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64" r:id="rId3"/>
    <p:sldId id="265" r:id="rId4"/>
    <p:sldId id="266" r:id="rId5"/>
    <p:sldId id="267" r:id="rId6"/>
    <p:sldId id="268" r:id="rId7"/>
    <p:sldId id="270" r:id="rId8"/>
    <p:sldId id="271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BOXED LAMB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SHOULDER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PRICES</a:t>
            </a:r>
          </a:p>
          <a:p>
            <a:pPr>
              <a:defRPr/>
            </a:pPr>
            <a:r>
              <a:rPr lang="en-US" sz="2000" b="0" dirty="0"/>
              <a:t>Square Cut, 5 Day Rolling Average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959272332337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345.64399999999995</c:v>
                </c:pt>
                <c:pt idx="1">
                  <c:v>347.36199999999997</c:v>
                </c:pt>
                <c:pt idx="2">
                  <c:v>345.33800000000002</c:v>
                </c:pt>
                <c:pt idx="3">
                  <c:v>348.57600000000002</c:v>
                </c:pt>
                <c:pt idx="4">
                  <c:v>345.05200000000002</c:v>
                </c:pt>
                <c:pt idx="5">
                  <c:v>346.76599999999996</c:v>
                </c:pt>
                <c:pt idx="6">
                  <c:v>343.93199999999996</c:v>
                </c:pt>
                <c:pt idx="7">
                  <c:v>341.702</c:v>
                </c:pt>
                <c:pt idx="8">
                  <c:v>340.18</c:v>
                </c:pt>
                <c:pt idx="9">
                  <c:v>342.42200000000003</c:v>
                </c:pt>
                <c:pt idx="10">
                  <c:v>339.54000000000008</c:v>
                </c:pt>
                <c:pt idx="11">
                  <c:v>340.63600000000002</c:v>
                </c:pt>
                <c:pt idx="12">
                  <c:v>344.27599999999995</c:v>
                </c:pt>
                <c:pt idx="13">
                  <c:v>345.63599999999997</c:v>
                </c:pt>
                <c:pt idx="14">
                  <c:v>342.70400000000001</c:v>
                </c:pt>
                <c:pt idx="15">
                  <c:v>339.49799999999999</c:v>
                </c:pt>
                <c:pt idx="16">
                  <c:v>343.00400000000002</c:v>
                </c:pt>
                <c:pt idx="17">
                  <c:v>346.666</c:v>
                </c:pt>
                <c:pt idx="18">
                  <c:v>347.86800000000005</c:v>
                </c:pt>
                <c:pt idx="19">
                  <c:v>352.26000000000005</c:v>
                </c:pt>
                <c:pt idx="20">
                  <c:v>356.322</c:v>
                </c:pt>
                <c:pt idx="21">
                  <c:v>358.072</c:v>
                </c:pt>
                <c:pt idx="22">
                  <c:v>355.57399999999996</c:v>
                </c:pt>
                <c:pt idx="23">
                  <c:v>358.08</c:v>
                </c:pt>
                <c:pt idx="24">
                  <c:v>359.41800000000001</c:v>
                </c:pt>
                <c:pt idx="25">
                  <c:v>358.56800000000004</c:v>
                </c:pt>
                <c:pt idx="26">
                  <c:v>364.32799999999997</c:v>
                </c:pt>
                <c:pt idx="27">
                  <c:v>363.86600000000004</c:v>
                </c:pt>
                <c:pt idx="28">
                  <c:v>363.36</c:v>
                </c:pt>
                <c:pt idx="29">
                  <c:v>363.79</c:v>
                </c:pt>
                <c:pt idx="30">
                  <c:v>381.68799999999999</c:v>
                </c:pt>
                <c:pt idx="31">
                  <c:v>369.00600000000003</c:v>
                </c:pt>
                <c:pt idx="32">
                  <c:v>368.99599999999998</c:v>
                </c:pt>
                <c:pt idx="33">
                  <c:v>375.41800000000001</c:v>
                </c:pt>
                <c:pt idx="34">
                  <c:v>374.65600000000001</c:v>
                </c:pt>
                <c:pt idx="35">
                  <c:v>375.18599999999998</c:v>
                </c:pt>
                <c:pt idx="36">
                  <c:v>376.77800000000002</c:v>
                </c:pt>
                <c:pt idx="37">
                  <c:v>373.05599999999998</c:v>
                </c:pt>
                <c:pt idx="38">
                  <c:v>374.04400000000004</c:v>
                </c:pt>
                <c:pt idx="39">
                  <c:v>376.31</c:v>
                </c:pt>
                <c:pt idx="40">
                  <c:v>374.75199999999995</c:v>
                </c:pt>
                <c:pt idx="41">
                  <c:v>376.47800000000001</c:v>
                </c:pt>
                <c:pt idx="42">
                  <c:v>371.98</c:v>
                </c:pt>
                <c:pt idx="43">
                  <c:v>365.65</c:v>
                </c:pt>
                <c:pt idx="44">
                  <c:v>367.84000000000003</c:v>
                </c:pt>
                <c:pt idx="45">
                  <c:v>369.05399999999997</c:v>
                </c:pt>
                <c:pt idx="46">
                  <c:v>369.452</c:v>
                </c:pt>
                <c:pt idx="47">
                  <c:v>365.98400000000004</c:v>
                </c:pt>
                <c:pt idx="48">
                  <c:v>367.08800000000002</c:v>
                </c:pt>
                <c:pt idx="49">
                  <c:v>366.45799999999997</c:v>
                </c:pt>
                <c:pt idx="50">
                  <c:v>362.48199999999997</c:v>
                </c:pt>
                <c:pt idx="51">
                  <c:v>363.68999999999994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C4-4A04-A862-465F6B23F43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354.92</c:v>
                </c:pt>
                <c:pt idx="1">
                  <c:v>359.6</c:v>
                </c:pt>
                <c:pt idx="2">
                  <c:v>357.69</c:v>
                </c:pt>
                <c:pt idx="3">
                  <c:v>359.73</c:v>
                </c:pt>
                <c:pt idx="4">
                  <c:v>354.92</c:v>
                </c:pt>
                <c:pt idx="5">
                  <c:v>353.51</c:v>
                </c:pt>
                <c:pt idx="6">
                  <c:v>359.15</c:v>
                </c:pt>
                <c:pt idx="7">
                  <c:v>357.45</c:v>
                </c:pt>
                <c:pt idx="8">
                  <c:v>354.73</c:v>
                </c:pt>
                <c:pt idx="9">
                  <c:v>355.73</c:v>
                </c:pt>
                <c:pt idx="10">
                  <c:v>353.68</c:v>
                </c:pt>
                <c:pt idx="11">
                  <c:v>353.99</c:v>
                </c:pt>
                <c:pt idx="12">
                  <c:v>344.65</c:v>
                </c:pt>
                <c:pt idx="13">
                  <c:v>353.61</c:v>
                </c:pt>
                <c:pt idx="14">
                  <c:v>355.22</c:v>
                </c:pt>
                <c:pt idx="15">
                  <c:v>361.13</c:v>
                </c:pt>
                <c:pt idx="16">
                  <c:v>346.81</c:v>
                </c:pt>
                <c:pt idx="17">
                  <c:v>354.43</c:v>
                </c:pt>
                <c:pt idx="18">
                  <c:v>360.98</c:v>
                </c:pt>
                <c:pt idx="19">
                  <c:v>355.11</c:v>
                </c:pt>
                <c:pt idx="20">
                  <c:v>352.69</c:v>
                </c:pt>
                <c:pt idx="21">
                  <c:v>355.33</c:v>
                </c:pt>
                <c:pt idx="22">
                  <c:v>354.62</c:v>
                </c:pt>
                <c:pt idx="23">
                  <c:v>352.99</c:v>
                </c:pt>
                <c:pt idx="24">
                  <c:v>357.45</c:v>
                </c:pt>
                <c:pt idx="25">
                  <c:v>358.56</c:v>
                </c:pt>
                <c:pt idx="26">
                  <c:v>362.33</c:v>
                </c:pt>
                <c:pt idx="27">
                  <c:v>362.4</c:v>
                </c:pt>
                <c:pt idx="28">
                  <c:v>368.36</c:v>
                </c:pt>
                <c:pt idx="29">
                  <c:v>369.69</c:v>
                </c:pt>
                <c:pt idx="30">
                  <c:v>382.27</c:v>
                </c:pt>
                <c:pt idx="31">
                  <c:v>386.17</c:v>
                </c:pt>
                <c:pt idx="32">
                  <c:v>381.77</c:v>
                </c:pt>
                <c:pt idx="33">
                  <c:v>387.91</c:v>
                </c:pt>
                <c:pt idx="34">
                  <c:v>392.25</c:v>
                </c:pt>
                <c:pt idx="35">
                  <c:v>397.76</c:v>
                </c:pt>
                <c:pt idx="36">
                  <c:v>394.67</c:v>
                </c:pt>
                <c:pt idx="37">
                  <c:v>408.38</c:v>
                </c:pt>
                <c:pt idx="38">
                  <c:v>401.09</c:v>
                </c:pt>
                <c:pt idx="39">
                  <c:v>400.84</c:v>
                </c:pt>
                <c:pt idx="40">
                  <c:v>415.71</c:v>
                </c:pt>
                <c:pt idx="41">
                  <c:v>407.01</c:v>
                </c:pt>
                <c:pt idx="42">
                  <c:v>409.5</c:v>
                </c:pt>
                <c:pt idx="43">
                  <c:v>402.9</c:v>
                </c:pt>
                <c:pt idx="44">
                  <c:v>398.47</c:v>
                </c:pt>
                <c:pt idx="45">
                  <c:v>393.78</c:v>
                </c:pt>
                <c:pt idx="46">
                  <c:v>402.51</c:v>
                </c:pt>
                <c:pt idx="47">
                  <c:v>402.18</c:v>
                </c:pt>
                <c:pt idx="48">
                  <c:v>394.15</c:v>
                </c:pt>
                <c:pt idx="49">
                  <c:v>397.7</c:v>
                </c:pt>
                <c:pt idx="50">
                  <c:v>394.19</c:v>
                </c:pt>
                <c:pt idx="51">
                  <c:v>394.93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C4-4A04-A862-465F6B23F4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400.2</c:v>
                </c:pt>
                <c:pt idx="1">
                  <c:v>399.64</c:v>
                </c:pt>
                <c:pt idx="2">
                  <c:v>405.77</c:v>
                </c:pt>
                <c:pt idx="3">
                  <c:v>404.57</c:v>
                </c:pt>
                <c:pt idx="4">
                  <c:v>411.35</c:v>
                </c:pt>
                <c:pt idx="5">
                  <c:v>410.16</c:v>
                </c:pt>
                <c:pt idx="6">
                  <c:v>400.32</c:v>
                </c:pt>
                <c:pt idx="7">
                  <c:v>404.31</c:v>
                </c:pt>
                <c:pt idx="8">
                  <c:v>409.07</c:v>
                </c:pt>
                <c:pt idx="9">
                  <c:v>404.52</c:v>
                </c:pt>
                <c:pt idx="10">
                  <c:v>407.88</c:v>
                </c:pt>
                <c:pt idx="11">
                  <c:v>411.92</c:v>
                </c:pt>
                <c:pt idx="12">
                  <c:v>411.03</c:v>
                </c:pt>
                <c:pt idx="13">
                  <c:v>409.2</c:v>
                </c:pt>
                <c:pt idx="14">
                  <c:v>403.74</c:v>
                </c:pt>
                <c:pt idx="15">
                  <c:v>409.7</c:v>
                </c:pt>
                <c:pt idx="16">
                  <c:v>403.75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C4-4A04-A862-465F6B23F4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298576"/>
        <c:axId val="225298968"/>
      </c:lineChart>
      <c:catAx>
        <c:axId val="22529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5298968"/>
        <c:crosses val="autoZero"/>
        <c:auto val="1"/>
        <c:lblAlgn val="ctr"/>
        <c:lblOffset val="100"/>
        <c:tickLblSkip val="13"/>
        <c:noMultiLvlLbl val="0"/>
      </c:catAx>
      <c:valAx>
        <c:axId val="225298968"/>
        <c:scaling>
          <c:orientation val="minMax"/>
          <c:min val="3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52985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BOXED LAMB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SINGLE LEG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PRICES</a:t>
            </a:r>
          </a:p>
          <a:p>
            <a:pPr>
              <a:defRPr/>
            </a:pPr>
            <a:r>
              <a:rPr lang="en-US" sz="2000" b="0" dirty="0"/>
              <a:t>5 Day Rolling Average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959272332337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419.73600000000005</c:v>
                </c:pt>
                <c:pt idx="1">
                  <c:v>426.48400000000004</c:v>
                </c:pt>
                <c:pt idx="2">
                  <c:v>428.78800000000001</c:v>
                </c:pt>
                <c:pt idx="3">
                  <c:v>443.43599999999998</c:v>
                </c:pt>
                <c:pt idx="4">
                  <c:v>438.274</c:v>
                </c:pt>
                <c:pt idx="5">
                  <c:v>442.988</c:v>
                </c:pt>
                <c:pt idx="6">
                  <c:v>436.43199999999996</c:v>
                </c:pt>
                <c:pt idx="7">
                  <c:v>433.56400000000002</c:v>
                </c:pt>
                <c:pt idx="8">
                  <c:v>433.12</c:v>
                </c:pt>
                <c:pt idx="9">
                  <c:v>435.23600000000005</c:v>
                </c:pt>
                <c:pt idx="10">
                  <c:v>431.35599999999994</c:v>
                </c:pt>
                <c:pt idx="11">
                  <c:v>451.44399999999996</c:v>
                </c:pt>
                <c:pt idx="12">
                  <c:v>440.11199999999997</c:v>
                </c:pt>
                <c:pt idx="13">
                  <c:v>452.58800000000002</c:v>
                </c:pt>
                <c:pt idx="14">
                  <c:v>443.50400000000002</c:v>
                </c:pt>
                <c:pt idx="15">
                  <c:v>447.30399999999997</c:v>
                </c:pt>
                <c:pt idx="16">
                  <c:v>452.44799999999998</c:v>
                </c:pt>
                <c:pt idx="17">
                  <c:v>446.99400000000003</c:v>
                </c:pt>
                <c:pt idx="18">
                  <c:v>453.03399999999999</c:v>
                </c:pt>
                <c:pt idx="19">
                  <c:v>452.73200000000008</c:v>
                </c:pt>
                <c:pt idx="20">
                  <c:v>452.642</c:v>
                </c:pt>
                <c:pt idx="21">
                  <c:v>444.32399999999996</c:v>
                </c:pt>
                <c:pt idx="22">
                  <c:v>438.29000000000008</c:v>
                </c:pt>
                <c:pt idx="23">
                  <c:v>441.20799999999997</c:v>
                </c:pt>
                <c:pt idx="24">
                  <c:v>442.31800000000004</c:v>
                </c:pt>
                <c:pt idx="25">
                  <c:v>447.72799999999995</c:v>
                </c:pt>
                <c:pt idx="26">
                  <c:v>447.52800000000008</c:v>
                </c:pt>
                <c:pt idx="27">
                  <c:v>439.65</c:v>
                </c:pt>
                <c:pt idx="28">
                  <c:v>446.59800000000007</c:v>
                </c:pt>
                <c:pt idx="29">
                  <c:v>426.36599999999999</c:v>
                </c:pt>
                <c:pt idx="30">
                  <c:v>432.81800000000004</c:v>
                </c:pt>
                <c:pt idx="31">
                  <c:v>432.37399999999997</c:v>
                </c:pt>
                <c:pt idx="32">
                  <c:v>431.46199999999999</c:v>
                </c:pt>
                <c:pt idx="33">
                  <c:v>424.67000000000007</c:v>
                </c:pt>
                <c:pt idx="34">
                  <c:v>422.94800000000004</c:v>
                </c:pt>
                <c:pt idx="35">
                  <c:v>427.64</c:v>
                </c:pt>
                <c:pt idx="36">
                  <c:v>426.25599999999997</c:v>
                </c:pt>
                <c:pt idx="37">
                  <c:v>435.56000000000006</c:v>
                </c:pt>
                <c:pt idx="38">
                  <c:v>431.34400000000005</c:v>
                </c:pt>
                <c:pt idx="39">
                  <c:v>431.26400000000001</c:v>
                </c:pt>
                <c:pt idx="40">
                  <c:v>438.46999999999997</c:v>
                </c:pt>
                <c:pt idx="41">
                  <c:v>439.16400000000004</c:v>
                </c:pt>
                <c:pt idx="42">
                  <c:v>436.59799999999996</c:v>
                </c:pt>
                <c:pt idx="43">
                  <c:v>434.38400000000001</c:v>
                </c:pt>
                <c:pt idx="44">
                  <c:v>443.12200000000001</c:v>
                </c:pt>
                <c:pt idx="45">
                  <c:v>443.84199999999998</c:v>
                </c:pt>
                <c:pt idx="46">
                  <c:v>439.04599999999999</c:v>
                </c:pt>
                <c:pt idx="47">
                  <c:v>431.27799999999996</c:v>
                </c:pt>
                <c:pt idx="48">
                  <c:v>437.50400000000002</c:v>
                </c:pt>
                <c:pt idx="49">
                  <c:v>456.33000000000004</c:v>
                </c:pt>
                <c:pt idx="50">
                  <c:v>446.52799999999996</c:v>
                </c:pt>
                <c:pt idx="51">
                  <c:v>434.40800000000002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B2-483D-9850-6E37459F9CA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413.4</c:v>
                </c:pt>
                <c:pt idx="1">
                  <c:v>426.46</c:v>
                </c:pt>
                <c:pt idx="2">
                  <c:v>392.75</c:v>
                </c:pt>
                <c:pt idx="3">
                  <c:v>428.41</c:v>
                </c:pt>
                <c:pt idx="4">
                  <c:v>420.49</c:v>
                </c:pt>
                <c:pt idx="5">
                  <c:v>430.37</c:v>
                </c:pt>
                <c:pt idx="6">
                  <c:v>422.7</c:v>
                </c:pt>
                <c:pt idx="7">
                  <c:v>420.87</c:v>
                </c:pt>
                <c:pt idx="8">
                  <c:v>416.64</c:v>
                </c:pt>
                <c:pt idx="9">
                  <c:v>418.84</c:v>
                </c:pt>
                <c:pt idx="10">
                  <c:v>425.66</c:v>
                </c:pt>
                <c:pt idx="11">
                  <c:v>410.37</c:v>
                </c:pt>
                <c:pt idx="12">
                  <c:v>423.59</c:v>
                </c:pt>
                <c:pt idx="13">
                  <c:v>385.26</c:v>
                </c:pt>
                <c:pt idx="14">
                  <c:v>404.11</c:v>
                </c:pt>
                <c:pt idx="15">
                  <c:v>424.5</c:v>
                </c:pt>
                <c:pt idx="16">
                  <c:v>422.25</c:v>
                </c:pt>
                <c:pt idx="17">
                  <c:v>410.09</c:v>
                </c:pt>
                <c:pt idx="18">
                  <c:v>402.87</c:v>
                </c:pt>
                <c:pt idx="19">
                  <c:v>410.18</c:v>
                </c:pt>
                <c:pt idx="20">
                  <c:v>412.12</c:v>
                </c:pt>
                <c:pt idx="21">
                  <c:v>421.79</c:v>
                </c:pt>
                <c:pt idx="22">
                  <c:v>428.72</c:v>
                </c:pt>
                <c:pt idx="23">
                  <c:v>407.59</c:v>
                </c:pt>
                <c:pt idx="24">
                  <c:v>422.35</c:v>
                </c:pt>
                <c:pt idx="25">
                  <c:v>416.52</c:v>
                </c:pt>
                <c:pt idx="26">
                  <c:v>416.09</c:v>
                </c:pt>
                <c:pt idx="27">
                  <c:v>423.4</c:v>
                </c:pt>
                <c:pt idx="28">
                  <c:v>434.64</c:v>
                </c:pt>
                <c:pt idx="29">
                  <c:v>437.13</c:v>
                </c:pt>
                <c:pt idx="30">
                  <c:v>444.3</c:v>
                </c:pt>
                <c:pt idx="31">
                  <c:v>447.14</c:v>
                </c:pt>
                <c:pt idx="32">
                  <c:v>448.51</c:v>
                </c:pt>
                <c:pt idx="33">
                  <c:v>440.94</c:v>
                </c:pt>
                <c:pt idx="34">
                  <c:v>453.9</c:v>
                </c:pt>
                <c:pt idx="35">
                  <c:v>452.43</c:v>
                </c:pt>
                <c:pt idx="36">
                  <c:v>453.88</c:v>
                </c:pt>
                <c:pt idx="37">
                  <c:v>444.27</c:v>
                </c:pt>
                <c:pt idx="38">
                  <c:v>453.56</c:v>
                </c:pt>
                <c:pt idx="39">
                  <c:v>464.21</c:v>
                </c:pt>
                <c:pt idx="40">
                  <c:v>459.26</c:v>
                </c:pt>
                <c:pt idx="41">
                  <c:v>458.93</c:v>
                </c:pt>
                <c:pt idx="42">
                  <c:v>461.28</c:v>
                </c:pt>
                <c:pt idx="43">
                  <c:v>457.95</c:v>
                </c:pt>
                <c:pt idx="44">
                  <c:v>475.48</c:v>
                </c:pt>
                <c:pt idx="45">
                  <c:v>480.89</c:v>
                </c:pt>
                <c:pt idx="46">
                  <c:v>475.44</c:v>
                </c:pt>
                <c:pt idx="47">
                  <c:v>477.57</c:v>
                </c:pt>
                <c:pt idx="48">
                  <c:v>508.52</c:v>
                </c:pt>
                <c:pt idx="49">
                  <c:v>506.48</c:v>
                </c:pt>
                <c:pt idx="50">
                  <c:v>500.7</c:v>
                </c:pt>
                <c:pt idx="51">
                  <c:v>505.47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B2-483D-9850-6E37459F9C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496.37</c:v>
                </c:pt>
                <c:pt idx="1">
                  <c:v>513.1</c:v>
                </c:pt>
                <c:pt idx="2">
                  <c:v>524.75</c:v>
                </c:pt>
                <c:pt idx="3">
                  <c:v>522.86</c:v>
                </c:pt>
                <c:pt idx="4">
                  <c:v>524.20000000000005</c:v>
                </c:pt>
                <c:pt idx="5">
                  <c:v>531.38</c:v>
                </c:pt>
                <c:pt idx="6">
                  <c:v>526.83000000000004</c:v>
                </c:pt>
                <c:pt idx="7">
                  <c:v>516.97</c:v>
                </c:pt>
                <c:pt idx="8">
                  <c:v>527.70000000000005</c:v>
                </c:pt>
                <c:pt idx="9">
                  <c:v>527.08000000000004</c:v>
                </c:pt>
                <c:pt idx="10">
                  <c:v>522.28</c:v>
                </c:pt>
                <c:pt idx="11">
                  <c:v>517.01</c:v>
                </c:pt>
                <c:pt idx="12">
                  <c:v>519.19000000000005</c:v>
                </c:pt>
                <c:pt idx="13">
                  <c:v>499.21</c:v>
                </c:pt>
                <c:pt idx="14">
                  <c:v>535.67999999999995</c:v>
                </c:pt>
                <c:pt idx="15">
                  <c:v>528.34</c:v>
                </c:pt>
                <c:pt idx="16">
                  <c:v>533.37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B2-483D-9850-6E37459F9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394392"/>
        <c:axId val="172394784"/>
      </c:lineChart>
      <c:catAx>
        <c:axId val="172394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2394784"/>
        <c:crosses val="autoZero"/>
        <c:auto val="1"/>
        <c:lblAlgn val="ctr"/>
        <c:lblOffset val="100"/>
        <c:tickLblSkip val="13"/>
        <c:noMultiLvlLbl val="0"/>
      </c:catAx>
      <c:valAx>
        <c:axId val="172394784"/>
        <c:scaling>
          <c:orientation val="minMax"/>
          <c:min val="37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7239439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BOXED LAMB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LOIN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PRICES</a:t>
            </a:r>
          </a:p>
          <a:p>
            <a:pPr>
              <a:defRPr/>
            </a:pPr>
            <a:r>
              <a:rPr lang="en-US" sz="2000" b="0" dirty="0"/>
              <a:t>Trimmed 4x4, 5 Day Rolling Average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959272332337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661.51199999999994</c:v>
                </c:pt>
                <c:pt idx="1">
                  <c:v>653.67600000000004</c:v>
                </c:pt>
                <c:pt idx="2">
                  <c:v>656.30199999999991</c:v>
                </c:pt>
                <c:pt idx="3">
                  <c:v>642.87400000000002</c:v>
                </c:pt>
                <c:pt idx="4">
                  <c:v>635.24</c:v>
                </c:pt>
                <c:pt idx="5">
                  <c:v>658.42599999999993</c:v>
                </c:pt>
                <c:pt idx="6">
                  <c:v>634.38800000000015</c:v>
                </c:pt>
                <c:pt idx="7">
                  <c:v>634.17199999999991</c:v>
                </c:pt>
                <c:pt idx="8">
                  <c:v>626.83200000000011</c:v>
                </c:pt>
                <c:pt idx="9">
                  <c:v>652.16</c:v>
                </c:pt>
                <c:pt idx="10">
                  <c:v>627.8599999999999</c:v>
                </c:pt>
                <c:pt idx="11">
                  <c:v>638.94400000000007</c:v>
                </c:pt>
                <c:pt idx="12">
                  <c:v>655.27</c:v>
                </c:pt>
                <c:pt idx="13">
                  <c:v>637.61199999999997</c:v>
                </c:pt>
                <c:pt idx="14">
                  <c:v>639.9559999999999</c:v>
                </c:pt>
                <c:pt idx="15">
                  <c:v>630.95799999999997</c:v>
                </c:pt>
                <c:pt idx="16">
                  <c:v>627.952</c:v>
                </c:pt>
                <c:pt idx="17">
                  <c:v>649.17399999999998</c:v>
                </c:pt>
                <c:pt idx="18">
                  <c:v>621.31600000000003</c:v>
                </c:pt>
                <c:pt idx="19">
                  <c:v>644.452</c:v>
                </c:pt>
                <c:pt idx="20">
                  <c:v>643.91800000000001</c:v>
                </c:pt>
                <c:pt idx="21">
                  <c:v>645.0200000000001</c:v>
                </c:pt>
                <c:pt idx="22">
                  <c:v>650.66000000000008</c:v>
                </c:pt>
                <c:pt idx="23">
                  <c:v>664.548</c:v>
                </c:pt>
                <c:pt idx="24">
                  <c:v>678.42800000000011</c:v>
                </c:pt>
                <c:pt idx="25">
                  <c:v>669.69599999999991</c:v>
                </c:pt>
                <c:pt idx="26">
                  <c:v>683.43600000000004</c:v>
                </c:pt>
                <c:pt idx="27">
                  <c:v>675.89799999999991</c:v>
                </c:pt>
                <c:pt idx="28">
                  <c:v>691.44200000000001</c:v>
                </c:pt>
                <c:pt idx="29">
                  <c:v>683.67000000000007</c:v>
                </c:pt>
                <c:pt idx="30">
                  <c:v>694.97199999999998</c:v>
                </c:pt>
                <c:pt idx="31">
                  <c:v>694.65599999999995</c:v>
                </c:pt>
                <c:pt idx="32">
                  <c:v>711.50599999999997</c:v>
                </c:pt>
                <c:pt idx="33">
                  <c:v>706.85799999999995</c:v>
                </c:pt>
                <c:pt idx="34">
                  <c:v>709.85400000000004</c:v>
                </c:pt>
                <c:pt idx="35">
                  <c:v>711.73800000000006</c:v>
                </c:pt>
                <c:pt idx="36">
                  <c:v>705.99800000000005</c:v>
                </c:pt>
                <c:pt idx="37">
                  <c:v>699.04600000000005</c:v>
                </c:pt>
                <c:pt idx="38">
                  <c:v>702.93200000000002</c:v>
                </c:pt>
                <c:pt idx="39">
                  <c:v>705.74</c:v>
                </c:pt>
                <c:pt idx="40">
                  <c:v>705.43599999999992</c:v>
                </c:pt>
                <c:pt idx="41">
                  <c:v>707.56</c:v>
                </c:pt>
                <c:pt idx="42">
                  <c:v>711.67000000000007</c:v>
                </c:pt>
                <c:pt idx="43">
                  <c:v>713.7299999999999</c:v>
                </c:pt>
                <c:pt idx="44">
                  <c:v>702.80800000000011</c:v>
                </c:pt>
                <c:pt idx="45">
                  <c:v>702.04200000000003</c:v>
                </c:pt>
                <c:pt idx="46">
                  <c:v>711.35599999999999</c:v>
                </c:pt>
                <c:pt idx="47">
                  <c:v>715.17399999999998</c:v>
                </c:pt>
                <c:pt idx="48">
                  <c:v>701.68399999999997</c:v>
                </c:pt>
                <c:pt idx="49">
                  <c:v>692.58600000000001</c:v>
                </c:pt>
                <c:pt idx="50">
                  <c:v>697.14200000000005</c:v>
                </c:pt>
                <c:pt idx="51">
                  <c:v>698.73800000000006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59-43F8-94C1-23A2D5116AC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741.68</c:v>
                </c:pt>
                <c:pt idx="1">
                  <c:v>734.3</c:v>
                </c:pt>
                <c:pt idx="2">
                  <c:v>730.39</c:v>
                </c:pt>
                <c:pt idx="3">
                  <c:v>726.88</c:v>
                </c:pt>
                <c:pt idx="4">
                  <c:v>715.08</c:v>
                </c:pt>
                <c:pt idx="5">
                  <c:v>716.04</c:v>
                </c:pt>
                <c:pt idx="6">
                  <c:v>700.8</c:v>
                </c:pt>
                <c:pt idx="7">
                  <c:v>625.6</c:v>
                </c:pt>
                <c:pt idx="8">
                  <c:v>637.52</c:v>
                </c:pt>
                <c:pt idx="9">
                  <c:v>614.23</c:v>
                </c:pt>
                <c:pt idx="10">
                  <c:v>627.5</c:v>
                </c:pt>
                <c:pt idx="11">
                  <c:v>620.13</c:v>
                </c:pt>
                <c:pt idx="12">
                  <c:v>614.75</c:v>
                </c:pt>
                <c:pt idx="13">
                  <c:v>638.99</c:v>
                </c:pt>
                <c:pt idx="14">
                  <c:v>619.4</c:v>
                </c:pt>
                <c:pt idx="15">
                  <c:v>621.23</c:v>
                </c:pt>
                <c:pt idx="16">
                  <c:v>633.08000000000004</c:v>
                </c:pt>
                <c:pt idx="17">
                  <c:v>622.73</c:v>
                </c:pt>
                <c:pt idx="18">
                  <c:v>602.07000000000005</c:v>
                </c:pt>
                <c:pt idx="19">
                  <c:v>625.37</c:v>
                </c:pt>
                <c:pt idx="20">
                  <c:v>622.38</c:v>
                </c:pt>
                <c:pt idx="21">
                  <c:v>616.51</c:v>
                </c:pt>
                <c:pt idx="22">
                  <c:v>638.29</c:v>
                </c:pt>
                <c:pt idx="23">
                  <c:v>621.46</c:v>
                </c:pt>
                <c:pt idx="24">
                  <c:v>625.53</c:v>
                </c:pt>
                <c:pt idx="25">
                  <c:v>633.17999999999995</c:v>
                </c:pt>
                <c:pt idx="26">
                  <c:v>613.75</c:v>
                </c:pt>
                <c:pt idx="27">
                  <c:v>639.45000000000005</c:v>
                </c:pt>
                <c:pt idx="28">
                  <c:v>644</c:v>
                </c:pt>
                <c:pt idx="29">
                  <c:v>645.16999999999996</c:v>
                </c:pt>
                <c:pt idx="30">
                  <c:v>661.89</c:v>
                </c:pt>
                <c:pt idx="31">
                  <c:v>663.9</c:v>
                </c:pt>
                <c:pt idx="32">
                  <c:v>680.05</c:v>
                </c:pt>
                <c:pt idx="33">
                  <c:v>680.9</c:v>
                </c:pt>
                <c:pt idx="34">
                  <c:v>679.86</c:v>
                </c:pt>
                <c:pt idx="35">
                  <c:v>676.72</c:v>
                </c:pt>
                <c:pt idx="36">
                  <c:v>696.41</c:v>
                </c:pt>
                <c:pt idx="37">
                  <c:v>687.85</c:v>
                </c:pt>
                <c:pt idx="38">
                  <c:v>691.26</c:v>
                </c:pt>
                <c:pt idx="39">
                  <c:v>694.84</c:v>
                </c:pt>
                <c:pt idx="40">
                  <c:v>701.71</c:v>
                </c:pt>
                <c:pt idx="41">
                  <c:v>693.46</c:v>
                </c:pt>
                <c:pt idx="42">
                  <c:v>696.5</c:v>
                </c:pt>
                <c:pt idx="43">
                  <c:v>704.18</c:v>
                </c:pt>
                <c:pt idx="44">
                  <c:v>697.81</c:v>
                </c:pt>
                <c:pt idx="45">
                  <c:v>715.81</c:v>
                </c:pt>
                <c:pt idx="46">
                  <c:v>691.35</c:v>
                </c:pt>
                <c:pt idx="47">
                  <c:v>704.7</c:v>
                </c:pt>
                <c:pt idx="48">
                  <c:v>706.17</c:v>
                </c:pt>
                <c:pt idx="49">
                  <c:v>711.93</c:v>
                </c:pt>
                <c:pt idx="50">
                  <c:v>698.74</c:v>
                </c:pt>
                <c:pt idx="51">
                  <c:v>707.39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59-43F8-94C1-23A2D5116A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701.15</c:v>
                </c:pt>
                <c:pt idx="1">
                  <c:v>701.56</c:v>
                </c:pt>
                <c:pt idx="2">
                  <c:v>696.17</c:v>
                </c:pt>
                <c:pt idx="3">
                  <c:v>692.52</c:v>
                </c:pt>
                <c:pt idx="4">
                  <c:v>704.68</c:v>
                </c:pt>
                <c:pt idx="5">
                  <c:v>690.53</c:v>
                </c:pt>
                <c:pt idx="6">
                  <c:v>705.66</c:v>
                </c:pt>
                <c:pt idx="7">
                  <c:v>704.4</c:v>
                </c:pt>
                <c:pt idx="8">
                  <c:v>709.99</c:v>
                </c:pt>
                <c:pt idx="9">
                  <c:v>712.43</c:v>
                </c:pt>
                <c:pt idx="10">
                  <c:v>705.94</c:v>
                </c:pt>
                <c:pt idx="11">
                  <c:v>709.24</c:v>
                </c:pt>
                <c:pt idx="12">
                  <c:v>720.13</c:v>
                </c:pt>
                <c:pt idx="13">
                  <c:v>702.81</c:v>
                </c:pt>
                <c:pt idx="14">
                  <c:v>701.85</c:v>
                </c:pt>
                <c:pt idx="15">
                  <c:v>698.32</c:v>
                </c:pt>
                <c:pt idx="16">
                  <c:v>698.26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259-43F8-94C1-23A2D5116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730752"/>
        <c:axId val="173728792"/>
      </c:lineChart>
      <c:catAx>
        <c:axId val="17373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3728792"/>
        <c:crosses val="autoZero"/>
        <c:auto val="1"/>
        <c:lblAlgn val="ctr"/>
        <c:lblOffset val="100"/>
        <c:tickLblSkip val="13"/>
        <c:noMultiLvlLbl val="0"/>
      </c:catAx>
      <c:valAx>
        <c:axId val="173728792"/>
        <c:scaling>
          <c:orientation val="minMax"/>
          <c:min val="59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7373075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BOXED LAMB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RACK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PRICES</a:t>
            </a:r>
          </a:p>
          <a:p>
            <a:pPr>
              <a:defRPr/>
            </a:pPr>
            <a:r>
              <a:rPr lang="en-US" sz="2000" b="0" dirty="0"/>
              <a:t>Medium, 5 Day Rolling Average</a:t>
            </a:r>
          </a:p>
        </c:rich>
      </c:tx>
      <c:layout>
        <c:manualLayout>
          <c:xMode val="edge"/>
          <c:yMode val="edge"/>
          <c:x val="0.29324712643678164"/>
          <c:y val="1.408450704225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959272332337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958.71</c:v>
                </c:pt>
                <c:pt idx="1">
                  <c:v>979.06000000000006</c:v>
                </c:pt>
                <c:pt idx="2">
                  <c:v>980.77600000000007</c:v>
                </c:pt>
                <c:pt idx="3">
                  <c:v>952.74799999999993</c:v>
                </c:pt>
                <c:pt idx="4">
                  <c:v>979.55399999999986</c:v>
                </c:pt>
                <c:pt idx="5">
                  <c:v>963.66599999999994</c:v>
                </c:pt>
                <c:pt idx="6">
                  <c:v>965.08999999999992</c:v>
                </c:pt>
                <c:pt idx="7">
                  <c:v>966.73199999999997</c:v>
                </c:pt>
                <c:pt idx="8">
                  <c:v>947.50200000000007</c:v>
                </c:pt>
                <c:pt idx="9">
                  <c:v>969.31799999999998</c:v>
                </c:pt>
                <c:pt idx="10">
                  <c:v>974.68200000000002</c:v>
                </c:pt>
                <c:pt idx="11">
                  <c:v>1004.8119999999999</c:v>
                </c:pt>
                <c:pt idx="12">
                  <c:v>1014.324</c:v>
                </c:pt>
                <c:pt idx="13">
                  <c:v>1007.5799999999999</c:v>
                </c:pt>
                <c:pt idx="14">
                  <c:v>996.17000000000007</c:v>
                </c:pt>
                <c:pt idx="15">
                  <c:v>982.44599999999991</c:v>
                </c:pt>
                <c:pt idx="16">
                  <c:v>989.46600000000001</c:v>
                </c:pt>
                <c:pt idx="17">
                  <c:v>1004.7879999999999</c:v>
                </c:pt>
                <c:pt idx="18">
                  <c:v>1013.4680000000001</c:v>
                </c:pt>
                <c:pt idx="19">
                  <c:v>1009.658</c:v>
                </c:pt>
                <c:pt idx="20">
                  <c:v>1039.6619999999998</c:v>
                </c:pt>
                <c:pt idx="21">
                  <c:v>1028.4159999999999</c:v>
                </c:pt>
                <c:pt idx="22">
                  <c:v>1029.5360000000001</c:v>
                </c:pt>
                <c:pt idx="23">
                  <c:v>1043.2240000000002</c:v>
                </c:pt>
                <c:pt idx="24">
                  <c:v>1043.394</c:v>
                </c:pt>
                <c:pt idx="25">
                  <c:v>1026.2339999999999</c:v>
                </c:pt>
                <c:pt idx="26">
                  <c:v>1040.9580000000001</c:v>
                </c:pt>
                <c:pt idx="27">
                  <c:v>1045.2840000000001</c:v>
                </c:pt>
                <c:pt idx="28">
                  <c:v>1050.4419999999998</c:v>
                </c:pt>
                <c:pt idx="29">
                  <c:v>1059.4739999999999</c:v>
                </c:pt>
                <c:pt idx="30">
                  <c:v>1044.7180000000001</c:v>
                </c:pt>
                <c:pt idx="31">
                  <c:v>1040.2940000000001</c:v>
                </c:pt>
                <c:pt idx="32">
                  <c:v>1032.9900000000002</c:v>
                </c:pt>
                <c:pt idx="33">
                  <c:v>1033.864</c:v>
                </c:pt>
                <c:pt idx="34">
                  <c:v>1012.458</c:v>
                </c:pt>
                <c:pt idx="35">
                  <c:v>1040.6919999999998</c:v>
                </c:pt>
                <c:pt idx="36">
                  <c:v>1028.5840000000001</c:v>
                </c:pt>
                <c:pt idx="37">
                  <c:v>1023.75</c:v>
                </c:pt>
                <c:pt idx="38">
                  <c:v>1031.2080000000001</c:v>
                </c:pt>
                <c:pt idx="39">
                  <c:v>1037.116</c:v>
                </c:pt>
                <c:pt idx="40">
                  <c:v>1034.556</c:v>
                </c:pt>
                <c:pt idx="41">
                  <c:v>1056.1600000000003</c:v>
                </c:pt>
                <c:pt idx="42">
                  <c:v>1043.97</c:v>
                </c:pt>
                <c:pt idx="43">
                  <c:v>1028.854</c:v>
                </c:pt>
                <c:pt idx="44">
                  <c:v>1035.1980000000001</c:v>
                </c:pt>
                <c:pt idx="45">
                  <c:v>1042.2180000000001</c:v>
                </c:pt>
                <c:pt idx="46">
                  <c:v>1066.0939999999998</c:v>
                </c:pt>
                <c:pt idx="47">
                  <c:v>1045.252</c:v>
                </c:pt>
                <c:pt idx="48">
                  <c:v>1048.0040000000001</c:v>
                </c:pt>
                <c:pt idx="49">
                  <c:v>1034.874</c:v>
                </c:pt>
                <c:pt idx="50">
                  <c:v>1060.9880000000001</c:v>
                </c:pt>
                <c:pt idx="51">
                  <c:v>1031.8899999999999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22-464B-897A-062B7066F60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1095.28</c:v>
                </c:pt>
                <c:pt idx="1">
                  <c:v>1150.18</c:v>
                </c:pt>
                <c:pt idx="2">
                  <c:v>1124.53</c:v>
                </c:pt>
                <c:pt idx="3">
                  <c:v>1226.46</c:v>
                </c:pt>
                <c:pt idx="4">
                  <c:v>1208.1600000000001</c:v>
                </c:pt>
                <c:pt idx="5">
                  <c:v>1151.3</c:v>
                </c:pt>
                <c:pt idx="6">
                  <c:v>1140.8</c:v>
                </c:pt>
                <c:pt idx="7">
                  <c:v>1178.8599999999999</c:v>
                </c:pt>
                <c:pt idx="8">
                  <c:v>1153.3800000000001</c:v>
                </c:pt>
                <c:pt idx="9">
                  <c:v>1186.51</c:v>
                </c:pt>
                <c:pt idx="10">
                  <c:v>1163.3399999999999</c:v>
                </c:pt>
                <c:pt idx="11">
                  <c:v>1151.92</c:v>
                </c:pt>
                <c:pt idx="12">
                  <c:v>1178.1199999999999</c:v>
                </c:pt>
                <c:pt idx="13">
                  <c:v>1132.76</c:v>
                </c:pt>
                <c:pt idx="14">
                  <c:v>1195.29</c:v>
                </c:pt>
                <c:pt idx="15">
                  <c:v>1126.69</c:v>
                </c:pt>
                <c:pt idx="16">
                  <c:v>1133.44</c:v>
                </c:pt>
                <c:pt idx="17">
                  <c:v>1176.8599999999999</c:v>
                </c:pt>
                <c:pt idx="18">
                  <c:v>1136.1400000000001</c:v>
                </c:pt>
                <c:pt idx="19">
                  <c:v>1187.74</c:v>
                </c:pt>
                <c:pt idx="20">
                  <c:v>1135.77</c:v>
                </c:pt>
                <c:pt idx="21">
                  <c:v>1101.1500000000001</c:v>
                </c:pt>
                <c:pt idx="22">
                  <c:v>1077.49</c:v>
                </c:pt>
                <c:pt idx="23">
                  <c:v>1032.8599999999999</c:v>
                </c:pt>
                <c:pt idx="24">
                  <c:v>1022.06</c:v>
                </c:pt>
                <c:pt idx="25">
                  <c:v>1025.8399999999999</c:v>
                </c:pt>
                <c:pt idx="26">
                  <c:v>1053.29</c:v>
                </c:pt>
                <c:pt idx="27">
                  <c:v>1016.64</c:v>
                </c:pt>
                <c:pt idx="28">
                  <c:v>1015.19</c:v>
                </c:pt>
                <c:pt idx="29">
                  <c:v>1036.92</c:v>
                </c:pt>
                <c:pt idx="30">
                  <c:v>1043.68</c:v>
                </c:pt>
                <c:pt idx="31">
                  <c:v>1061.44</c:v>
                </c:pt>
                <c:pt idx="32">
                  <c:v>1060.08</c:v>
                </c:pt>
                <c:pt idx="33">
                  <c:v>1102.74</c:v>
                </c:pt>
                <c:pt idx="34">
                  <c:v>1107.56</c:v>
                </c:pt>
                <c:pt idx="35">
                  <c:v>1024.8399999999999</c:v>
                </c:pt>
                <c:pt idx="36">
                  <c:v>1043.3800000000001</c:v>
                </c:pt>
                <c:pt idx="37">
                  <c:v>1013.63</c:v>
                </c:pt>
                <c:pt idx="38">
                  <c:v>1086.51</c:v>
                </c:pt>
                <c:pt idx="39">
                  <c:v>1085.26</c:v>
                </c:pt>
                <c:pt idx="40">
                  <c:v>1130.1300000000001</c:v>
                </c:pt>
                <c:pt idx="41">
                  <c:v>1073.24</c:v>
                </c:pt>
                <c:pt idx="42">
                  <c:v>1120.77</c:v>
                </c:pt>
                <c:pt idx="43">
                  <c:v>1096.45</c:v>
                </c:pt>
                <c:pt idx="44">
                  <c:v>1087.22</c:v>
                </c:pt>
                <c:pt idx="45">
                  <c:v>1100.5899999999999</c:v>
                </c:pt>
                <c:pt idx="46">
                  <c:v>1098.54</c:v>
                </c:pt>
                <c:pt idx="47">
                  <c:v>1069.33</c:v>
                </c:pt>
                <c:pt idx="48">
                  <c:v>1083.73</c:v>
                </c:pt>
                <c:pt idx="49">
                  <c:v>1079.83</c:v>
                </c:pt>
                <c:pt idx="50">
                  <c:v>1074.69</c:v>
                </c:pt>
                <c:pt idx="51">
                  <c:v>1084.96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22-464B-897A-062B7066F6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1070.01</c:v>
                </c:pt>
                <c:pt idx="1">
                  <c:v>1113.69</c:v>
                </c:pt>
                <c:pt idx="2">
                  <c:v>997.46</c:v>
                </c:pt>
                <c:pt idx="3">
                  <c:v>1006.07</c:v>
                </c:pt>
                <c:pt idx="4">
                  <c:v>1008.62</c:v>
                </c:pt>
                <c:pt idx="5">
                  <c:v>1111.18</c:v>
                </c:pt>
                <c:pt idx="6">
                  <c:v>1102.56</c:v>
                </c:pt>
                <c:pt idx="7">
                  <c:v>1107.6500000000001</c:v>
                </c:pt>
                <c:pt idx="8">
                  <c:v>1118.77</c:v>
                </c:pt>
                <c:pt idx="9">
                  <c:v>1104.95</c:v>
                </c:pt>
                <c:pt idx="10">
                  <c:v>1109.96</c:v>
                </c:pt>
                <c:pt idx="11">
                  <c:v>1114</c:v>
                </c:pt>
                <c:pt idx="12">
                  <c:v>1078.8900000000001</c:v>
                </c:pt>
                <c:pt idx="13">
                  <c:v>1085.03</c:v>
                </c:pt>
                <c:pt idx="14">
                  <c:v>1095.92</c:v>
                </c:pt>
                <c:pt idx="15">
                  <c:v>1104.17</c:v>
                </c:pt>
                <c:pt idx="16">
                  <c:v>1097.33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22-464B-897A-062B7066F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9403824"/>
        <c:axId val="229404216"/>
      </c:lineChart>
      <c:catAx>
        <c:axId val="22940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9404216"/>
        <c:crosses val="autoZero"/>
        <c:auto val="1"/>
        <c:lblAlgn val="ctr"/>
        <c:lblOffset val="100"/>
        <c:tickLblSkip val="13"/>
        <c:noMultiLvlLbl val="0"/>
      </c:catAx>
      <c:valAx>
        <c:axId val="229404216"/>
        <c:scaling>
          <c:orientation val="minMax"/>
          <c:min val="9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94038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BOXED LAMB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RACK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PRICES</a:t>
            </a:r>
          </a:p>
          <a:p>
            <a:pPr>
              <a:defRPr/>
            </a:pPr>
            <a:r>
              <a:rPr lang="en-US" sz="2000" b="0" dirty="0"/>
              <a:t>Light, 5 Day Rolling Average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959272332337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1036.3719999999998</c:v>
                </c:pt>
                <c:pt idx="1">
                  <c:v>1038.7460000000001</c:v>
                </c:pt>
                <c:pt idx="2">
                  <c:v>1039.2850000000001</c:v>
                </c:pt>
                <c:pt idx="3">
                  <c:v>1038.8679999999999</c:v>
                </c:pt>
                <c:pt idx="4">
                  <c:v>1034.6579999999999</c:v>
                </c:pt>
                <c:pt idx="5">
                  <c:v>1034.8780000000002</c:v>
                </c:pt>
                <c:pt idx="6">
                  <c:v>1038.7139999999999</c:v>
                </c:pt>
                <c:pt idx="7">
                  <c:v>1039.8900000000001</c:v>
                </c:pt>
                <c:pt idx="8">
                  <c:v>1039.2239999999999</c:v>
                </c:pt>
                <c:pt idx="9">
                  <c:v>1045.3499999999999</c:v>
                </c:pt>
                <c:pt idx="10">
                  <c:v>1042.125</c:v>
                </c:pt>
                <c:pt idx="11">
                  <c:v>1049.4680000000001</c:v>
                </c:pt>
                <c:pt idx="12">
                  <c:v>1047.8340000000001</c:v>
                </c:pt>
                <c:pt idx="13">
                  <c:v>1052.663</c:v>
                </c:pt>
                <c:pt idx="14">
                  <c:v>1048.626</c:v>
                </c:pt>
                <c:pt idx="15">
                  <c:v>1047.5939999999998</c:v>
                </c:pt>
                <c:pt idx="16">
                  <c:v>1049.9199999999998</c:v>
                </c:pt>
                <c:pt idx="17">
                  <c:v>1042.81</c:v>
                </c:pt>
                <c:pt idx="18">
                  <c:v>1053.646</c:v>
                </c:pt>
                <c:pt idx="19">
                  <c:v>1054.038</c:v>
                </c:pt>
                <c:pt idx="20">
                  <c:v>1066.2239999999999</c:v>
                </c:pt>
                <c:pt idx="21">
                  <c:v>1065.9839999999999</c:v>
                </c:pt>
                <c:pt idx="22">
                  <c:v>1066.9010000000001</c:v>
                </c:pt>
                <c:pt idx="23">
                  <c:v>1079.586</c:v>
                </c:pt>
                <c:pt idx="24">
                  <c:v>1067.902</c:v>
                </c:pt>
                <c:pt idx="25">
                  <c:v>1092.0540000000001</c:v>
                </c:pt>
                <c:pt idx="26">
                  <c:v>1079.6460000000002</c:v>
                </c:pt>
                <c:pt idx="27">
                  <c:v>1099.046</c:v>
                </c:pt>
                <c:pt idx="28">
                  <c:v>1099.175</c:v>
                </c:pt>
                <c:pt idx="29">
                  <c:v>1086.634</c:v>
                </c:pt>
                <c:pt idx="30">
                  <c:v>1118.6600000000001</c:v>
                </c:pt>
                <c:pt idx="31">
                  <c:v>1119.1640000000002</c:v>
                </c:pt>
                <c:pt idx="32">
                  <c:v>1117.0340000000001</c:v>
                </c:pt>
                <c:pt idx="33">
                  <c:v>1109.7279999999998</c:v>
                </c:pt>
                <c:pt idx="34">
                  <c:v>1108.818</c:v>
                </c:pt>
                <c:pt idx="35">
                  <c:v>1103.4789999999998</c:v>
                </c:pt>
                <c:pt idx="36">
                  <c:v>1097.596</c:v>
                </c:pt>
                <c:pt idx="37">
                  <c:v>1100.364</c:v>
                </c:pt>
                <c:pt idx="38">
                  <c:v>1097.7379999999998</c:v>
                </c:pt>
                <c:pt idx="39">
                  <c:v>1095.3600000000001</c:v>
                </c:pt>
                <c:pt idx="40">
                  <c:v>1095.5639999999999</c:v>
                </c:pt>
                <c:pt idx="41">
                  <c:v>1101.76</c:v>
                </c:pt>
                <c:pt idx="42">
                  <c:v>1104.962</c:v>
                </c:pt>
                <c:pt idx="43">
                  <c:v>1104.7339999999999</c:v>
                </c:pt>
                <c:pt idx="44">
                  <c:v>1105.104</c:v>
                </c:pt>
                <c:pt idx="45">
                  <c:v>1112.068</c:v>
                </c:pt>
                <c:pt idx="46">
                  <c:v>1117.2440000000001</c:v>
                </c:pt>
                <c:pt idx="47">
                  <c:v>1115.7760000000001</c:v>
                </c:pt>
                <c:pt idx="48">
                  <c:v>1089.1460000000002</c:v>
                </c:pt>
                <c:pt idx="49">
                  <c:v>1102.8630000000001</c:v>
                </c:pt>
                <c:pt idx="50">
                  <c:v>1122.854</c:v>
                </c:pt>
                <c:pt idx="51">
                  <c:v>1120.5096000000001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31-404D-8727-88537121409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1288.5360000000001</c:v>
                </c:pt>
                <c:pt idx="1">
                  <c:v>1279.9639999999999</c:v>
                </c:pt>
                <c:pt idx="2">
                  <c:v>1271.3920000000001</c:v>
                </c:pt>
                <c:pt idx="3">
                  <c:v>1262.82</c:v>
                </c:pt>
                <c:pt idx="4">
                  <c:v>1262.1300000000001</c:v>
                </c:pt>
                <c:pt idx="5">
                  <c:v>1244.58</c:v>
                </c:pt>
                <c:pt idx="6">
                  <c:v>1260.22</c:v>
                </c:pt>
                <c:pt idx="7">
                  <c:v>1259.6324999999999</c:v>
                </c:pt>
                <c:pt idx="8">
                  <c:v>1259.0450000000001</c:v>
                </c:pt>
                <c:pt idx="9">
                  <c:v>1258.4575</c:v>
                </c:pt>
                <c:pt idx="10">
                  <c:v>1257.8699999999999</c:v>
                </c:pt>
                <c:pt idx="11">
                  <c:v>1219.58</c:v>
                </c:pt>
                <c:pt idx="12">
                  <c:v>1227.73</c:v>
                </c:pt>
                <c:pt idx="13">
                  <c:v>1251.08</c:v>
                </c:pt>
                <c:pt idx="14">
                  <c:v>1263.94</c:v>
                </c:pt>
                <c:pt idx="15">
                  <c:v>1258.47</c:v>
                </c:pt>
                <c:pt idx="16">
                  <c:v>1254.7</c:v>
                </c:pt>
                <c:pt idx="17">
                  <c:v>1257.49</c:v>
                </c:pt>
                <c:pt idx="18">
                  <c:v>1246.32</c:v>
                </c:pt>
                <c:pt idx="19">
                  <c:v>1261.8399999999999</c:v>
                </c:pt>
                <c:pt idx="20">
                  <c:v>1219.2</c:v>
                </c:pt>
                <c:pt idx="21">
                  <c:v>1087.58</c:v>
                </c:pt>
                <c:pt idx="22">
                  <c:v>1091.0250000000001</c:v>
                </c:pt>
                <c:pt idx="23">
                  <c:v>1094.47</c:v>
                </c:pt>
                <c:pt idx="24">
                  <c:v>1096.43</c:v>
                </c:pt>
                <c:pt idx="25">
                  <c:v>1102.8599999999999</c:v>
                </c:pt>
                <c:pt idx="26">
                  <c:v>1104.3766666666668</c:v>
                </c:pt>
                <c:pt idx="27">
                  <c:v>1105.8933333333334</c:v>
                </c:pt>
                <c:pt idx="28">
                  <c:v>1107.4100000000001</c:v>
                </c:pt>
                <c:pt idx="29">
                  <c:v>1122.26</c:v>
                </c:pt>
                <c:pt idx="30">
                  <c:v>1130.1099999999999</c:v>
                </c:pt>
                <c:pt idx="31">
                  <c:v>1134.8</c:v>
                </c:pt>
                <c:pt idx="32">
                  <c:v>1128.08</c:v>
                </c:pt>
                <c:pt idx="33">
                  <c:v>1129.75</c:v>
                </c:pt>
                <c:pt idx="34">
                  <c:v>1131.42</c:v>
                </c:pt>
                <c:pt idx="35">
                  <c:v>1127.83</c:v>
                </c:pt>
                <c:pt idx="36">
                  <c:v>1131.51</c:v>
                </c:pt>
                <c:pt idx="37">
                  <c:v>1134.1199999999999</c:v>
                </c:pt>
                <c:pt idx="38">
                  <c:v>1135.29</c:v>
                </c:pt>
                <c:pt idx="39">
                  <c:v>1141.97</c:v>
                </c:pt>
                <c:pt idx="40">
                  <c:v>1132.1600000000001</c:v>
                </c:pt>
                <c:pt idx="41">
                  <c:v>1127.99</c:v>
                </c:pt>
                <c:pt idx="42">
                  <c:v>1132.68</c:v>
                </c:pt>
                <c:pt idx="43">
                  <c:v>1127.9650000000001</c:v>
                </c:pt>
                <c:pt idx="44">
                  <c:v>1123.25</c:v>
                </c:pt>
                <c:pt idx="45">
                  <c:v>1120.4100000000001</c:v>
                </c:pt>
                <c:pt idx="46">
                  <c:v>1145.1600000000001</c:v>
                </c:pt>
                <c:pt idx="47">
                  <c:v>1136.8599999999999</c:v>
                </c:pt>
                <c:pt idx="48">
                  <c:v>1081.94</c:v>
                </c:pt>
                <c:pt idx="49">
                  <c:v>1109.6300000000001</c:v>
                </c:pt>
                <c:pt idx="50">
                  <c:v>1130.26</c:v>
                </c:pt>
                <c:pt idx="51">
                  <c:v>1137.6600000000001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31-404D-8727-8853712140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1135.4766666666667</c:v>
                </c:pt>
                <c:pt idx="1">
                  <c:v>1133.2933333333333</c:v>
                </c:pt>
                <c:pt idx="2">
                  <c:v>1131.1099999999999</c:v>
                </c:pt>
                <c:pt idx="3">
                  <c:v>1129.7399999999998</c:v>
                </c:pt>
                <c:pt idx="4">
                  <c:v>1128.3699999999999</c:v>
                </c:pt>
                <c:pt idx="5">
                  <c:v>#N/A</c:v>
                </c:pt>
                <c:pt idx="6">
                  <c:v>1148.45</c:v>
                </c:pt>
                <c:pt idx="7">
                  <c:v>1134.77</c:v>
                </c:pt>
                <c:pt idx="8">
                  <c:v>1132</c:v>
                </c:pt>
                <c:pt idx="9">
                  <c:v>1141.0899999999999</c:v>
                </c:pt>
                <c:pt idx="10">
                  <c:v>1110.03</c:v>
                </c:pt>
                <c:pt idx="11">
                  <c:v>1107.3</c:v>
                </c:pt>
                <c:pt idx="12">
                  <c:v>1133.33</c:v>
                </c:pt>
                <c:pt idx="13">
                  <c:v>1131.52</c:v>
                </c:pt>
                <c:pt idx="14">
                  <c:v>1132.79</c:v>
                </c:pt>
                <c:pt idx="15">
                  <c:v>1130.28</c:v>
                </c:pt>
                <c:pt idx="16">
                  <c:v>1132.74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31-404D-8727-885371214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9405392"/>
        <c:axId val="229405784"/>
      </c:lineChart>
      <c:catAx>
        <c:axId val="22940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9405784"/>
        <c:crosses val="autoZero"/>
        <c:auto val="1"/>
        <c:lblAlgn val="ctr"/>
        <c:lblOffset val="100"/>
        <c:tickLblSkip val="13"/>
        <c:noMultiLvlLbl val="0"/>
      </c:catAx>
      <c:valAx>
        <c:axId val="229405784"/>
        <c:scaling>
          <c:orientation val="minMax"/>
          <c:min val="1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940539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NATIONAL LAMB CUTOUT VALUE</a:t>
            </a:r>
          </a:p>
          <a:p>
            <a:pPr>
              <a:defRPr/>
            </a:pPr>
            <a:r>
              <a:rPr lang="en-US" sz="2000" b="0" dirty="0"/>
              <a:t>Net Carcass FOB, 5 Day Rolling Avg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959272332337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404.28853149414061</c:v>
                </c:pt>
                <c:pt idx="1">
                  <c:v>403.43748168945314</c:v>
                </c:pt>
                <c:pt idx="2">
                  <c:v>405.88971557617185</c:v>
                </c:pt>
                <c:pt idx="3">
                  <c:v>401.61454467773439</c:v>
                </c:pt>
                <c:pt idx="4">
                  <c:v>404.78848266601563</c:v>
                </c:pt>
                <c:pt idx="5">
                  <c:v>404.59226074218748</c:v>
                </c:pt>
                <c:pt idx="6">
                  <c:v>403.01320190429686</c:v>
                </c:pt>
                <c:pt idx="7">
                  <c:v>404.64615478515623</c:v>
                </c:pt>
                <c:pt idx="8">
                  <c:v>401.39936523437501</c:v>
                </c:pt>
                <c:pt idx="9">
                  <c:v>406.72445068359377</c:v>
                </c:pt>
                <c:pt idx="10">
                  <c:v>404.3289794921875</c:v>
                </c:pt>
                <c:pt idx="11">
                  <c:v>408.21242065429686</c:v>
                </c:pt>
                <c:pt idx="12">
                  <c:v>410.61854248046876</c:v>
                </c:pt>
                <c:pt idx="13">
                  <c:v>409.89060668945314</c:v>
                </c:pt>
                <c:pt idx="14">
                  <c:v>409.38873291015625</c:v>
                </c:pt>
                <c:pt idx="15">
                  <c:v>405.5783752441406</c:v>
                </c:pt>
                <c:pt idx="16">
                  <c:v>407.79495239257813</c:v>
                </c:pt>
                <c:pt idx="17">
                  <c:v>414.51751708984375</c:v>
                </c:pt>
                <c:pt idx="18">
                  <c:v>412.56226806640626</c:v>
                </c:pt>
                <c:pt idx="19">
                  <c:v>414.34808959960935</c:v>
                </c:pt>
                <c:pt idx="20">
                  <c:v>420.00630493164061</c:v>
                </c:pt>
                <c:pt idx="21">
                  <c:v>420.10618286132814</c:v>
                </c:pt>
                <c:pt idx="22">
                  <c:v>419.31609497070315</c:v>
                </c:pt>
                <c:pt idx="23">
                  <c:v>425.12476803710945</c:v>
                </c:pt>
                <c:pt idx="24">
                  <c:v>425.99005088867187</c:v>
                </c:pt>
                <c:pt idx="25">
                  <c:v>422.11513277343749</c:v>
                </c:pt>
                <c:pt idx="26">
                  <c:v>427.94171866210934</c:v>
                </c:pt>
                <c:pt idx="27">
                  <c:v>430.02296087890625</c:v>
                </c:pt>
                <c:pt idx="28">
                  <c:v>432.42994754882812</c:v>
                </c:pt>
                <c:pt idx="29">
                  <c:v>431.70945384765628</c:v>
                </c:pt>
                <c:pt idx="30">
                  <c:v>438.34895748046875</c:v>
                </c:pt>
                <c:pt idx="31">
                  <c:v>434.35200462890623</c:v>
                </c:pt>
                <c:pt idx="32">
                  <c:v>434.21862019531255</c:v>
                </c:pt>
                <c:pt idx="33">
                  <c:v>435.05934500976565</c:v>
                </c:pt>
                <c:pt idx="34">
                  <c:v>433.37231259765633</c:v>
                </c:pt>
                <c:pt idx="35">
                  <c:v>435.24541585937493</c:v>
                </c:pt>
                <c:pt idx="36">
                  <c:v>435.10628036132812</c:v>
                </c:pt>
                <c:pt idx="37">
                  <c:v>432.3286173144532</c:v>
                </c:pt>
                <c:pt idx="38">
                  <c:v>432.2322316308593</c:v>
                </c:pt>
                <c:pt idx="39">
                  <c:v>434.00286216796877</c:v>
                </c:pt>
                <c:pt idx="40">
                  <c:v>438.00943533203127</c:v>
                </c:pt>
                <c:pt idx="41">
                  <c:v>439.74617919921877</c:v>
                </c:pt>
                <c:pt idx="42">
                  <c:v>437.85391845703123</c:v>
                </c:pt>
                <c:pt idx="43">
                  <c:v>436.10141601562498</c:v>
                </c:pt>
                <c:pt idx="44">
                  <c:v>436.62660522460936</c:v>
                </c:pt>
                <c:pt idx="45">
                  <c:v>433.45093994140626</c:v>
                </c:pt>
                <c:pt idx="46">
                  <c:v>438.48051757812499</c:v>
                </c:pt>
                <c:pt idx="47">
                  <c:v>437.08804931640623</c:v>
                </c:pt>
                <c:pt idx="48">
                  <c:v>438.07113647460938</c:v>
                </c:pt>
                <c:pt idx="49">
                  <c:v>428.01057128906251</c:v>
                </c:pt>
                <c:pt idx="50">
                  <c:v>431.24978027343752</c:v>
                </c:pt>
                <c:pt idx="51">
                  <c:v>435.16428222656248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12-48B3-8E55-28195D4FB6E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473.39511108398438</c:v>
                </c:pt>
                <c:pt idx="1">
                  <c:v>462.04251098632813</c:v>
                </c:pt>
                <c:pt idx="2">
                  <c:v>464.72030639648438</c:v>
                </c:pt>
                <c:pt idx="3">
                  <c:v>466.5784912109375</c:v>
                </c:pt>
                <c:pt idx="4">
                  <c:v>461.40609741210938</c:v>
                </c:pt>
                <c:pt idx="5">
                  <c:v>448.9088134765625</c:v>
                </c:pt>
                <c:pt idx="6">
                  <c:v>455.87258911132813</c:v>
                </c:pt>
                <c:pt idx="7">
                  <c:v>451.89999389648438</c:v>
                </c:pt>
                <c:pt idx="8">
                  <c:v>447.84030151367188</c:v>
                </c:pt>
                <c:pt idx="9">
                  <c:v>450.56900024414063</c:v>
                </c:pt>
                <c:pt idx="10">
                  <c:v>446.73739624023438</c:v>
                </c:pt>
                <c:pt idx="11">
                  <c:v>442.58511352539063</c:v>
                </c:pt>
                <c:pt idx="12">
                  <c:v>433.97848510742188</c:v>
                </c:pt>
                <c:pt idx="13">
                  <c:v>442.787109375</c:v>
                </c:pt>
                <c:pt idx="14">
                  <c:v>443.15939331054688</c:v>
                </c:pt>
                <c:pt idx="15">
                  <c:v>443.94338989257813</c:v>
                </c:pt>
                <c:pt idx="16">
                  <c:v>438.13101196289063</c:v>
                </c:pt>
                <c:pt idx="17">
                  <c:v>447.42160034179688</c:v>
                </c:pt>
                <c:pt idx="18">
                  <c:v>443.3511962890625</c:v>
                </c:pt>
                <c:pt idx="19">
                  <c:v>444.5723876953125</c:v>
                </c:pt>
                <c:pt idx="20">
                  <c:v>440.43240356445313</c:v>
                </c:pt>
                <c:pt idx="21">
                  <c:v>431.42910766601563</c:v>
                </c:pt>
                <c:pt idx="22">
                  <c:v>434.38629150390625</c:v>
                </c:pt>
                <c:pt idx="23">
                  <c:v>431.62359619140625</c:v>
                </c:pt>
                <c:pt idx="24">
                  <c:v>433.39248657226563</c:v>
                </c:pt>
                <c:pt idx="25">
                  <c:v>431.45208740234375</c:v>
                </c:pt>
                <c:pt idx="26">
                  <c:v>435.72439575195313</c:v>
                </c:pt>
                <c:pt idx="27">
                  <c:v>435.74029541015625</c:v>
                </c:pt>
                <c:pt idx="28">
                  <c:v>437.31500244140625</c:v>
                </c:pt>
                <c:pt idx="29">
                  <c:v>438.60629272460938</c:v>
                </c:pt>
                <c:pt idx="30">
                  <c:v>441.13409423828125</c:v>
                </c:pt>
                <c:pt idx="31">
                  <c:v>449.22421264648438</c:v>
                </c:pt>
                <c:pt idx="32">
                  <c:v>448.9901123046875</c:v>
                </c:pt>
                <c:pt idx="33">
                  <c:v>450.08758544921875</c:v>
                </c:pt>
                <c:pt idx="34">
                  <c:v>456.927490234375</c:v>
                </c:pt>
                <c:pt idx="35">
                  <c:v>449.855712890625</c:v>
                </c:pt>
                <c:pt idx="36">
                  <c:v>459.04910278320313</c:v>
                </c:pt>
                <c:pt idx="37">
                  <c:v>458.335693359375</c:v>
                </c:pt>
                <c:pt idx="38">
                  <c:v>464.44290161132813</c:v>
                </c:pt>
                <c:pt idx="39">
                  <c:v>464.10940551757813</c:v>
                </c:pt>
                <c:pt idx="40">
                  <c:v>470.22750854492188</c:v>
                </c:pt>
                <c:pt idx="41">
                  <c:v>463.08221435546875</c:v>
                </c:pt>
                <c:pt idx="42">
                  <c:v>471.56759643554688</c:v>
                </c:pt>
                <c:pt idx="43">
                  <c:v>460.55300903320313</c:v>
                </c:pt>
                <c:pt idx="44">
                  <c:v>471.44338989257813</c:v>
                </c:pt>
                <c:pt idx="45">
                  <c:v>467.71340942382813</c:v>
                </c:pt>
                <c:pt idx="46">
                  <c:v>463.42098999023438</c:v>
                </c:pt>
                <c:pt idx="47">
                  <c:v>464.235595703125</c:v>
                </c:pt>
                <c:pt idx="48">
                  <c:v>464.67181396484375</c:v>
                </c:pt>
                <c:pt idx="49">
                  <c:v>469.63079833984375</c:v>
                </c:pt>
                <c:pt idx="50">
                  <c:v>465.00698852539063</c:v>
                </c:pt>
                <c:pt idx="51">
                  <c:v>466.15359497070313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12-48B3-8E55-28195D4FB6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474.44659423828125</c:v>
                </c:pt>
                <c:pt idx="1">
                  <c:v>474.96359252929688</c:v>
                </c:pt>
                <c:pt idx="2">
                  <c:v>466.07778930664063</c:v>
                </c:pt>
                <c:pt idx="3">
                  <c:v>470.01361083984375</c:v>
                </c:pt>
                <c:pt idx="4">
                  <c:v>471.05609130859375</c:v>
                </c:pt>
                <c:pt idx="5">
                  <c:v>468.53219604492188</c:v>
                </c:pt>
                <c:pt idx="6">
                  <c:v>471.47369384765625</c:v>
                </c:pt>
                <c:pt idx="7">
                  <c:v>467.35049438476563</c:v>
                </c:pt>
                <c:pt idx="8">
                  <c:v>471.0574951171875</c:v>
                </c:pt>
                <c:pt idx="9">
                  <c:v>475.66250610351563</c:v>
                </c:pt>
                <c:pt idx="10">
                  <c:v>468.18960571289063</c:v>
                </c:pt>
                <c:pt idx="11">
                  <c:v>474.04489135742188</c:v>
                </c:pt>
                <c:pt idx="12">
                  <c:v>476.96780395507813</c:v>
                </c:pt>
                <c:pt idx="13">
                  <c:v>472.0343017578125</c:v>
                </c:pt>
                <c:pt idx="14">
                  <c:v>469.89718627929688</c:v>
                </c:pt>
                <c:pt idx="15">
                  <c:v>472.720703125</c:v>
                </c:pt>
                <c:pt idx="16">
                  <c:v>480.1129150390625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12-48B3-8E55-28195D4FB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9406568"/>
        <c:axId val="229406960"/>
      </c:lineChart>
      <c:catAx>
        <c:axId val="229406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9406960"/>
        <c:crosses val="autoZero"/>
        <c:auto val="1"/>
        <c:lblAlgn val="ctr"/>
        <c:lblOffset val="100"/>
        <c:tickLblSkip val="13"/>
        <c:noMultiLvlLbl val="0"/>
      </c:catAx>
      <c:valAx>
        <c:axId val="229406960"/>
        <c:scaling>
          <c:orientation val="minMax"/>
          <c:min val="39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940656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AUSTRALIA vs U.S. </a:t>
            </a:r>
          </a:p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PARTIAL LEG OF LAMB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Fresh, Boneless, Weekly</a:t>
            </a:r>
            <a:endParaRPr lang="en-US" sz="2000" b="0" dirty="0"/>
          </a:p>
        </c:rich>
      </c:tx>
      <c:layout>
        <c:manualLayout>
          <c:xMode val="edge"/>
          <c:yMode val="edge"/>
          <c:x val="0.27144752918816184"/>
          <c:y val="1.408450704225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89954509457869525"/>
          <c:h val="0.673739048464013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Sheet1!$A$2:$A$313</c:f>
              <c:numCache>
                <c:formatCode>General</c:formatCode>
                <c:ptCount val="312"/>
                <c:pt idx="0">
                  <c:v>2019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2021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2022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2023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2024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</c:numCache>
            </c:numRef>
          </c:cat>
          <c:val>
            <c:numRef>
              <c:f>Sheet1!$B$2:$B$313</c:f>
              <c:numCache>
                <c:formatCode>General</c:formatCode>
                <c:ptCount val="312"/>
                <c:pt idx="0">
                  <c:v>410.88299999999998</c:v>
                </c:pt>
                <c:pt idx="1">
                  <c:v>408.08000000000004</c:v>
                </c:pt>
                <c:pt idx="2">
                  <c:v>403.05</c:v>
                </c:pt>
                <c:pt idx="3">
                  <c:v>464.50374999999997</c:v>
                </c:pt>
                <c:pt idx="4">
                  <c:v>465.95375000000001</c:v>
                </c:pt>
                <c:pt idx="5">
                  <c:v>412.486875</c:v>
                </c:pt>
                <c:pt idx="6">
                  <c:v>464.67812500000002</c:v>
                </c:pt>
                <c:pt idx="7">
                  <c:v>413.70787499999994</c:v>
                </c:pt>
                <c:pt idx="8">
                  <c:v>414.53874999999999</c:v>
                </c:pt>
                <c:pt idx="9">
                  <c:v>415.72</c:v>
                </c:pt>
                <c:pt idx="10">
                  <c:v>416.625</c:v>
                </c:pt>
                <c:pt idx="11">
                  <c:v>417.53</c:v>
                </c:pt>
                <c:pt idx="12">
                  <c:v>347.1</c:v>
                </c:pt>
                <c:pt idx="13">
                  <c:v>357.76</c:v>
                </c:pt>
                <c:pt idx="14">
                  <c:v>341.21</c:v>
                </c:pt>
                <c:pt idx="15">
                  <c:v>408.1</c:v>
                </c:pt>
                <c:pt idx="16">
                  <c:v>364.41</c:v>
                </c:pt>
                <c:pt idx="17">
                  <c:v>388.08</c:v>
                </c:pt>
                <c:pt idx="18">
                  <c:v>366.71</c:v>
                </c:pt>
                <c:pt idx="19">
                  <c:v>345.34</c:v>
                </c:pt>
                <c:pt idx="20">
                  <c:v>369.24</c:v>
                </c:pt>
                <c:pt idx="21">
                  <c:v>379.51</c:v>
                </c:pt>
                <c:pt idx="22">
                  <c:v>370.5</c:v>
                </c:pt>
                <c:pt idx="23">
                  <c:v>359.17</c:v>
                </c:pt>
                <c:pt idx="24">
                  <c:v>364.51</c:v>
                </c:pt>
                <c:pt idx="25">
                  <c:v>384.12</c:v>
                </c:pt>
                <c:pt idx="26">
                  <c:v>368.32</c:v>
                </c:pt>
                <c:pt idx="27">
                  <c:v>324.27</c:v>
                </c:pt>
                <c:pt idx="28">
                  <c:v>364.16</c:v>
                </c:pt>
                <c:pt idx="29">
                  <c:v>363.93</c:v>
                </c:pt>
                <c:pt idx="30">
                  <c:v>373.3</c:v>
                </c:pt>
                <c:pt idx="31">
                  <c:v>369.6</c:v>
                </c:pt>
                <c:pt idx="32">
                  <c:v>383.56</c:v>
                </c:pt>
                <c:pt idx="33">
                  <c:v>386.36</c:v>
                </c:pt>
                <c:pt idx="34">
                  <c:v>367.36500000000001</c:v>
                </c:pt>
                <c:pt idx="35">
                  <c:v>348.37</c:v>
                </c:pt>
                <c:pt idx="36">
                  <c:v>361.23500000000001</c:v>
                </c:pt>
                <c:pt idx="37">
                  <c:v>374.1</c:v>
                </c:pt>
                <c:pt idx="38">
                  <c:v>376.07</c:v>
                </c:pt>
                <c:pt idx="39">
                  <c:v>380.5</c:v>
                </c:pt>
                <c:pt idx="40">
                  <c:v>362.09</c:v>
                </c:pt>
                <c:pt idx="41">
                  <c:v>391.29</c:v>
                </c:pt>
                <c:pt idx="42">
                  <c:v>380.93</c:v>
                </c:pt>
                <c:pt idx="43">
                  <c:v>379.51</c:v>
                </c:pt>
                <c:pt idx="44">
                  <c:v>346.79</c:v>
                </c:pt>
                <c:pt idx="45">
                  <c:v>349.4</c:v>
                </c:pt>
                <c:pt idx="46">
                  <c:v>409.74</c:v>
                </c:pt>
                <c:pt idx="47">
                  <c:v>368.52</c:v>
                </c:pt>
                <c:pt idx="48">
                  <c:v>351.02</c:v>
                </c:pt>
                <c:pt idx="49">
                  <c:v>350.65</c:v>
                </c:pt>
                <c:pt idx="50">
                  <c:v>385.39</c:v>
                </c:pt>
                <c:pt idx="51">
                  <c:v>394.62</c:v>
                </c:pt>
                <c:pt idx="52">
                  <c:v>392</c:v>
                </c:pt>
                <c:pt idx="53">
                  <c:v>364.66</c:v>
                </c:pt>
                <c:pt idx="54">
                  <c:v>397.4</c:v>
                </c:pt>
                <c:pt idx="55">
                  <c:v>381.86500000000001</c:v>
                </c:pt>
                <c:pt idx="56">
                  <c:v>366.33</c:v>
                </c:pt>
                <c:pt idx="57">
                  <c:v>388.48</c:v>
                </c:pt>
                <c:pt idx="58">
                  <c:v>417.24</c:v>
                </c:pt>
                <c:pt idx="59">
                  <c:v>433.34</c:v>
                </c:pt>
                <c:pt idx="60">
                  <c:v>426.71</c:v>
                </c:pt>
                <c:pt idx="61">
                  <c:v>414.48</c:v>
                </c:pt>
                <c:pt idx="62">
                  <c:v>347.84</c:v>
                </c:pt>
                <c:pt idx="63">
                  <c:v>355.82</c:v>
                </c:pt>
                <c:pt idx="64">
                  <c:v>364.62</c:v>
                </c:pt>
                <c:pt idx="65">
                  <c:v>388.57</c:v>
                </c:pt>
                <c:pt idx="66">
                  <c:v>387.03</c:v>
                </c:pt>
                <c:pt idx="67">
                  <c:v>364.28</c:v>
                </c:pt>
                <c:pt idx="68">
                  <c:v>416.3</c:v>
                </c:pt>
                <c:pt idx="69">
                  <c:v>365.06</c:v>
                </c:pt>
                <c:pt idx="70">
                  <c:v>372.77499999999998</c:v>
                </c:pt>
                <c:pt idx="71">
                  <c:v>380.49</c:v>
                </c:pt>
                <c:pt idx="72">
                  <c:v>428.64</c:v>
                </c:pt>
                <c:pt idx="73">
                  <c:v>363.32</c:v>
                </c:pt>
                <c:pt idx="74">
                  <c:v>318.44</c:v>
                </c:pt>
                <c:pt idx="75">
                  <c:v>438.56</c:v>
                </c:pt>
                <c:pt idx="76">
                  <c:v>444.38</c:v>
                </c:pt>
                <c:pt idx="77">
                  <c:v>434.68</c:v>
                </c:pt>
                <c:pt idx="78">
                  <c:v>360.39</c:v>
                </c:pt>
                <c:pt idx="79">
                  <c:v>442.14</c:v>
                </c:pt>
                <c:pt idx="80">
                  <c:v>383.99</c:v>
                </c:pt>
                <c:pt idx="81">
                  <c:v>431.34</c:v>
                </c:pt>
                <c:pt idx="82">
                  <c:v>443.66</c:v>
                </c:pt>
                <c:pt idx="83">
                  <c:v>405.65</c:v>
                </c:pt>
                <c:pt idx="84">
                  <c:v>420.64</c:v>
                </c:pt>
                <c:pt idx="85">
                  <c:v>463.94</c:v>
                </c:pt>
                <c:pt idx="86">
                  <c:v>380.58</c:v>
                </c:pt>
                <c:pt idx="87">
                  <c:v>393.03</c:v>
                </c:pt>
                <c:pt idx="88">
                  <c:v>443.87</c:v>
                </c:pt>
                <c:pt idx="89">
                  <c:v>456.6</c:v>
                </c:pt>
                <c:pt idx="90">
                  <c:v>464.86</c:v>
                </c:pt>
                <c:pt idx="91">
                  <c:v>415.93</c:v>
                </c:pt>
                <c:pt idx="92">
                  <c:v>456.21</c:v>
                </c:pt>
                <c:pt idx="93">
                  <c:v>462.13</c:v>
                </c:pt>
                <c:pt idx="94">
                  <c:v>449.59</c:v>
                </c:pt>
                <c:pt idx="95">
                  <c:v>464.71</c:v>
                </c:pt>
                <c:pt idx="96">
                  <c:v>410.03</c:v>
                </c:pt>
                <c:pt idx="97">
                  <c:v>415.25</c:v>
                </c:pt>
                <c:pt idx="98">
                  <c:v>415.67</c:v>
                </c:pt>
                <c:pt idx="99">
                  <c:v>451.02</c:v>
                </c:pt>
                <c:pt idx="100">
                  <c:v>368.12</c:v>
                </c:pt>
                <c:pt idx="101">
                  <c:v>411.49</c:v>
                </c:pt>
                <c:pt idx="102">
                  <c:v>394.94</c:v>
                </c:pt>
                <c:pt idx="103">
                  <c:v>395.69</c:v>
                </c:pt>
                <c:pt idx="104">
                  <c:v>425.85</c:v>
                </c:pt>
                <c:pt idx="105">
                  <c:v>428.88</c:v>
                </c:pt>
                <c:pt idx="106">
                  <c:v>468.41</c:v>
                </c:pt>
                <c:pt idx="107">
                  <c:v>459.64</c:v>
                </c:pt>
                <c:pt idx="108">
                  <c:v>466.52</c:v>
                </c:pt>
                <c:pt idx="109">
                  <c:v>490.83</c:v>
                </c:pt>
                <c:pt idx="110">
                  <c:v>511.39</c:v>
                </c:pt>
                <c:pt idx="111">
                  <c:v>484.5</c:v>
                </c:pt>
                <c:pt idx="112">
                  <c:v>420.37</c:v>
                </c:pt>
                <c:pt idx="113">
                  <c:v>457.28</c:v>
                </c:pt>
                <c:pt idx="114">
                  <c:v>403.98</c:v>
                </c:pt>
                <c:pt idx="115">
                  <c:v>473.93</c:v>
                </c:pt>
                <c:pt idx="116">
                  <c:v>419.09</c:v>
                </c:pt>
                <c:pt idx="117">
                  <c:v>503.49</c:v>
                </c:pt>
                <c:pt idx="118">
                  <c:v>508.51</c:v>
                </c:pt>
                <c:pt idx="119">
                  <c:v>489.76</c:v>
                </c:pt>
                <c:pt idx="120">
                  <c:v>523.17999999999995</c:v>
                </c:pt>
                <c:pt idx="121">
                  <c:v>452.17</c:v>
                </c:pt>
                <c:pt idx="122">
                  <c:v>509.54</c:v>
                </c:pt>
                <c:pt idx="123">
                  <c:v>488.17</c:v>
                </c:pt>
                <c:pt idx="124">
                  <c:v>497.54</c:v>
                </c:pt>
                <c:pt idx="125">
                  <c:v>420.05</c:v>
                </c:pt>
                <c:pt idx="126">
                  <c:v>506.27</c:v>
                </c:pt>
                <c:pt idx="127">
                  <c:v>489.49</c:v>
                </c:pt>
                <c:pt idx="128">
                  <c:v>491.61</c:v>
                </c:pt>
                <c:pt idx="129">
                  <c:v>516.69000000000005</c:v>
                </c:pt>
                <c:pt idx="130">
                  <c:v>472.65</c:v>
                </c:pt>
                <c:pt idx="131">
                  <c:v>513.51</c:v>
                </c:pt>
                <c:pt idx="132">
                  <c:v>519.84</c:v>
                </c:pt>
                <c:pt idx="133">
                  <c:v>454.68</c:v>
                </c:pt>
                <c:pt idx="134">
                  <c:v>436.43</c:v>
                </c:pt>
                <c:pt idx="135">
                  <c:v>523.19000000000005</c:v>
                </c:pt>
                <c:pt idx="136">
                  <c:v>461.49</c:v>
                </c:pt>
                <c:pt idx="137">
                  <c:v>500.69</c:v>
                </c:pt>
                <c:pt idx="138">
                  <c:v>527.26</c:v>
                </c:pt>
                <c:pt idx="139">
                  <c:v>505.84</c:v>
                </c:pt>
                <c:pt idx="140">
                  <c:v>524.08000000000004</c:v>
                </c:pt>
                <c:pt idx="141">
                  <c:v>514.66</c:v>
                </c:pt>
                <c:pt idx="142">
                  <c:v>523.16999999999996</c:v>
                </c:pt>
                <c:pt idx="143">
                  <c:v>531.28</c:v>
                </c:pt>
                <c:pt idx="144">
                  <c:v>533.86</c:v>
                </c:pt>
                <c:pt idx="145">
                  <c:v>521.21</c:v>
                </c:pt>
                <c:pt idx="146">
                  <c:v>500.58</c:v>
                </c:pt>
                <c:pt idx="147">
                  <c:v>523.39</c:v>
                </c:pt>
                <c:pt idx="148">
                  <c:v>474.86</c:v>
                </c:pt>
                <c:pt idx="149">
                  <c:v>529</c:v>
                </c:pt>
                <c:pt idx="150">
                  <c:v>454.43</c:v>
                </c:pt>
                <c:pt idx="151">
                  <c:v>480.89</c:v>
                </c:pt>
                <c:pt idx="152">
                  <c:v>516.23</c:v>
                </c:pt>
                <c:pt idx="153">
                  <c:v>525.91</c:v>
                </c:pt>
                <c:pt idx="154">
                  <c:v>523.54</c:v>
                </c:pt>
                <c:pt idx="155">
                  <c:v>516.66999999999996</c:v>
                </c:pt>
                <c:pt idx="156">
                  <c:v>540.37</c:v>
                </c:pt>
                <c:pt idx="157">
                  <c:v>553.13</c:v>
                </c:pt>
                <c:pt idx="158">
                  <c:v>533.16</c:v>
                </c:pt>
                <c:pt idx="159">
                  <c:v>508.79</c:v>
                </c:pt>
                <c:pt idx="160">
                  <c:v>554.45000000000005</c:v>
                </c:pt>
                <c:pt idx="161">
                  <c:v>509.69</c:v>
                </c:pt>
                <c:pt idx="162">
                  <c:v>543.80999999999995</c:v>
                </c:pt>
                <c:pt idx="163">
                  <c:v>531.09</c:v>
                </c:pt>
                <c:pt idx="164">
                  <c:v>495.41</c:v>
                </c:pt>
                <c:pt idx="165">
                  <c:v>533.35</c:v>
                </c:pt>
                <c:pt idx="166">
                  <c:v>548.98</c:v>
                </c:pt>
                <c:pt idx="167">
                  <c:v>509.23</c:v>
                </c:pt>
                <c:pt idx="168">
                  <c:v>518.15</c:v>
                </c:pt>
                <c:pt idx="169">
                  <c:v>549.14</c:v>
                </c:pt>
                <c:pt idx="170">
                  <c:v>545.49</c:v>
                </c:pt>
                <c:pt idx="171">
                  <c:v>534.53</c:v>
                </c:pt>
                <c:pt idx="172">
                  <c:v>545.59</c:v>
                </c:pt>
                <c:pt idx="173">
                  <c:v>546.625</c:v>
                </c:pt>
                <c:pt idx="174">
                  <c:v>547.66</c:v>
                </c:pt>
                <c:pt idx="175">
                  <c:v>546.79</c:v>
                </c:pt>
                <c:pt idx="176">
                  <c:v>542.64</c:v>
                </c:pt>
                <c:pt idx="177">
                  <c:v>541.69000000000005</c:v>
                </c:pt>
                <c:pt idx="178">
                  <c:v>539.6</c:v>
                </c:pt>
                <c:pt idx="179">
                  <c:v>542.29999999999995</c:v>
                </c:pt>
                <c:pt idx="180">
                  <c:v>547.73</c:v>
                </c:pt>
                <c:pt idx="181">
                  <c:v>545.76</c:v>
                </c:pt>
                <c:pt idx="182">
                  <c:v>520.78</c:v>
                </c:pt>
                <c:pt idx="183">
                  <c:v>546.5</c:v>
                </c:pt>
                <c:pt idx="184">
                  <c:v>517.14</c:v>
                </c:pt>
                <c:pt idx="185">
                  <c:v>546.52</c:v>
                </c:pt>
                <c:pt idx="186">
                  <c:v>552.69000000000005</c:v>
                </c:pt>
                <c:pt idx="187">
                  <c:v>537.12</c:v>
                </c:pt>
                <c:pt idx="188">
                  <c:v>549.30999999999995</c:v>
                </c:pt>
                <c:pt idx="189">
                  <c:v>543.19000000000005</c:v>
                </c:pt>
                <c:pt idx="190">
                  <c:v>520.49</c:v>
                </c:pt>
                <c:pt idx="191">
                  <c:v>544.5</c:v>
                </c:pt>
                <c:pt idx="192">
                  <c:v>536.35</c:v>
                </c:pt>
                <c:pt idx="193">
                  <c:v>528.20000000000005</c:v>
                </c:pt>
                <c:pt idx="194">
                  <c:v>480.3</c:v>
                </c:pt>
                <c:pt idx="195">
                  <c:v>443.85</c:v>
                </c:pt>
                <c:pt idx="196">
                  <c:v>529.27</c:v>
                </c:pt>
                <c:pt idx="197">
                  <c:v>521.62</c:v>
                </c:pt>
                <c:pt idx="198">
                  <c:v>472.3</c:v>
                </c:pt>
                <c:pt idx="199">
                  <c:v>480.15999999999997</c:v>
                </c:pt>
                <c:pt idx="200">
                  <c:v>488.02</c:v>
                </c:pt>
                <c:pt idx="201">
                  <c:v>484.51</c:v>
                </c:pt>
                <c:pt idx="202">
                  <c:v>507.12</c:v>
                </c:pt>
                <c:pt idx="203">
                  <c:v>503.09</c:v>
                </c:pt>
                <c:pt idx="204">
                  <c:v>477.13</c:v>
                </c:pt>
                <c:pt idx="205">
                  <c:v>475.93</c:v>
                </c:pt>
                <c:pt idx="206">
                  <c:v>484.21</c:v>
                </c:pt>
                <c:pt idx="207">
                  <c:v>458.51</c:v>
                </c:pt>
                <c:pt idx="208">
                  <c:v>471.86</c:v>
                </c:pt>
                <c:pt idx="209">
                  <c:v>482.02</c:v>
                </c:pt>
                <c:pt idx="210">
                  <c:v>511.76</c:v>
                </c:pt>
                <c:pt idx="211">
                  <c:v>483.06</c:v>
                </c:pt>
                <c:pt idx="212">
                  <c:v>504.78</c:v>
                </c:pt>
                <c:pt idx="213">
                  <c:v>491.11</c:v>
                </c:pt>
                <c:pt idx="214">
                  <c:v>499.24</c:v>
                </c:pt>
                <c:pt idx="215">
                  <c:v>451.67</c:v>
                </c:pt>
                <c:pt idx="216">
                  <c:v>456.43</c:v>
                </c:pt>
                <c:pt idx="217">
                  <c:v>437.2</c:v>
                </c:pt>
                <c:pt idx="218">
                  <c:v>417.79</c:v>
                </c:pt>
                <c:pt idx="219">
                  <c:v>391.16</c:v>
                </c:pt>
                <c:pt idx="220">
                  <c:v>401.95</c:v>
                </c:pt>
                <c:pt idx="221">
                  <c:v>425.13</c:v>
                </c:pt>
                <c:pt idx="222">
                  <c:v>471.31</c:v>
                </c:pt>
                <c:pt idx="223">
                  <c:v>437.92</c:v>
                </c:pt>
                <c:pt idx="224">
                  <c:v>430.88</c:v>
                </c:pt>
                <c:pt idx="225">
                  <c:v>433.56</c:v>
                </c:pt>
                <c:pt idx="226">
                  <c:v>460.15</c:v>
                </c:pt>
                <c:pt idx="227">
                  <c:v>452.43</c:v>
                </c:pt>
                <c:pt idx="228">
                  <c:v>435.2</c:v>
                </c:pt>
                <c:pt idx="229">
                  <c:v>450.36</c:v>
                </c:pt>
                <c:pt idx="230">
                  <c:v>427.22</c:v>
                </c:pt>
                <c:pt idx="231">
                  <c:v>426.23</c:v>
                </c:pt>
                <c:pt idx="232">
                  <c:v>424.93</c:v>
                </c:pt>
                <c:pt idx="233">
                  <c:v>427.35</c:v>
                </c:pt>
                <c:pt idx="234">
                  <c:v>455.7</c:v>
                </c:pt>
                <c:pt idx="235">
                  <c:v>453.16</c:v>
                </c:pt>
                <c:pt idx="236">
                  <c:v>416.38</c:v>
                </c:pt>
                <c:pt idx="237">
                  <c:v>430.89</c:v>
                </c:pt>
                <c:pt idx="238">
                  <c:v>431.52</c:v>
                </c:pt>
                <c:pt idx="239">
                  <c:v>428.03</c:v>
                </c:pt>
                <c:pt idx="240">
                  <c:v>428.26</c:v>
                </c:pt>
                <c:pt idx="241">
                  <c:v>422.79</c:v>
                </c:pt>
                <c:pt idx="242">
                  <c:v>423.9</c:v>
                </c:pt>
                <c:pt idx="243">
                  <c:v>417.62</c:v>
                </c:pt>
                <c:pt idx="244">
                  <c:v>422.99</c:v>
                </c:pt>
                <c:pt idx="245">
                  <c:v>371.71</c:v>
                </c:pt>
                <c:pt idx="246">
                  <c:v>412.84</c:v>
                </c:pt>
                <c:pt idx="247">
                  <c:v>387.43</c:v>
                </c:pt>
                <c:pt idx="248">
                  <c:v>414.76</c:v>
                </c:pt>
                <c:pt idx="249">
                  <c:v>371.82</c:v>
                </c:pt>
                <c:pt idx="250">
                  <c:v>360.06</c:v>
                </c:pt>
                <c:pt idx="251">
                  <c:v>371.22</c:v>
                </c:pt>
                <c:pt idx="252">
                  <c:v>371.55</c:v>
                </c:pt>
                <c:pt idx="253">
                  <c:v>370.51</c:v>
                </c:pt>
                <c:pt idx="254">
                  <c:v>370.87</c:v>
                </c:pt>
                <c:pt idx="255">
                  <c:v>381.97</c:v>
                </c:pt>
                <c:pt idx="256">
                  <c:v>320.47000000000003</c:v>
                </c:pt>
                <c:pt idx="257">
                  <c:v>350.94</c:v>
                </c:pt>
                <c:pt idx="258">
                  <c:v>386.91</c:v>
                </c:pt>
                <c:pt idx="259">
                  <c:v>338.64</c:v>
                </c:pt>
                <c:pt idx="260">
                  <c:v>381.81</c:v>
                </c:pt>
                <c:pt idx="261">
                  <c:v>384.8</c:v>
                </c:pt>
                <c:pt idx="262">
                  <c:v>421.27</c:v>
                </c:pt>
                <c:pt idx="263">
                  <c:v>337.52</c:v>
                </c:pt>
                <c:pt idx="264">
                  <c:v>378.99</c:v>
                </c:pt>
                <c:pt idx="265">
                  <c:v>374.1</c:v>
                </c:pt>
                <c:pt idx="266">
                  <c:v>370.07</c:v>
                </c:pt>
                <c:pt idx="267">
                  <c:v>414.35</c:v>
                </c:pt>
                <c:pt idx="268">
                  <c:v>402.15</c:v>
                </c:pt>
                <c:pt idx="269">
                  <c:v>384.08</c:v>
                </c:pt>
                <c:pt idx="270">
                  <c:v>402.98</c:v>
                </c:pt>
                <c:pt idx="271">
                  <c:v>392.8</c:v>
                </c:pt>
                <c:pt idx="272">
                  <c:v>401.72</c:v>
                </c:pt>
                <c:pt idx="273">
                  <c:v>371.9</c:v>
                </c:pt>
                <c:pt idx="274">
                  <c:v>400.47</c:v>
                </c:pt>
                <c:pt idx="275">
                  <c:v>377.18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12-43E7-B6E8-1E8246BDBC7F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marker>
            <c:symbol val="none"/>
          </c:marker>
          <c:cat>
            <c:numRef>
              <c:f>Sheet1!$A$2:$A$313</c:f>
              <c:numCache>
                <c:formatCode>General</c:formatCode>
                <c:ptCount val="312"/>
                <c:pt idx="0">
                  <c:v>2019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2021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2022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2023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2024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</c:numCache>
            </c:numRef>
          </c:cat>
          <c:val>
            <c:numRef>
              <c:f>Sheet1!$C$2:$C$313</c:f>
              <c:numCache>
                <c:formatCode>General</c:formatCode>
                <c:ptCount val="312"/>
                <c:pt idx="0">
                  <c:v>514.85</c:v>
                </c:pt>
                <c:pt idx="1">
                  <c:v>502.2</c:v>
                </c:pt>
                <c:pt idx="2">
                  <c:v>509.63</c:v>
                </c:pt>
                <c:pt idx="3">
                  <c:v>496.59</c:v>
                </c:pt>
                <c:pt idx="4">
                  <c:v>505.66</c:v>
                </c:pt>
                <c:pt idx="5">
                  <c:v>511.93</c:v>
                </c:pt>
                <c:pt idx="6">
                  <c:v>511.16</c:v>
                </c:pt>
                <c:pt idx="7">
                  <c:v>509.88</c:v>
                </c:pt>
                <c:pt idx="8">
                  <c:v>510.83</c:v>
                </c:pt>
                <c:pt idx="9">
                  <c:v>512.04</c:v>
                </c:pt>
                <c:pt idx="10">
                  <c:v>519.27</c:v>
                </c:pt>
                <c:pt idx="11">
                  <c:v>507.87</c:v>
                </c:pt>
                <c:pt idx="12">
                  <c:v>523.5</c:v>
                </c:pt>
                <c:pt idx="13">
                  <c:v>527.83000000000004</c:v>
                </c:pt>
                <c:pt idx="14">
                  <c:v>490.04</c:v>
                </c:pt>
                <c:pt idx="15">
                  <c:v>483.13</c:v>
                </c:pt>
                <c:pt idx="16">
                  <c:v>480.83</c:v>
                </c:pt>
                <c:pt idx="17">
                  <c:v>521.04</c:v>
                </c:pt>
                <c:pt idx="18">
                  <c:v>513.29</c:v>
                </c:pt>
                <c:pt idx="19">
                  <c:v>512.9</c:v>
                </c:pt>
                <c:pt idx="20">
                  <c:v>536.71</c:v>
                </c:pt>
                <c:pt idx="21">
                  <c:v>531.91</c:v>
                </c:pt>
                <c:pt idx="22">
                  <c:v>530.53</c:v>
                </c:pt>
                <c:pt idx="23">
                  <c:v>530.34</c:v>
                </c:pt>
                <c:pt idx="24">
                  <c:v>534.36</c:v>
                </c:pt>
                <c:pt idx="25">
                  <c:v>534.34</c:v>
                </c:pt>
                <c:pt idx="26">
                  <c:v>528.89</c:v>
                </c:pt>
                <c:pt idx="27">
                  <c:v>523.78</c:v>
                </c:pt>
                <c:pt idx="28">
                  <c:v>534.94000000000005</c:v>
                </c:pt>
                <c:pt idx="29">
                  <c:v>541.42999999999995</c:v>
                </c:pt>
                <c:pt idx="30">
                  <c:v>535.47</c:v>
                </c:pt>
                <c:pt idx="31">
                  <c:v>532.20000000000005</c:v>
                </c:pt>
                <c:pt idx="32">
                  <c:v>514.26</c:v>
                </c:pt>
                <c:pt idx="33">
                  <c:v>516.72</c:v>
                </c:pt>
                <c:pt idx="34">
                  <c:v>516.52</c:v>
                </c:pt>
                <c:pt idx="35">
                  <c:v>514.5</c:v>
                </c:pt>
                <c:pt idx="36">
                  <c:v>514.19000000000005</c:v>
                </c:pt>
                <c:pt idx="37">
                  <c:v>510.68</c:v>
                </c:pt>
                <c:pt idx="38">
                  <c:v>509.74</c:v>
                </c:pt>
                <c:pt idx="39">
                  <c:v>504.41</c:v>
                </c:pt>
                <c:pt idx="40">
                  <c:v>515.47</c:v>
                </c:pt>
                <c:pt idx="41">
                  <c:v>522.37</c:v>
                </c:pt>
                <c:pt idx="42">
                  <c:v>541.91</c:v>
                </c:pt>
                <c:pt idx="43">
                  <c:v>541.25</c:v>
                </c:pt>
                <c:pt idx="44">
                  <c:v>542.98</c:v>
                </c:pt>
                <c:pt idx="45">
                  <c:v>506.45</c:v>
                </c:pt>
                <c:pt idx="46">
                  <c:v>514.37</c:v>
                </c:pt>
                <c:pt idx="47">
                  <c:v>515.95000000000005</c:v>
                </c:pt>
                <c:pt idx="48">
                  <c:v>509.88</c:v>
                </c:pt>
                <c:pt idx="49">
                  <c:v>530.96</c:v>
                </c:pt>
                <c:pt idx="50">
                  <c:v>511.86</c:v>
                </c:pt>
                <c:pt idx="51">
                  <c:v>535.48</c:v>
                </c:pt>
                <c:pt idx="52">
                  <c:v>534.04</c:v>
                </c:pt>
                <c:pt idx="53">
                  <c:v>527.72</c:v>
                </c:pt>
                <c:pt idx="54">
                  <c:v>527.47</c:v>
                </c:pt>
                <c:pt idx="55">
                  <c:v>540.34</c:v>
                </c:pt>
                <c:pt idx="56">
                  <c:v>533.75</c:v>
                </c:pt>
                <c:pt idx="57">
                  <c:v>504.37</c:v>
                </c:pt>
                <c:pt idx="58">
                  <c:v>538.98</c:v>
                </c:pt>
                <c:pt idx="59">
                  <c:v>533.42999999999995</c:v>
                </c:pt>
                <c:pt idx="60">
                  <c:v>532.41</c:v>
                </c:pt>
                <c:pt idx="61">
                  <c:v>519.13</c:v>
                </c:pt>
                <c:pt idx="62">
                  <c:v>520</c:v>
                </c:pt>
                <c:pt idx="63">
                  <c:v>533.42999999999995</c:v>
                </c:pt>
                <c:pt idx="64">
                  <c:v>526.65</c:v>
                </c:pt>
                <c:pt idx="65">
                  <c:v>535.95000000000005</c:v>
                </c:pt>
                <c:pt idx="66">
                  <c:v>531.99</c:v>
                </c:pt>
                <c:pt idx="67">
                  <c:v>553.84</c:v>
                </c:pt>
                <c:pt idx="68">
                  <c:v>529.98</c:v>
                </c:pt>
                <c:pt idx="69">
                  <c:v>538.29999999999995</c:v>
                </c:pt>
                <c:pt idx="70">
                  <c:v>497.12</c:v>
                </c:pt>
                <c:pt idx="71">
                  <c:v>511.56</c:v>
                </c:pt>
                <c:pt idx="72">
                  <c:v>507.35</c:v>
                </c:pt>
                <c:pt idx="73">
                  <c:v>435.95</c:v>
                </c:pt>
                <c:pt idx="74">
                  <c:v>437.05</c:v>
                </c:pt>
                <c:pt idx="75">
                  <c:v>437.17</c:v>
                </c:pt>
                <c:pt idx="76">
                  <c:v>452.65</c:v>
                </c:pt>
                <c:pt idx="77">
                  <c:v>448.05</c:v>
                </c:pt>
                <c:pt idx="78">
                  <c:v>466.58</c:v>
                </c:pt>
                <c:pt idx="79">
                  <c:v>529.66</c:v>
                </c:pt>
                <c:pt idx="80">
                  <c:v>540.44000000000005</c:v>
                </c:pt>
                <c:pt idx="81">
                  <c:v>543.61</c:v>
                </c:pt>
                <c:pt idx="82">
                  <c:v>524.87</c:v>
                </c:pt>
                <c:pt idx="83">
                  <c:v>502.39</c:v>
                </c:pt>
                <c:pt idx="84">
                  <c:v>527.11</c:v>
                </c:pt>
                <c:pt idx="85">
                  <c:v>529.1</c:v>
                </c:pt>
                <c:pt idx="86">
                  <c:v>537.26</c:v>
                </c:pt>
                <c:pt idx="87">
                  <c:v>525.78</c:v>
                </c:pt>
                <c:pt idx="88">
                  <c:v>537.22</c:v>
                </c:pt>
                <c:pt idx="89">
                  <c:v>527.24</c:v>
                </c:pt>
                <c:pt idx="90">
                  <c:v>503.66</c:v>
                </c:pt>
                <c:pt idx="91">
                  <c:v>516.52</c:v>
                </c:pt>
                <c:pt idx="92">
                  <c:v>544.13</c:v>
                </c:pt>
                <c:pt idx="93">
                  <c:v>546.92999999999995</c:v>
                </c:pt>
                <c:pt idx="94">
                  <c:v>543.41</c:v>
                </c:pt>
                <c:pt idx="95">
                  <c:v>563.53</c:v>
                </c:pt>
                <c:pt idx="96">
                  <c:v>560.49</c:v>
                </c:pt>
                <c:pt idx="97">
                  <c:v>537.29999999999995</c:v>
                </c:pt>
                <c:pt idx="98">
                  <c:v>493.17</c:v>
                </c:pt>
                <c:pt idx="99">
                  <c:v>536.07000000000005</c:v>
                </c:pt>
                <c:pt idx="100">
                  <c:v>555.02</c:v>
                </c:pt>
                <c:pt idx="101">
                  <c:v>537.75</c:v>
                </c:pt>
                <c:pt idx="102">
                  <c:v>536.22</c:v>
                </c:pt>
                <c:pt idx="103">
                  <c:v>546.16999999999996</c:v>
                </c:pt>
                <c:pt idx="104">
                  <c:v>552.12</c:v>
                </c:pt>
                <c:pt idx="105">
                  <c:v>574.33000000000004</c:v>
                </c:pt>
                <c:pt idx="106">
                  <c:v>574.25</c:v>
                </c:pt>
                <c:pt idx="107">
                  <c:v>576.03</c:v>
                </c:pt>
                <c:pt idx="108">
                  <c:v>577.29</c:v>
                </c:pt>
                <c:pt idx="109">
                  <c:v>588.97</c:v>
                </c:pt>
                <c:pt idx="110">
                  <c:v>585.19000000000005</c:v>
                </c:pt>
                <c:pt idx="111">
                  <c:v>594.86</c:v>
                </c:pt>
                <c:pt idx="112">
                  <c:v>582.65</c:v>
                </c:pt>
                <c:pt idx="113">
                  <c:v>592.14</c:v>
                </c:pt>
                <c:pt idx="114">
                  <c:v>562.19000000000005</c:v>
                </c:pt>
                <c:pt idx="115">
                  <c:v>579.57000000000005</c:v>
                </c:pt>
                <c:pt idx="116">
                  <c:v>572.94000000000005</c:v>
                </c:pt>
                <c:pt idx="117">
                  <c:v>578.82000000000005</c:v>
                </c:pt>
                <c:pt idx="118">
                  <c:v>614.34</c:v>
                </c:pt>
                <c:pt idx="119">
                  <c:v>594.35</c:v>
                </c:pt>
                <c:pt idx="120">
                  <c:v>591.78</c:v>
                </c:pt>
                <c:pt idx="121">
                  <c:v>672.84</c:v>
                </c:pt>
                <c:pt idx="122">
                  <c:v>668.2</c:v>
                </c:pt>
                <c:pt idx="123">
                  <c:v>676.97</c:v>
                </c:pt>
                <c:pt idx="124">
                  <c:v>685.93</c:v>
                </c:pt>
                <c:pt idx="125">
                  <c:v>687.71</c:v>
                </c:pt>
                <c:pt idx="126">
                  <c:v>702.7</c:v>
                </c:pt>
                <c:pt idx="127">
                  <c:v>709.42</c:v>
                </c:pt>
                <c:pt idx="128">
                  <c:v>722.93</c:v>
                </c:pt>
                <c:pt idx="129">
                  <c:v>749.35</c:v>
                </c:pt>
                <c:pt idx="130">
                  <c:v>743.51</c:v>
                </c:pt>
                <c:pt idx="131">
                  <c:v>767.01</c:v>
                </c:pt>
                <c:pt idx="132">
                  <c:v>772.19</c:v>
                </c:pt>
                <c:pt idx="133">
                  <c:v>781.23</c:v>
                </c:pt>
                <c:pt idx="134">
                  <c:v>813.95</c:v>
                </c:pt>
                <c:pt idx="135">
                  <c:v>808.76</c:v>
                </c:pt>
                <c:pt idx="136">
                  <c:v>815.4</c:v>
                </c:pt>
                <c:pt idx="137">
                  <c:v>805.15</c:v>
                </c:pt>
                <c:pt idx="138">
                  <c:v>825.51</c:v>
                </c:pt>
                <c:pt idx="139">
                  <c:v>802.05</c:v>
                </c:pt>
                <c:pt idx="140">
                  <c:v>815.16</c:v>
                </c:pt>
                <c:pt idx="141">
                  <c:v>825.9</c:v>
                </c:pt>
                <c:pt idx="142">
                  <c:v>815.28</c:v>
                </c:pt>
                <c:pt idx="143">
                  <c:v>819.34</c:v>
                </c:pt>
                <c:pt idx="144">
                  <c:v>816.41</c:v>
                </c:pt>
                <c:pt idx="145">
                  <c:v>836.68</c:v>
                </c:pt>
                <c:pt idx="146">
                  <c:v>883.2</c:v>
                </c:pt>
                <c:pt idx="147">
                  <c:v>909.61</c:v>
                </c:pt>
                <c:pt idx="148">
                  <c:v>770.46</c:v>
                </c:pt>
                <c:pt idx="149">
                  <c:v>820.98</c:v>
                </c:pt>
                <c:pt idx="150">
                  <c:v>847.65</c:v>
                </c:pt>
                <c:pt idx="151">
                  <c:v>764.91</c:v>
                </c:pt>
                <c:pt idx="152">
                  <c:v>744.28</c:v>
                </c:pt>
                <c:pt idx="153">
                  <c:v>786.6</c:v>
                </c:pt>
                <c:pt idx="154">
                  <c:v>794.12</c:v>
                </c:pt>
                <c:pt idx="155">
                  <c:v>810.27</c:v>
                </c:pt>
                <c:pt idx="156">
                  <c:v>828.71</c:v>
                </c:pt>
                <c:pt idx="157">
                  <c:v>822.53</c:v>
                </c:pt>
                <c:pt idx="158">
                  <c:v>841.84</c:v>
                </c:pt>
                <c:pt idx="159">
                  <c:v>807.92</c:v>
                </c:pt>
                <c:pt idx="160">
                  <c:v>825.06</c:v>
                </c:pt>
                <c:pt idx="161">
                  <c:v>821.11</c:v>
                </c:pt>
                <c:pt idx="162">
                  <c:v>809.8</c:v>
                </c:pt>
                <c:pt idx="163">
                  <c:v>826.8</c:v>
                </c:pt>
                <c:pt idx="164">
                  <c:v>749.61</c:v>
                </c:pt>
                <c:pt idx="165">
                  <c:v>809.68</c:v>
                </c:pt>
                <c:pt idx="166">
                  <c:v>830.16</c:v>
                </c:pt>
                <c:pt idx="167">
                  <c:v>819.19</c:v>
                </c:pt>
                <c:pt idx="168">
                  <c:v>779.25</c:v>
                </c:pt>
                <c:pt idx="169">
                  <c:v>739.64</c:v>
                </c:pt>
                <c:pt idx="170">
                  <c:v>696.81</c:v>
                </c:pt>
                <c:pt idx="171">
                  <c:v>805.25</c:v>
                </c:pt>
                <c:pt idx="172">
                  <c:v>780.52</c:v>
                </c:pt>
                <c:pt idx="173">
                  <c:v>838.04</c:v>
                </c:pt>
                <c:pt idx="174">
                  <c:v>799.26</c:v>
                </c:pt>
                <c:pt idx="175">
                  <c:v>738.1</c:v>
                </c:pt>
                <c:pt idx="176">
                  <c:v>761.74</c:v>
                </c:pt>
                <c:pt idx="177">
                  <c:v>771.77</c:v>
                </c:pt>
                <c:pt idx="178">
                  <c:v>761.2</c:v>
                </c:pt>
                <c:pt idx="179">
                  <c:v>729.61</c:v>
                </c:pt>
                <c:pt idx="180">
                  <c:v>733.84</c:v>
                </c:pt>
                <c:pt idx="181">
                  <c:v>714.36</c:v>
                </c:pt>
                <c:pt idx="182">
                  <c:v>716.22</c:v>
                </c:pt>
                <c:pt idx="183">
                  <c:v>725.27</c:v>
                </c:pt>
                <c:pt idx="184">
                  <c:v>735.43</c:v>
                </c:pt>
                <c:pt idx="185">
                  <c:v>673.98</c:v>
                </c:pt>
                <c:pt idx="186">
                  <c:v>679.48</c:v>
                </c:pt>
                <c:pt idx="187">
                  <c:v>661.5</c:v>
                </c:pt>
                <c:pt idx="188">
                  <c:v>639.44000000000005</c:v>
                </c:pt>
                <c:pt idx="189">
                  <c:v>666.68</c:v>
                </c:pt>
                <c:pt idx="190">
                  <c:v>649.95000000000005</c:v>
                </c:pt>
                <c:pt idx="191">
                  <c:v>649.41</c:v>
                </c:pt>
                <c:pt idx="192">
                  <c:v>694.97</c:v>
                </c:pt>
                <c:pt idx="193">
                  <c:v>640.88</c:v>
                </c:pt>
                <c:pt idx="194">
                  <c:v>645</c:v>
                </c:pt>
                <c:pt idx="195">
                  <c:v>696.19</c:v>
                </c:pt>
                <c:pt idx="196">
                  <c:v>679.82500000000005</c:v>
                </c:pt>
                <c:pt idx="197">
                  <c:v>663.46</c:v>
                </c:pt>
                <c:pt idx="198">
                  <c:v>678.62</c:v>
                </c:pt>
                <c:pt idx="199">
                  <c:v>628.28</c:v>
                </c:pt>
                <c:pt idx="200">
                  <c:v>635.41999999999996</c:v>
                </c:pt>
                <c:pt idx="201">
                  <c:v>639.94000000000005</c:v>
                </c:pt>
                <c:pt idx="202">
                  <c:v>617.23</c:v>
                </c:pt>
                <c:pt idx="203">
                  <c:v>644.61</c:v>
                </c:pt>
                <c:pt idx="204">
                  <c:v>610.41</c:v>
                </c:pt>
                <c:pt idx="205">
                  <c:v>601.54999999999995</c:v>
                </c:pt>
                <c:pt idx="206">
                  <c:v>603.49</c:v>
                </c:pt>
                <c:pt idx="207">
                  <c:v>667.81</c:v>
                </c:pt>
                <c:pt idx="208">
                  <c:v>732.13</c:v>
                </c:pt>
                <c:pt idx="209">
                  <c:v>660.44</c:v>
                </c:pt>
                <c:pt idx="210">
                  <c:v>628.57000000000005</c:v>
                </c:pt>
                <c:pt idx="211">
                  <c:v>687.07</c:v>
                </c:pt>
                <c:pt idx="212">
                  <c:v>630.65</c:v>
                </c:pt>
                <c:pt idx="213">
                  <c:v>617.54999999999995</c:v>
                </c:pt>
                <c:pt idx="214">
                  <c:v>627.09</c:v>
                </c:pt>
                <c:pt idx="215">
                  <c:v>640.47</c:v>
                </c:pt>
                <c:pt idx="216">
                  <c:v>651.07000000000005</c:v>
                </c:pt>
                <c:pt idx="217">
                  <c:v>695.81</c:v>
                </c:pt>
                <c:pt idx="218">
                  <c:v>612.95000000000005</c:v>
                </c:pt>
                <c:pt idx="219">
                  <c:v>600.37</c:v>
                </c:pt>
                <c:pt idx="220">
                  <c:v>599.88</c:v>
                </c:pt>
                <c:pt idx="221">
                  <c:v>598.87</c:v>
                </c:pt>
                <c:pt idx="222">
                  <c:v>609.03</c:v>
                </c:pt>
                <c:pt idx="223">
                  <c:v>637.33500000000004</c:v>
                </c:pt>
                <c:pt idx="224">
                  <c:v>665.64</c:v>
                </c:pt>
                <c:pt idx="225">
                  <c:v>655.69</c:v>
                </c:pt>
                <c:pt idx="226">
                  <c:v>620.19000000000005</c:v>
                </c:pt>
                <c:pt idx="227">
                  <c:v>627.37</c:v>
                </c:pt>
                <c:pt idx="228">
                  <c:v>633.66</c:v>
                </c:pt>
                <c:pt idx="229">
                  <c:v>642.07000000000005</c:v>
                </c:pt>
                <c:pt idx="230">
                  <c:v>612.13</c:v>
                </c:pt>
                <c:pt idx="231">
                  <c:v>631.16</c:v>
                </c:pt>
                <c:pt idx="232">
                  <c:v>639.27</c:v>
                </c:pt>
                <c:pt idx="233">
                  <c:v>639.83000000000004</c:v>
                </c:pt>
                <c:pt idx="234">
                  <c:v>624.49</c:v>
                </c:pt>
                <c:pt idx="235">
                  <c:v>626.67999999999995</c:v>
                </c:pt>
                <c:pt idx="236">
                  <c:v>657.63</c:v>
                </c:pt>
                <c:pt idx="237">
                  <c:v>646.75</c:v>
                </c:pt>
                <c:pt idx="238">
                  <c:v>632.82000000000005</c:v>
                </c:pt>
                <c:pt idx="239">
                  <c:v>661.43</c:v>
                </c:pt>
                <c:pt idx="240">
                  <c:v>635.16999999999996</c:v>
                </c:pt>
                <c:pt idx="241">
                  <c:v>673.74</c:v>
                </c:pt>
                <c:pt idx="242">
                  <c:v>635.29</c:v>
                </c:pt>
                <c:pt idx="243">
                  <c:v>639.36</c:v>
                </c:pt>
                <c:pt idx="244">
                  <c:v>687.49</c:v>
                </c:pt>
                <c:pt idx="245">
                  <c:v>650.80999999999995</c:v>
                </c:pt>
                <c:pt idx="246">
                  <c:v>641.74</c:v>
                </c:pt>
                <c:pt idx="247">
                  <c:v>#N/A</c:v>
                </c:pt>
                <c:pt idx="248">
                  <c:v>645.51</c:v>
                </c:pt>
                <c:pt idx="249">
                  <c:v>636.66999999999996</c:v>
                </c:pt>
                <c:pt idx="250">
                  <c:v>636.23</c:v>
                </c:pt>
                <c:pt idx="251">
                  <c:v>681.36</c:v>
                </c:pt>
                <c:pt idx="252">
                  <c:v>657.77</c:v>
                </c:pt>
                <c:pt idx="253">
                  <c:v>649.03</c:v>
                </c:pt>
                <c:pt idx="254">
                  <c:v>653.9</c:v>
                </c:pt>
                <c:pt idx="255">
                  <c:v>645.04999999999995</c:v>
                </c:pt>
                <c:pt idx="256">
                  <c:v>668.54</c:v>
                </c:pt>
                <c:pt idx="257">
                  <c:v>649.21</c:v>
                </c:pt>
                <c:pt idx="258">
                  <c:v>595.54</c:v>
                </c:pt>
                <c:pt idx="259">
                  <c:v>668.6</c:v>
                </c:pt>
                <c:pt idx="260">
                  <c:v>692.27</c:v>
                </c:pt>
                <c:pt idx="261">
                  <c:v>715.84</c:v>
                </c:pt>
                <c:pt idx="262">
                  <c:v>702.7</c:v>
                </c:pt>
                <c:pt idx="263">
                  <c:v>700.13</c:v>
                </c:pt>
                <c:pt idx="264">
                  <c:v>717.43</c:v>
                </c:pt>
                <c:pt idx="265">
                  <c:v>712.31</c:v>
                </c:pt>
                <c:pt idx="266">
                  <c:v>722.04</c:v>
                </c:pt>
                <c:pt idx="267">
                  <c:v>709.01</c:v>
                </c:pt>
                <c:pt idx="268">
                  <c:v>725.06</c:v>
                </c:pt>
                <c:pt idx="269">
                  <c:v>689.27</c:v>
                </c:pt>
                <c:pt idx="270">
                  <c:v>687.71</c:v>
                </c:pt>
                <c:pt idx="271">
                  <c:v>682.48</c:v>
                </c:pt>
                <c:pt idx="272">
                  <c:v>686.85</c:v>
                </c:pt>
                <c:pt idx="273">
                  <c:v>719.05</c:v>
                </c:pt>
                <c:pt idx="274">
                  <c:v>732.1</c:v>
                </c:pt>
                <c:pt idx="275">
                  <c:v>729.53</c:v>
                </c:pt>
                <c:pt idx="276">
                  <c:v>716.2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48-4A7F-A382-C48F253CB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982736"/>
        <c:axId val="383983128"/>
      </c:lineChart>
      <c:catAx>
        <c:axId val="38398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3983128"/>
        <c:crosses val="autoZero"/>
        <c:auto val="1"/>
        <c:lblAlgn val="ctr"/>
        <c:lblOffset val="100"/>
        <c:tickLblSkip val="52"/>
        <c:noMultiLvlLbl val="0"/>
      </c:catAx>
      <c:valAx>
        <c:axId val="383983128"/>
        <c:scaling>
          <c:orientation val="minMax"/>
          <c:min val="2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839827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AUSTRALIA vs. NEW ZEALAND vs. U.S. </a:t>
            </a:r>
          </a:p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RACK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20 oz/up, Weekly</a:t>
            </a:r>
            <a:endParaRPr lang="en-US" sz="2000" b="0" dirty="0"/>
          </a:p>
        </c:rich>
      </c:tx>
      <c:layout>
        <c:manualLayout>
          <c:xMode val="edge"/>
          <c:yMode val="edge"/>
          <c:x val="0.27144752918816184"/>
          <c:y val="1.408450704225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89954509457869525"/>
          <c:h val="0.673739048464013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 Fresh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Sheet1!$A$2:$A$313</c:f>
              <c:numCache>
                <c:formatCode>General</c:formatCode>
                <c:ptCount val="312"/>
                <c:pt idx="0">
                  <c:v>2019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2021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2022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2023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2024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</c:numCache>
            </c:numRef>
          </c:cat>
          <c:val>
            <c:numRef>
              <c:f>Sheet1!$B$2:$B$313</c:f>
              <c:numCache>
                <c:formatCode>General</c:formatCode>
                <c:ptCount val="312"/>
                <c:pt idx="0">
                  <c:v>1208.5999999999999</c:v>
                </c:pt>
                <c:pt idx="1">
                  <c:v>1218.6199999999999</c:v>
                </c:pt>
                <c:pt idx="2">
                  <c:v>1229.19</c:v>
                </c:pt>
                <c:pt idx="3">
                  <c:v>1223.82</c:v>
                </c:pt>
                <c:pt idx="4">
                  <c:v>1208.5899999999999</c:v>
                </c:pt>
                <c:pt idx="5">
                  <c:v>1230.32</c:v>
                </c:pt>
                <c:pt idx="6">
                  <c:v>1168.82</c:v>
                </c:pt>
                <c:pt idx="7">
                  <c:v>1220.27</c:v>
                </c:pt>
                <c:pt idx="8">
                  <c:v>1231.32</c:v>
                </c:pt>
                <c:pt idx="9">
                  <c:v>1221.24</c:v>
                </c:pt>
                <c:pt idx="10">
                  <c:v>1211.45</c:v>
                </c:pt>
                <c:pt idx="11">
                  <c:v>1201.1300000000001</c:v>
                </c:pt>
                <c:pt idx="12">
                  <c:v>1189.1500000000001</c:v>
                </c:pt>
                <c:pt idx="13">
                  <c:v>1176.27</c:v>
                </c:pt>
                <c:pt idx="14">
                  <c:v>1214.1199999999999</c:v>
                </c:pt>
                <c:pt idx="15">
                  <c:v>1195.57</c:v>
                </c:pt>
                <c:pt idx="16">
                  <c:v>1195.45</c:v>
                </c:pt>
                <c:pt idx="17">
                  <c:v>1246.18</c:v>
                </c:pt>
                <c:pt idx="18">
                  <c:v>1216.8900000000001</c:v>
                </c:pt>
                <c:pt idx="19">
                  <c:v>1190.8</c:v>
                </c:pt>
                <c:pt idx="20">
                  <c:v>1192.1600000000001</c:v>
                </c:pt>
                <c:pt idx="21">
                  <c:v>1195.1600000000001</c:v>
                </c:pt>
                <c:pt idx="22">
                  <c:v>1205.71</c:v>
                </c:pt>
                <c:pt idx="23">
                  <c:v>1180.1600000000001</c:v>
                </c:pt>
                <c:pt idx="24">
                  <c:v>1184.25</c:v>
                </c:pt>
                <c:pt idx="25">
                  <c:v>1194.57</c:v>
                </c:pt>
                <c:pt idx="26">
                  <c:v>1145.2</c:v>
                </c:pt>
                <c:pt idx="27">
                  <c:v>1133.8599999999999</c:v>
                </c:pt>
                <c:pt idx="28">
                  <c:v>1186.24</c:v>
                </c:pt>
                <c:pt idx="29">
                  <c:v>1168.5</c:v>
                </c:pt>
                <c:pt idx="30">
                  <c:v>1176.6500000000001</c:v>
                </c:pt>
                <c:pt idx="31">
                  <c:v>1181.9100000000001</c:v>
                </c:pt>
                <c:pt idx="32">
                  <c:v>1187.83</c:v>
                </c:pt>
                <c:pt idx="33">
                  <c:v>1182.5899999999999</c:v>
                </c:pt>
                <c:pt idx="34">
                  <c:v>1178.5949999999998</c:v>
                </c:pt>
                <c:pt idx="35">
                  <c:v>1174.5999999999999</c:v>
                </c:pt>
                <c:pt idx="36">
                  <c:v>1181.9099999999999</c:v>
                </c:pt>
                <c:pt idx="37">
                  <c:v>1189.22</c:v>
                </c:pt>
                <c:pt idx="38">
                  <c:v>1200.5899999999999</c:v>
                </c:pt>
                <c:pt idx="39">
                  <c:v>1216.3599999999999</c:v>
                </c:pt>
                <c:pt idx="40">
                  <c:v>1195.6600000000001</c:v>
                </c:pt>
                <c:pt idx="41">
                  <c:v>1214.4100000000001</c:v>
                </c:pt>
                <c:pt idx="42">
                  <c:v>1209.03</c:v>
                </c:pt>
                <c:pt idx="43">
                  <c:v>1201.9100000000001</c:v>
                </c:pt>
                <c:pt idx="44">
                  <c:v>1131.1300000000001</c:v>
                </c:pt>
                <c:pt idx="45">
                  <c:v>1129.01</c:v>
                </c:pt>
                <c:pt idx="46">
                  <c:v>1152.3699999999999</c:v>
                </c:pt>
                <c:pt idx="47">
                  <c:v>1135.28</c:v>
                </c:pt>
                <c:pt idx="48">
                  <c:v>1113.24</c:v>
                </c:pt>
                <c:pt idx="49">
                  <c:v>1161.51</c:v>
                </c:pt>
                <c:pt idx="50">
                  <c:v>1155.02</c:v>
                </c:pt>
                <c:pt idx="51">
                  <c:v>1115.3900000000001</c:v>
                </c:pt>
                <c:pt idx="52">
                  <c:v>1165.26</c:v>
                </c:pt>
                <c:pt idx="53">
                  <c:v>1171.1099999999999</c:v>
                </c:pt>
                <c:pt idx="54">
                  <c:v>1149.51</c:v>
                </c:pt>
                <c:pt idx="55">
                  <c:v>1156.865</c:v>
                </c:pt>
                <c:pt idx="56">
                  <c:v>1164.22</c:v>
                </c:pt>
                <c:pt idx="57">
                  <c:v>1138.8900000000001</c:v>
                </c:pt>
                <c:pt idx="58">
                  <c:v>1133.8399999999999</c:v>
                </c:pt>
                <c:pt idx="59">
                  <c:v>1126.95</c:v>
                </c:pt>
                <c:pt idx="60">
                  <c:v>1126.42</c:v>
                </c:pt>
                <c:pt idx="61">
                  <c:v>1044.49</c:v>
                </c:pt>
                <c:pt idx="62">
                  <c:v>1054.53</c:v>
                </c:pt>
                <c:pt idx="63">
                  <c:v>1035.56</c:v>
                </c:pt>
                <c:pt idx="64">
                  <c:v>1024.71</c:v>
                </c:pt>
                <c:pt idx="65">
                  <c:v>1067.9000000000001</c:v>
                </c:pt>
                <c:pt idx="66">
                  <c:v>1092.48</c:v>
                </c:pt>
                <c:pt idx="67">
                  <c:v>1079.73</c:v>
                </c:pt>
                <c:pt idx="68">
                  <c:v>1044.95</c:v>
                </c:pt>
                <c:pt idx="69">
                  <c:v>1078.1199999999999</c:v>
                </c:pt>
                <c:pt idx="70">
                  <c:v>1005.12</c:v>
                </c:pt>
                <c:pt idx="71">
                  <c:v>1054.68</c:v>
                </c:pt>
                <c:pt idx="72">
                  <c:v>1019.04</c:v>
                </c:pt>
                <c:pt idx="73">
                  <c:v>1056.95</c:v>
                </c:pt>
                <c:pt idx="74">
                  <c:v>1018.85</c:v>
                </c:pt>
                <c:pt idx="75">
                  <c:v>845.36</c:v>
                </c:pt>
                <c:pt idx="76">
                  <c:v>822.13</c:v>
                </c:pt>
                <c:pt idx="77">
                  <c:v>868.61</c:v>
                </c:pt>
                <c:pt idx="78">
                  <c:v>1081.3900000000001</c:v>
                </c:pt>
                <c:pt idx="79">
                  <c:v>829.49</c:v>
                </c:pt>
                <c:pt idx="80">
                  <c:v>827.3</c:v>
                </c:pt>
                <c:pt idx="81">
                  <c:v>811.63</c:v>
                </c:pt>
                <c:pt idx="82">
                  <c:v>1046.81</c:v>
                </c:pt>
                <c:pt idx="83">
                  <c:v>835.81</c:v>
                </c:pt>
                <c:pt idx="84">
                  <c:v>837.94</c:v>
                </c:pt>
                <c:pt idx="85">
                  <c:v>824.16</c:v>
                </c:pt>
                <c:pt idx="86">
                  <c:v>820.17</c:v>
                </c:pt>
                <c:pt idx="87">
                  <c:v>830.96</c:v>
                </c:pt>
                <c:pt idx="88">
                  <c:v>835.62</c:v>
                </c:pt>
                <c:pt idx="89">
                  <c:v>823.06</c:v>
                </c:pt>
                <c:pt idx="90">
                  <c:v>987.35</c:v>
                </c:pt>
                <c:pt idx="91">
                  <c:v>828.2</c:v>
                </c:pt>
                <c:pt idx="92">
                  <c:v>1039.47</c:v>
                </c:pt>
                <c:pt idx="93">
                  <c:v>821.97</c:v>
                </c:pt>
                <c:pt idx="94">
                  <c:v>815.58</c:v>
                </c:pt>
                <c:pt idx="95">
                  <c:v>810.78</c:v>
                </c:pt>
                <c:pt idx="96">
                  <c:v>812.03</c:v>
                </c:pt>
                <c:pt idx="97">
                  <c:v>803.05</c:v>
                </c:pt>
                <c:pt idx="98">
                  <c:v>839.99</c:v>
                </c:pt>
                <c:pt idx="99">
                  <c:v>807.37</c:v>
                </c:pt>
                <c:pt idx="100">
                  <c:v>799.51</c:v>
                </c:pt>
                <c:pt idx="101">
                  <c:v>803.25</c:v>
                </c:pt>
                <c:pt idx="102">
                  <c:v>804.01</c:v>
                </c:pt>
                <c:pt idx="103">
                  <c:v>818.47</c:v>
                </c:pt>
                <c:pt idx="104">
                  <c:v>804</c:v>
                </c:pt>
                <c:pt idx="105">
                  <c:v>804.79</c:v>
                </c:pt>
                <c:pt idx="106">
                  <c:v>818.85</c:v>
                </c:pt>
                <c:pt idx="107">
                  <c:v>816.22</c:v>
                </c:pt>
                <c:pt idx="108">
                  <c:v>931.14</c:v>
                </c:pt>
                <c:pt idx="109">
                  <c:v>813.83</c:v>
                </c:pt>
                <c:pt idx="110">
                  <c:v>811.65</c:v>
                </c:pt>
                <c:pt idx="111">
                  <c:v>811.45</c:v>
                </c:pt>
                <c:pt idx="112">
                  <c:v>825.49</c:v>
                </c:pt>
                <c:pt idx="113">
                  <c:v>806.95</c:v>
                </c:pt>
                <c:pt idx="114">
                  <c:v>981.41</c:v>
                </c:pt>
                <c:pt idx="115">
                  <c:v>967.49</c:v>
                </c:pt>
                <c:pt idx="116">
                  <c:v>993.41</c:v>
                </c:pt>
                <c:pt idx="117">
                  <c:v>1007.61</c:v>
                </c:pt>
                <c:pt idx="118">
                  <c:v>1057.0999999999999</c:v>
                </c:pt>
                <c:pt idx="119">
                  <c:v>944.77</c:v>
                </c:pt>
                <c:pt idx="120">
                  <c:v>1008.56</c:v>
                </c:pt>
                <c:pt idx="121">
                  <c:v>1049.5</c:v>
                </c:pt>
                <c:pt idx="122">
                  <c:v>1019.32</c:v>
                </c:pt>
                <c:pt idx="123">
                  <c:v>1028.55</c:v>
                </c:pt>
                <c:pt idx="124">
                  <c:v>1003.02</c:v>
                </c:pt>
                <c:pt idx="125">
                  <c:v>1106.04</c:v>
                </c:pt>
                <c:pt idx="126">
                  <c:v>1031.27</c:v>
                </c:pt>
                <c:pt idx="127">
                  <c:v>1165.2</c:v>
                </c:pt>
                <c:pt idx="128">
                  <c:v>1040.49</c:v>
                </c:pt>
                <c:pt idx="129">
                  <c:v>1074.45</c:v>
                </c:pt>
                <c:pt idx="130">
                  <c:v>1083.9000000000001</c:v>
                </c:pt>
                <c:pt idx="131">
                  <c:v>1074.52</c:v>
                </c:pt>
                <c:pt idx="132">
                  <c:v>1019.62</c:v>
                </c:pt>
                <c:pt idx="133">
                  <c:v>1078.0999999999999</c:v>
                </c:pt>
                <c:pt idx="134">
                  <c:v>1223.6300000000001</c:v>
                </c:pt>
                <c:pt idx="135">
                  <c:v>1127.27</c:v>
                </c:pt>
                <c:pt idx="136">
                  <c:v>1246.42</c:v>
                </c:pt>
                <c:pt idx="137">
                  <c:v>1104.8900000000001</c:v>
                </c:pt>
                <c:pt idx="138">
                  <c:v>1078.6400000000001</c:v>
                </c:pt>
                <c:pt idx="139">
                  <c:v>1013.04</c:v>
                </c:pt>
                <c:pt idx="140">
                  <c:v>1076.3900000000001</c:v>
                </c:pt>
                <c:pt idx="141">
                  <c:v>1215.07</c:v>
                </c:pt>
                <c:pt idx="142">
                  <c:v>1146.1400000000001</c:v>
                </c:pt>
                <c:pt idx="143">
                  <c:v>1228.57</c:v>
                </c:pt>
                <c:pt idx="144">
                  <c:v>1336.13</c:v>
                </c:pt>
                <c:pt idx="145">
                  <c:v>1318.19</c:v>
                </c:pt>
                <c:pt idx="146">
                  <c:v>1316.53</c:v>
                </c:pt>
                <c:pt idx="147">
                  <c:v>1300.4000000000001</c:v>
                </c:pt>
                <c:pt idx="148">
                  <c:v>1306.54</c:v>
                </c:pt>
                <c:pt idx="149">
                  <c:v>1308.9100000000001</c:v>
                </c:pt>
                <c:pt idx="150">
                  <c:v>1302.5</c:v>
                </c:pt>
                <c:pt idx="151">
                  <c:v>1317.92</c:v>
                </c:pt>
                <c:pt idx="152">
                  <c:v>1343.46</c:v>
                </c:pt>
                <c:pt idx="153">
                  <c:v>1341.73</c:v>
                </c:pt>
                <c:pt idx="154">
                  <c:v>1366.17</c:v>
                </c:pt>
                <c:pt idx="155">
                  <c:v>1352.95</c:v>
                </c:pt>
                <c:pt idx="156">
                  <c:v>1293.93</c:v>
                </c:pt>
                <c:pt idx="157">
                  <c:v>1288.33</c:v>
                </c:pt>
                <c:pt idx="158">
                  <c:v>1303.1400000000001</c:v>
                </c:pt>
                <c:pt idx="159">
                  <c:v>1309.95</c:v>
                </c:pt>
                <c:pt idx="160">
                  <c:v>1339.75</c:v>
                </c:pt>
                <c:pt idx="161">
                  <c:v>1335.73</c:v>
                </c:pt>
                <c:pt idx="162">
                  <c:v>1325.38</c:v>
                </c:pt>
                <c:pt idx="163">
                  <c:v>1333.69</c:v>
                </c:pt>
                <c:pt idx="164">
                  <c:v>1356.96</c:v>
                </c:pt>
                <c:pt idx="165">
                  <c:v>1326.78</c:v>
                </c:pt>
                <c:pt idx="166">
                  <c:v>1408.31</c:v>
                </c:pt>
                <c:pt idx="167">
                  <c:v>1414.72</c:v>
                </c:pt>
                <c:pt idx="168">
                  <c:v>1322.76</c:v>
                </c:pt>
                <c:pt idx="169">
                  <c:v>1442.73</c:v>
                </c:pt>
                <c:pt idx="170">
                  <c:v>1398.03</c:v>
                </c:pt>
                <c:pt idx="171">
                  <c:v>1478.75</c:v>
                </c:pt>
                <c:pt idx="172">
                  <c:v>1451.53</c:v>
                </c:pt>
                <c:pt idx="173">
                  <c:v>1348.61</c:v>
                </c:pt>
                <c:pt idx="174">
                  <c:v>1330.64</c:v>
                </c:pt>
                <c:pt idx="175">
                  <c:v>1458.41</c:v>
                </c:pt>
                <c:pt idx="176">
                  <c:v>1355.97</c:v>
                </c:pt>
                <c:pt idx="177">
                  <c:v>1347.37</c:v>
                </c:pt>
                <c:pt idx="178">
                  <c:v>1394.91</c:v>
                </c:pt>
                <c:pt idx="179">
                  <c:v>1392.44</c:v>
                </c:pt>
                <c:pt idx="180">
                  <c:v>1389.73</c:v>
                </c:pt>
                <c:pt idx="181">
                  <c:v>1390.6950000000002</c:v>
                </c:pt>
                <c:pt idx="182">
                  <c:v>1391.66</c:v>
                </c:pt>
                <c:pt idx="183">
                  <c:v>1404.6</c:v>
                </c:pt>
                <c:pt idx="184">
                  <c:v>1387.14</c:v>
                </c:pt>
                <c:pt idx="185">
                  <c:v>1398.15</c:v>
                </c:pt>
                <c:pt idx="186">
                  <c:v>1404.64</c:v>
                </c:pt>
                <c:pt idx="187">
                  <c:v>1390.11</c:v>
                </c:pt>
                <c:pt idx="188">
                  <c:v>1391.11</c:v>
                </c:pt>
                <c:pt idx="189">
                  <c:v>1396.18</c:v>
                </c:pt>
                <c:pt idx="190">
                  <c:v>1396.5550000000001</c:v>
                </c:pt>
                <c:pt idx="191">
                  <c:v>1396.93</c:v>
                </c:pt>
                <c:pt idx="192">
                  <c:v>1360.89</c:v>
                </c:pt>
                <c:pt idx="193">
                  <c:v>1397.64</c:v>
                </c:pt>
                <c:pt idx="194">
                  <c:v>1391.09</c:v>
                </c:pt>
                <c:pt idx="195">
                  <c:v>1405.68</c:v>
                </c:pt>
                <c:pt idx="196">
                  <c:v>1297.43</c:v>
                </c:pt>
                <c:pt idx="197">
                  <c:v>1297.3900000000001</c:v>
                </c:pt>
                <c:pt idx="198">
                  <c:v>1296.42</c:v>
                </c:pt>
                <c:pt idx="199">
                  <c:v>1343.74</c:v>
                </c:pt>
                <c:pt idx="200">
                  <c:v>1535.11</c:v>
                </c:pt>
                <c:pt idx="201">
                  <c:v>1443.7849999999999</c:v>
                </c:pt>
                <c:pt idx="202">
                  <c:v>1352.46</c:v>
                </c:pt>
                <c:pt idx="203">
                  <c:v>1364.44</c:v>
                </c:pt>
                <c:pt idx="204">
                  <c:v>1425.08</c:v>
                </c:pt>
                <c:pt idx="205">
                  <c:v>1430.67</c:v>
                </c:pt>
                <c:pt idx="206">
                  <c:v>1395.5900000000001</c:v>
                </c:pt>
                <c:pt idx="207">
                  <c:v>1360.51</c:v>
                </c:pt>
                <c:pt idx="208">
                  <c:v>1422.19</c:v>
                </c:pt>
                <c:pt idx="209">
                  <c:v>1222.8800000000001</c:v>
                </c:pt>
                <c:pt idx="210">
                  <c:v>1195.8599999999999</c:v>
                </c:pt>
                <c:pt idx="211">
                  <c:v>1411.83</c:v>
                </c:pt>
                <c:pt idx="212">
                  <c:v>1370.68</c:v>
                </c:pt>
                <c:pt idx="213">
                  <c:v>1453.09</c:v>
                </c:pt>
                <c:pt idx="214">
                  <c:v>1344.91</c:v>
                </c:pt>
                <c:pt idx="215">
                  <c:v>1363.25</c:v>
                </c:pt>
                <c:pt idx="216">
                  <c:v>1482.61</c:v>
                </c:pt>
                <c:pt idx="217">
                  <c:v>1489.15</c:v>
                </c:pt>
                <c:pt idx="218">
                  <c:v>1305.06</c:v>
                </c:pt>
                <c:pt idx="219">
                  <c:v>1382.02</c:v>
                </c:pt>
                <c:pt idx="220">
                  <c:v>1394.42</c:v>
                </c:pt>
                <c:pt idx="221">
                  <c:v>1423.2</c:v>
                </c:pt>
                <c:pt idx="222">
                  <c:v>1412.93</c:v>
                </c:pt>
                <c:pt idx="223">
                  <c:v>1285.5</c:v>
                </c:pt>
                <c:pt idx="224">
                  <c:v>1442.27</c:v>
                </c:pt>
                <c:pt idx="225">
                  <c:v>1401.24</c:v>
                </c:pt>
                <c:pt idx="226">
                  <c:v>1369.15</c:v>
                </c:pt>
                <c:pt idx="227">
                  <c:v>1415.38</c:v>
                </c:pt>
                <c:pt idx="228">
                  <c:v>1415.16</c:v>
                </c:pt>
                <c:pt idx="229">
                  <c:v>1465.16</c:v>
                </c:pt>
                <c:pt idx="230">
                  <c:v>1368.08</c:v>
                </c:pt>
                <c:pt idx="231">
                  <c:v>1421.11</c:v>
                </c:pt>
                <c:pt idx="232">
                  <c:v>1367.17</c:v>
                </c:pt>
                <c:pt idx="233">
                  <c:v>1342.57</c:v>
                </c:pt>
                <c:pt idx="234">
                  <c:v>1437.37</c:v>
                </c:pt>
                <c:pt idx="235">
                  <c:v>1350.58</c:v>
                </c:pt>
                <c:pt idx="236">
                  <c:v>1374.01</c:v>
                </c:pt>
                <c:pt idx="237">
                  <c:v>1366.53</c:v>
                </c:pt>
                <c:pt idx="238">
                  <c:v>1387.08</c:v>
                </c:pt>
                <c:pt idx="239">
                  <c:v>1385.62</c:v>
                </c:pt>
                <c:pt idx="240">
                  <c:v>1361.04</c:v>
                </c:pt>
                <c:pt idx="241">
                  <c:v>#N/A</c:v>
                </c:pt>
                <c:pt idx="242">
                  <c:v>1365.54</c:v>
                </c:pt>
                <c:pt idx="243">
                  <c:v>1321.09</c:v>
                </c:pt>
                <c:pt idx="244">
                  <c:v>1392.06</c:v>
                </c:pt>
                <c:pt idx="245">
                  <c:v>1389.03</c:v>
                </c:pt>
                <c:pt idx="246">
                  <c:v>1320.43</c:v>
                </c:pt>
                <c:pt idx="247">
                  <c:v>1388.59</c:v>
                </c:pt>
                <c:pt idx="248">
                  <c:v>1372.79</c:v>
                </c:pt>
                <c:pt idx="249">
                  <c:v>1373.54</c:v>
                </c:pt>
                <c:pt idx="250">
                  <c:v>1338.5</c:v>
                </c:pt>
                <c:pt idx="251">
                  <c:v>1236.29</c:v>
                </c:pt>
                <c:pt idx="252">
                  <c:v>1360.53</c:v>
                </c:pt>
                <c:pt idx="253">
                  <c:v>1244.75</c:v>
                </c:pt>
                <c:pt idx="254">
                  <c:v>1342.65</c:v>
                </c:pt>
                <c:pt idx="255">
                  <c:v>1278.45</c:v>
                </c:pt>
                <c:pt idx="256">
                  <c:v>1194.33</c:v>
                </c:pt>
                <c:pt idx="257">
                  <c:v>1216.29</c:v>
                </c:pt>
                <c:pt idx="258">
                  <c:v>1257.1300000000001</c:v>
                </c:pt>
                <c:pt idx="259">
                  <c:v>1267.44</c:v>
                </c:pt>
                <c:pt idx="260">
                  <c:v>1273.76</c:v>
                </c:pt>
                <c:pt idx="261">
                  <c:v>1224.04</c:v>
                </c:pt>
                <c:pt idx="262">
                  <c:v>1262.1099999999999</c:v>
                </c:pt>
                <c:pt idx="263">
                  <c:v>1220.8699999999999</c:v>
                </c:pt>
                <c:pt idx="264">
                  <c:v>1301.1300000000001</c:v>
                </c:pt>
                <c:pt idx="265">
                  <c:v>1261.46</c:v>
                </c:pt>
                <c:pt idx="266">
                  <c:v>1283.1600000000001</c:v>
                </c:pt>
                <c:pt idx="267">
                  <c:v>1313.51</c:v>
                </c:pt>
                <c:pt idx="268">
                  <c:v>1314.59</c:v>
                </c:pt>
                <c:pt idx="269">
                  <c:v>1289.68</c:v>
                </c:pt>
                <c:pt idx="270">
                  <c:v>1315.53</c:v>
                </c:pt>
                <c:pt idx="271">
                  <c:v>1310.1400000000001</c:v>
                </c:pt>
                <c:pt idx="272">
                  <c:v>1317.03</c:v>
                </c:pt>
                <c:pt idx="273">
                  <c:v>1312.63</c:v>
                </c:pt>
                <c:pt idx="274">
                  <c:v>1319.21</c:v>
                </c:pt>
                <c:pt idx="275">
                  <c:v>1328.49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12-43E7-B6E8-1E8246BDBC7F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AU Frozen</c:v>
                </c:pt>
              </c:strCache>
            </c:strRef>
          </c:tx>
          <c:spPr>
            <a:ln w="38100">
              <a:solidFill>
                <a:srgbClr val="F79646">
                  <a:lumMod val="75000"/>
                </a:srgbClr>
              </a:solidFill>
              <a:prstDash val="sysDot"/>
            </a:ln>
          </c:spPr>
          <c:marker>
            <c:symbol val="none"/>
          </c:marker>
          <c:cat>
            <c:numRef>
              <c:f>Sheet1!$A$2:$A$313</c:f>
              <c:numCache>
                <c:formatCode>General</c:formatCode>
                <c:ptCount val="312"/>
                <c:pt idx="0">
                  <c:v>2019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2021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2022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2023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2024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</c:numCache>
            </c:numRef>
          </c:cat>
          <c:val>
            <c:numRef>
              <c:f>Sheet1!$C$2:$C$313</c:f>
              <c:numCache>
                <c:formatCode>General</c:formatCode>
                <c:ptCount val="312"/>
                <c:pt idx="0">
                  <c:v>1196.2</c:v>
                </c:pt>
                <c:pt idx="1">
                  <c:v>1174.58</c:v>
                </c:pt>
                <c:pt idx="2">
                  <c:v>1170.51</c:v>
                </c:pt>
                <c:pt idx="3">
                  <c:v>1206.32</c:v>
                </c:pt>
                <c:pt idx="4">
                  <c:v>1152.19</c:v>
                </c:pt>
                <c:pt idx="5">
                  <c:v>1126.3800000000001</c:v>
                </c:pt>
                <c:pt idx="6">
                  <c:v>1057.08</c:v>
                </c:pt>
                <c:pt idx="7">
                  <c:v>1155.81</c:v>
                </c:pt>
                <c:pt idx="8">
                  <c:v>1159</c:v>
                </c:pt>
                <c:pt idx="9">
                  <c:v>1168.44</c:v>
                </c:pt>
                <c:pt idx="10">
                  <c:v>1155.26</c:v>
                </c:pt>
                <c:pt idx="11">
                  <c:v>1164.03</c:v>
                </c:pt>
                <c:pt idx="12">
                  <c:v>1195.55</c:v>
                </c:pt>
                <c:pt idx="13">
                  <c:v>1113.1600000000001</c:v>
                </c:pt>
                <c:pt idx="14">
                  <c:v>1241.47</c:v>
                </c:pt>
                <c:pt idx="15">
                  <c:v>1120.5999999999999</c:v>
                </c:pt>
                <c:pt idx="16">
                  <c:v>1179.57</c:v>
                </c:pt>
                <c:pt idx="17">
                  <c:v>1129.96</c:v>
                </c:pt>
                <c:pt idx="18">
                  <c:v>1257.74</c:v>
                </c:pt>
                <c:pt idx="19">
                  <c:v>1111.67</c:v>
                </c:pt>
                <c:pt idx="20">
                  <c:v>1187.8699999999999</c:v>
                </c:pt>
                <c:pt idx="21">
                  <c:v>1099.03</c:v>
                </c:pt>
                <c:pt idx="22">
                  <c:v>1172.72</c:v>
                </c:pt>
                <c:pt idx="23">
                  <c:v>1203.23</c:v>
                </c:pt>
                <c:pt idx="24">
                  <c:v>1149.1099999999999</c:v>
                </c:pt>
                <c:pt idx="25">
                  <c:v>1117.82</c:v>
                </c:pt>
                <c:pt idx="26">
                  <c:v>1087.55</c:v>
                </c:pt>
                <c:pt idx="27">
                  <c:v>1121.75</c:v>
                </c:pt>
                <c:pt idx="28">
                  <c:v>1088.1099999999999</c:v>
                </c:pt>
                <c:pt idx="29">
                  <c:v>1101.0999999999999</c:v>
                </c:pt>
                <c:pt idx="30">
                  <c:v>1059.6300000000001</c:v>
                </c:pt>
                <c:pt idx="31">
                  <c:v>1041.51</c:v>
                </c:pt>
                <c:pt idx="32">
                  <c:v>1071.33</c:v>
                </c:pt>
                <c:pt idx="33">
                  <c:v>1236.56</c:v>
                </c:pt>
                <c:pt idx="34">
                  <c:v>1224.55</c:v>
                </c:pt>
                <c:pt idx="35">
                  <c:v>1212.54</c:v>
                </c:pt>
                <c:pt idx="36">
                  <c:v>1210.54</c:v>
                </c:pt>
                <c:pt idx="37">
                  <c:v>1208.54</c:v>
                </c:pt>
                <c:pt idx="38">
                  <c:v>1246.45</c:v>
                </c:pt>
                <c:pt idx="39">
                  <c:v>1173.9650000000001</c:v>
                </c:pt>
                <c:pt idx="40">
                  <c:v>1101.48</c:v>
                </c:pt>
                <c:pt idx="41">
                  <c:v>1147.99</c:v>
                </c:pt>
                <c:pt idx="42">
                  <c:v>1094.67</c:v>
                </c:pt>
                <c:pt idx="43">
                  <c:v>1066.28</c:v>
                </c:pt>
                <c:pt idx="44">
                  <c:v>1139.4100000000001</c:v>
                </c:pt>
                <c:pt idx="45">
                  <c:v>1149.8499999999999</c:v>
                </c:pt>
                <c:pt idx="46">
                  <c:v>991.6</c:v>
                </c:pt>
                <c:pt idx="47">
                  <c:v>1164</c:v>
                </c:pt>
                <c:pt idx="48">
                  <c:v>1174.99</c:v>
                </c:pt>
                <c:pt idx="49">
                  <c:v>1144.67</c:v>
                </c:pt>
                <c:pt idx="50">
                  <c:v>1180.6199999999999</c:v>
                </c:pt>
                <c:pt idx="51">
                  <c:v>1053.9749999999999</c:v>
                </c:pt>
                <c:pt idx="52">
                  <c:v>927.33</c:v>
                </c:pt>
                <c:pt idx="53">
                  <c:v>1122.9000000000001</c:v>
                </c:pt>
                <c:pt idx="54">
                  <c:v>937.47</c:v>
                </c:pt>
                <c:pt idx="55">
                  <c:v>1032.7550000000001</c:v>
                </c:pt>
                <c:pt idx="56">
                  <c:v>1128.04</c:v>
                </c:pt>
                <c:pt idx="57">
                  <c:v>995.37</c:v>
                </c:pt>
                <c:pt idx="58">
                  <c:v>1123.28</c:v>
                </c:pt>
                <c:pt idx="59">
                  <c:v>1014.35</c:v>
                </c:pt>
                <c:pt idx="60">
                  <c:v>947.48</c:v>
                </c:pt>
                <c:pt idx="61">
                  <c:v>1020.41</c:v>
                </c:pt>
                <c:pt idx="62">
                  <c:v>1065.82</c:v>
                </c:pt>
                <c:pt idx="63">
                  <c:v>893.16</c:v>
                </c:pt>
                <c:pt idx="64">
                  <c:v>903.08333333333337</c:v>
                </c:pt>
                <c:pt idx="65">
                  <c:v>913.00666666666666</c:v>
                </c:pt>
                <c:pt idx="66">
                  <c:v>922.93</c:v>
                </c:pt>
                <c:pt idx="67">
                  <c:v>932.85333333333335</c:v>
                </c:pt>
                <c:pt idx="68">
                  <c:v>942.77666666666664</c:v>
                </c:pt>
                <c:pt idx="69">
                  <c:v>952.7</c:v>
                </c:pt>
                <c:pt idx="70">
                  <c:v>928.06</c:v>
                </c:pt>
                <c:pt idx="71">
                  <c:v>912.75</c:v>
                </c:pt>
                <c:pt idx="72">
                  <c:v>852.8</c:v>
                </c:pt>
                <c:pt idx="73">
                  <c:v>785.75</c:v>
                </c:pt>
                <c:pt idx="74">
                  <c:v>826.45</c:v>
                </c:pt>
                <c:pt idx="75">
                  <c:v>818.66</c:v>
                </c:pt>
                <c:pt idx="76">
                  <c:v>813.57</c:v>
                </c:pt>
                <c:pt idx="77">
                  <c:v>765.64</c:v>
                </c:pt>
                <c:pt idx="78">
                  <c:v>783.14</c:v>
                </c:pt>
                <c:pt idx="79">
                  <c:v>792.12</c:v>
                </c:pt>
                <c:pt idx="80">
                  <c:v>763.05</c:v>
                </c:pt>
                <c:pt idx="81">
                  <c:v>770.28</c:v>
                </c:pt>
                <c:pt idx="82">
                  <c:v>694.68</c:v>
                </c:pt>
                <c:pt idx="83">
                  <c:v>718.06</c:v>
                </c:pt>
                <c:pt idx="84">
                  <c:v>848.23</c:v>
                </c:pt>
                <c:pt idx="85">
                  <c:v>534.24</c:v>
                </c:pt>
                <c:pt idx="86">
                  <c:v>611.83000000000004</c:v>
                </c:pt>
                <c:pt idx="87">
                  <c:v>918.58</c:v>
                </c:pt>
                <c:pt idx="88">
                  <c:v>828.38</c:v>
                </c:pt>
                <c:pt idx="89">
                  <c:v>737.22</c:v>
                </c:pt>
                <c:pt idx="90">
                  <c:v>676.2</c:v>
                </c:pt>
                <c:pt idx="91">
                  <c:v>626.51</c:v>
                </c:pt>
                <c:pt idx="92">
                  <c:v>692.59</c:v>
                </c:pt>
                <c:pt idx="93">
                  <c:v>709.65</c:v>
                </c:pt>
                <c:pt idx="94">
                  <c:v>692.29</c:v>
                </c:pt>
                <c:pt idx="95">
                  <c:v>707.11</c:v>
                </c:pt>
                <c:pt idx="96">
                  <c:v>662.71</c:v>
                </c:pt>
                <c:pt idx="97">
                  <c:v>686.81</c:v>
                </c:pt>
                <c:pt idx="98">
                  <c:v>696.56</c:v>
                </c:pt>
                <c:pt idx="99">
                  <c:v>692.74</c:v>
                </c:pt>
                <c:pt idx="100">
                  <c:v>716.57</c:v>
                </c:pt>
                <c:pt idx="101">
                  <c:v>703.02</c:v>
                </c:pt>
                <c:pt idx="102">
                  <c:v>747.51</c:v>
                </c:pt>
                <c:pt idx="103">
                  <c:v>702.22</c:v>
                </c:pt>
                <c:pt idx="104">
                  <c:v>769.53</c:v>
                </c:pt>
                <c:pt idx="105">
                  <c:v>657.76</c:v>
                </c:pt>
                <c:pt idx="106">
                  <c:v>625.86</c:v>
                </c:pt>
                <c:pt idx="107">
                  <c:v>632.36666666666667</c:v>
                </c:pt>
                <c:pt idx="108">
                  <c:v>638.87333333333333</c:v>
                </c:pt>
                <c:pt idx="109">
                  <c:v>645.38</c:v>
                </c:pt>
                <c:pt idx="110">
                  <c:v>830.94</c:v>
                </c:pt>
                <c:pt idx="111">
                  <c:v>813.33</c:v>
                </c:pt>
                <c:pt idx="112">
                  <c:v>769.44</c:v>
                </c:pt>
                <c:pt idx="113">
                  <c:v>715.36</c:v>
                </c:pt>
                <c:pt idx="114">
                  <c:v>819.37</c:v>
                </c:pt>
                <c:pt idx="115">
                  <c:v>823.6</c:v>
                </c:pt>
                <c:pt idx="116">
                  <c:v>851.08</c:v>
                </c:pt>
                <c:pt idx="117">
                  <c:v>811.14</c:v>
                </c:pt>
                <c:pt idx="118">
                  <c:v>841.99</c:v>
                </c:pt>
                <c:pt idx="119">
                  <c:v>842.94</c:v>
                </c:pt>
                <c:pt idx="120">
                  <c:v>1043.7</c:v>
                </c:pt>
                <c:pt idx="121">
                  <c:v>1044.03</c:v>
                </c:pt>
                <c:pt idx="122">
                  <c:v>1277.92</c:v>
                </c:pt>
                <c:pt idx="123">
                  <c:v>1009.84</c:v>
                </c:pt>
                <c:pt idx="124">
                  <c:v>947.60500000000002</c:v>
                </c:pt>
                <c:pt idx="125">
                  <c:v>885.37</c:v>
                </c:pt>
                <c:pt idx="126">
                  <c:v>904.47</c:v>
                </c:pt>
                <c:pt idx="127">
                  <c:v>923.56999999999994</c:v>
                </c:pt>
                <c:pt idx="128">
                  <c:v>942.67</c:v>
                </c:pt>
                <c:pt idx="129">
                  <c:v>961.77</c:v>
                </c:pt>
                <c:pt idx="130">
                  <c:v>947.68</c:v>
                </c:pt>
                <c:pt idx="131">
                  <c:v>933.59</c:v>
                </c:pt>
                <c:pt idx="132">
                  <c:v>919.5</c:v>
                </c:pt>
                <c:pt idx="133">
                  <c:v>1018.1899999999999</c:v>
                </c:pt>
                <c:pt idx="134">
                  <c:v>1116.8799999999999</c:v>
                </c:pt>
                <c:pt idx="135">
                  <c:v>1215.57</c:v>
                </c:pt>
                <c:pt idx="136">
                  <c:v>1189.8800000000001</c:v>
                </c:pt>
                <c:pt idx="137">
                  <c:v>1140.3599999999999</c:v>
                </c:pt>
                <c:pt idx="138">
                  <c:v>1177.8900000000001</c:v>
                </c:pt>
                <c:pt idx="139">
                  <c:v>1188.01</c:v>
                </c:pt>
                <c:pt idx="140">
                  <c:v>1094.71</c:v>
                </c:pt>
                <c:pt idx="141">
                  <c:v>1265.83</c:v>
                </c:pt>
                <c:pt idx="142">
                  <c:v>1310.06</c:v>
                </c:pt>
                <c:pt idx="143">
                  <c:v>1277.53</c:v>
                </c:pt>
                <c:pt idx="144">
                  <c:v>1261.73</c:v>
                </c:pt>
                <c:pt idx="145">
                  <c:v>1260.22</c:v>
                </c:pt>
                <c:pt idx="146">
                  <c:v>1331.51</c:v>
                </c:pt>
                <c:pt idx="147">
                  <c:v>1219.8800000000001</c:v>
                </c:pt>
                <c:pt idx="148">
                  <c:v>1300.1199999999999</c:v>
                </c:pt>
                <c:pt idx="149">
                  <c:v>1234.1500000000001</c:v>
                </c:pt>
                <c:pt idx="150">
                  <c:v>1253.665</c:v>
                </c:pt>
                <c:pt idx="151">
                  <c:v>1273.18</c:v>
                </c:pt>
                <c:pt idx="152">
                  <c:v>1262.6750000000002</c:v>
                </c:pt>
                <c:pt idx="153">
                  <c:v>1252.17</c:v>
                </c:pt>
                <c:pt idx="154">
                  <c:v>1227.3499999999999</c:v>
                </c:pt>
                <c:pt idx="155">
                  <c:v>1386.7199999999998</c:v>
                </c:pt>
                <c:pt idx="156">
                  <c:v>1546.09</c:v>
                </c:pt>
                <c:pt idx="157">
                  <c:v>1293.52</c:v>
                </c:pt>
                <c:pt idx="158">
                  <c:v>1282.1199999999999</c:v>
                </c:pt>
                <c:pt idx="159">
                  <c:v>1288.1500000000001</c:v>
                </c:pt>
                <c:pt idx="160">
                  <c:v>1298.6300000000001</c:v>
                </c:pt>
                <c:pt idx="161">
                  <c:v>1279.69</c:v>
                </c:pt>
                <c:pt idx="162">
                  <c:v>1264.71</c:v>
                </c:pt>
                <c:pt idx="163">
                  <c:v>1401.41</c:v>
                </c:pt>
                <c:pt idx="164">
                  <c:v>1277.73</c:v>
                </c:pt>
                <c:pt idx="165">
                  <c:v>1300.53</c:v>
                </c:pt>
                <c:pt idx="166">
                  <c:v>1455.41</c:v>
                </c:pt>
                <c:pt idx="167">
                  <c:v>1309.1600000000001</c:v>
                </c:pt>
                <c:pt idx="168">
                  <c:v>1385.66</c:v>
                </c:pt>
                <c:pt idx="169">
                  <c:v>1307.94</c:v>
                </c:pt>
                <c:pt idx="170">
                  <c:v>1280.19</c:v>
                </c:pt>
                <c:pt idx="171">
                  <c:v>1288.67</c:v>
                </c:pt>
                <c:pt idx="172">
                  <c:v>1374.67</c:v>
                </c:pt>
                <c:pt idx="173">
                  <c:v>1383.2</c:v>
                </c:pt>
                <c:pt idx="174">
                  <c:v>1493.21</c:v>
                </c:pt>
                <c:pt idx="175">
                  <c:v>1436.89</c:v>
                </c:pt>
                <c:pt idx="176">
                  <c:v>1380.57</c:v>
                </c:pt>
                <c:pt idx="177">
                  <c:v>1324.25</c:v>
                </c:pt>
                <c:pt idx="178">
                  <c:v>1482.47</c:v>
                </c:pt>
                <c:pt idx="179">
                  <c:v>1432.71</c:v>
                </c:pt>
                <c:pt idx="180">
                  <c:v>1377.53</c:v>
                </c:pt>
                <c:pt idx="181">
                  <c:v>1494.96</c:v>
                </c:pt>
                <c:pt idx="182">
                  <c:v>1612.39</c:v>
                </c:pt>
                <c:pt idx="183">
                  <c:v>1397.25</c:v>
                </c:pt>
                <c:pt idx="184">
                  <c:v>1337.6</c:v>
                </c:pt>
                <c:pt idx="185">
                  <c:v>1397.95</c:v>
                </c:pt>
                <c:pt idx="186">
                  <c:v>1358.25</c:v>
                </c:pt>
                <c:pt idx="187">
                  <c:v>1435.37</c:v>
                </c:pt>
                <c:pt idx="188">
                  <c:v>1512.49</c:v>
                </c:pt>
                <c:pt idx="189">
                  <c:v>1454.99</c:v>
                </c:pt>
                <c:pt idx="190">
                  <c:v>1397.49</c:v>
                </c:pt>
                <c:pt idx="191">
                  <c:v>1492.32</c:v>
                </c:pt>
                <c:pt idx="192">
                  <c:v>1507.88</c:v>
                </c:pt>
                <c:pt idx="193">
                  <c:v>1499.68</c:v>
                </c:pt>
                <c:pt idx="194">
                  <c:v>1358.04</c:v>
                </c:pt>
                <c:pt idx="195">
                  <c:v>1422.47</c:v>
                </c:pt>
                <c:pt idx="196">
                  <c:v>1365.7350000000001</c:v>
                </c:pt>
                <c:pt idx="197">
                  <c:v>1309</c:v>
                </c:pt>
                <c:pt idx="198">
                  <c:v>1430.33</c:v>
                </c:pt>
                <c:pt idx="199">
                  <c:v>1299.5</c:v>
                </c:pt>
                <c:pt idx="200">
                  <c:v>1408.37</c:v>
                </c:pt>
                <c:pt idx="201">
                  <c:v>1336.23</c:v>
                </c:pt>
                <c:pt idx="202">
                  <c:v>1357.62</c:v>
                </c:pt>
                <c:pt idx="203">
                  <c:v>1343.55</c:v>
                </c:pt>
                <c:pt idx="204">
                  <c:v>1439.28</c:v>
                </c:pt>
                <c:pt idx="205">
                  <c:v>1307.54</c:v>
                </c:pt>
                <c:pt idx="206">
                  <c:v>1301.77</c:v>
                </c:pt>
                <c:pt idx="207">
                  <c:v>1296.79</c:v>
                </c:pt>
                <c:pt idx="208">
                  <c:v>1335.14</c:v>
                </c:pt>
                <c:pt idx="209">
                  <c:v>1278.21</c:v>
                </c:pt>
                <c:pt idx="210">
                  <c:v>1390.24</c:v>
                </c:pt>
                <c:pt idx="211">
                  <c:v>1321.46</c:v>
                </c:pt>
                <c:pt idx="212">
                  <c:v>1316.23</c:v>
                </c:pt>
                <c:pt idx="213">
                  <c:v>1339.73</c:v>
                </c:pt>
                <c:pt idx="214">
                  <c:v>1294.92</c:v>
                </c:pt>
                <c:pt idx="215">
                  <c:v>1371.28</c:v>
                </c:pt>
                <c:pt idx="216">
                  <c:v>1293.52</c:v>
                </c:pt>
                <c:pt idx="217">
                  <c:v>1364.13</c:v>
                </c:pt>
                <c:pt idx="218">
                  <c:v>1392.9</c:v>
                </c:pt>
                <c:pt idx="219">
                  <c:v>1314.34</c:v>
                </c:pt>
                <c:pt idx="220">
                  <c:v>1415.33</c:v>
                </c:pt>
                <c:pt idx="221">
                  <c:v>1294.4000000000001</c:v>
                </c:pt>
                <c:pt idx="222">
                  <c:v>1337.74</c:v>
                </c:pt>
                <c:pt idx="223">
                  <c:v>1312.32</c:v>
                </c:pt>
                <c:pt idx="224">
                  <c:v>1319.43</c:v>
                </c:pt>
                <c:pt idx="225">
                  <c:v>1238.02</c:v>
                </c:pt>
                <c:pt idx="226">
                  <c:v>1278.0999999999999</c:v>
                </c:pt>
                <c:pt idx="227">
                  <c:v>1265.22</c:v>
                </c:pt>
                <c:pt idx="228">
                  <c:v>1274.95</c:v>
                </c:pt>
                <c:pt idx="229">
                  <c:v>1279.99</c:v>
                </c:pt>
                <c:pt idx="230">
                  <c:v>1318.19</c:v>
                </c:pt>
                <c:pt idx="231">
                  <c:v>1306.81</c:v>
                </c:pt>
                <c:pt idx="232">
                  <c:v>1298.1099999999999</c:v>
                </c:pt>
                <c:pt idx="233">
                  <c:v>1295.23</c:v>
                </c:pt>
                <c:pt idx="234">
                  <c:v>1284.1099999999999</c:v>
                </c:pt>
                <c:pt idx="235">
                  <c:v>1309.9000000000001</c:v>
                </c:pt>
                <c:pt idx="236">
                  <c:v>1293.8</c:v>
                </c:pt>
                <c:pt idx="237">
                  <c:v>1300.3399999999999</c:v>
                </c:pt>
                <c:pt idx="238">
                  <c:v>1325.87</c:v>
                </c:pt>
                <c:pt idx="239">
                  <c:v>1274.1199999999999</c:v>
                </c:pt>
                <c:pt idx="240">
                  <c:v>1224.04</c:v>
                </c:pt>
                <c:pt idx="241">
                  <c:v>1261.21</c:v>
                </c:pt>
                <c:pt idx="242">
                  <c:v>1222.0999999999999</c:v>
                </c:pt>
                <c:pt idx="243">
                  <c:v>1240.5899999999999</c:v>
                </c:pt>
                <c:pt idx="244">
                  <c:v>1240.8499999999999</c:v>
                </c:pt>
                <c:pt idx="245">
                  <c:v>1246</c:v>
                </c:pt>
                <c:pt idx="246">
                  <c:v>1263.5899999999999</c:v>
                </c:pt>
                <c:pt idx="247">
                  <c:v>1196.18</c:v>
                </c:pt>
                <c:pt idx="248">
                  <c:v>1236.21</c:v>
                </c:pt>
                <c:pt idx="249">
                  <c:v>1147.3</c:v>
                </c:pt>
                <c:pt idx="250">
                  <c:v>1072.45</c:v>
                </c:pt>
                <c:pt idx="251">
                  <c:v>1220.32</c:v>
                </c:pt>
                <c:pt idx="252">
                  <c:v>1139.73</c:v>
                </c:pt>
                <c:pt idx="253">
                  <c:v>1152.2</c:v>
                </c:pt>
                <c:pt idx="254">
                  <c:v>1142.17</c:v>
                </c:pt>
                <c:pt idx="255">
                  <c:v>1170.1400000000001</c:v>
                </c:pt>
                <c:pt idx="256">
                  <c:v>1150.44</c:v>
                </c:pt>
                <c:pt idx="257">
                  <c:v>1222.1199999999999</c:v>
                </c:pt>
                <c:pt idx="258">
                  <c:v>1048.1500000000001</c:v>
                </c:pt>
                <c:pt idx="259">
                  <c:v>1143.9100000000001</c:v>
                </c:pt>
                <c:pt idx="260">
                  <c:v>1188.58</c:v>
                </c:pt>
                <c:pt idx="261">
                  <c:v>1174.02</c:v>
                </c:pt>
                <c:pt idx="262">
                  <c:v>1200.78</c:v>
                </c:pt>
                <c:pt idx="263">
                  <c:v>1167.17</c:v>
                </c:pt>
                <c:pt idx="264">
                  <c:v>1193.3699999999999</c:v>
                </c:pt>
                <c:pt idx="265">
                  <c:v>1098.2</c:v>
                </c:pt>
                <c:pt idx="266">
                  <c:v>1172.1199999999999</c:v>
                </c:pt>
                <c:pt idx="267">
                  <c:v>1188.21</c:v>
                </c:pt>
                <c:pt idx="268">
                  <c:v>1182.8699999999999</c:v>
                </c:pt>
                <c:pt idx="269">
                  <c:v>1153.6099999999999</c:v>
                </c:pt>
                <c:pt idx="270">
                  <c:v>1169.1300000000001</c:v>
                </c:pt>
                <c:pt idx="271">
                  <c:v>1142.3800000000001</c:v>
                </c:pt>
                <c:pt idx="272">
                  <c:v>1160.27</c:v>
                </c:pt>
                <c:pt idx="273">
                  <c:v>1207.92</c:v>
                </c:pt>
                <c:pt idx="274">
                  <c:v>1211.8499999999999</c:v>
                </c:pt>
                <c:pt idx="275">
                  <c:v>1165.3399999999999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60-43E4-B69D-ECA26A092D1D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NZ Frozen</c:v>
                </c:pt>
              </c:strCache>
            </c:strRef>
          </c:tx>
          <c:spPr>
            <a:ln w="38100">
              <a:solidFill>
                <a:srgbClr val="002060"/>
              </a:solidFill>
              <a:prstDash val="sysDash"/>
            </a:ln>
          </c:spPr>
          <c:marker>
            <c:symbol val="none"/>
          </c:marker>
          <c:cat>
            <c:numRef>
              <c:f>Sheet1!$A$2:$A$313</c:f>
              <c:numCache>
                <c:formatCode>General</c:formatCode>
                <c:ptCount val="312"/>
                <c:pt idx="0">
                  <c:v>2019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2021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2022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2023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2024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</c:numCache>
            </c:numRef>
          </c:cat>
          <c:val>
            <c:numRef>
              <c:f>Sheet1!$D$2:$D$313</c:f>
              <c:numCache>
                <c:formatCode>General</c:formatCode>
                <c:ptCount val="312"/>
                <c:pt idx="0">
                  <c:v>1255.8</c:v>
                </c:pt>
                <c:pt idx="1">
                  <c:v>1199.76</c:v>
                </c:pt>
                <c:pt idx="2">
                  <c:v>1203.48</c:v>
                </c:pt>
                <c:pt idx="3">
                  <c:v>1187.7</c:v>
                </c:pt>
                <c:pt idx="4">
                  <c:v>1213.47</c:v>
                </c:pt>
                <c:pt idx="5">
                  <c:v>1195.08</c:v>
                </c:pt>
                <c:pt idx="6">
                  <c:v>1178</c:v>
                </c:pt>
                <c:pt idx="7">
                  <c:v>1202.7</c:v>
                </c:pt>
                <c:pt idx="8">
                  <c:v>1195.79</c:v>
                </c:pt>
                <c:pt idx="9">
                  <c:v>1159.94</c:v>
                </c:pt>
                <c:pt idx="10">
                  <c:v>1182.1500000000001</c:v>
                </c:pt>
                <c:pt idx="11">
                  <c:v>1216.28</c:v>
                </c:pt>
                <c:pt idx="12">
                  <c:v>1197.0999999999999</c:v>
                </c:pt>
                <c:pt idx="13">
                  <c:v>1164.1600000000001</c:v>
                </c:pt>
                <c:pt idx="14">
                  <c:v>1251.74</c:v>
                </c:pt>
                <c:pt idx="15">
                  <c:v>1169.03</c:v>
                </c:pt>
                <c:pt idx="16">
                  <c:v>1188.72</c:v>
                </c:pt>
                <c:pt idx="17">
                  <c:v>1158.52</c:v>
                </c:pt>
                <c:pt idx="18">
                  <c:v>1175.55</c:v>
                </c:pt>
                <c:pt idx="19">
                  <c:v>1146.58</c:v>
                </c:pt>
                <c:pt idx="20">
                  <c:v>1143.8</c:v>
                </c:pt>
                <c:pt idx="21">
                  <c:v>1178.24</c:v>
                </c:pt>
                <c:pt idx="22">
                  <c:v>1125.71</c:v>
                </c:pt>
                <c:pt idx="23">
                  <c:v>1124.6400000000001</c:v>
                </c:pt>
                <c:pt idx="24">
                  <c:v>1157.0899999999999</c:v>
                </c:pt>
                <c:pt idx="25">
                  <c:v>1144.69</c:v>
                </c:pt>
                <c:pt idx="26">
                  <c:v>1087.05</c:v>
                </c:pt>
                <c:pt idx="27">
                  <c:v>1151.7</c:v>
                </c:pt>
                <c:pt idx="28">
                  <c:v>1094.6500000000001</c:v>
                </c:pt>
                <c:pt idx="29">
                  <c:v>1200.94</c:v>
                </c:pt>
                <c:pt idx="30">
                  <c:v>1165.1500000000001</c:v>
                </c:pt>
                <c:pt idx="31">
                  <c:v>1156.3800000000001</c:v>
                </c:pt>
                <c:pt idx="32">
                  <c:v>1129.52</c:v>
                </c:pt>
                <c:pt idx="33">
                  <c:v>1127.57</c:v>
                </c:pt>
                <c:pt idx="34">
                  <c:v>1126.2149999999999</c:v>
                </c:pt>
                <c:pt idx="35">
                  <c:v>1124.8599999999999</c:v>
                </c:pt>
                <c:pt idx="36">
                  <c:v>1135.4099999999999</c:v>
                </c:pt>
                <c:pt idx="37">
                  <c:v>1145.96</c:v>
                </c:pt>
                <c:pt idx="38">
                  <c:v>1135.7</c:v>
                </c:pt>
                <c:pt idx="39">
                  <c:v>1124.0899999999999</c:v>
                </c:pt>
                <c:pt idx="40">
                  <c:v>1137.94</c:v>
                </c:pt>
                <c:pt idx="41">
                  <c:v>1161.47</c:v>
                </c:pt>
                <c:pt idx="42">
                  <c:v>1121.92</c:v>
                </c:pt>
                <c:pt idx="43">
                  <c:v>1115.81</c:v>
                </c:pt>
                <c:pt idx="44">
                  <c:v>1130.5999999999999</c:v>
                </c:pt>
                <c:pt idx="45">
                  <c:v>1137.48</c:v>
                </c:pt>
                <c:pt idx="46">
                  <c:v>1134.7</c:v>
                </c:pt>
                <c:pt idx="47">
                  <c:v>1133.47</c:v>
                </c:pt>
                <c:pt idx="48">
                  <c:v>1152.29</c:v>
                </c:pt>
                <c:pt idx="49">
                  <c:v>1087.6400000000001</c:v>
                </c:pt>
                <c:pt idx="50">
                  <c:v>1126.24</c:v>
                </c:pt>
                <c:pt idx="51">
                  <c:v>1137.68</c:v>
                </c:pt>
                <c:pt idx="52">
                  <c:v>1124.56</c:v>
                </c:pt>
                <c:pt idx="53">
                  <c:v>1122.97</c:v>
                </c:pt>
                <c:pt idx="54">
                  <c:v>1120.71</c:v>
                </c:pt>
                <c:pt idx="55">
                  <c:v>1102.68</c:v>
                </c:pt>
                <c:pt idx="56">
                  <c:v>1084.6500000000001</c:v>
                </c:pt>
                <c:pt idx="57">
                  <c:v>1112.29</c:v>
                </c:pt>
                <c:pt idx="58">
                  <c:v>1088.18</c:v>
                </c:pt>
                <c:pt idx="59">
                  <c:v>1087.1500000000001</c:v>
                </c:pt>
                <c:pt idx="60">
                  <c:v>1070.45</c:v>
                </c:pt>
                <c:pt idx="61">
                  <c:v>1106.72</c:v>
                </c:pt>
                <c:pt idx="62">
                  <c:v>1017.9</c:v>
                </c:pt>
                <c:pt idx="63">
                  <c:v>1068</c:v>
                </c:pt>
                <c:pt idx="64">
                  <c:v>1063.01</c:v>
                </c:pt>
                <c:pt idx="65">
                  <c:v>1065.0999999999999</c:v>
                </c:pt>
                <c:pt idx="66">
                  <c:v>1025.6400000000001</c:v>
                </c:pt>
                <c:pt idx="67">
                  <c:v>1046.3499999999999</c:v>
                </c:pt>
                <c:pt idx="68">
                  <c:v>1012.25</c:v>
                </c:pt>
                <c:pt idx="69">
                  <c:v>969.72</c:v>
                </c:pt>
                <c:pt idx="70">
                  <c:v>982.59</c:v>
                </c:pt>
                <c:pt idx="71">
                  <c:v>995.46</c:v>
                </c:pt>
                <c:pt idx="72">
                  <c:v>946.74</c:v>
                </c:pt>
                <c:pt idx="73">
                  <c:v>1056.7</c:v>
                </c:pt>
                <c:pt idx="74">
                  <c:v>964.16</c:v>
                </c:pt>
                <c:pt idx="75">
                  <c:v>1033.33</c:v>
                </c:pt>
                <c:pt idx="76">
                  <c:v>968.61</c:v>
                </c:pt>
                <c:pt idx="77">
                  <c:v>865.03</c:v>
                </c:pt>
                <c:pt idx="78">
                  <c:v>744.86</c:v>
                </c:pt>
                <c:pt idx="79">
                  <c:v>1046.49</c:v>
                </c:pt>
                <c:pt idx="80">
                  <c:v>844.06</c:v>
                </c:pt>
                <c:pt idx="81">
                  <c:v>912.28</c:v>
                </c:pt>
                <c:pt idx="82">
                  <c:v>788.86</c:v>
                </c:pt>
                <c:pt idx="83">
                  <c:v>706.08</c:v>
                </c:pt>
                <c:pt idx="84">
                  <c:v>746.09</c:v>
                </c:pt>
                <c:pt idx="85">
                  <c:v>817.8</c:v>
                </c:pt>
                <c:pt idx="86">
                  <c:v>729.45</c:v>
                </c:pt>
                <c:pt idx="87">
                  <c:v>832.64</c:v>
                </c:pt>
                <c:pt idx="88">
                  <c:v>663.66</c:v>
                </c:pt>
                <c:pt idx="89">
                  <c:v>814.71</c:v>
                </c:pt>
                <c:pt idx="90">
                  <c:v>619.04</c:v>
                </c:pt>
                <c:pt idx="91">
                  <c:v>732.17</c:v>
                </c:pt>
                <c:pt idx="92">
                  <c:v>594.14</c:v>
                </c:pt>
                <c:pt idx="93">
                  <c:v>745.46</c:v>
                </c:pt>
                <c:pt idx="94">
                  <c:v>733.93</c:v>
                </c:pt>
                <c:pt idx="95">
                  <c:v>767.34</c:v>
                </c:pt>
                <c:pt idx="96">
                  <c:v>727.34</c:v>
                </c:pt>
                <c:pt idx="97">
                  <c:v>743.66</c:v>
                </c:pt>
                <c:pt idx="98">
                  <c:v>733.9</c:v>
                </c:pt>
                <c:pt idx="99">
                  <c:v>786.81</c:v>
                </c:pt>
                <c:pt idx="100">
                  <c:v>667.89</c:v>
                </c:pt>
                <c:pt idx="101">
                  <c:v>662.56</c:v>
                </c:pt>
                <c:pt idx="102">
                  <c:v>741.67</c:v>
                </c:pt>
                <c:pt idx="103">
                  <c:v>725.71</c:v>
                </c:pt>
                <c:pt idx="104">
                  <c:v>715.49</c:v>
                </c:pt>
                <c:pt idx="105">
                  <c:v>748.73</c:v>
                </c:pt>
                <c:pt idx="106">
                  <c:v>694.2</c:v>
                </c:pt>
                <c:pt idx="107">
                  <c:v>765.17</c:v>
                </c:pt>
                <c:pt idx="108">
                  <c:v>706.42</c:v>
                </c:pt>
                <c:pt idx="109">
                  <c:v>703.29</c:v>
                </c:pt>
                <c:pt idx="110">
                  <c:v>698.44</c:v>
                </c:pt>
                <c:pt idx="111">
                  <c:v>769.87</c:v>
                </c:pt>
                <c:pt idx="112">
                  <c:v>743.58</c:v>
                </c:pt>
                <c:pt idx="113">
                  <c:v>757.1</c:v>
                </c:pt>
                <c:pt idx="114">
                  <c:v>732.88</c:v>
                </c:pt>
                <c:pt idx="115">
                  <c:v>760.84</c:v>
                </c:pt>
                <c:pt idx="116">
                  <c:v>794.42</c:v>
                </c:pt>
                <c:pt idx="117">
                  <c:v>768.68</c:v>
                </c:pt>
                <c:pt idx="118">
                  <c:v>741.21</c:v>
                </c:pt>
                <c:pt idx="119">
                  <c:v>753.39</c:v>
                </c:pt>
                <c:pt idx="120">
                  <c:v>813.48</c:v>
                </c:pt>
                <c:pt idx="121">
                  <c:v>887.41</c:v>
                </c:pt>
                <c:pt idx="122">
                  <c:v>778.44</c:v>
                </c:pt>
                <c:pt idx="123">
                  <c:v>804.81</c:v>
                </c:pt>
                <c:pt idx="124">
                  <c:v>861.12</c:v>
                </c:pt>
                <c:pt idx="125">
                  <c:v>850.86</c:v>
                </c:pt>
                <c:pt idx="126">
                  <c:v>998.98</c:v>
                </c:pt>
                <c:pt idx="127">
                  <c:v>886.21</c:v>
                </c:pt>
                <c:pt idx="128">
                  <c:v>821.92</c:v>
                </c:pt>
                <c:pt idx="129">
                  <c:v>1020.65</c:v>
                </c:pt>
                <c:pt idx="130">
                  <c:v>907.53</c:v>
                </c:pt>
                <c:pt idx="131">
                  <c:v>930.7</c:v>
                </c:pt>
                <c:pt idx="132">
                  <c:v>1003.59</c:v>
                </c:pt>
                <c:pt idx="133">
                  <c:v>954.6</c:v>
                </c:pt>
                <c:pt idx="134">
                  <c:v>1008.26</c:v>
                </c:pt>
                <c:pt idx="135">
                  <c:v>962.3</c:v>
                </c:pt>
                <c:pt idx="136">
                  <c:v>1028.54</c:v>
                </c:pt>
                <c:pt idx="137">
                  <c:v>987.07</c:v>
                </c:pt>
                <c:pt idx="138">
                  <c:v>996.78</c:v>
                </c:pt>
                <c:pt idx="139">
                  <c:v>982.89</c:v>
                </c:pt>
                <c:pt idx="140">
                  <c:v>1028.8</c:v>
                </c:pt>
                <c:pt idx="141">
                  <c:v>944.6</c:v>
                </c:pt>
                <c:pt idx="142">
                  <c:v>1002.13</c:v>
                </c:pt>
                <c:pt idx="143">
                  <c:v>1095.07</c:v>
                </c:pt>
                <c:pt idx="144">
                  <c:v>1052.78</c:v>
                </c:pt>
                <c:pt idx="145">
                  <c:v>1123.53</c:v>
                </c:pt>
                <c:pt idx="146">
                  <c:v>1092.6300000000001</c:v>
                </c:pt>
                <c:pt idx="147">
                  <c:v>1125.57</c:v>
                </c:pt>
                <c:pt idx="148">
                  <c:v>1157.42</c:v>
                </c:pt>
                <c:pt idx="149">
                  <c:v>1163.1600000000001</c:v>
                </c:pt>
                <c:pt idx="150">
                  <c:v>1136.8900000000001</c:v>
                </c:pt>
                <c:pt idx="151">
                  <c:v>1141.6500000000001</c:v>
                </c:pt>
                <c:pt idx="152">
                  <c:v>1135.4000000000001</c:v>
                </c:pt>
                <c:pt idx="153">
                  <c:v>1129.45</c:v>
                </c:pt>
                <c:pt idx="154">
                  <c:v>1248.25</c:v>
                </c:pt>
                <c:pt idx="155">
                  <c:v>1198.77</c:v>
                </c:pt>
                <c:pt idx="156">
                  <c:v>1178.75</c:v>
                </c:pt>
                <c:pt idx="157">
                  <c:v>1255.28</c:v>
                </c:pt>
                <c:pt idx="158">
                  <c:v>1193.22</c:v>
                </c:pt>
                <c:pt idx="159">
                  <c:v>1212</c:v>
                </c:pt>
                <c:pt idx="160">
                  <c:v>1231.57</c:v>
                </c:pt>
                <c:pt idx="161">
                  <c:v>1210.8800000000001</c:v>
                </c:pt>
                <c:pt idx="162">
                  <c:v>1283.24</c:v>
                </c:pt>
                <c:pt idx="163">
                  <c:v>1268.8800000000001</c:v>
                </c:pt>
                <c:pt idx="164">
                  <c:v>1274.76</c:v>
                </c:pt>
                <c:pt idx="165">
                  <c:v>1246.93</c:v>
                </c:pt>
                <c:pt idx="166">
                  <c:v>1286.8</c:v>
                </c:pt>
                <c:pt idx="167">
                  <c:v>1265.17</c:v>
                </c:pt>
                <c:pt idx="168">
                  <c:v>1272.8499999999999</c:v>
                </c:pt>
                <c:pt idx="169">
                  <c:v>1317.19</c:v>
                </c:pt>
                <c:pt idx="170">
                  <c:v>1304.3800000000001</c:v>
                </c:pt>
                <c:pt idx="171">
                  <c:v>1303.3900000000001</c:v>
                </c:pt>
                <c:pt idx="172">
                  <c:v>1312.75</c:v>
                </c:pt>
                <c:pt idx="173">
                  <c:v>1297.7</c:v>
                </c:pt>
                <c:pt idx="174">
                  <c:v>1299.19</c:v>
                </c:pt>
                <c:pt idx="175">
                  <c:v>1288.77</c:v>
                </c:pt>
                <c:pt idx="176">
                  <c:v>1309.54</c:v>
                </c:pt>
                <c:pt idx="177">
                  <c:v>1310.48</c:v>
                </c:pt>
                <c:pt idx="178">
                  <c:v>1306.8800000000001</c:v>
                </c:pt>
                <c:pt idx="179">
                  <c:v>1336.57</c:v>
                </c:pt>
                <c:pt idx="180">
                  <c:v>1373.65</c:v>
                </c:pt>
                <c:pt idx="181">
                  <c:v>1354.94</c:v>
                </c:pt>
                <c:pt idx="182">
                  <c:v>1367.71</c:v>
                </c:pt>
                <c:pt idx="183">
                  <c:v>1345.33</c:v>
                </c:pt>
                <c:pt idx="184">
                  <c:v>1341.5</c:v>
                </c:pt>
                <c:pt idx="185">
                  <c:v>1341.98</c:v>
                </c:pt>
                <c:pt idx="186">
                  <c:v>1376.7</c:v>
                </c:pt>
                <c:pt idx="187">
                  <c:v>1345.21</c:v>
                </c:pt>
                <c:pt idx="188">
                  <c:v>1339.57</c:v>
                </c:pt>
                <c:pt idx="189">
                  <c:v>1352.74</c:v>
                </c:pt>
                <c:pt idx="190">
                  <c:v>1301.28</c:v>
                </c:pt>
                <c:pt idx="191">
                  <c:v>1317.45</c:v>
                </c:pt>
                <c:pt idx="192">
                  <c:v>1354.3</c:v>
                </c:pt>
                <c:pt idx="193">
                  <c:v>1330</c:v>
                </c:pt>
                <c:pt idx="194">
                  <c:v>1305.23</c:v>
                </c:pt>
                <c:pt idx="195">
                  <c:v>1314.02</c:v>
                </c:pt>
                <c:pt idx="196">
                  <c:v>1312.42</c:v>
                </c:pt>
                <c:pt idx="197">
                  <c:v>1325.04</c:v>
                </c:pt>
                <c:pt idx="198">
                  <c:v>1314.05</c:v>
                </c:pt>
                <c:pt idx="199">
                  <c:v>1304.96</c:v>
                </c:pt>
                <c:pt idx="200">
                  <c:v>1346.7</c:v>
                </c:pt>
                <c:pt idx="201">
                  <c:v>1318.41</c:v>
                </c:pt>
                <c:pt idx="202">
                  <c:v>1310.87</c:v>
                </c:pt>
                <c:pt idx="203">
                  <c:v>1300.75</c:v>
                </c:pt>
                <c:pt idx="204">
                  <c:v>1309.08</c:v>
                </c:pt>
                <c:pt idx="205">
                  <c:v>1298.32</c:v>
                </c:pt>
                <c:pt idx="206">
                  <c:v>1232.49</c:v>
                </c:pt>
                <c:pt idx="207">
                  <c:v>1262.3499999999999</c:v>
                </c:pt>
                <c:pt idx="208">
                  <c:v>1308.3900000000001</c:v>
                </c:pt>
                <c:pt idx="209">
                  <c:v>1271.71</c:v>
                </c:pt>
                <c:pt idx="210">
                  <c:v>1303.3</c:v>
                </c:pt>
                <c:pt idx="211">
                  <c:v>1273.47</c:v>
                </c:pt>
                <c:pt idx="212">
                  <c:v>1270.68</c:v>
                </c:pt>
                <c:pt idx="213">
                  <c:v>1277</c:v>
                </c:pt>
                <c:pt idx="214">
                  <c:v>1274.45</c:v>
                </c:pt>
                <c:pt idx="215">
                  <c:v>1286.77</c:v>
                </c:pt>
                <c:pt idx="216">
                  <c:v>1277.32</c:v>
                </c:pt>
                <c:pt idx="217">
                  <c:v>1290.6500000000001</c:v>
                </c:pt>
                <c:pt idx="218">
                  <c:v>1269.3900000000001</c:v>
                </c:pt>
                <c:pt idx="219">
                  <c:v>1299.7</c:v>
                </c:pt>
                <c:pt idx="220">
                  <c:v>1270.22</c:v>
                </c:pt>
                <c:pt idx="221">
                  <c:v>1264.1099999999999</c:v>
                </c:pt>
                <c:pt idx="222">
                  <c:v>1259.1199999999999</c:v>
                </c:pt>
                <c:pt idx="223">
                  <c:v>1288.69</c:v>
                </c:pt>
                <c:pt idx="224">
                  <c:v>1277.6300000000001</c:v>
                </c:pt>
                <c:pt idx="225">
                  <c:v>1285.95</c:v>
                </c:pt>
                <c:pt idx="226">
                  <c:v>1321.27</c:v>
                </c:pt>
                <c:pt idx="227">
                  <c:v>1275.94</c:v>
                </c:pt>
                <c:pt idx="228">
                  <c:v>1267.17</c:v>
                </c:pt>
                <c:pt idx="229">
                  <c:v>1248.6300000000001</c:v>
                </c:pt>
                <c:pt idx="230">
                  <c:v>1282.95</c:v>
                </c:pt>
                <c:pt idx="231">
                  <c:v>1297.44</c:v>
                </c:pt>
                <c:pt idx="232">
                  <c:v>1306.43</c:v>
                </c:pt>
                <c:pt idx="233">
                  <c:v>1277.25</c:v>
                </c:pt>
                <c:pt idx="234">
                  <c:v>1297.6199999999999</c:v>
                </c:pt>
                <c:pt idx="235">
                  <c:v>1293.02</c:v>
                </c:pt>
                <c:pt idx="236">
                  <c:v>1298.97</c:v>
                </c:pt>
                <c:pt idx="237">
                  <c:v>1292.4100000000001</c:v>
                </c:pt>
                <c:pt idx="238">
                  <c:v>1276.81</c:v>
                </c:pt>
                <c:pt idx="239">
                  <c:v>1307.19</c:v>
                </c:pt>
                <c:pt idx="240">
                  <c:v>1272.32</c:v>
                </c:pt>
                <c:pt idx="241">
                  <c:v>1283.1500000000001</c:v>
                </c:pt>
                <c:pt idx="242">
                  <c:v>1294.45</c:v>
                </c:pt>
                <c:pt idx="243">
                  <c:v>1276.96</c:v>
                </c:pt>
                <c:pt idx="244">
                  <c:v>1292.7</c:v>
                </c:pt>
                <c:pt idx="245">
                  <c:v>1276.53</c:v>
                </c:pt>
                <c:pt idx="246">
                  <c:v>1258.5</c:v>
                </c:pt>
                <c:pt idx="247">
                  <c:v>1280.02</c:v>
                </c:pt>
                <c:pt idx="248">
                  <c:v>1275.9000000000001</c:v>
                </c:pt>
                <c:pt idx="249">
                  <c:v>1288.06</c:v>
                </c:pt>
                <c:pt idx="250">
                  <c:v>1284.6600000000001</c:v>
                </c:pt>
                <c:pt idx="251">
                  <c:v>1283.57</c:v>
                </c:pt>
                <c:pt idx="252">
                  <c:v>1281.69</c:v>
                </c:pt>
                <c:pt idx="253">
                  <c:v>1325.67</c:v>
                </c:pt>
                <c:pt idx="254">
                  <c:v>1244.3499999999999</c:v>
                </c:pt>
                <c:pt idx="255">
                  <c:v>1279.4100000000001</c:v>
                </c:pt>
                <c:pt idx="256">
                  <c:v>1252.97</c:v>
                </c:pt>
                <c:pt idx="257">
                  <c:v>1259.3499999999999</c:v>
                </c:pt>
                <c:pt idx="258">
                  <c:v>1275.74</c:v>
                </c:pt>
                <c:pt idx="259">
                  <c:v>1253.4000000000001</c:v>
                </c:pt>
                <c:pt idx="260">
                  <c:v>1260.3499999999999</c:v>
                </c:pt>
                <c:pt idx="261">
                  <c:v>1253.56</c:v>
                </c:pt>
                <c:pt idx="262">
                  <c:v>1260.95</c:v>
                </c:pt>
                <c:pt idx="263">
                  <c:v>1253.23</c:v>
                </c:pt>
                <c:pt idx="264">
                  <c:v>1227.51</c:v>
                </c:pt>
                <c:pt idx="265">
                  <c:v>1247.32</c:v>
                </c:pt>
                <c:pt idx="266">
                  <c:v>1235.6199999999999</c:v>
                </c:pt>
                <c:pt idx="267">
                  <c:v>1233.79</c:v>
                </c:pt>
                <c:pt idx="268">
                  <c:v>1262.98</c:v>
                </c:pt>
                <c:pt idx="269">
                  <c:v>1257.1400000000001</c:v>
                </c:pt>
                <c:pt idx="270">
                  <c:v>1220.8699999999999</c:v>
                </c:pt>
                <c:pt idx="271">
                  <c:v>1232.0899999999999</c:v>
                </c:pt>
                <c:pt idx="272">
                  <c:v>1215.97</c:v>
                </c:pt>
                <c:pt idx="273">
                  <c:v>1267.6500000000001</c:v>
                </c:pt>
                <c:pt idx="274">
                  <c:v>1249.6400000000001</c:v>
                </c:pt>
                <c:pt idx="275">
                  <c:v>1198.57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60-43E4-B69D-ECA26A092D1D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US Fresh</c:v>
                </c:pt>
              </c:strCache>
            </c:strRef>
          </c:tx>
          <c:spPr>
            <a:ln w="38100">
              <a:solidFill>
                <a:srgbClr val="9BBB59">
                  <a:lumMod val="75000"/>
                </a:srgbClr>
              </a:solidFill>
              <a:prstDash val="solid"/>
            </a:ln>
          </c:spPr>
          <c:marker>
            <c:symbol val="none"/>
          </c:marker>
          <c:cat>
            <c:numRef>
              <c:f>Sheet1!$A$2:$A$313</c:f>
              <c:numCache>
                <c:formatCode>General</c:formatCode>
                <c:ptCount val="312"/>
                <c:pt idx="0">
                  <c:v>2019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2021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2022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2023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2024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</c:numCache>
            </c:numRef>
          </c:cat>
          <c:val>
            <c:numRef>
              <c:f>Sheet1!$E$2:$E$313</c:f>
              <c:numCache>
                <c:formatCode>General</c:formatCode>
                <c:ptCount val="312"/>
                <c:pt idx="0">
                  <c:v>2188.4699999999998</c:v>
                </c:pt>
                <c:pt idx="1">
                  <c:v>2197.17</c:v>
                </c:pt>
                <c:pt idx="2">
                  <c:v>2197.31</c:v>
                </c:pt>
                <c:pt idx="3">
                  <c:v>2192.9299999999998</c:v>
                </c:pt>
                <c:pt idx="4">
                  <c:v>2196.67</c:v>
                </c:pt>
                <c:pt idx="5">
                  <c:v>2189.58</c:v>
                </c:pt>
                <c:pt idx="6">
                  <c:v>2112.64</c:v>
                </c:pt>
                <c:pt idx="7">
                  <c:v>2147.59</c:v>
                </c:pt>
                <c:pt idx="8">
                  <c:v>2169.0700000000002</c:v>
                </c:pt>
                <c:pt idx="9">
                  <c:v>2062.4699999999998</c:v>
                </c:pt>
                <c:pt idx="10">
                  <c:v>2139.11</c:v>
                </c:pt>
                <c:pt idx="11">
                  <c:v>2182.33</c:v>
                </c:pt>
                <c:pt idx="12">
                  <c:v>2174.0100000000002</c:v>
                </c:pt>
                <c:pt idx="13">
                  <c:v>2126.96</c:v>
                </c:pt>
                <c:pt idx="14">
                  <c:v>2014.35</c:v>
                </c:pt>
                <c:pt idx="15">
                  <c:v>2062.0500000000002</c:v>
                </c:pt>
                <c:pt idx="16">
                  <c:v>2043.91</c:v>
                </c:pt>
                <c:pt idx="17">
                  <c:v>2155.5100000000002</c:v>
                </c:pt>
                <c:pt idx="18">
                  <c:v>2137.62</c:v>
                </c:pt>
                <c:pt idx="19">
                  <c:v>2148.5500000000002</c:v>
                </c:pt>
                <c:pt idx="20">
                  <c:v>2189.67</c:v>
                </c:pt>
                <c:pt idx="21">
                  <c:v>2115.31</c:v>
                </c:pt>
                <c:pt idx="22">
                  <c:v>2140.9</c:v>
                </c:pt>
                <c:pt idx="23">
                  <c:v>2124.69</c:v>
                </c:pt>
                <c:pt idx="24">
                  <c:v>2145.5300000000002</c:v>
                </c:pt>
                <c:pt idx="25">
                  <c:v>2110.11</c:v>
                </c:pt>
                <c:pt idx="26">
                  <c:v>2182.2199999999998</c:v>
                </c:pt>
                <c:pt idx="27">
                  <c:v>2082.88</c:v>
                </c:pt>
                <c:pt idx="28">
                  <c:v>2162.84</c:v>
                </c:pt>
                <c:pt idx="29">
                  <c:v>2120.0300000000002</c:v>
                </c:pt>
                <c:pt idx="30">
                  <c:v>2163.23</c:v>
                </c:pt>
                <c:pt idx="31">
                  <c:v>2159.1799999999998</c:v>
                </c:pt>
                <c:pt idx="32">
                  <c:v>2103.44</c:v>
                </c:pt>
                <c:pt idx="33">
                  <c:v>2131.06</c:v>
                </c:pt>
                <c:pt idx="34">
                  <c:v>2119.46</c:v>
                </c:pt>
                <c:pt idx="35">
                  <c:v>2138.35</c:v>
                </c:pt>
                <c:pt idx="36">
                  <c:v>2158.9</c:v>
                </c:pt>
                <c:pt idx="37">
                  <c:v>2147.4699999999998</c:v>
                </c:pt>
                <c:pt idx="38">
                  <c:v>2097.63</c:v>
                </c:pt>
                <c:pt idx="39">
                  <c:v>2141.35</c:v>
                </c:pt>
                <c:pt idx="40">
                  <c:v>2107.16</c:v>
                </c:pt>
                <c:pt idx="41">
                  <c:v>2124.6799999999998</c:v>
                </c:pt>
                <c:pt idx="42">
                  <c:v>2100.1799999999998</c:v>
                </c:pt>
                <c:pt idx="43">
                  <c:v>2098.8200000000002</c:v>
                </c:pt>
                <c:pt idx="44">
                  <c:v>2108.36</c:v>
                </c:pt>
                <c:pt idx="45">
                  <c:v>2166.7199999999998</c:v>
                </c:pt>
                <c:pt idx="46">
                  <c:v>2160</c:v>
                </c:pt>
                <c:pt idx="47">
                  <c:v>2111.83</c:v>
                </c:pt>
                <c:pt idx="48">
                  <c:v>2113.62</c:v>
                </c:pt>
                <c:pt idx="49">
                  <c:v>2094.5300000000002</c:v>
                </c:pt>
                <c:pt idx="50">
                  <c:v>2055.61</c:v>
                </c:pt>
                <c:pt idx="51">
                  <c:v>2160.8200000000002</c:v>
                </c:pt>
                <c:pt idx="52">
                  <c:v>2146.37</c:v>
                </c:pt>
                <c:pt idx="53">
                  <c:v>2107.67</c:v>
                </c:pt>
                <c:pt idx="54">
                  <c:v>2131.85</c:v>
                </c:pt>
                <c:pt idx="55">
                  <c:v>2148.91</c:v>
                </c:pt>
                <c:pt idx="56">
                  <c:v>2096.5700000000002</c:v>
                </c:pt>
                <c:pt idx="57">
                  <c:v>2142.0300000000002</c:v>
                </c:pt>
                <c:pt idx="58">
                  <c:v>2161.98</c:v>
                </c:pt>
                <c:pt idx="59">
                  <c:v>2128.86</c:v>
                </c:pt>
                <c:pt idx="60">
                  <c:v>2066.6799999999998</c:v>
                </c:pt>
                <c:pt idx="61">
                  <c:v>2112.6</c:v>
                </c:pt>
                <c:pt idx="62">
                  <c:v>2090.77</c:v>
                </c:pt>
                <c:pt idx="63">
                  <c:v>2128.86</c:v>
                </c:pt>
                <c:pt idx="64">
                  <c:v>1933.36</c:v>
                </c:pt>
                <c:pt idx="65">
                  <c:v>2041.27</c:v>
                </c:pt>
                <c:pt idx="66">
                  <c:v>1929.93</c:v>
                </c:pt>
                <c:pt idx="67">
                  <c:v>1824.02</c:v>
                </c:pt>
                <c:pt idx="68">
                  <c:v>1946.21</c:v>
                </c:pt>
                <c:pt idx="69">
                  <c:v>2086.13</c:v>
                </c:pt>
                <c:pt idx="70">
                  <c:v>2039.52</c:v>
                </c:pt>
                <c:pt idx="71">
                  <c:v>1928.98</c:v>
                </c:pt>
                <c:pt idx="72">
                  <c:v>1914.41</c:v>
                </c:pt>
                <c:pt idx="73">
                  <c:v>1995.55</c:v>
                </c:pt>
                <c:pt idx="74">
                  <c:v>1972.78</c:v>
                </c:pt>
                <c:pt idx="75">
                  <c:v>1983.87</c:v>
                </c:pt>
                <c:pt idx="76">
                  <c:v>1982.72</c:v>
                </c:pt>
                <c:pt idx="77">
                  <c:v>1941.62</c:v>
                </c:pt>
                <c:pt idx="78">
                  <c:v>1924.35</c:v>
                </c:pt>
                <c:pt idx="79">
                  <c:v>1909.05</c:v>
                </c:pt>
                <c:pt idx="80">
                  <c:v>1911.63</c:v>
                </c:pt>
                <c:pt idx="81">
                  <c:v>1987.4</c:v>
                </c:pt>
                <c:pt idx="82">
                  <c:v>1976.37</c:v>
                </c:pt>
                <c:pt idx="83">
                  <c:v>1949.12</c:v>
                </c:pt>
                <c:pt idx="84">
                  <c:v>1912.4</c:v>
                </c:pt>
                <c:pt idx="85">
                  <c:v>1921.05</c:v>
                </c:pt>
                <c:pt idx="86">
                  <c:v>1910.89</c:v>
                </c:pt>
                <c:pt idx="87">
                  <c:v>1945.34</c:v>
                </c:pt>
                <c:pt idx="88">
                  <c:v>2016.13</c:v>
                </c:pt>
                <c:pt idx="89">
                  <c:v>1982.37</c:v>
                </c:pt>
                <c:pt idx="90">
                  <c:v>1956.25</c:v>
                </c:pt>
                <c:pt idx="91">
                  <c:v>2008.62</c:v>
                </c:pt>
                <c:pt idx="92">
                  <c:v>1960.26</c:v>
                </c:pt>
                <c:pt idx="93">
                  <c:v>1978.79</c:v>
                </c:pt>
                <c:pt idx="94">
                  <c:v>1986.87</c:v>
                </c:pt>
                <c:pt idx="95">
                  <c:v>2019.44</c:v>
                </c:pt>
                <c:pt idx="96">
                  <c:v>2055.6999999999998</c:v>
                </c:pt>
                <c:pt idx="97">
                  <c:v>2065.65</c:v>
                </c:pt>
                <c:pt idx="98">
                  <c:v>2076.69</c:v>
                </c:pt>
                <c:pt idx="99">
                  <c:v>2063.7600000000002</c:v>
                </c:pt>
                <c:pt idx="100">
                  <c:v>1985.95</c:v>
                </c:pt>
                <c:pt idx="101">
                  <c:v>2006.8</c:v>
                </c:pt>
                <c:pt idx="102">
                  <c:v>2025.05</c:v>
                </c:pt>
                <c:pt idx="103">
                  <c:v>2057.85</c:v>
                </c:pt>
                <c:pt idx="104">
                  <c:v>2041.06</c:v>
                </c:pt>
                <c:pt idx="105">
                  <c:v>2049.35</c:v>
                </c:pt>
                <c:pt idx="106">
                  <c:v>2015.74</c:v>
                </c:pt>
                <c:pt idx="107">
                  <c:v>1958.43</c:v>
                </c:pt>
                <c:pt idx="108">
                  <c:v>2048.2399999999998</c:v>
                </c:pt>
                <c:pt idx="109">
                  <c:v>2094.46</c:v>
                </c:pt>
                <c:pt idx="110">
                  <c:v>2113.62</c:v>
                </c:pt>
                <c:pt idx="111">
                  <c:v>2129.0300000000002</c:v>
                </c:pt>
                <c:pt idx="112">
                  <c:v>2094.63</c:v>
                </c:pt>
                <c:pt idx="113">
                  <c:v>2130.63</c:v>
                </c:pt>
                <c:pt idx="114">
                  <c:v>2138.17</c:v>
                </c:pt>
                <c:pt idx="115">
                  <c:v>2146.5500000000002</c:v>
                </c:pt>
                <c:pt idx="116">
                  <c:v>2181.3000000000002</c:v>
                </c:pt>
                <c:pt idx="117">
                  <c:v>2289.4299999999998</c:v>
                </c:pt>
                <c:pt idx="118">
                  <c:v>2255.63</c:v>
                </c:pt>
                <c:pt idx="119">
                  <c:v>2234.42</c:v>
                </c:pt>
                <c:pt idx="120">
                  <c:v>2280.04</c:v>
                </c:pt>
                <c:pt idx="121">
                  <c:v>2366.17</c:v>
                </c:pt>
                <c:pt idx="122">
                  <c:v>2291.2399999999998</c:v>
                </c:pt>
                <c:pt idx="123">
                  <c:v>2453.6999999999998</c:v>
                </c:pt>
                <c:pt idx="124">
                  <c:v>2530.02</c:v>
                </c:pt>
                <c:pt idx="125">
                  <c:v>2580.2800000000002</c:v>
                </c:pt>
                <c:pt idx="126">
                  <c:v>2585.83</c:v>
                </c:pt>
                <c:pt idx="127">
                  <c:v>2676.29</c:v>
                </c:pt>
                <c:pt idx="128">
                  <c:v>2686.49</c:v>
                </c:pt>
                <c:pt idx="129">
                  <c:v>2755.03</c:v>
                </c:pt>
                <c:pt idx="130">
                  <c:v>2745.55</c:v>
                </c:pt>
                <c:pt idx="131">
                  <c:v>2815.15</c:v>
                </c:pt>
                <c:pt idx="132">
                  <c:v>2865.17</c:v>
                </c:pt>
                <c:pt idx="133">
                  <c:v>2848.17</c:v>
                </c:pt>
                <c:pt idx="134">
                  <c:v>3151.55</c:v>
                </c:pt>
                <c:pt idx="135">
                  <c:v>3134.62</c:v>
                </c:pt>
                <c:pt idx="136">
                  <c:v>3075.72</c:v>
                </c:pt>
                <c:pt idx="137">
                  <c:v>2808.35</c:v>
                </c:pt>
                <c:pt idx="138">
                  <c:v>2502.54</c:v>
                </c:pt>
                <c:pt idx="139">
                  <c:v>3024.8</c:v>
                </c:pt>
                <c:pt idx="140">
                  <c:v>2795.48</c:v>
                </c:pt>
                <c:pt idx="141">
                  <c:v>2650.33</c:v>
                </c:pt>
                <c:pt idx="142">
                  <c:v>2732.96</c:v>
                </c:pt>
                <c:pt idx="143">
                  <c:v>2780.01</c:v>
                </c:pt>
                <c:pt idx="144">
                  <c:v>2855.26</c:v>
                </c:pt>
                <c:pt idx="145">
                  <c:v>2812.45</c:v>
                </c:pt>
                <c:pt idx="146">
                  <c:v>2870.2</c:v>
                </c:pt>
                <c:pt idx="147">
                  <c:v>2955.27</c:v>
                </c:pt>
                <c:pt idx="148">
                  <c:v>2915.57</c:v>
                </c:pt>
                <c:pt idx="149">
                  <c:v>2782.74</c:v>
                </c:pt>
                <c:pt idx="150">
                  <c:v>2644.63</c:v>
                </c:pt>
                <c:pt idx="151">
                  <c:v>2843.74</c:v>
                </c:pt>
                <c:pt idx="152">
                  <c:v>2885.78</c:v>
                </c:pt>
                <c:pt idx="153">
                  <c:v>2858.14</c:v>
                </c:pt>
                <c:pt idx="154">
                  <c:v>2714.11</c:v>
                </c:pt>
                <c:pt idx="155">
                  <c:v>2729.25</c:v>
                </c:pt>
                <c:pt idx="156">
                  <c:v>2771.38</c:v>
                </c:pt>
                <c:pt idx="157">
                  <c:v>2771.54</c:v>
                </c:pt>
                <c:pt idx="158">
                  <c:v>2807.84</c:v>
                </c:pt>
                <c:pt idx="159">
                  <c:v>2842.28</c:v>
                </c:pt>
                <c:pt idx="160">
                  <c:v>2866.03</c:v>
                </c:pt>
                <c:pt idx="161">
                  <c:v>2833.84</c:v>
                </c:pt>
                <c:pt idx="162">
                  <c:v>2852.82</c:v>
                </c:pt>
                <c:pt idx="163">
                  <c:v>2859.92</c:v>
                </c:pt>
                <c:pt idx="164">
                  <c:v>2816.6</c:v>
                </c:pt>
                <c:pt idx="165">
                  <c:v>2911.34</c:v>
                </c:pt>
                <c:pt idx="166">
                  <c:v>2883.05</c:v>
                </c:pt>
                <c:pt idx="167">
                  <c:v>2808.42</c:v>
                </c:pt>
                <c:pt idx="168">
                  <c:v>2843.97</c:v>
                </c:pt>
                <c:pt idx="169">
                  <c:v>2836.98</c:v>
                </c:pt>
                <c:pt idx="170">
                  <c:v>2758.6</c:v>
                </c:pt>
                <c:pt idx="171">
                  <c:v>2769.87</c:v>
                </c:pt>
                <c:pt idx="172">
                  <c:v>2812.66</c:v>
                </c:pt>
                <c:pt idx="173">
                  <c:v>2852.51</c:v>
                </c:pt>
                <c:pt idx="174">
                  <c:v>2852.19</c:v>
                </c:pt>
                <c:pt idx="175">
                  <c:v>2848.2</c:v>
                </c:pt>
                <c:pt idx="176">
                  <c:v>2878.31</c:v>
                </c:pt>
                <c:pt idx="177">
                  <c:v>2758.19</c:v>
                </c:pt>
                <c:pt idx="178">
                  <c:v>2817.32</c:v>
                </c:pt>
                <c:pt idx="179">
                  <c:v>2816.67</c:v>
                </c:pt>
                <c:pt idx="180">
                  <c:v>2786.78</c:v>
                </c:pt>
                <c:pt idx="181">
                  <c:v>2807.65</c:v>
                </c:pt>
                <c:pt idx="182">
                  <c:v>2858.37</c:v>
                </c:pt>
                <c:pt idx="183">
                  <c:v>2819.55</c:v>
                </c:pt>
                <c:pt idx="184">
                  <c:v>2778.5</c:v>
                </c:pt>
                <c:pt idx="185">
                  <c:v>2753.49</c:v>
                </c:pt>
                <c:pt idx="186">
                  <c:v>2694.43</c:v>
                </c:pt>
                <c:pt idx="187">
                  <c:v>2727.37</c:v>
                </c:pt>
                <c:pt idx="188">
                  <c:v>2667.12</c:v>
                </c:pt>
                <c:pt idx="189">
                  <c:v>2625.59</c:v>
                </c:pt>
                <c:pt idx="190">
                  <c:v>2610.9499999999998</c:v>
                </c:pt>
                <c:pt idx="191">
                  <c:v>2611.94</c:v>
                </c:pt>
                <c:pt idx="192">
                  <c:v>2601.17</c:v>
                </c:pt>
                <c:pt idx="193">
                  <c:v>2611.35</c:v>
                </c:pt>
                <c:pt idx="194">
                  <c:v>2582.9499999999998</c:v>
                </c:pt>
                <c:pt idx="195">
                  <c:v>2515.92</c:v>
                </c:pt>
                <c:pt idx="196">
                  <c:v>2555.75</c:v>
                </c:pt>
                <c:pt idx="197">
                  <c:v>2607.86</c:v>
                </c:pt>
                <c:pt idx="198">
                  <c:v>2451.3200000000002</c:v>
                </c:pt>
                <c:pt idx="199">
                  <c:v>2503.7800000000002</c:v>
                </c:pt>
                <c:pt idx="200">
                  <c:v>2500.21</c:v>
                </c:pt>
                <c:pt idx="201">
                  <c:v>2492.16</c:v>
                </c:pt>
                <c:pt idx="202">
                  <c:v>2497.2600000000002</c:v>
                </c:pt>
                <c:pt idx="203">
                  <c:v>2526.5100000000002</c:v>
                </c:pt>
                <c:pt idx="204">
                  <c:v>2434.66</c:v>
                </c:pt>
                <c:pt idx="205">
                  <c:v>2413.04</c:v>
                </c:pt>
                <c:pt idx="206">
                  <c:v>2586.2399999999998</c:v>
                </c:pt>
                <c:pt idx="207">
                  <c:v>2467.06</c:v>
                </c:pt>
                <c:pt idx="208">
                  <c:v>2493.77</c:v>
                </c:pt>
                <c:pt idx="209">
                  <c:v>2598.21</c:v>
                </c:pt>
                <c:pt idx="210">
                  <c:v>2497.13</c:v>
                </c:pt>
                <c:pt idx="211">
                  <c:v>2539.0500000000002</c:v>
                </c:pt>
                <c:pt idx="212">
                  <c:v>2562.86</c:v>
                </c:pt>
                <c:pt idx="213">
                  <c:v>2580.52</c:v>
                </c:pt>
                <c:pt idx="214">
                  <c:v>2522.54</c:v>
                </c:pt>
                <c:pt idx="215">
                  <c:v>2538.15</c:v>
                </c:pt>
                <c:pt idx="216">
                  <c:v>2472.39</c:v>
                </c:pt>
                <c:pt idx="217">
                  <c:v>2494.66</c:v>
                </c:pt>
                <c:pt idx="218">
                  <c:v>2414.54</c:v>
                </c:pt>
                <c:pt idx="219">
                  <c:v>2446.34</c:v>
                </c:pt>
                <c:pt idx="220">
                  <c:v>2566.96</c:v>
                </c:pt>
                <c:pt idx="221">
                  <c:v>2494.66</c:v>
                </c:pt>
                <c:pt idx="222">
                  <c:v>2565.69</c:v>
                </c:pt>
                <c:pt idx="223">
                  <c:v>2600.7600000000002</c:v>
                </c:pt>
                <c:pt idx="224">
                  <c:v>2564.12</c:v>
                </c:pt>
                <c:pt idx="225">
                  <c:v>2537.12</c:v>
                </c:pt>
                <c:pt idx="226">
                  <c:v>2520.38</c:v>
                </c:pt>
                <c:pt idx="227">
                  <c:v>2522.67</c:v>
                </c:pt>
                <c:pt idx="228">
                  <c:v>2568.73</c:v>
                </c:pt>
                <c:pt idx="229">
                  <c:v>2472.13</c:v>
                </c:pt>
                <c:pt idx="230">
                  <c:v>2537.96</c:v>
                </c:pt>
                <c:pt idx="231">
                  <c:v>2426.35</c:v>
                </c:pt>
                <c:pt idx="232">
                  <c:v>2407.6</c:v>
                </c:pt>
                <c:pt idx="233">
                  <c:v>2375.15</c:v>
                </c:pt>
                <c:pt idx="234">
                  <c:v>2440.7399999999998</c:v>
                </c:pt>
                <c:pt idx="235">
                  <c:v>2405.1799999999998</c:v>
                </c:pt>
                <c:pt idx="236">
                  <c:v>2433.1799999999998</c:v>
                </c:pt>
                <c:pt idx="237">
                  <c:v>2415.85</c:v>
                </c:pt>
                <c:pt idx="238">
                  <c:v>2382.29</c:v>
                </c:pt>
                <c:pt idx="239">
                  <c:v>2412.36</c:v>
                </c:pt>
                <c:pt idx="240">
                  <c:v>2428.58</c:v>
                </c:pt>
                <c:pt idx="241">
                  <c:v>2419.84</c:v>
                </c:pt>
                <c:pt idx="242">
                  <c:v>2429.56</c:v>
                </c:pt>
                <c:pt idx="243">
                  <c:v>2423.38</c:v>
                </c:pt>
                <c:pt idx="244">
                  <c:v>2413.02</c:v>
                </c:pt>
                <c:pt idx="245">
                  <c:v>2418.48</c:v>
                </c:pt>
                <c:pt idx="246">
                  <c:v>2434.0300000000002</c:v>
                </c:pt>
                <c:pt idx="247">
                  <c:v>2374.91</c:v>
                </c:pt>
                <c:pt idx="248">
                  <c:v>2441.5100000000002</c:v>
                </c:pt>
                <c:pt idx="249">
                  <c:v>2416.13</c:v>
                </c:pt>
                <c:pt idx="250">
                  <c:v>2430.36</c:v>
                </c:pt>
                <c:pt idx="251">
                  <c:v>2372.62</c:v>
                </c:pt>
                <c:pt idx="252">
                  <c:v>2381.1999999999998</c:v>
                </c:pt>
                <c:pt idx="253">
                  <c:v>2410.27</c:v>
                </c:pt>
                <c:pt idx="254">
                  <c:v>2431.62</c:v>
                </c:pt>
                <c:pt idx="255">
                  <c:v>2363.52</c:v>
                </c:pt>
                <c:pt idx="256">
                  <c:v>2398.23</c:v>
                </c:pt>
                <c:pt idx="257">
                  <c:v>2346.8200000000002</c:v>
                </c:pt>
                <c:pt idx="258">
                  <c:v>2419.34</c:v>
                </c:pt>
                <c:pt idx="259">
                  <c:v>2393.5300000000002</c:v>
                </c:pt>
                <c:pt idx="260">
                  <c:v>2415.1799999999998</c:v>
                </c:pt>
                <c:pt idx="261">
                  <c:v>2417.37</c:v>
                </c:pt>
                <c:pt idx="262">
                  <c:v>2420.52</c:v>
                </c:pt>
                <c:pt idx="263">
                  <c:v>2484.38</c:v>
                </c:pt>
                <c:pt idx="264">
                  <c:v>2444.0500000000002</c:v>
                </c:pt>
                <c:pt idx="265">
                  <c:v>2431.5300000000002</c:v>
                </c:pt>
                <c:pt idx="266">
                  <c:v>2435.81</c:v>
                </c:pt>
                <c:pt idx="267">
                  <c:v>2436.6999999999998</c:v>
                </c:pt>
                <c:pt idx="268">
                  <c:v>2406.7600000000002</c:v>
                </c:pt>
                <c:pt idx="269">
                  <c:v>2327.6</c:v>
                </c:pt>
                <c:pt idx="270">
                  <c:v>2358.39</c:v>
                </c:pt>
                <c:pt idx="271">
                  <c:v>2391.15</c:v>
                </c:pt>
                <c:pt idx="272">
                  <c:v>2413.34</c:v>
                </c:pt>
                <c:pt idx="273">
                  <c:v>2439.0700000000002</c:v>
                </c:pt>
                <c:pt idx="274">
                  <c:v>2372.09</c:v>
                </c:pt>
                <c:pt idx="275">
                  <c:v>2498.06</c:v>
                </c:pt>
                <c:pt idx="276">
                  <c:v>2461.19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E0-4035-B8DD-50F06B40E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983912"/>
        <c:axId val="226250504"/>
      </c:lineChart>
      <c:catAx>
        <c:axId val="383983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6250504"/>
        <c:crosses val="autoZero"/>
        <c:auto val="1"/>
        <c:lblAlgn val="ctr"/>
        <c:lblOffset val="100"/>
        <c:tickLblSkip val="52"/>
        <c:noMultiLvlLbl val="0"/>
      </c:catAx>
      <c:valAx>
        <c:axId val="226250504"/>
        <c:scaling>
          <c:orientation val="minMax"/>
          <c:min val="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8398391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BCD9CB4-E062-440C-B940-3C00111D2DB1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A3D43E8-9572-4F52-B7E8-AE6101A6C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83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82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01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53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61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43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69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4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2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82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3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27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4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8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6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5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95925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8821055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00950" y="6248400"/>
            <a:ext cx="561975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13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6726382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91425" y="622458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54693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86495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9524828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91425" y="621823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26642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01332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92053155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91425" y="622458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38120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87260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42195909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91425" y="622458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81704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67169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14915074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81900" y="622458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86620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91323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44712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31097018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45400" y="6410325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4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45030284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53338" y="6410325"/>
            <a:ext cx="61912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51194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9828295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208</Words>
  <Application>Microsoft Office PowerPoint</Application>
  <PresentationFormat>On-screen Show (4:3)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Katelyn McCullock</cp:lastModifiedBy>
  <cp:revision>226</cp:revision>
  <cp:lastPrinted>2018-09-26T19:55:04Z</cp:lastPrinted>
  <dcterms:created xsi:type="dcterms:W3CDTF">2013-09-05T19:07:02Z</dcterms:created>
  <dcterms:modified xsi:type="dcterms:W3CDTF">2024-04-26T21:12:08Z</dcterms:modified>
</cp:coreProperties>
</file>