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PORK PRICE</a:t>
            </a:r>
          </a:p>
          <a:p>
            <a:pPr>
              <a:defRPr/>
            </a:pPr>
            <a:r>
              <a:rPr lang="en-US" sz="2000" b="0" dirty="0"/>
              <a:t>Nominal </a:t>
            </a:r>
            <a:r>
              <a:rPr lang="en-US" sz="2000" b="0" dirty="0" err="1"/>
              <a:t>vs</a:t>
            </a:r>
            <a:r>
              <a:rPr lang="en-US" sz="2000" b="0" dirty="0"/>
              <a:t> Real (GDP Deflator),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63028328355521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Nominal</c:v>
                </c:pt>
              </c:strCache>
            </c:strRef>
          </c:tx>
          <c:spPr>
            <a:ln w="508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242.69328333333328</c:v>
                </c:pt>
                <c:pt idx="1">
                  <c:v>241.44235583333329</c:v>
                </c:pt>
                <c:pt idx="2">
                  <c:v>258.20048666666662</c:v>
                </c:pt>
                <c:pt idx="3">
                  <c:v>269.39491749999996</c:v>
                </c:pt>
                <c:pt idx="4">
                  <c:v>265.75165520261794</c:v>
                </c:pt>
                <c:pt idx="5">
                  <c:v>265.79556935852611</c:v>
                </c:pt>
                <c:pt idx="6">
                  <c:v>279.17174821678321</c:v>
                </c:pt>
                <c:pt idx="7">
                  <c:v>282.69384548592438</c:v>
                </c:pt>
                <c:pt idx="8">
                  <c:v>280.72860330912675</c:v>
                </c:pt>
                <c:pt idx="9">
                  <c:v>287.05107419960547</c:v>
                </c:pt>
                <c:pt idx="10">
                  <c:v>293.65015293586151</c:v>
                </c:pt>
                <c:pt idx="11">
                  <c:v>291.97368478809386</c:v>
                </c:pt>
                <c:pt idx="12">
                  <c:v>311.3471476535413</c:v>
                </c:pt>
                <c:pt idx="13">
                  <c:v>343.35313112363269</c:v>
                </c:pt>
                <c:pt idx="14">
                  <c:v>346.67645008135196</c:v>
                </c:pt>
                <c:pt idx="15">
                  <c:v>364.39095357261971</c:v>
                </c:pt>
                <c:pt idx="16">
                  <c:v>401.87629533008788</c:v>
                </c:pt>
                <c:pt idx="17">
                  <c:v>385.25000000000006</c:v>
                </c:pt>
                <c:pt idx="18">
                  <c:v>374.66666666666674</c:v>
                </c:pt>
                <c:pt idx="19">
                  <c:v>378.41666666666669</c:v>
                </c:pt>
                <c:pt idx="20">
                  <c:v>374.45</c:v>
                </c:pt>
                <c:pt idx="21">
                  <c:v>384.32499999999999</c:v>
                </c:pt>
                <c:pt idx="22">
                  <c:v>402.92500000000001</c:v>
                </c:pt>
                <c:pt idx="23">
                  <c:v>450.30833333333334</c:v>
                </c:pt>
                <c:pt idx="24">
                  <c:v>489.70833333333326</c:v>
                </c:pt>
                <c:pt idx="25">
                  <c:v>480.87500000000006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59-4E79-88E9-78695609CB3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Real (2017 $)</c:v>
                </c:pt>
              </c:strCache>
            </c:strRef>
          </c:tx>
          <c:spPr>
            <a:ln w="635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346.11629277846703</c:v>
                </c:pt>
                <c:pt idx="1">
                  <c:v>339.52884340444274</c:v>
                </c:pt>
                <c:pt idx="2">
                  <c:v>355.05141039392021</c:v>
                </c:pt>
                <c:pt idx="3">
                  <c:v>362.28471960731571</c:v>
                </c:pt>
                <c:pt idx="4">
                  <c:v>351.91902960023566</c:v>
                </c:pt>
                <c:pt idx="5">
                  <c:v>345.16215536260307</c:v>
                </c:pt>
                <c:pt idx="6">
                  <c:v>353.03785957583523</c:v>
                </c:pt>
                <c:pt idx="7">
                  <c:v>346.62544201030505</c:v>
                </c:pt>
                <c:pt idx="8">
                  <c:v>333.91847760717343</c:v>
                </c:pt>
                <c:pt idx="9">
                  <c:v>332.43126637205467</c:v>
                </c:pt>
                <c:pt idx="10">
                  <c:v>333.64406728081246</c:v>
                </c:pt>
                <c:pt idx="11">
                  <c:v>329.70514114017556</c:v>
                </c:pt>
                <c:pt idx="12">
                  <c:v>347.36159814970244</c:v>
                </c:pt>
                <c:pt idx="13">
                  <c:v>375.32726044056443</c:v>
                </c:pt>
                <c:pt idx="14">
                  <c:v>372.03031612529054</c:v>
                </c:pt>
                <c:pt idx="15">
                  <c:v>384.49626317398753</c:v>
                </c:pt>
                <c:pt idx="16">
                  <c:v>416.7933285592224</c:v>
                </c:pt>
                <c:pt idx="17">
                  <c:v>395.87529286037244</c:v>
                </c:pt>
                <c:pt idx="18">
                  <c:v>381.37505386413693</c:v>
                </c:pt>
                <c:pt idx="19">
                  <c:v>378.41666666666669</c:v>
                </c:pt>
                <c:pt idx="20">
                  <c:v>366.063485546138</c:v>
                </c:pt>
                <c:pt idx="21">
                  <c:v>369.51484501192215</c:v>
                </c:pt>
                <c:pt idx="22">
                  <c:v>382.3507083819664</c:v>
                </c:pt>
                <c:pt idx="23">
                  <c:v>408.58005256488195</c:v>
                </c:pt>
                <c:pt idx="24">
                  <c:v>415.10204312286135</c:v>
                </c:pt>
                <c:pt idx="25">
                  <c:v>393.27979194098458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59-4E79-88E9-78695609CB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394040"/>
        <c:axId val="167400312"/>
      </c:lineChart>
      <c:catAx>
        <c:axId val="167394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67400312"/>
        <c:crosses val="autoZero"/>
        <c:auto val="1"/>
        <c:lblAlgn val="ctr"/>
        <c:lblOffset val="100"/>
        <c:tickLblSkip val="2"/>
        <c:noMultiLvlLbl val="0"/>
      </c:catAx>
      <c:valAx>
        <c:axId val="167400312"/>
        <c:scaling>
          <c:orientation val="minMax"/>
          <c:min val="22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6739404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CHOICE BEEF PRICE</a:t>
            </a:r>
          </a:p>
          <a:p>
            <a:pPr>
              <a:defRPr/>
            </a:pPr>
            <a:r>
              <a:rPr lang="en-US" sz="2000" b="0" dirty="0"/>
              <a:t>Nominal </a:t>
            </a:r>
            <a:r>
              <a:rPr lang="en-US" sz="2000" b="0" dirty="0" err="1"/>
              <a:t>vs</a:t>
            </a:r>
            <a:r>
              <a:rPr lang="en-US" sz="2000" b="0" dirty="0"/>
              <a:t> Real (GDP Deflator),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63028328355521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Nominal</c:v>
                </c:pt>
              </c:strCache>
            </c:strRef>
          </c:tx>
          <c:spPr>
            <a:ln w="508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277.11666666666662</c:v>
                </c:pt>
                <c:pt idx="1">
                  <c:v>287.76666666666671</c:v>
                </c:pt>
                <c:pt idx="2">
                  <c:v>306.41666666666669</c:v>
                </c:pt>
                <c:pt idx="3">
                  <c:v>337.72500000000002</c:v>
                </c:pt>
                <c:pt idx="4">
                  <c:v>331.54166666666669</c:v>
                </c:pt>
                <c:pt idx="5">
                  <c:v>374.61666666666662</c:v>
                </c:pt>
                <c:pt idx="6">
                  <c:v>406.52500000000003</c:v>
                </c:pt>
                <c:pt idx="7">
                  <c:v>409.08636678145666</c:v>
                </c:pt>
                <c:pt idx="8">
                  <c:v>397.02359822611447</c:v>
                </c:pt>
                <c:pt idx="9">
                  <c:v>415.83732834682837</c:v>
                </c:pt>
                <c:pt idx="10">
                  <c:v>432.58384290177742</c:v>
                </c:pt>
                <c:pt idx="11">
                  <c:v>425.81492785252254</c:v>
                </c:pt>
                <c:pt idx="12">
                  <c:v>438.39816177942402</c:v>
                </c:pt>
                <c:pt idx="13">
                  <c:v>480.72627052329358</c:v>
                </c:pt>
                <c:pt idx="14">
                  <c:v>498.58530412656313</c:v>
                </c:pt>
                <c:pt idx="15">
                  <c:v>528.9352319470014</c:v>
                </c:pt>
                <c:pt idx="16">
                  <c:v>597.02848591134239</c:v>
                </c:pt>
                <c:pt idx="17">
                  <c:v>628.89166666666654</c:v>
                </c:pt>
                <c:pt idx="18">
                  <c:v>596.38333333333333</c:v>
                </c:pt>
                <c:pt idx="19">
                  <c:v>590.85833333333323</c:v>
                </c:pt>
                <c:pt idx="20">
                  <c:v>592.33333333333337</c:v>
                </c:pt>
                <c:pt idx="21">
                  <c:v>604.36666666666667</c:v>
                </c:pt>
                <c:pt idx="22">
                  <c:v>653.55000000000007</c:v>
                </c:pt>
                <c:pt idx="23">
                  <c:v>724.51666666666654</c:v>
                </c:pt>
                <c:pt idx="24">
                  <c:v>758.5916666666667</c:v>
                </c:pt>
                <c:pt idx="25">
                  <c:v>798.35833333333346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B4-43B4-ADF6-F5FC9281F7D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Real (2017 $)</c:v>
                </c:pt>
              </c:strCache>
            </c:strRef>
          </c:tx>
          <c:spPr>
            <a:ln w="635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395.20909691619477</c:v>
                </c:pt>
                <c:pt idx="1">
                  <c:v>404.67250730079274</c:v>
                </c:pt>
                <c:pt idx="2">
                  <c:v>421.35346479286426</c:v>
                </c:pt>
                <c:pt idx="3">
                  <c:v>454.17563206024749</c:v>
                </c:pt>
                <c:pt idx="4">
                  <c:v>439.04080866935936</c:v>
                </c:pt>
                <c:pt idx="5">
                  <c:v>486.47724419742178</c:v>
                </c:pt>
                <c:pt idx="6">
                  <c:v>514.08753493430459</c:v>
                </c:pt>
                <c:pt idx="7">
                  <c:v>501.60180340067768</c:v>
                </c:pt>
                <c:pt idx="8">
                  <c:v>472.24797876332445</c:v>
                </c:pt>
                <c:pt idx="9">
                  <c:v>481.57746858310844</c:v>
                </c:pt>
                <c:pt idx="10">
                  <c:v>491.49994080621883</c:v>
                </c:pt>
                <c:pt idx="11">
                  <c:v>480.84254918076982</c:v>
                </c:pt>
                <c:pt idx="12">
                  <c:v>489.10898092134954</c:v>
                </c:pt>
                <c:pt idx="13">
                  <c:v>525.49302098063379</c:v>
                </c:pt>
                <c:pt idx="14">
                  <c:v>535.04888568606873</c:v>
                </c:pt>
                <c:pt idx="15">
                  <c:v>558.11928960019554</c:v>
                </c:pt>
                <c:pt idx="16">
                  <c:v>619.18926988036048</c:v>
                </c:pt>
                <c:pt idx="17">
                  <c:v>646.23665858303514</c:v>
                </c:pt>
                <c:pt idx="18">
                  <c:v>607.06154592617474</c:v>
                </c:pt>
                <c:pt idx="19">
                  <c:v>590.85833333333323</c:v>
                </c:pt>
                <c:pt idx="20">
                  <c:v>579.06691041570946</c:v>
                </c:pt>
                <c:pt idx="21">
                  <c:v>581.0770966335923</c:v>
                </c:pt>
                <c:pt idx="22">
                  <c:v>620.17821049335271</c:v>
                </c:pt>
                <c:pt idx="23">
                  <c:v>657.37859115228389</c:v>
                </c:pt>
                <c:pt idx="24">
                  <c:v>643.02142580646989</c:v>
                </c:pt>
                <c:pt idx="25">
                  <c:v>652.93100957147817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B4-43B4-ADF6-F5FC9281F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790712"/>
        <c:axId val="165491456"/>
      </c:lineChart>
      <c:catAx>
        <c:axId val="235790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65491456"/>
        <c:crosses val="autoZero"/>
        <c:auto val="1"/>
        <c:lblAlgn val="ctr"/>
        <c:lblOffset val="100"/>
        <c:tickLblSkip val="2"/>
        <c:noMultiLvlLbl val="0"/>
      </c:catAx>
      <c:valAx>
        <c:axId val="165491456"/>
        <c:scaling>
          <c:orientation val="minMax"/>
          <c:min val="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579071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 WHOLE BROILER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</a:t>
            </a:r>
          </a:p>
          <a:p>
            <a:pPr>
              <a:defRPr/>
            </a:pPr>
            <a:r>
              <a:rPr lang="en-US" sz="2000" b="0" dirty="0"/>
              <a:t>Nominal </a:t>
            </a:r>
            <a:r>
              <a:rPr lang="en-US" sz="2000" b="0" dirty="0" err="1"/>
              <a:t>vs</a:t>
            </a:r>
            <a:r>
              <a:rPr lang="en-US" sz="2000" b="0" dirty="0"/>
              <a:t> Real (GDP Deflator),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63028328355521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Nominal</c:v>
                </c:pt>
              </c:strCache>
            </c:strRef>
          </c:tx>
          <c:spPr>
            <a:ln w="508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104.36666666666667</c:v>
                </c:pt>
                <c:pt idx="1">
                  <c:v>105.59166666666665</c:v>
                </c:pt>
                <c:pt idx="2">
                  <c:v>107.11666666666666</c:v>
                </c:pt>
                <c:pt idx="3">
                  <c:v>110.51666666666667</c:v>
                </c:pt>
                <c:pt idx="4">
                  <c:v>107.39166666666667</c:v>
                </c:pt>
                <c:pt idx="5">
                  <c:v>103.44166666666666</c:v>
                </c:pt>
                <c:pt idx="6">
                  <c:v>106.95833333333336</c:v>
                </c:pt>
                <c:pt idx="7">
                  <c:v>105.575</c:v>
                </c:pt>
                <c:pt idx="8">
                  <c:v>104.93333333333334</c:v>
                </c:pt>
                <c:pt idx="9">
                  <c:v>111.51666666666665</c:v>
                </c:pt>
                <c:pt idx="10">
                  <c:v>120.69166666666668</c:v>
                </c:pt>
                <c:pt idx="11">
                  <c:v>127.81666666666666</c:v>
                </c:pt>
                <c:pt idx="12">
                  <c:v>126.31666666666666</c:v>
                </c:pt>
                <c:pt idx="13">
                  <c:v>129.13333333333335</c:v>
                </c:pt>
                <c:pt idx="14">
                  <c:v>142.21666666666667</c:v>
                </c:pt>
                <c:pt idx="15">
                  <c:v>149.61666666666667</c:v>
                </c:pt>
                <c:pt idx="16">
                  <c:v>153.32499999999999</c:v>
                </c:pt>
                <c:pt idx="17">
                  <c:v>148.82500000000002</c:v>
                </c:pt>
                <c:pt idx="18">
                  <c:v>146.36666666666665</c:v>
                </c:pt>
                <c:pt idx="19">
                  <c:v>147.19166666666669</c:v>
                </c:pt>
                <c:pt idx="20">
                  <c:v>149.70833333333331</c:v>
                </c:pt>
                <c:pt idx="21">
                  <c:v>149.5</c:v>
                </c:pt>
                <c:pt idx="22">
                  <c:v>156.29090909090911</c:v>
                </c:pt>
                <c:pt idx="23">
                  <c:v>152.65833333333333</c:v>
                </c:pt>
                <c:pt idx="24">
                  <c:v>180.06666666666663</c:v>
                </c:pt>
                <c:pt idx="25">
                  <c:v>191.41666666666663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CF-4149-834E-6823535AEE9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Real (2017 $)</c:v>
                </c:pt>
              </c:strCache>
            </c:strRef>
          </c:tx>
          <c:spPr>
            <a:ln w="635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148.84220634445253</c:v>
                </c:pt>
                <c:pt idx="1">
                  <c:v>148.48851326330194</c:v>
                </c:pt>
                <c:pt idx="2">
                  <c:v>147.29609563360012</c:v>
                </c:pt>
                <c:pt idx="3">
                  <c:v>148.62381208535055</c:v>
                </c:pt>
                <c:pt idx="4">
                  <c:v>142.21236398949435</c:v>
                </c:pt>
                <c:pt idx="5">
                  <c:v>134.32935961699954</c:v>
                </c:pt>
                <c:pt idx="6">
                  <c:v>135.25846116232705</c:v>
                </c:pt>
                <c:pt idx="7">
                  <c:v>129.45092942272797</c:v>
                </c:pt>
                <c:pt idx="8">
                  <c:v>124.81513641247676</c:v>
                </c:pt>
                <c:pt idx="9">
                  <c:v>129.14644832790958</c:v>
                </c:pt>
                <c:pt idx="10">
                  <c:v>137.12936346524566</c:v>
                </c:pt>
                <c:pt idx="11">
                  <c:v>144.3342818856618</c:v>
                </c:pt>
                <c:pt idx="12">
                  <c:v>140.92809115791977</c:v>
                </c:pt>
                <c:pt idx="13">
                  <c:v>141.15863767704045</c:v>
                </c:pt>
                <c:pt idx="14">
                  <c:v>152.61755289656776</c:v>
                </c:pt>
                <c:pt idx="15">
                  <c:v>157.87178215558205</c:v>
                </c:pt>
                <c:pt idx="16">
                  <c:v>159.01618941931736</c:v>
                </c:pt>
                <c:pt idx="17">
                  <c:v>152.92963130420486</c:v>
                </c:pt>
                <c:pt idx="18">
                  <c:v>148.9873542275289</c:v>
                </c:pt>
                <c:pt idx="19">
                  <c:v>147.19166666666669</c:v>
                </c:pt>
                <c:pt idx="20">
                  <c:v>146.35533266204587</c:v>
                </c:pt>
                <c:pt idx="21">
                  <c:v>143.7389431582186</c:v>
                </c:pt>
                <c:pt idx="22">
                  <c:v>148.31033022168049</c:v>
                </c:pt>
                <c:pt idx="23">
                  <c:v>138.51209324973763</c:v>
                </c:pt>
                <c:pt idx="24">
                  <c:v>152.63379473834405</c:v>
                </c:pt>
                <c:pt idx="25">
                  <c:v>156.54859753720498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CF-4149-834E-6823535AE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486752"/>
        <c:axId val="165486360"/>
      </c:lineChart>
      <c:catAx>
        <c:axId val="16548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65486360"/>
        <c:crosses val="autoZero"/>
        <c:auto val="1"/>
        <c:lblAlgn val="ctr"/>
        <c:lblOffset val="100"/>
        <c:tickLblSkip val="2"/>
        <c:noMultiLvlLbl val="0"/>
      </c:catAx>
      <c:valAx>
        <c:axId val="165486360"/>
        <c:scaling>
          <c:orientation val="minMax"/>
          <c:min val="8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6548675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TURKEY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</a:t>
            </a:r>
          </a:p>
          <a:p>
            <a:pPr>
              <a:defRPr/>
            </a:pPr>
            <a:r>
              <a:rPr lang="en-US" sz="2000" b="0" dirty="0"/>
              <a:t>Nominal </a:t>
            </a:r>
            <a:r>
              <a:rPr lang="en-US" sz="2000" b="0" dirty="0" err="1"/>
              <a:t>vs</a:t>
            </a:r>
            <a:r>
              <a:rPr lang="en-US" sz="2000" b="0" dirty="0"/>
              <a:t> Real (GDP Deflator),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63028328355521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Nominal</c:v>
                </c:pt>
              </c:strCache>
            </c:strRef>
          </c:tx>
          <c:spPr>
            <a:ln w="508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99.566666666666677</c:v>
                </c:pt>
                <c:pt idx="1">
                  <c:v>99.316666666666663</c:v>
                </c:pt>
                <c:pt idx="2">
                  <c:v>103.08333333333333</c:v>
                </c:pt>
                <c:pt idx="3">
                  <c:v>109.73333333333333</c:v>
                </c:pt>
                <c:pt idx="4">
                  <c:v>105.28333333333332</c:v>
                </c:pt>
                <c:pt idx="5">
                  <c:v>108.17500000000001</c:v>
                </c:pt>
                <c:pt idx="6">
                  <c:v>109.03333333333332</c:v>
                </c:pt>
                <c:pt idx="7">
                  <c:v>107.22499999999998</c:v>
                </c:pt>
                <c:pt idx="8">
                  <c:v>110.81666666666666</c:v>
                </c:pt>
                <c:pt idx="9">
                  <c:v>114.99166666666666</c:v>
                </c:pt>
                <c:pt idx="10">
                  <c:v>124.95833333333333</c:v>
                </c:pt>
                <c:pt idx="11">
                  <c:v>139.6</c:v>
                </c:pt>
                <c:pt idx="12">
                  <c:v>147.66666666666666</c:v>
                </c:pt>
                <c:pt idx="13">
                  <c:v>158.36666666666665</c:v>
                </c:pt>
                <c:pt idx="14">
                  <c:v>162.16666666666663</c:v>
                </c:pt>
                <c:pt idx="15">
                  <c:v>165.9</c:v>
                </c:pt>
                <c:pt idx="16">
                  <c:v>160.12500000000003</c:v>
                </c:pt>
                <c:pt idx="17">
                  <c:v>150.54166666666666</c:v>
                </c:pt>
                <c:pt idx="18">
                  <c:v>155.26666666666668</c:v>
                </c:pt>
                <c:pt idx="19">
                  <c:v>158.20833333333331</c:v>
                </c:pt>
                <c:pt idx="20">
                  <c:v>150.07500000000002</c:v>
                </c:pt>
                <c:pt idx="21">
                  <c:v>152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2E-4762-8968-49C8A0C7427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Real (2017 $)</c:v>
                </c:pt>
              </c:strCache>
            </c:strRef>
          </c:tx>
          <c:spPr>
            <a:ln w="635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141.99670084665595</c:v>
                </c:pt>
                <c:pt idx="1">
                  <c:v>139.66428072543863</c:v>
                </c:pt>
                <c:pt idx="2">
                  <c:v>141.74986019819769</c:v>
                </c:pt>
                <c:pt idx="3">
                  <c:v>147.57037833960911</c:v>
                </c:pt>
                <c:pt idx="4">
                  <c:v>139.42042419828289</c:v>
                </c:pt>
                <c:pt idx="5">
                  <c:v>140.47606679998964</c:v>
                </c:pt>
                <c:pt idx="6">
                  <c:v>137.88248584712787</c:v>
                </c:pt>
                <c:pt idx="7">
                  <c:v>131.47407916033154</c:v>
                </c:pt>
                <c:pt idx="8">
                  <c:v>131.81318964526017</c:v>
                </c:pt>
                <c:pt idx="9">
                  <c:v>133.17081456260831</c:v>
                </c:pt>
                <c:pt idx="10">
                  <c:v>141.97713216608153</c:v>
                </c:pt>
                <c:pt idx="11">
                  <c:v>157.64036316003433</c:v>
                </c:pt>
                <c:pt idx="12">
                  <c:v>164.7477091514935</c:v>
                </c:pt>
                <c:pt idx="13">
                  <c:v>173.11427145163111</c:v>
                </c:pt>
                <c:pt idx="14">
                  <c:v>174.02657795424867</c:v>
                </c:pt>
                <c:pt idx="15">
                  <c:v>175.05355013664519</c:v>
                </c:pt>
                <c:pt idx="16">
                  <c:v>166.06859501560865</c:v>
                </c:pt>
                <c:pt idx="17">
                  <c:v>154.69364407360214</c:v>
                </c:pt>
                <c:pt idx="18">
                  <c:v>158.04670826504889</c:v>
                </c:pt>
                <c:pt idx="19">
                  <c:v>158.20833333333331</c:v>
                </c:pt>
                <c:pt idx="20">
                  <c:v>146.71378713669827</c:v>
                </c:pt>
                <c:pt idx="21">
                  <c:v>146.14260441504501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2E-4762-8968-49C8A0C742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492240"/>
        <c:axId val="235099232"/>
      </c:lineChart>
      <c:catAx>
        <c:axId val="16549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5099232"/>
        <c:crosses val="autoZero"/>
        <c:auto val="1"/>
        <c:lblAlgn val="ctr"/>
        <c:lblOffset val="100"/>
        <c:tickLblSkip val="2"/>
        <c:noMultiLvlLbl val="0"/>
      </c:catAx>
      <c:valAx>
        <c:axId val="235099232"/>
        <c:scaling>
          <c:orientation val="minMax"/>
          <c:min val="9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6549224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MEAT AND POULTRY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</a:t>
            </a:r>
          </a:p>
          <a:p>
            <a:pPr>
              <a:defRPr/>
            </a:pPr>
            <a:r>
              <a:rPr lang="en-US" sz="2000" b="0" dirty="0"/>
              <a:t>Nominal,</a:t>
            </a:r>
            <a:r>
              <a:rPr lang="en-US" sz="2000" b="0" baseline="0" dirty="0"/>
              <a:t> </a:t>
            </a:r>
            <a:r>
              <a:rPr lang="en-US" sz="2000" b="0" dirty="0"/>
              <a:t>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63028328355521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Beef</c:v>
                </c:pt>
              </c:strCache>
            </c:strRef>
          </c:tx>
          <c:spPr>
            <a:ln w="508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277.11666666666662</c:v>
                </c:pt>
                <c:pt idx="1">
                  <c:v>287.76666666666671</c:v>
                </c:pt>
                <c:pt idx="2">
                  <c:v>306.41666666666669</c:v>
                </c:pt>
                <c:pt idx="3">
                  <c:v>337.72500000000002</c:v>
                </c:pt>
                <c:pt idx="4">
                  <c:v>331.54166666666669</c:v>
                </c:pt>
                <c:pt idx="5">
                  <c:v>374.61666666666662</c:v>
                </c:pt>
                <c:pt idx="6">
                  <c:v>406.52500000000003</c:v>
                </c:pt>
                <c:pt idx="7">
                  <c:v>409.08636678145666</c:v>
                </c:pt>
                <c:pt idx="8">
                  <c:v>397.02359822611447</c:v>
                </c:pt>
                <c:pt idx="9">
                  <c:v>415.83732834682837</c:v>
                </c:pt>
                <c:pt idx="10">
                  <c:v>432.58384290177742</c:v>
                </c:pt>
                <c:pt idx="11">
                  <c:v>425.81492785252254</c:v>
                </c:pt>
                <c:pt idx="12">
                  <c:v>438.39816177942402</c:v>
                </c:pt>
                <c:pt idx="13">
                  <c:v>480.72627052329358</c:v>
                </c:pt>
                <c:pt idx="14">
                  <c:v>498.58530412656313</c:v>
                </c:pt>
                <c:pt idx="15">
                  <c:v>528.9352319470014</c:v>
                </c:pt>
                <c:pt idx="16">
                  <c:v>597.02848591134239</c:v>
                </c:pt>
                <c:pt idx="17">
                  <c:v>628.89166666666654</c:v>
                </c:pt>
                <c:pt idx="18">
                  <c:v>596.38333333333333</c:v>
                </c:pt>
                <c:pt idx="19">
                  <c:v>590.85833333333323</c:v>
                </c:pt>
                <c:pt idx="20">
                  <c:v>592.33333333333337</c:v>
                </c:pt>
                <c:pt idx="21">
                  <c:v>604.36666666666667</c:v>
                </c:pt>
                <c:pt idx="22">
                  <c:v>653.55000000000007</c:v>
                </c:pt>
                <c:pt idx="23">
                  <c:v>724.51666666666654</c:v>
                </c:pt>
                <c:pt idx="24">
                  <c:v>758.5916666666667</c:v>
                </c:pt>
                <c:pt idx="25">
                  <c:v>798.35833333333346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DB-40B6-87B0-10D7FA7E8C1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Pork</c:v>
                </c:pt>
              </c:strCache>
            </c:strRef>
          </c:tx>
          <c:spPr>
            <a:ln w="635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242.69328333333328</c:v>
                </c:pt>
                <c:pt idx="1">
                  <c:v>241.44235583333329</c:v>
                </c:pt>
                <c:pt idx="2">
                  <c:v>258.20048666666662</c:v>
                </c:pt>
                <c:pt idx="3">
                  <c:v>269.39491749999996</c:v>
                </c:pt>
                <c:pt idx="4">
                  <c:v>265.75165520261794</c:v>
                </c:pt>
                <c:pt idx="5">
                  <c:v>265.79556935852611</c:v>
                </c:pt>
                <c:pt idx="6">
                  <c:v>279.17174821678321</c:v>
                </c:pt>
                <c:pt idx="7">
                  <c:v>282.69384548592438</c:v>
                </c:pt>
                <c:pt idx="8">
                  <c:v>280.72860330912675</c:v>
                </c:pt>
                <c:pt idx="9">
                  <c:v>287.05107419960547</c:v>
                </c:pt>
                <c:pt idx="10">
                  <c:v>293.65015293586151</c:v>
                </c:pt>
                <c:pt idx="11">
                  <c:v>291.97368478809386</c:v>
                </c:pt>
                <c:pt idx="12">
                  <c:v>311.3471476535413</c:v>
                </c:pt>
                <c:pt idx="13">
                  <c:v>343.35313112363269</c:v>
                </c:pt>
                <c:pt idx="14">
                  <c:v>346.67645008135196</c:v>
                </c:pt>
                <c:pt idx="15">
                  <c:v>364.39095357261971</c:v>
                </c:pt>
                <c:pt idx="16">
                  <c:v>401.87629533008788</c:v>
                </c:pt>
                <c:pt idx="17">
                  <c:v>385.25000000000006</c:v>
                </c:pt>
                <c:pt idx="18">
                  <c:v>374.66666666666674</c:v>
                </c:pt>
                <c:pt idx="19">
                  <c:v>378.41666666666669</c:v>
                </c:pt>
                <c:pt idx="20">
                  <c:v>374.45</c:v>
                </c:pt>
                <c:pt idx="21">
                  <c:v>384.32499999999999</c:v>
                </c:pt>
                <c:pt idx="22">
                  <c:v>402.92500000000001</c:v>
                </c:pt>
                <c:pt idx="23">
                  <c:v>450.30833333333334</c:v>
                </c:pt>
                <c:pt idx="24">
                  <c:v>489.70833333333326</c:v>
                </c:pt>
                <c:pt idx="25">
                  <c:v>480.87500000000006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DB-40B6-87B0-10D7FA7E8C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Broilers</c:v>
                </c:pt>
              </c:strCache>
            </c:strRef>
          </c:tx>
          <c:spPr>
            <a:ln w="41275"/>
          </c:spPr>
          <c:marker>
            <c:symbol val="none"/>
          </c:marker>
          <c:val>
            <c:numRef>
              <c:f>Sheet1!$D$2:$D$27</c:f>
              <c:numCache>
                <c:formatCode>General</c:formatCode>
                <c:ptCount val="26"/>
                <c:pt idx="0">
                  <c:v>104.36666666666667</c:v>
                </c:pt>
                <c:pt idx="1">
                  <c:v>105.59166666666665</c:v>
                </c:pt>
                <c:pt idx="2">
                  <c:v>107.11666666666666</c:v>
                </c:pt>
                <c:pt idx="3">
                  <c:v>110.51666666666667</c:v>
                </c:pt>
                <c:pt idx="4">
                  <c:v>107.39166666666667</c:v>
                </c:pt>
                <c:pt idx="5">
                  <c:v>103.44166666666666</c:v>
                </c:pt>
                <c:pt idx="6">
                  <c:v>106.95833333333336</c:v>
                </c:pt>
                <c:pt idx="7">
                  <c:v>105.575</c:v>
                </c:pt>
                <c:pt idx="8">
                  <c:v>104.93333333333334</c:v>
                </c:pt>
                <c:pt idx="9">
                  <c:v>111.51666666666665</c:v>
                </c:pt>
                <c:pt idx="10">
                  <c:v>120.69166666666668</c:v>
                </c:pt>
                <c:pt idx="11">
                  <c:v>127.81666666666666</c:v>
                </c:pt>
                <c:pt idx="12">
                  <c:v>126.31666666666666</c:v>
                </c:pt>
                <c:pt idx="13">
                  <c:v>129.13333333333335</c:v>
                </c:pt>
                <c:pt idx="14">
                  <c:v>142.21666666666667</c:v>
                </c:pt>
                <c:pt idx="15">
                  <c:v>149.61666666666667</c:v>
                </c:pt>
                <c:pt idx="16">
                  <c:v>153.32499999999999</c:v>
                </c:pt>
                <c:pt idx="17">
                  <c:v>148.82500000000002</c:v>
                </c:pt>
                <c:pt idx="18">
                  <c:v>146.36666666666665</c:v>
                </c:pt>
                <c:pt idx="19">
                  <c:v>147.19166666666669</c:v>
                </c:pt>
                <c:pt idx="20">
                  <c:v>149.70833333333331</c:v>
                </c:pt>
                <c:pt idx="21">
                  <c:v>149.5</c:v>
                </c:pt>
                <c:pt idx="22">
                  <c:v>156.29090909090911</c:v>
                </c:pt>
                <c:pt idx="23">
                  <c:v>152.65833333333333</c:v>
                </c:pt>
                <c:pt idx="24">
                  <c:v>180.06666666666663</c:v>
                </c:pt>
                <c:pt idx="25">
                  <c:v>191.41666666666663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DB-40B6-87B0-10D7FA7E8C1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Turkey</c:v>
                </c:pt>
              </c:strCache>
            </c:strRef>
          </c:tx>
          <c:spPr>
            <a:ln w="38100">
              <a:prstDash val="dashDot"/>
            </a:ln>
          </c:spPr>
          <c:marker>
            <c:symbol val="none"/>
          </c:marker>
          <c:val>
            <c:numRef>
              <c:f>Sheet1!$E$2:$E$27</c:f>
              <c:numCache>
                <c:formatCode>General</c:formatCode>
                <c:ptCount val="26"/>
                <c:pt idx="0">
                  <c:v>99.566666666666677</c:v>
                </c:pt>
                <c:pt idx="1">
                  <c:v>99.316666666666663</c:v>
                </c:pt>
                <c:pt idx="2">
                  <c:v>103.08333333333333</c:v>
                </c:pt>
                <c:pt idx="3">
                  <c:v>109.73333333333333</c:v>
                </c:pt>
                <c:pt idx="4">
                  <c:v>105.28333333333332</c:v>
                </c:pt>
                <c:pt idx="5">
                  <c:v>108.17500000000001</c:v>
                </c:pt>
                <c:pt idx="6">
                  <c:v>109.03333333333332</c:v>
                </c:pt>
                <c:pt idx="7">
                  <c:v>107.22499999999998</c:v>
                </c:pt>
                <c:pt idx="8">
                  <c:v>110.81666666666666</c:v>
                </c:pt>
                <c:pt idx="9">
                  <c:v>114.99166666666666</c:v>
                </c:pt>
                <c:pt idx="10">
                  <c:v>124.95833333333333</c:v>
                </c:pt>
                <c:pt idx="11">
                  <c:v>139.6</c:v>
                </c:pt>
                <c:pt idx="12">
                  <c:v>147.66666666666666</c:v>
                </c:pt>
                <c:pt idx="13">
                  <c:v>158.36666666666665</c:v>
                </c:pt>
                <c:pt idx="14">
                  <c:v>162.16666666666663</c:v>
                </c:pt>
                <c:pt idx="15">
                  <c:v>165.9</c:v>
                </c:pt>
                <c:pt idx="16">
                  <c:v>160.12500000000003</c:v>
                </c:pt>
                <c:pt idx="17">
                  <c:v>150.54166666666666</c:v>
                </c:pt>
                <c:pt idx="18">
                  <c:v>155.26666666666668</c:v>
                </c:pt>
                <c:pt idx="19">
                  <c:v>158.20833333333331</c:v>
                </c:pt>
                <c:pt idx="20">
                  <c:v>150.07500000000002</c:v>
                </c:pt>
                <c:pt idx="21">
                  <c:v>152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DB-40B6-87B0-10D7FA7E8C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5100800"/>
        <c:axId val="235097664"/>
      </c:lineChart>
      <c:catAx>
        <c:axId val="23510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5097664"/>
        <c:crosses val="autoZero"/>
        <c:auto val="1"/>
        <c:lblAlgn val="ctr"/>
        <c:lblOffset val="100"/>
        <c:tickLblSkip val="2"/>
        <c:noMultiLvlLbl val="0"/>
      </c:catAx>
      <c:valAx>
        <c:axId val="235097664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510080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RETAIL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MEAT AND POULTRY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PRICE</a:t>
            </a:r>
          </a:p>
          <a:p>
            <a:pPr>
              <a:defRPr/>
            </a:pPr>
            <a:r>
              <a:rPr lang="en-US" sz="2000" b="0" dirty="0"/>
              <a:t>Real (2012 $, GDP Deflator), Annual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63028328355521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Beef</c:v>
                </c:pt>
              </c:strCache>
            </c:strRef>
          </c:tx>
          <c:spPr>
            <a:ln w="50800">
              <a:solidFill>
                <a:srgbClr val="FF5050"/>
              </a:solidFill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395.20909691619477</c:v>
                </c:pt>
                <c:pt idx="1">
                  <c:v>404.67250730079274</c:v>
                </c:pt>
                <c:pt idx="2">
                  <c:v>421.35346479286426</c:v>
                </c:pt>
                <c:pt idx="3">
                  <c:v>454.17563206024749</c:v>
                </c:pt>
                <c:pt idx="4">
                  <c:v>439.04080866935936</c:v>
                </c:pt>
                <c:pt idx="5">
                  <c:v>486.47724419742178</c:v>
                </c:pt>
                <c:pt idx="6">
                  <c:v>514.08753493430459</c:v>
                </c:pt>
                <c:pt idx="7">
                  <c:v>501.60180340067768</c:v>
                </c:pt>
                <c:pt idx="8">
                  <c:v>472.24797876332445</c:v>
                </c:pt>
                <c:pt idx="9">
                  <c:v>481.57746858310844</c:v>
                </c:pt>
                <c:pt idx="10">
                  <c:v>491.49994080621883</c:v>
                </c:pt>
                <c:pt idx="11">
                  <c:v>480.84254918076982</c:v>
                </c:pt>
                <c:pt idx="12">
                  <c:v>489.10898092134954</c:v>
                </c:pt>
                <c:pt idx="13">
                  <c:v>525.49302098063379</c:v>
                </c:pt>
                <c:pt idx="14">
                  <c:v>535.04888568606873</c:v>
                </c:pt>
                <c:pt idx="15">
                  <c:v>558.11928960019554</c:v>
                </c:pt>
                <c:pt idx="16">
                  <c:v>619.18926988036048</c:v>
                </c:pt>
                <c:pt idx="17">
                  <c:v>646.23665858303514</c:v>
                </c:pt>
                <c:pt idx="18">
                  <c:v>607.06154592617474</c:v>
                </c:pt>
                <c:pt idx="19">
                  <c:v>590.85833333333323</c:v>
                </c:pt>
                <c:pt idx="20">
                  <c:v>579.06691041570946</c:v>
                </c:pt>
                <c:pt idx="21">
                  <c:v>581.0770966335923</c:v>
                </c:pt>
                <c:pt idx="22">
                  <c:v>620.17821049335271</c:v>
                </c:pt>
                <c:pt idx="23">
                  <c:v>657.37859115228389</c:v>
                </c:pt>
                <c:pt idx="24">
                  <c:v>643.02142580646989</c:v>
                </c:pt>
                <c:pt idx="25">
                  <c:v>652.93100957147817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F-477A-AFC1-6EF9ABDAE16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Pork</c:v>
                </c:pt>
              </c:strCache>
            </c:strRef>
          </c:tx>
          <c:spPr>
            <a:ln w="635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346.11629277846703</c:v>
                </c:pt>
                <c:pt idx="1">
                  <c:v>339.52884340444274</c:v>
                </c:pt>
                <c:pt idx="2">
                  <c:v>355.05141039392021</c:v>
                </c:pt>
                <c:pt idx="3">
                  <c:v>362.28471960731571</c:v>
                </c:pt>
                <c:pt idx="4">
                  <c:v>351.91902960023566</c:v>
                </c:pt>
                <c:pt idx="5">
                  <c:v>345.16215536260307</c:v>
                </c:pt>
                <c:pt idx="6">
                  <c:v>353.03785957583523</c:v>
                </c:pt>
                <c:pt idx="7">
                  <c:v>346.62544201030505</c:v>
                </c:pt>
                <c:pt idx="8">
                  <c:v>333.91847760717343</c:v>
                </c:pt>
                <c:pt idx="9">
                  <c:v>332.43126637205467</c:v>
                </c:pt>
                <c:pt idx="10">
                  <c:v>333.64406728081246</c:v>
                </c:pt>
                <c:pt idx="11">
                  <c:v>329.70514114017556</c:v>
                </c:pt>
                <c:pt idx="12">
                  <c:v>347.36159814970244</c:v>
                </c:pt>
                <c:pt idx="13">
                  <c:v>375.32726044056443</c:v>
                </c:pt>
                <c:pt idx="14">
                  <c:v>372.03031612529054</c:v>
                </c:pt>
                <c:pt idx="15">
                  <c:v>384.49626317398753</c:v>
                </c:pt>
                <c:pt idx="16">
                  <c:v>416.7933285592224</c:v>
                </c:pt>
                <c:pt idx="17">
                  <c:v>395.87529286037244</c:v>
                </c:pt>
                <c:pt idx="18">
                  <c:v>381.37505386413693</c:v>
                </c:pt>
                <c:pt idx="19">
                  <c:v>378.41666666666669</c:v>
                </c:pt>
                <c:pt idx="20">
                  <c:v>366.063485546138</c:v>
                </c:pt>
                <c:pt idx="21">
                  <c:v>369.51484501192215</c:v>
                </c:pt>
                <c:pt idx="22">
                  <c:v>382.3507083819664</c:v>
                </c:pt>
                <c:pt idx="23">
                  <c:v>408.58005256488195</c:v>
                </c:pt>
                <c:pt idx="24">
                  <c:v>415.10204312286135</c:v>
                </c:pt>
                <c:pt idx="25">
                  <c:v>393.27979194098458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F-477A-AFC1-6EF9ABDAE1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Broilers</c:v>
                </c:pt>
              </c:strCache>
            </c:strRef>
          </c:tx>
          <c:spPr>
            <a:ln w="41275"/>
          </c:spPr>
          <c:marker>
            <c:symbol val="none"/>
          </c:marker>
          <c:val>
            <c:numRef>
              <c:f>Sheet1!$D$2:$D$27</c:f>
              <c:numCache>
                <c:formatCode>General</c:formatCode>
                <c:ptCount val="26"/>
                <c:pt idx="0">
                  <c:v>148.84220634445253</c:v>
                </c:pt>
                <c:pt idx="1">
                  <c:v>148.48851326330194</c:v>
                </c:pt>
                <c:pt idx="2">
                  <c:v>147.29609563360012</c:v>
                </c:pt>
                <c:pt idx="3">
                  <c:v>148.62381208535055</c:v>
                </c:pt>
                <c:pt idx="4">
                  <c:v>142.21236398949435</c:v>
                </c:pt>
                <c:pt idx="5">
                  <c:v>134.32935961699954</c:v>
                </c:pt>
                <c:pt idx="6">
                  <c:v>135.25846116232705</c:v>
                </c:pt>
                <c:pt idx="7">
                  <c:v>129.45092942272797</c:v>
                </c:pt>
                <c:pt idx="8">
                  <c:v>124.81513641247676</c:v>
                </c:pt>
                <c:pt idx="9">
                  <c:v>129.14644832790958</c:v>
                </c:pt>
                <c:pt idx="10">
                  <c:v>137.12936346524566</c:v>
                </c:pt>
                <c:pt idx="11">
                  <c:v>144.3342818856618</c:v>
                </c:pt>
                <c:pt idx="12">
                  <c:v>140.92809115791977</c:v>
                </c:pt>
                <c:pt idx="13">
                  <c:v>141.15863767704045</c:v>
                </c:pt>
                <c:pt idx="14">
                  <c:v>152.61755289656776</c:v>
                </c:pt>
                <c:pt idx="15">
                  <c:v>157.87178215558205</c:v>
                </c:pt>
                <c:pt idx="16">
                  <c:v>159.01618941931736</c:v>
                </c:pt>
                <c:pt idx="17">
                  <c:v>152.92963130420486</c:v>
                </c:pt>
                <c:pt idx="18">
                  <c:v>148.9873542275289</c:v>
                </c:pt>
                <c:pt idx="19">
                  <c:v>147.19166666666669</c:v>
                </c:pt>
                <c:pt idx="20">
                  <c:v>146.35533266204587</c:v>
                </c:pt>
                <c:pt idx="21">
                  <c:v>143.7389431582186</c:v>
                </c:pt>
                <c:pt idx="22">
                  <c:v>148.31033022168049</c:v>
                </c:pt>
                <c:pt idx="23">
                  <c:v>138.51209324973763</c:v>
                </c:pt>
                <c:pt idx="24">
                  <c:v>152.63379473834405</c:v>
                </c:pt>
                <c:pt idx="25">
                  <c:v>156.54859753720498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6F-477A-AFC1-6EF9ABDAE1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Turkey</c:v>
                </c:pt>
              </c:strCache>
            </c:strRef>
          </c:tx>
          <c:spPr>
            <a:ln w="38100">
              <a:prstDash val="dashDot"/>
            </a:ln>
          </c:spPr>
          <c:marker>
            <c:symbol val="none"/>
          </c:marker>
          <c:val>
            <c:numRef>
              <c:f>Sheet1!$E$2:$E$27</c:f>
              <c:numCache>
                <c:formatCode>General</c:formatCode>
                <c:ptCount val="26"/>
                <c:pt idx="0">
                  <c:v>141.99670084665595</c:v>
                </c:pt>
                <c:pt idx="1">
                  <c:v>139.66428072543863</c:v>
                </c:pt>
                <c:pt idx="2">
                  <c:v>141.74986019819769</c:v>
                </c:pt>
                <c:pt idx="3">
                  <c:v>147.57037833960911</c:v>
                </c:pt>
                <c:pt idx="4">
                  <c:v>139.42042419828289</c:v>
                </c:pt>
                <c:pt idx="5">
                  <c:v>140.47606679998964</c:v>
                </c:pt>
                <c:pt idx="6">
                  <c:v>137.88248584712787</c:v>
                </c:pt>
                <c:pt idx="7">
                  <c:v>131.47407916033154</c:v>
                </c:pt>
                <c:pt idx="8">
                  <c:v>131.81318964526017</c:v>
                </c:pt>
                <c:pt idx="9">
                  <c:v>133.17081456260831</c:v>
                </c:pt>
                <c:pt idx="10">
                  <c:v>141.97713216608153</c:v>
                </c:pt>
                <c:pt idx="11">
                  <c:v>157.64036316003433</c:v>
                </c:pt>
                <c:pt idx="12">
                  <c:v>164.7477091514935</c:v>
                </c:pt>
                <c:pt idx="13">
                  <c:v>173.11427145163111</c:v>
                </c:pt>
                <c:pt idx="14">
                  <c:v>174.02657795424867</c:v>
                </c:pt>
                <c:pt idx="15">
                  <c:v>175.05355013664519</c:v>
                </c:pt>
                <c:pt idx="16">
                  <c:v>166.06859501560865</c:v>
                </c:pt>
                <c:pt idx="17">
                  <c:v>154.69364407360214</c:v>
                </c:pt>
                <c:pt idx="18">
                  <c:v>158.04670826504889</c:v>
                </c:pt>
                <c:pt idx="19">
                  <c:v>158.20833333333331</c:v>
                </c:pt>
                <c:pt idx="20">
                  <c:v>146.71378713669827</c:v>
                </c:pt>
                <c:pt idx="21">
                  <c:v>146.14260441504501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6F-477A-AFC1-6EF9ABDAE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09656"/>
        <c:axId val="166610440"/>
      </c:lineChart>
      <c:catAx>
        <c:axId val="166609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66610440"/>
        <c:crosses val="autoZero"/>
        <c:auto val="1"/>
        <c:lblAlgn val="ctr"/>
        <c:lblOffset val="100"/>
        <c:tickLblSkip val="2"/>
        <c:noMultiLvlLbl val="0"/>
      </c:catAx>
      <c:valAx>
        <c:axId val="166610440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Cents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6660965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BEEF &amp; PORK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PRICE-QUANTITY RELATIONSHIP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Annual, Retail Weight, Deflated Retail Price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44266449452449"/>
          <c:h val="0.6737390484640123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98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</c:f>
              <c:numCache>
                <c:formatCode>General</c:formatCode>
                <c:ptCount val="1"/>
                <c:pt idx="0">
                  <c:v>118.21377060744467</c:v>
                </c:pt>
              </c:numCache>
            </c:numRef>
          </c:xVal>
          <c:yVal>
            <c:numRef>
              <c:f>Sheet1!$C$2</c:f>
              <c:numCache>
                <c:formatCode>General</c:formatCode>
                <c:ptCount val="1"/>
                <c:pt idx="0">
                  <c:v>3.7380655442418194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926-4216-9E2D-E92F74BB3AAB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99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Sheet1!$B$3</c:f>
              <c:numCache>
                <c:formatCode>General</c:formatCode>
                <c:ptCount val="1"/>
                <c:pt idx="0">
                  <c:v>120.10534946940155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3.7614108468260685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926-4216-9E2D-E92F74BB3AAB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00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Sheet1!$B$4</c:f>
              <c:numCache>
                <c:formatCode>General</c:formatCode>
                <c:ptCount val="1"/>
                <c:pt idx="0">
                  <c:v>118.98546014706736</c:v>
                </c:pt>
              </c:numCache>
            </c:numRef>
          </c:xVal>
          <c:yVal>
            <c:numRef>
              <c:f>Sheet1!$C$4</c:f>
              <c:numCache>
                <c:formatCode>General</c:formatCode>
                <c:ptCount val="1"/>
                <c:pt idx="0">
                  <c:v>3.9281195355853984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926-4216-9E2D-E92F74BB3AAB}"/>
            </c:ext>
          </c:extLst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01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Sheet1!$B$5</c:f>
              <c:numCache>
                <c:formatCode>General</c:formatCode>
                <c:ptCount val="1"/>
                <c:pt idx="0">
                  <c:v>116.63893054054245</c:v>
                </c:pt>
              </c:numCache>
            </c:numRef>
          </c:xVal>
          <c:yVal>
            <c:numRef>
              <c:f>Sheet1!$C$5</c:f>
              <c:numCache>
                <c:formatCode>General</c:formatCode>
                <c:ptCount val="1"/>
                <c:pt idx="0">
                  <c:v>4.1453719882901154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926-4216-9E2D-E92F74BB3AAB}"/>
            </c:ext>
          </c:extLst>
        </c:ser>
        <c:ser>
          <c:idx val="4"/>
          <c:order val="4"/>
          <c:tx>
            <c:strRef>
              <c:f>Sheet1!$E$6</c:f>
              <c:strCache>
                <c:ptCount val="1"/>
                <c:pt idx="0">
                  <c:v>02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Sheet1!$B$6</c:f>
              <c:numCache>
                <c:formatCode>General</c:formatCode>
                <c:ptCount val="1"/>
                <c:pt idx="0">
                  <c:v>119.35347457106499</c:v>
                </c:pt>
              </c:numCache>
            </c:numRef>
          </c:xVal>
          <c:yVal>
            <c:numRef>
              <c:f>Sheet1!$C$6</c:f>
              <c:numCache>
                <c:formatCode>General</c:formatCode>
                <c:ptCount val="1"/>
                <c:pt idx="0">
                  <c:v>4.0138536997936702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926-4216-9E2D-E92F74BB3AAB}"/>
            </c:ext>
          </c:extLst>
        </c:ser>
        <c:ser>
          <c:idx val="5"/>
          <c:order val="5"/>
          <c:tx>
            <c:strRef>
              <c:f>Sheet1!$E$7</c:f>
              <c:strCache>
                <c:ptCount val="1"/>
                <c:pt idx="0">
                  <c:v>03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Sheet1!$B$7</c:f>
              <c:numCache>
                <c:formatCode>General</c:formatCode>
                <c:ptCount val="1"/>
                <c:pt idx="0">
                  <c:v>116.94449626093879</c:v>
                </c:pt>
              </c:numCache>
            </c:numRef>
          </c:xVal>
          <c:yVal>
            <c:numRef>
              <c:f>Sheet1!$C$7</c:f>
              <c:numCache>
                <c:formatCode>General</c:formatCode>
                <c:ptCount val="1"/>
                <c:pt idx="0">
                  <c:v>4.2374544360470718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926-4216-9E2D-E92F74BB3AAB}"/>
            </c:ext>
          </c:extLst>
        </c:ser>
        <c:ser>
          <c:idx val="6"/>
          <c:order val="6"/>
          <c:tx>
            <c:strRef>
              <c:f>Sheet1!$E$8</c:f>
              <c:strCache>
                <c:ptCount val="1"/>
                <c:pt idx="0">
                  <c:v>04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Sheet1!$B$8</c:f>
              <c:numCache>
                <c:formatCode>General</c:formatCode>
                <c:ptCount val="1"/>
                <c:pt idx="0">
                  <c:v>117.68792668767753</c:v>
                </c:pt>
              </c:numCache>
            </c:numRef>
          </c:xVal>
          <c:yVal>
            <c:numRef>
              <c:f>Sheet1!$C$8</c:f>
              <c:numCache>
                <c:formatCode>General</c:formatCode>
                <c:ptCount val="1"/>
                <c:pt idx="0">
                  <c:v>4.4368027041750135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7926-4216-9E2D-E92F74BB3AAB}"/>
            </c:ext>
          </c:extLst>
        </c:ser>
        <c:ser>
          <c:idx val="7"/>
          <c:order val="7"/>
          <c:tx>
            <c:strRef>
              <c:f>Sheet1!$E$9</c:f>
              <c:strCache>
                <c:ptCount val="1"/>
                <c:pt idx="0">
                  <c:v>05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Sheet1!$B$9</c:f>
              <c:numCache>
                <c:formatCode>General</c:formatCode>
                <c:ptCount val="1"/>
                <c:pt idx="0">
                  <c:v>115.68971330000798</c:v>
                </c:pt>
              </c:numCache>
            </c:numRef>
          </c:xVal>
          <c:yVal>
            <c:numRef>
              <c:f>Sheet1!$C$9</c:f>
              <c:numCache>
                <c:formatCode>General</c:formatCode>
                <c:ptCount val="1"/>
                <c:pt idx="0">
                  <c:v>4.3455108558864302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7926-4216-9E2D-E92F74BB3AAB}"/>
            </c:ext>
          </c:extLst>
        </c:ser>
        <c:ser>
          <c:idx val="8"/>
          <c:order val="8"/>
          <c:tx>
            <c:strRef>
              <c:f>Sheet1!$E$10</c:f>
              <c:strCache>
                <c:ptCount val="1"/>
                <c:pt idx="0">
                  <c:v>06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7926-4216-9E2D-E92F74BB3AAB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Sheet1!$B$10</c:f>
              <c:numCache>
                <c:formatCode>General</c:formatCode>
                <c:ptCount val="1"/>
                <c:pt idx="0">
                  <c:v>115.39721782635772</c:v>
                </c:pt>
              </c:numCache>
            </c:numRef>
          </c:xVal>
          <c:yVal>
            <c:numRef>
              <c:f>Sheet1!$C$10</c:f>
              <c:numCache>
                <c:formatCode>General</c:formatCode>
                <c:ptCount val="1"/>
                <c:pt idx="0">
                  <c:v>4.1293004678290535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7926-4216-9E2D-E92F74BB3AAB}"/>
            </c:ext>
          </c:extLst>
        </c:ser>
        <c:ser>
          <c:idx val="9"/>
          <c:order val="9"/>
          <c:tx>
            <c:strRef>
              <c:f>Sheet1!$E$11</c:f>
              <c:strCache>
                <c:ptCount val="1"/>
                <c:pt idx="0">
                  <c:v>07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Sheet1!$B$11</c:f>
              <c:numCache>
                <c:formatCode>General</c:formatCode>
                <c:ptCount val="1"/>
                <c:pt idx="0">
                  <c:v>116.12797184078036</c:v>
                </c:pt>
              </c:numCache>
            </c:numRef>
          </c:xVal>
          <c:yVal>
            <c:numRef>
              <c:f>Sheet1!$C$11</c:f>
              <c:numCache>
                <c:formatCode>General</c:formatCode>
                <c:ptCount val="1"/>
                <c:pt idx="0">
                  <c:v>4.1629023989468195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7926-4216-9E2D-E92F74BB3AAB}"/>
            </c:ext>
          </c:extLst>
        </c:ser>
        <c:ser>
          <c:idx val="10"/>
          <c:order val="10"/>
          <c:tx>
            <c:strRef>
              <c:f>Sheet1!$E$12</c:f>
              <c:strCache>
                <c:ptCount val="1"/>
                <c:pt idx="0">
                  <c:v>08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926-4216-9E2D-E92F74BB3AA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Sheet1!$B$12</c:f>
              <c:numCache>
                <c:formatCode>General</c:formatCode>
                <c:ptCount val="1"/>
                <c:pt idx="0">
                  <c:v>112.00311170311434</c:v>
                </c:pt>
              </c:numCache>
            </c:numRef>
          </c:xVal>
          <c:yVal>
            <c:numRef>
              <c:f>Sheet1!$C$12</c:f>
              <c:numCache>
                <c:formatCode>General</c:formatCode>
                <c:ptCount val="1"/>
                <c:pt idx="0">
                  <c:v>4.2171693077752916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7926-4216-9E2D-E92F74BB3AAB}"/>
            </c:ext>
          </c:extLst>
        </c:ser>
        <c:ser>
          <c:idx val="11"/>
          <c:order val="11"/>
          <c:tx>
            <c:strRef>
              <c:f>Sheet1!$E$13</c:f>
              <c:strCache>
                <c:ptCount val="1"/>
                <c:pt idx="0">
                  <c:v>09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Sheet1!$B$13</c:f>
              <c:numCache>
                <c:formatCode>General</c:formatCode>
                <c:ptCount val="1"/>
                <c:pt idx="0">
                  <c:v>111.29702017548425</c:v>
                </c:pt>
              </c:numCache>
            </c:numRef>
          </c:xVal>
          <c:yVal>
            <c:numRef>
              <c:f>Sheet1!$C$13</c:f>
              <c:numCache>
                <c:formatCode>General</c:formatCode>
                <c:ptCount val="1"/>
                <c:pt idx="0">
                  <c:v>4.1269629361744524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7926-4216-9E2D-E92F74BB3AAB}"/>
            </c:ext>
          </c:extLst>
        </c:ser>
        <c:ser>
          <c:idx val="12"/>
          <c:order val="12"/>
          <c:tx>
            <c:strRef>
              <c:f>Sheet1!$E$14</c:f>
              <c:strCache>
                <c:ptCount val="1"/>
                <c:pt idx="0">
                  <c:v>10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Sheet1!$B$14</c:f>
              <c:numCache>
                <c:formatCode>General</c:formatCode>
                <c:ptCount val="1"/>
                <c:pt idx="0">
                  <c:v>107.35146832767916</c:v>
                </c:pt>
              </c:numCache>
            </c:numRef>
          </c:xVal>
          <c:yVal>
            <c:numRef>
              <c:f>Sheet1!$C$14</c:f>
              <c:numCache>
                <c:formatCode>General</c:formatCode>
                <c:ptCount val="1"/>
                <c:pt idx="0">
                  <c:v>4.2601964922299063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7926-4216-9E2D-E92F74BB3AAB}"/>
            </c:ext>
          </c:extLst>
        </c:ser>
        <c:ser>
          <c:idx val="13"/>
          <c:order val="13"/>
          <c:tx>
            <c:strRef>
              <c:f>Sheet1!$E$15</c:f>
              <c:strCache>
                <c:ptCount val="1"/>
                <c:pt idx="0">
                  <c:v>11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Sheet1!$B$15</c:f>
              <c:numCache>
                <c:formatCode>General</c:formatCode>
                <c:ptCount val="1"/>
                <c:pt idx="0">
                  <c:v>102.98673876118184</c:v>
                </c:pt>
              </c:numCache>
            </c:numRef>
          </c:xVal>
          <c:yVal>
            <c:numRef>
              <c:f>Sheet1!$C$15</c:f>
              <c:numCache>
                <c:formatCode>General</c:formatCode>
                <c:ptCount val="1"/>
                <c:pt idx="0">
                  <c:v>4.5883241805913837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7926-4216-9E2D-E92F74BB3AAB}"/>
            </c:ext>
          </c:extLst>
        </c:ser>
        <c:ser>
          <c:idx val="14"/>
          <c:order val="14"/>
          <c:tx>
            <c:strRef>
              <c:f>Sheet1!$E$16</c:f>
              <c:strCache>
                <c:ptCount val="1"/>
                <c:pt idx="0">
                  <c:v>12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Sheet1!$B$16</c:f>
              <c:numCache>
                <c:formatCode>General</c:formatCode>
                <c:ptCount val="1"/>
                <c:pt idx="0">
                  <c:v>103.31558784494409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4.6253960133483671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7926-4216-9E2D-E92F74BB3AAB}"/>
            </c:ext>
          </c:extLst>
        </c:ser>
        <c:ser>
          <c:idx val="15"/>
          <c:order val="15"/>
          <c:tx>
            <c:strRef>
              <c:f>Sheet1!$E$17</c:f>
              <c:strCache>
                <c:ptCount val="1"/>
                <c:pt idx="0">
                  <c:v>13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Sheet1!$B$17</c:f>
              <c:numCache>
                <c:formatCode>General</c:formatCode>
                <c:ptCount val="1"/>
                <c:pt idx="0">
                  <c:v>103.23127155429722</c:v>
                </c:pt>
              </c:numCache>
            </c:numRef>
          </c:xVal>
          <c:yVal>
            <c:numRef>
              <c:f>Sheet1!$C$17</c:f>
              <c:numCache>
                <c:formatCode>General</c:formatCode>
                <c:ptCount val="1"/>
                <c:pt idx="0">
                  <c:v>4.7930583216623832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7926-4216-9E2D-E92F74BB3AAB}"/>
            </c:ext>
          </c:extLst>
        </c:ser>
        <c:ser>
          <c:idx val="16"/>
          <c:order val="16"/>
          <c:tx>
            <c:strRef>
              <c:f>Sheet1!$E$18</c:f>
              <c:strCache>
                <c:ptCount val="1"/>
                <c:pt idx="0">
                  <c:v>14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Sheet1!$B$18</c:f>
              <c:numCache>
                <c:formatCode>General</c:formatCode>
                <c:ptCount val="1"/>
                <c:pt idx="0">
                  <c:v>100.12280948433268</c:v>
                </c:pt>
              </c:numCache>
            </c:numRef>
          </c:xVal>
          <c:yVal>
            <c:numRef>
              <c:f>Sheet1!$C$18</c:f>
              <c:numCache>
                <c:formatCode>General</c:formatCode>
                <c:ptCount val="1"/>
                <c:pt idx="0">
                  <c:v>5.2645514464577454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7926-4216-9E2D-E92F74BB3AAB}"/>
            </c:ext>
          </c:extLst>
        </c:ser>
        <c:ser>
          <c:idx val="17"/>
          <c:order val="17"/>
          <c:tx>
            <c:strRef>
              <c:f>Sheet1!$E$19</c:f>
              <c:strCache>
                <c:ptCount val="1"/>
                <c:pt idx="0">
                  <c:v>15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Sheet1!$B$19</c:f>
              <c:numCache>
                <c:formatCode>General</c:formatCode>
                <c:ptCount val="1"/>
                <c:pt idx="0">
                  <c:v>103.819531446901</c:v>
                </c:pt>
              </c:numCache>
            </c:numRef>
          </c:xVal>
          <c:yVal>
            <c:numRef>
              <c:f>Sheet1!$C$19</c:f>
              <c:numCache>
                <c:formatCode>General</c:formatCode>
                <c:ptCount val="1"/>
                <c:pt idx="0">
                  <c:v>5.2616266523606532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7926-4216-9E2D-E92F74BB3AAB}"/>
            </c:ext>
          </c:extLst>
        </c:ser>
        <c:ser>
          <c:idx val="18"/>
          <c:order val="18"/>
          <c:tx>
            <c:strRef>
              <c:f>Sheet1!$E$20</c:f>
              <c:strCache>
                <c:ptCount val="1"/>
                <c:pt idx="0">
                  <c:v>16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926-4216-9E2D-E92F74BB3AA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Sheet1!$B$20</c:f>
              <c:numCache>
                <c:formatCode>General</c:formatCode>
                <c:ptCount val="1"/>
                <c:pt idx="0">
                  <c:v>105.7607554473738</c:v>
                </c:pt>
              </c:numCache>
            </c:numRef>
          </c:xVal>
          <c:yVal>
            <c:numRef>
              <c:f>Sheet1!$C$20</c:f>
              <c:numCache>
                <c:formatCode>General</c:formatCode>
                <c:ptCount val="1"/>
                <c:pt idx="0">
                  <c:v>5.0001658505686599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7926-4216-9E2D-E92F74BB3AAB}"/>
            </c:ext>
          </c:extLst>
        </c:ser>
        <c:ser>
          <c:idx val="19"/>
          <c:order val="19"/>
          <c:tx>
            <c:strRef>
              <c:f>Sheet1!$E$21</c:f>
              <c:strCache>
                <c:ptCount val="1"/>
                <c:pt idx="0">
                  <c:v>17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Sheet1!$B$21</c:f>
              <c:numCache>
                <c:formatCode>General</c:formatCode>
                <c:ptCount val="1"/>
                <c:pt idx="0">
                  <c:v>107.22589150446552</c:v>
                </c:pt>
              </c:numCache>
            </c:numRef>
          </c:xVal>
          <c:yVal>
            <c:numRef>
              <c:f>Sheet1!$C$21</c:f>
              <c:numCache>
                <c:formatCode>General</c:formatCode>
                <c:ptCount val="1"/>
                <c:pt idx="0">
                  <c:v>4.9141139338491246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7926-4216-9E2D-E92F74BB3AAB}"/>
            </c:ext>
          </c:extLst>
        </c:ser>
        <c:ser>
          <c:idx val="20"/>
          <c:order val="20"/>
          <c:tx>
            <c:strRef>
              <c:f>Sheet1!$E$22</c:f>
              <c:strCache>
                <c:ptCount val="1"/>
                <c:pt idx="0">
                  <c:v>18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Sheet1!$B$22</c:f>
              <c:numCache>
                <c:formatCode>General</c:formatCode>
                <c:ptCount val="1"/>
                <c:pt idx="0">
                  <c:v>108.31865956474789</c:v>
                </c:pt>
              </c:numCache>
            </c:numRef>
          </c:xVal>
          <c:yVal>
            <c:numRef>
              <c:f>Sheet1!$C$22</c:f>
              <c:numCache>
                <c:formatCode>General</c:formatCode>
                <c:ptCount val="1"/>
                <c:pt idx="0">
                  <c:v>4.7875922681125296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7926-4216-9E2D-E92F74BB3AAB}"/>
            </c:ext>
          </c:extLst>
        </c:ser>
        <c:ser>
          <c:idx val="21"/>
          <c:order val="21"/>
          <c:tx>
            <c:strRef>
              <c:f>Sheet1!$E$23</c:f>
              <c:strCache>
                <c:ptCount val="1"/>
                <c:pt idx="0">
                  <c:v>19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Sheet1!$B$23</c:f>
              <c:numCache>
                <c:formatCode>General</c:formatCode>
                <c:ptCount val="1"/>
                <c:pt idx="0">
                  <c:v>110.48409928187819</c:v>
                </c:pt>
              </c:numCache>
            </c:numRef>
          </c:xVal>
          <c:yVal>
            <c:numRef>
              <c:f>Sheet1!$C$23</c:f>
              <c:numCache>
                <c:formatCode>General</c:formatCode>
                <c:ptCount val="1"/>
                <c:pt idx="0">
                  <c:v>4.8080672652859908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7926-4216-9E2D-E92F74BB3AAB}"/>
            </c:ext>
          </c:extLst>
        </c:ser>
        <c:ser>
          <c:idx val="22"/>
          <c:order val="22"/>
          <c:tx>
            <c:strRef>
              <c:f>Sheet1!$E$24</c:f>
              <c:strCache>
                <c:ptCount val="1"/>
                <c:pt idx="0">
                  <c:v>20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Sheet1!$B$24</c:f>
              <c:numCache>
                <c:formatCode>General</c:formatCode>
                <c:ptCount val="1"/>
                <c:pt idx="0">
                  <c:v>110.30377917131369</c:v>
                </c:pt>
              </c:numCache>
            </c:numRef>
          </c:xVal>
          <c:yVal>
            <c:numRef>
              <c:f>Sheet1!$C$24</c:f>
              <c:numCache>
                <c:formatCode>General</c:formatCode>
                <c:ptCount val="1"/>
                <c:pt idx="0">
                  <c:v>5.0819485129703343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7926-4216-9E2D-E92F74BB3AAB}"/>
            </c:ext>
          </c:extLst>
        </c:ser>
        <c:ser>
          <c:idx val="23"/>
          <c:order val="23"/>
          <c:tx>
            <c:strRef>
              <c:f>Sheet1!$E$25</c:f>
              <c:strCache>
                <c:ptCount val="1"/>
                <c:pt idx="0">
                  <c:v>21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926-4216-9E2D-E92F74BB3AAB}"/>
                </c:ext>
              </c:extLst>
            </c:dLbl>
            <c:numFmt formatCode="#\ ?/?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Sheet1!$B$25</c:f>
              <c:numCache>
                <c:formatCode>General</c:formatCode>
                <c:ptCount val="1"/>
                <c:pt idx="0">
                  <c:v>109.87459722582074</c:v>
                </c:pt>
              </c:numCache>
            </c:numRef>
          </c:xVal>
          <c:yVal>
            <c:numRef>
              <c:f>Sheet1!$C$25</c:f>
              <c:numCache>
                <c:formatCode>General</c:formatCode>
                <c:ptCount val="1"/>
                <c:pt idx="0">
                  <c:v>5.4187307953415509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7926-4216-9E2D-E92F74BB3AAB}"/>
            </c:ext>
          </c:extLst>
        </c:ser>
        <c:ser>
          <c:idx val="24"/>
          <c:order val="24"/>
          <c:tx>
            <c:strRef>
              <c:f>Sheet1!$E$26</c:f>
              <c:strCache>
                <c:ptCount val="1"/>
                <c:pt idx="0">
                  <c:v>22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113-4978-BFD7-BE97A68F2141}"/>
                </c:ext>
              </c:extLst>
            </c:dLbl>
            <c:numFmt formatCode="h:mm:ss;@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Sheet1!$B$26</c:f>
              <c:numCache>
                <c:formatCode>General</c:formatCode>
                <c:ptCount val="1"/>
                <c:pt idx="0">
                  <c:v>109.74435039965833</c:v>
                </c:pt>
              </c:numCache>
            </c:numRef>
          </c:xVal>
          <c:yVal>
            <c:numRef>
              <c:f>Sheet1!$C$26</c:f>
              <c:numCache>
                <c:formatCode>General</c:formatCode>
                <c:ptCount val="1"/>
                <c:pt idx="0">
                  <c:v>5.3736781031560854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7926-4216-9E2D-E92F74BB3AAB}"/>
            </c:ext>
          </c:extLst>
        </c:ser>
        <c:ser>
          <c:idx val="25"/>
          <c:order val="25"/>
          <c:tx>
            <c:strRef>
              <c:f>Sheet1!$E$27</c:f>
              <c:strCache>
                <c:ptCount val="1"/>
                <c:pt idx="0">
                  <c:v>23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926-4216-9E2D-E92F74BB3AA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Sheet1!$B$27</c:f>
              <c:numCache>
                <c:formatCode>General</c:formatCode>
                <c:ptCount val="1"/>
                <c:pt idx="0">
                  <c:v>107.65459604505978</c:v>
                </c:pt>
              </c:numCache>
            </c:numRef>
          </c:xVal>
          <c:yVal>
            <c:numRef>
              <c:f>Sheet1!$C$27</c:f>
              <c:numCache>
                <c:formatCode>General</c:formatCode>
                <c:ptCount val="1"/>
                <c:pt idx="0">
                  <c:v>5.3257214978201128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F-7926-4216-9E2D-E92F74BB3AA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axId val="235792280"/>
        <c:axId val="235791888"/>
      </c:scatterChart>
      <c:valAx>
        <c:axId val="235792280"/>
        <c:scaling>
          <c:orientation val="minMax"/>
          <c:min val="9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Pounds</a:t>
                </a:r>
                <a:r>
                  <a:rPr lang="en-US" baseline="0" dirty="0"/>
                  <a:t> Per Capita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5791888"/>
        <c:crosses val="autoZero"/>
        <c:crossBetween val="midCat"/>
      </c:valAx>
      <c:valAx>
        <c:axId val="235791888"/>
        <c:scaling>
          <c:orientation val="minMax"/>
          <c:min val="3.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5792280"/>
        <c:crosses val="autoZero"/>
        <c:crossBetween val="midCat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CHICKEN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&amp; TURKEY PRICE-QUANTITY RELATIONSHIP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Annual, Retail Weight, Deflated Retail Price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44266449452449"/>
          <c:h val="0.6737390484640123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98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</c:f>
              <c:numCache>
                <c:formatCode>General</c:formatCode>
                <c:ptCount val="1"/>
                <c:pt idx="0">
                  <c:v>89.700175093100924</c:v>
                </c:pt>
              </c:numCache>
            </c:numRef>
          </c:xVal>
          <c:yVal>
            <c:numRef>
              <c:f>Sheet1!$C$2</c:f>
              <c:numCache>
                <c:formatCode>General</c:formatCode>
                <c:ptCount val="1"/>
                <c:pt idx="0">
                  <c:v>1.4749324727359518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6AB-4A6E-99A4-DE5185A8B1F4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99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Sheet1!$B$3</c:f>
              <c:numCache>
                <c:formatCode>General</c:formatCode>
                <c:ptCount val="1"/>
                <c:pt idx="0">
                  <c:v>93.846255691045343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1.468383596922443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6AB-4A6E-99A4-DE5185A8B1F4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00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Sheet1!$B$4</c:f>
              <c:numCache>
                <c:formatCode>General</c:formatCode>
                <c:ptCount val="1"/>
                <c:pt idx="0">
                  <c:v>94.323872956537528</c:v>
                </c:pt>
              </c:numCache>
            </c:numRef>
          </c:xVal>
          <c:yVal>
            <c:numRef>
              <c:f>Sheet1!$C$4</c:f>
              <c:numCache>
                <c:formatCode>General</c:formatCode>
                <c:ptCount val="1"/>
                <c:pt idx="0">
                  <c:v>1.4627525347836301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6AB-4A6E-99A4-DE5185A8B1F4}"/>
            </c:ext>
          </c:extLst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01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Sheet1!$B$5</c:f>
              <c:numCache>
                <c:formatCode>General</c:formatCode>
                <c:ptCount val="1"/>
                <c:pt idx="0">
                  <c:v>94.306892298471922</c:v>
                </c:pt>
              </c:numCache>
            </c:numRef>
          </c:xVal>
          <c:yVal>
            <c:numRef>
              <c:f>Sheet1!$C$5</c:f>
              <c:numCache>
                <c:formatCode>General</c:formatCode>
                <c:ptCount val="1"/>
                <c:pt idx="0">
                  <c:v>1.4842783349224786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6AB-4A6E-99A4-DE5185A8B1F4}"/>
            </c:ext>
          </c:extLst>
        </c:ser>
        <c:ser>
          <c:idx val="4"/>
          <c:order val="4"/>
          <c:tx>
            <c:strRef>
              <c:f>Sheet1!$E$6</c:f>
              <c:strCache>
                <c:ptCount val="1"/>
                <c:pt idx="0">
                  <c:v>02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Sheet1!$B$6</c:f>
              <c:numCache>
                <c:formatCode>General</c:formatCode>
                <c:ptCount val="1"/>
                <c:pt idx="0">
                  <c:v>98.463020395403689</c:v>
                </c:pt>
              </c:numCache>
            </c:numRef>
          </c:xVal>
          <c:yVal>
            <c:numRef>
              <c:f>Sheet1!$C$6</c:f>
              <c:numCache>
                <c:formatCode>General</c:formatCode>
                <c:ptCount val="1"/>
                <c:pt idx="0">
                  <c:v>1.4170932816227424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96AB-4A6E-99A4-DE5185A8B1F4}"/>
            </c:ext>
          </c:extLst>
        </c:ser>
        <c:ser>
          <c:idx val="5"/>
          <c:order val="5"/>
          <c:tx>
            <c:strRef>
              <c:f>Sheet1!$E$7</c:f>
              <c:strCache>
                <c:ptCount val="1"/>
                <c:pt idx="0">
                  <c:v>03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Sheet1!$B$7</c:f>
              <c:numCache>
                <c:formatCode>General</c:formatCode>
                <c:ptCount val="1"/>
                <c:pt idx="0">
                  <c:v>99.233437134587575</c:v>
                </c:pt>
              </c:numCache>
            </c:numRef>
          </c:xVal>
          <c:yVal>
            <c:numRef>
              <c:f>Sheet1!$C$7</c:f>
              <c:numCache>
                <c:formatCode>General</c:formatCode>
                <c:ptCount val="1"/>
                <c:pt idx="0">
                  <c:v>1.3541088262489547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96AB-4A6E-99A4-DE5185A8B1F4}"/>
            </c:ext>
          </c:extLst>
        </c:ser>
        <c:ser>
          <c:idx val="6"/>
          <c:order val="6"/>
          <c:tx>
            <c:strRef>
              <c:f>Sheet1!$E$8</c:f>
              <c:strCache>
                <c:ptCount val="1"/>
                <c:pt idx="0">
                  <c:v>04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Sheet1!$B$8</c:f>
              <c:numCache>
                <c:formatCode>General</c:formatCode>
                <c:ptCount val="1"/>
                <c:pt idx="0">
                  <c:v>101.5752548430724</c:v>
                </c:pt>
              </c:numCache>
            </c:numRef>
          </c:xVal>
          <c:yVal>
            <c:numRef>
              <c:f>Sheet1!$C$8</c:f>
              <c:numCache>
                <c:formatCode>General</c:formatCode>
                <c:ptCount val="1"/>
                <c:pt idx="0">
                  <c:v>1.3569988707987408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96AB-4A6E-99A4-DE5185A8B1F4}"/>
            </c:ext>
          </c:extLst>
        </c:ser>
        <c:ser>
          <c:idx val="7"/>
          <c:order val="7"/>
          <c:tx>
            <c:strRef>
              <c:f>Sheet1!$E$9</c:f>
              <c:strCache>
                <c:ptCount val="1"/>
                <c:pt idx="0">
                  <c:v>05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Sheet1!$B$9</c:f>
              <c:numCache>
                <c:formatCode>General</c:formatCode>
                <c:ptCount val="1"/>
                <c:pt idx="0">
                  <c:v>102.68928092395788</c:v>
                </c:pt>
              </c:numCache>
            </c:numRef>
          </c:xVal>
          <c:yVal>
            <c:numRef>
              <c:f>Sheet1!$C$9</c:f>
              <c:numCache>
                <c:formatCode>General</c:formatCode>
                <c:ptCount val="1"/>
                <c:pt idx="0">
                  <c:v>1.2978070733238876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96AB-4A6E-99A4-DE5185A8B1F4}"/>
            </c:ext>
          </c:extLst>
        </c:ser>
        <c:ser>
          <c:idx val="8"/>
          <c:order val="8"/>
          <c:tx>
            <c:strRef>
              <c:f>Sheet1!$E$10</c:f>
              <c:strCache>
                <c:ptCount val="1"/>
                <c:pt idx="0">
                  <c:v>06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96AB-4A6E-99A4-DE5185A8B1F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Sheet1!$B$10</c:f>
              <c:numCache>
                <c:formatCode>General</c:formatCode>
                <c:ptCount val="1"/>
                <c:pt idx="0">
                  <c:v>103.62428112043649</c:v>
                </c:pt>
              </c:numCache>
            </c:numRef>
          </c:xVal>
          <c:yVal>
            <c:numRef>
              <c:f>Sheet1!$C$10</c:f>
              <c:numCache>
                <c:formatCode>General</c:formatCode>
                <c:ptCount val="1"/>
                <c:pt idx="0">
                  <c:v>1.25959786888034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96AB-4A6E-99A4-DE5185A8B1F4}"/>
            </c:ext>
          </c:extLst>
        </c:ser>
        <c:ser>
          <c:idx val="9"/>
          <c:order val="9"/>
          <c:tx>
            <c:strRef>
              <c:f>Sheet1!$E$11</c:f>
              <c:strCache>
                <c:ptCount val="1"/>
                <c:pt idx="0">
                  <c:v>07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Sheet1!$B$11</c:f>
              <c:numCache>
                <c:formatCode>General</c:formatCode>
                <c:ptCount val="1"/>
                <c:pt idx="0">
                  <c:v>102.87534749956836</c:v>
                </c:pt>
              </c:numCache>
            </c:numRef>
          </c:xVal>
          <c:yVal>
            <c:numRef>
              <c:f>Sheet1!$C$11</c:f>
              <c:numCache>
                <c:formatCode>General</c:formatCode>
                <c:ptCount val="1"/>
                <c:pt idx="0">
                  <c:v>1.2983373716023403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96AB-4A6E-99A4-DE5185A8B1F4}"/>
            </c:ext>
          </c:extLst>
        </c:ser>
        <c:ser>
          <c:idx val="10"/>
          <c:order val="10"/>
          <c:tx>
            <c:strRef>
              <c:f>Sheet1!$E$12</c:f>
              <c:strCache>
                <c:ptCount val="1"/>
                <c:pt idx="0">
                  <c:v>08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6AB-4A6E-99A4-DE5185A8B1F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Sheet1!$B$12</c:f>
              <c:numCache>
                <c:formatCode>General</c:formatCode>
                <c:ptCount val="1"/>
                <c:pt idx="0">
                  <c:v>101.17484014470863</c:v>
                </c:pt>
              </c:numCache>
            </c:numRef>
          </c:xVal>
          <c:yVal>
            <c:numRef>
              <c:f>Sheet1!$C$12</c:f>
              <c:numCache>
                <c:formatCode>General</c:formatCode>
                <c:ptCount val="1"/>
                <c:pt idx="0">
                  <c:v>1.3797411462084586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96AB-4A6E-99A4-DE5185A8B1F4}"/>
            </c:ext>
          </c:extLst>
        </c:ser>
        <c:ser>
          <c:idx val="11"/>
          <c:order val="11"/>
          <c:tx>
            <c:strRef>
              <c:f>Sheet1!$E$13</c:f>
              <c:strCache>
                <c:ptCount val="1"/>
                <c:pt idx="0">
                  <c:v>09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Sheet1!$B$13</c:f>
              <c:numCache>
                <c:formatCode>General</c:formatCode>
                <c:ptCount val="1"/>
                <c:pt idx="0">
                  <c:v>96.75330459027262</c:v>
                </c:pt>
              </c:numCache>
            </c:numRef>
          </c:xVal>
          <c:yVal>
            <c:numRef>
              <c:f>Sheet1!$C$13</c:f>
              <c:numCache>
                <c:formatCode>General</c:formatCode>
                <c:ptCount val="1"/>
                <c:pt idx="0">
                  <c:v>1.4666665847619036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96AB-4A6E-99A4-DE5185A8B1F4}"/>
            </c:ext>
          </c:extLst>
        </c:ser>
        <c:ser>
          <c:idx val="12"/>
          <c:order val="12"/>
          <c:tx>
            <c:strRef>
              <c:f>Sheet1!$E$14</c:f>
              <c:strCache>
                <c:ptCount val="1"/>
                <c:pt idx="0">
                  <c:v>10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Sheet1!$B$14</c:f>
              <c:numCache>
                <c:formatCode>General</c:formatCode>
                <c:ptCount val="1"/>
                <c:pt idx="0">
                  <c:v>98.763157638989071</c:v>
                </c:pt>
              </c:numCache>
            </c:numRef>
          </c:xVal>
          <c:yVal>
            <c:numRef>
              <c:f>Sheet1!$C$14</c:f>
              <c:numCache>
                <c:formatCode>General</c:formatCode>
                <c:ptCount val="1"/>
                <c:pt idx="0">
                  <c:v>1.4488645132867017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96AB-4A6E-99A4-DE5185A8B1F4}"/>
            </c:ext>
          </c:extLst>
        </c:ser>
        <c:ser>
          <c:idx val="13"/>
          <c:order val="13"/>
          <c:tx>
            <c:strRef>
              <c:f>Sheet1!$E$15</c:f>
              <c:strCache>
                <c:ptCount val="1"/>
                <c:pt idx="0">
                  <c:v>11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Sheet1!$B$15</c:f>
              <c:numCache>
                <c:formatCode>General</c:formatCode>
                <c:ptCount val="1"/>
                <c:pt idx="0">
                  <c:v>98.982483618731521</c:v>
                </c:pt>
              </c:numCache>
            </c:numRef>
          </c:xVal>
          <c:yVal>
            <c:numRef>
              <c:f>Sheet1!$C$15</c:f>
              <c:numCache>
                <c:formatCode>General</c:formatCode>
                <c:ptCount val="1"/>
                <c:pt idx="0">
                  <c:v>1.4634652810257587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96AB-4A6E-99A4-DE5185A8B1F4}"/>
            </c:ext>
          </c:extLst>
        </c:ser>
        <c:ser>
          <c:idx val="14"/>
          <c:order val="14"/>
          <c:tx>
            <c:strRef>
              <c:f>Sheet1!$E$16</c:f>
              <c:strCache>
                <c:ptCount val="1"/>
                <c:pt idx="0">
                  <c:v>12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Sheet1!$B$16</c:f>
              <c:numCache>
                <c:formatCode>General</c:formatCode>
                <c:ptCount val="1"/>
                <c:pt idx="0">
                  <c:v>96.434642324318631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1.5617082042900792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96AB-4A6E-99A4-DE5185A8B1F4}"/>
            </c:ext>
          </c:extLst>
        </c:ser>
        <c:ser>
          <c:idx val="15"/>
          <c:order val="15"/>
          <c:tx>
            <c:strRef>
              <c:f>Sheet1!$E$17</c:f>
              <c:strCache>
                <c:ptCount val="1"/>
                <c:pt idx="0">
                  <c:v>13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Sheet1!$B$17</c:f>
              <c:numCache>
                <c:formatCode>General</c:formatCode>
                <c:ptCount val="1"/>
                <c:pt idx="0">
                  <c:v>97.981328282878053</c:v>
                </c:pt>
              </c:numCache>
            </c:numRef>
          </c:xVal>
          <c:yVal>
            <c:numRef>
              <c:f>Sheet1!$C$17</c:f>
              <c:numCache>
                <c:formatCode>General</c:formatCode>
                <c:ptCount val="1"/>
                <c:pt idx="0">
                  <c:v>1.6068143437890141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96AB-4A6E-99A4-DE5185A8B1F4}"/>
            </c:ext>
          </c:extLst>
        </c:ser>
        <c:ser>
          <c:idx val="16"/>
          <c:order val="16"/>
          <c:tx>
            <c:strRef>
              <c:f>Sheet1!$E$18</c:f>
              <c:strCache>
                <c:ptCount val="1"/>
                <c:pt idx="0">
                  <c:v>14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Sheet1!$B$18</c:f>
              <c:numCache>
                <c:formatCode>General</c:formatCode>
                <c:ptCount val="1"/>
                <c:pt idx="0">
                  <c:v>99.088707154654074</c:v>
                </c:pt>
              </c:numCache>
            </c:numRef>
          </c:xVal>
          <c:yVal>
            <c:numRef>
              <c:f>Sheet1!$C$18</c:f>
              <c:numCache>
                <c:formatCode>General</c:formatCode>
                <c:ptCount val="1"/>
                <c:pt idx="0">
                  <c:v>1.6012796215820952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96AB-4A6E-99A4-DE5185A8B1F4}"/>
            </c:ext>
          </c:extLst>
        </c:ser>
        <c:ser>
          <c:idx val="17"/>
          <c:order val="17"/>
          <c:tx>
            <c:strRef>
              <c:f>Sheet1!$E$19</c:f>
              <c:strCache>
                <c:ptCount val="1"/>
                <c:pt idx="0">
                  <c:v>15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Sheet1!$B$19</c:f>
              <c:numCache>
                <c:formatCode>General</c:formatCode>
                <c:ptCount val="1"/>
                <c:pt idx="0">
                  <c:v>104.84746480133931</c:v>
                </c:pt>
              </c:numCache>
            </c:numRef>
          </c:xVal>
          <c:yVal>
            <c:numRef>
              <c:f>Sheet1!$C$19</c:f>
              <c:numCache>
                <c:formatCode>General</c:formatCode>
                <c:ptCount val="1"/>
                <c:pt idx="0">
                  <c:v>1.5319500852677124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96AB-4A6E-99A4-DE5185A8B1F4}"/>
            </c:ext>
          </c:extLst>
        </c:ser>
        <c:ser>
          <c:idx val="18"/>
          <c:order val="18"/>
          <c:tx>
            <c:strRef>
              <c:f>Sheet1!$E$20</c:f>
              <c:strCache>
                <c:ptCount val="1"/>
                <c:pt idx="0">
                  <c:v>16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6AB-4A6E-99A4-DE5185A8B1F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Sheet1!$B$20</c:f>
              <c:numCache>
                <c:formatCode>General</c:formatCode>
                <c:ptCount val="1"/>
                <c:pt idx="0">
                  <c:v>106.26101751419256</c:v>
                </c:pt>
              </c:numCache>
            </c:numRef>
          </c:xVal>
          <c:yVal>
            <c:numRef>
              <c:f>Sheet1!$C$20</c:f>
              <c:numCache>
                <c:formatCode>General</c:formatCode>
                <c:ptCount val="1"/>
                <c:pt idx="0">
                  <c:v>1.5038719086182233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96AB-4A6E-99A4-DE5185A8B1F4}"/>
            </c:ext>
          </c:extLst>
        </c:ser>
        <c:ser>
          <c:idx val="19"/>
          <c:order val="19"/>
          <c:tx>
            <c:strRef>
              <c:f>Sheet1!$E$21</c:f>
              <c:strCache>
                <c:ptCount val="1"/>
                <c:pt idx="0">
                  <c:v>17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Sheet1!$B$21</c:f>
              <c:numCache>
                <c:formatCode>General</c:formatCode>
                <c:ptCount val="1"/>
                <c:pt idx="0">
                  <c:v>107.28545936229894</c:v>
                </c:pt>
              </c:numCache>
            </c:numRef>
          </c:xVal>
          <c:yVal>
            <c:numRef>
              <c:f>Sheet1!$C$21</c:f>
              <c:numCache>
                <c:formatCode>General</c:formatCode>
                <c:ptCount val="1"/>
                <c:pt idx="0">
                  <c:v>1.4885705039496808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96AB-4A6E-99A4-DE5185A8B1F4}"/>
            </c:ext>
          </c:extLst>
        </c:ser>
        <c:ser>
          <c:idx val="20"/>
          <c:order val="20"/>
          <c:tx>
            <c:strRef>
              <c:f>Sheet1!$E$22</c:f>
              <c:strCache>
                <c:ptCount val="1"/>
                <c:pt idx="0">
                  <c:v>18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Sheet1!$B$22</c:f>
              <c:numCache>
                <c:formatCode>General</c:formatCode>
                <c:ptCount val="1"/>
                <c:pt idx="0">
                  <c:v>108.50673761613686</c:v>
                </c:pt>
              </c:numCache>
            </c:numRef>
          </c:xVal>
          <c:yVal>
            <c:numRef>
              <c:f>Sheet1!$C$22</c:f>
              <c:numCache>
                <c:formatCode>General</c:formatCode>
                <c:ptCount val="1"/>
                <c:pt idx="0">
                  <c:v>1.464080420233473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96AB-4A6E-99A4-DE5185A8B1F4}"/>
            </c:ext>
          </c:extLst>
        </c:ser>
        <c:ser>
          <c:idx val="21"/>
          <c:order val="21"/>
          <c:tx>
            <c:strRef>
              <c:f>Sheet1!$E$23</c:f>
              <c:strCache>
                <c:ptCount val="1"/>
                <c:pt idx="0">
                  <c:v>19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Sheet1!$B$23</c:f>
              <c:numCache>
                <c:formatCode>General</c:formatCode>
                <c:ptCount val="1"/>
                <c:pt idx="0">
                  <c:v>110.88198783265361</c:v>
                </c:pt>
              </c:numCache>
            </c:numRef>
          </c:xVal>
          <c:yVal>
            <c:numRef>
              <c:f>Sheet1!$C$23</c:f>
              <c:numCache>
                <c:formatCode>General</c:formatCode>
                <c:ptCount val="1"/>
                <c:pt idx="0">
                  <c:v>1.440810860309701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96AB-4A6E-99A4-DE5185A8B1F4}"/>
            </c:ext>
          </c:extLst>
        </c:ser>
        <c:ser>
          <c:idx val="22"/>
          <c:order val="22"/>
          <c:tx>
            <c:strRef>
              <c:f>Sheet1!$E$24</c:f>
              <c:strCache>
                <c:ptCount val="1"/>
                <c:pt idx="0">
                  <c:v>20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Sheet1!$B$24</c:f>
              <c:numCache>
                <c:formatCode>General</c:formatCode>
                <c:ptCount val="1"/>
                <c:pt idx="0">
                  <c:v>96.129715258033301</c:v>
                </c:pt>
              </c:numCache>
            </c:numRef>
          </c:xVal>
          <c:yVal>
            <c:numRef>
              <c:f>Sheet1!$C$24</c:f>
              <c:numCache>
                <c:formatCode>General</c:formatCode>
                <c:ptCount val="1"/>
                <c:pt idx="0">
                  <c:v>1.483103302216805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96AB-4A6E-99A4-DE5185A8B1F4}"/>
            </c:ext>
          </c:extLst>
        </c:ser>
        <c:ser>
          <c:idx val="23"/>
          <c:order val="23"/>
          <c:tx>
            <c:strRef>
              <c:f>Sheet1!$E$25</c:f>
              <c:strCache>
                <c:ptCount val="1"/>
                <c:pt idx="0">
                  <c:v>21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6AB-4A6E-99A4-DE5185A8B1F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Sheet1!$B$25</c:f>
              <c:numCache>
                <c:formatCode>General</c:formatCode>
                <c:ptCount val="1"/>
                <c:pt idx="0">
                  <c:v>96.454568603769005</c:v>
                </c:pt>
              </c:numCache>
            </c:numRef>
          </c:xVal>
          <c:yVal>
            <c:numRef>
              <c:f>Sheet1!$C$25</c:f>
              <c:numCache>
                <c:formatCode>General</c:formatCode>
                <c:ptCount val="1"/>
                <c:pt idx="0">
                  <c:v>1.3851209324973763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96AB-4A6E-99A4-DE5185A8B1F4}"/>
            </c:ext>
          </c:extLst>
        </c:ser>
        <c:ser>
          <c:idx val="24"/>
          <c:order val="24"/>
          <c:tx>
            <c:strRef>
              <c:f>Sheet1!$E$26</c:f>
              <c:strCache>
                <c:ptCount val="1"/>
                <c:pt idx="0">
                  <c:v>22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008-44E9-8A2D-EA0BB4BD3ADE}"/>
                </c:ext>
              </c:extLst>
            </c:dLbl>
            <c:numFmt formatCode="h:mm:ss;@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Sheet1!$B$26</c:f>
              <c:numCache>
                <c:formatCode>General</c:formatCode>
                <c:ptCount val="1"/>
                <c:pt idx="0">
                  <c:v>98.542525850212471</c:v>
                </c:pt>
              </c:numCache>
            </c:numRef>
          </c:xVal>
          <c:yVal>
            <c:numRef>
              <c:f>Sheet1!$C$26</c:f>
              <c:numCache>
                <c:formatCode>General</c:formatCode>
                <c:ptCount val="1"/>
                <c:pt idx="0">
                  <c:v>1.5263379473834406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96AB-4A6E-99A4-DE5185A8B1F4}"/>
            </c:ext>
          </c:extLst>
        </c:ser>
        <c:ser>
          <c:idx val="25"/>
          <c:order val="25"/>
          <c:tx>
            <c:strRef>
              <c:f>Sheet1!$E$27</c:f>
              <c:strCache>
                <c:ptCount val="1"/>
                <c:pt idx="0">
                  <c:v>23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96AB-4A6E-99A4-DE5185A8B1F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Sheet1!$B$27</c:f>
              <c:numCache>
                <c:formatCode>General</c:formatCode>
                <c:ptCount val="1"/>
                <c:pt idx="0">
                  <c:v>98.866412568131935</c:v>
                </c:pt>
              </c:numCache>
            </c:numRef>
          </c:xVal>
          <c:yVal>
            <c:numRef>
              <c:f>Sheet1!$C$27</c:f>
              <c:numCache>
                <c:formatCode>General</c:formatCode>
                <c:ptCount val="1"/>
                <c:pt idx="0">
                  <c:v>1.5654859753720498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F-96AB-4A6E-99A4-DE5185A8B1F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axId val="402476776"/>
        <c:axId val="402477168"/>
      </c:scatterChart>
      <c:valAx>
        <c:axId val="402476776"/>
        <c:scaling>
          <c:orientation val="minMax"/>
          <c:min val="8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Pounds Per Capita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02477168"/>
        <c:crosses val="autoZero"/>
        <c:crossBetween val="midCat"/>
      </c:valAx>
      <c:valAx>
        <c:axId val="402477168"/>
        <c:scaling>
          <c:orientation val="minMax"/>
          <c:min val="1.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02476776"/>
        <c:crosses val="autoZero"/>
        <c:crossBetween val="midCat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MEAT &amp; POULTRY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PRICE-QUANTITY RELATIONSHIP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Annual, Retail Weight, Deflated Retail Price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2012851841795636E-2"/>
          <c:y val="0.17111197367934639"/>
          <c:w val="0.89333197574441126"/>
          <c:h val="0.6737390484640123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98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</c:f>
              <c:numCache>
                <c:formatCode>General</c:formatCode>
                <c:ptCount val="1"/>
                <c:pt idx="0">
                  <c:v>207.91394570054558</c:v>
                </c:pt>
              </c:numCache>
            </c:numRef>
          </c:xVal>
          <c:yVal>
            <c:numRef>
              <c:f>Sheet1!$C$2</c:f>
              <c:numCache>
                <c:formatCode>General</c:formatCode>
                <c:ptCount val="1"/>
                <c:pt idx="0">
                  <c:v>2.7616835507730144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017-45C3-8446-70535446E695}"/>
            </c:ext>
          </c:extLst>
        </c:ser>
        <c:ser>
          <c:idx val="1"/>
          <c:order val="1"/>
          <c:tx>
            <c:strRef>
              <c:f>Sheet1!$E$3</c:f>
              <c:strCache>
                <c:ptCount val="1"/>
                <c:pt idx="0">
                  <c:v>99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Sheet1!$B$3</c:f>
              <c:numCache>
                <c:formatCode>General</c:formatCode>
                <c:ptCount val="1"/>
                <c:pt idx="0">
                  <c:v>213.95160516044689</c:v>
                </c:pt>
              </c:numCache>
            </c:numRef>
          </c:xVal>
          <c:yVal>
            <c:numRef>
              <c:f>Sheet1!$C$3</c:f>
              <c:numCache>
                <c:formatCode>General</c:formatCode>
                <c:ptCount val="1"/>
                <c:pt idx="0">
                  <c:v>2.755613197214545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017-45C3-8446-70535446E695}"/>
            </c:ext>
          </c:extLst>
        </c:ser>
        <c:ser>
          <c:idx val="2"/>
          <c:order val="2"/>
          <c:tx>
            <c:strRef>
              <c:f>Sheet1!$E$4</c:f>
              <c:strCache>
                <c:ptCount val="1"/>
                <c:pt idx="0">
                  <c:v>00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Sheet1!$B$4</c:f>
              <c:numCache>
                <c:formatCode>General</c:formatCode>
                <c:ptCount val="1"/>
                <c:pt idx="0">
                  <c:v>213.30933310360487</c:v>
                </c:pt>
              </c:numCache>
            </c:numRef>
          </c:xVal>
          <c:yVal>
            <c:numRef>
              <c:f>Sheet1!$C$4</c:f>
              <c:numCache>
                <c:formatCode>General</c:formatCode>
                <c:ptCount val="1"/>
                <c:pt idx="0">
                  <c:v>2.8379517478406435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017-45C3-8446-70535446E695}"/>
            </c:ext>
          </c:extLst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01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Sheet1!$B$5</c:f>
              <c:numCache>
                <c:formatCode>General</c:formatCode>
                <c:ptCount val="1"/>
                <c:pt idx="0">
                  <c:v>210.94582283901437</c:v>
                </c:pt>
              </c:numCache>
            </c:numRef>
          </c:xVal>
          <c:yVal>
            <c:numRef>
              <c:f>Sheet1!$C$5</c:f>
              <c:numCache>
                <c:formatCode>General</c:formatCode>
                <c:ptCount val="1"/>
                <c:pt idx="0">
                  <c:v>2.9556851332163778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017-45C3-8446-70535446E695}"/>
            </c:ext>
          </c:extLst>
        </c:ser>
        <c:ser>
          <c:idx val="4"/>
          <c:order val="4"/>
          <c:tx>
            <c:strRef>
              <c:f>Sheet1!$E$6</c:f>
              <c:strCache>
                <c:ptCount val="1"/>
                <c:pt idx="0">
                  <c:v>02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Sheet1!$B$6</c:f>
              <c:numCache>
                <c:formatCode>General</c:formatCode>
                <c:ptCount val="1"/>
                <c:pt idx="0">
                  <c:v>217.8164949664687</c:v>
                </c:pt>
              </c:numCache>
            </c:numRef>
          </c:xVal>
          <c:yVal>
            <c:numRef>
              <c:f>Sheet1!$C$6</c:f>
              <c:numCache>
                <c:formatCode>General</c:formatCode>
                <c:ptCount val="1"/>
                <c:pt idx="0">
                  <c:v>2.8399991941663441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017-45C3-8446-70535446E695}"/>
            </c:ext>
          </c:extLst>
        </c:ser>
        <c:ser>
          <c:idx val="5"/>
          <c:order val="5"/>
          <c:tx>
            <c:strRef>
              <c:f>Sheet1!$E$7</c:f>
              <c:strCache>
                <c:ptCount val="1"/>
                <c:pt idx="0">
                  <c:v>03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Sheet1!$B$7</c:f>
              <c:numCache>
                <c:formatCode>General</c:formatCode>
                <c:ptCount val="1"/>
                <c:pt idx="0">
                  <c:v>216.17793339552637</c:v>
                </c:pt>
              </c:numCache>
            </c:numRef>
          </c:xVal>
          <c:yVal>
            <c:numRef>
              <c:f>Sheet1!$C$7</c:f>
              <c:numCache>
                <c:formatCode>General</c:formatCode>
                <c:ptCount val="1"/>
                <c:pt idx="0">
                  <c:v>2.9138952234437769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017-45C3-8446-70535446E695}"/>
            </c:ext>
          </c:extLst>
        </c:ser>
        <c:ser>
          <c:idx val="6"/>
          <c:order val="6"/>
          <c:tx>
            <c:strRef>
              <c:f>Sheet1!$E$8</c:f>
              <c:strCache>
                <c:ptCount val="1"/>
                <c:pt idx="0">
                  <c:v>04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Sheet1!$B$8</c:f>
              <c:numCache>
                <c:formatCode>General</c:formatCode>
                <c:ptCount val="1"/>
                <c:pt idx="0">
                  <c:v>219.26318153074993</c:v>
                </c:pt>
              </c:numCache>
            </c:numRef>
          </c:xVal>
          <c:yVal>
            <c:numRef>
              <c:f>Sheet1!$C$8</c:f>
              <c:numCache>
                <c:formatCode>General</c:formatCode>
                <c:ptCount val="1"/>
                <c:pt idx="0">
                  <c:v>3.0100613011821267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0017-45C3-8446-70535446E695}"/>
            </c:ext>
          </c:extLst>
        </c:ser>
        <c:ser>
          <c:idx val="7"/>
          <c:order val="7"/>
          <c:tx>
            <c:strRef>
              <c:f>Sheet1!$E$9</c:f>
              <c:strCache>
                <c:ptCount val="1"/>
                <c:pt idx="0">
                  <c:v>05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Sheet1!$B$9</c:f>
              <c:numCache>
                <c:formatCode>General</c:formatCode>
                <c:ptCount val="1"/>
                <c:pt idx="0">
                  <c:v>218.37899422396589</c:v>
                </c:pt>
              </c:numCache>
            </c:numRef>
          </c:xVal>
          <c:yVal>
            <c:numRef>
              <c:f>Sheet1!$C$9</c:f>
              <c:numCache>
                <c:formatCode>General</c:formatCode>
                <c:ptCount val="1"/>
                <c:pt idx="0">
                  <c:v>2.9123761763686704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0017-45C3-8446-70535446E695}"/>
            </c:ext>
          </c:extLst>
        </c:ser>
        <c:ser>
          <c:idx val="8"/>
          <c:order val="8"/>
          <c:tx>
            <c:strRef>
              <c:f>Sheet1!$E$10</c:f>
              <c:strCache>
                <c:ptCount val="1"/>
                <c:pt idx="0">
                  <c:v>06</c:v>
                </c:pt>
              </c:strCache>
            </c:strRef>
          </c:tx>
          <c:spPr>
            <a:ln w="28575">
              <a:noFill/>
            </a:ln>
          </c:spP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0017-45C3-8446-70535446E695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Sheet1!$B$10</c:f>
              <c:numCache>
                <c:formatCode>General</c:formatCode>
                <c:ptCount val="1"/>
                <c:pt idx="0">
                  <c:v>219.02149894679422</c:v>
                </c:pt>
              </c:numCache>
            </c:numRef>
          </c:xVal>
          <c:yVal>
            <c:numRef>
              <c:f>Sheet1!$C$10</c:f>
              <c:numCache>
                <c:formatCode>General</c:formatCode>
                <c:ptCount val="1"/>
                <c:pt idx="0">
                  <c:v>2.7715759052839513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0017-45C3-8446-70535446E695}"/>
            </c:ext>
          </c:extLst>
        </c:ser>
        <c:ser>
          <c:idx val="9"/>
          <c:order val="9"/>
          <c:tx>
            <c:strRef>
              <c:f>Sheet1!$E$11</c:f>
              <c:strCache>
                <c:ptCount val="1"/>
                <c:pt idx="0">
                  <c:v>07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Sheet1!$B$11</c:f>
              <c:numCache>
                <c:formatCode>General</c:formatCode>
                <c:ptCount val="1"/>
                <c:pt idx="0">
                  <c:v>219.0033193403487</c:v>
                </c:pt>
              </c:numCache>
            </c:numRef>
          </c:xVal>
          <c:yVal>
            <c:numRef>
              <c:f>Sheet1!$C$11</c:f>
              <c:numCache>
                <c:formatCode>General</c:formatCode>
                <c:ptCount val="1"/>
                <c:pt idx="0">
                  <c:v>2.8172920971906303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0017-45C3-8446-70535446E695}"/>
            </c:ext>
          </c:extLst>
        </c:ser>
        <c:ser>
          <c:idx val="10"/>
          <c:order val="10"/>
          <c:tx>
            <c:strRef>
              <c:f>Sheet1!$E$12</c:f>
              <c:strCache>
                <c:ptCount val="1"/>
                <c:pt idx="0">
                  <c:v>08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017-45C3-8446-70535446E69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Sheet1!$B$12</c:f>
              <c:numCache>
                <c:formatCode>General</c:formatCode>
                <c:ptCount val="1"/>
                <c:pt idx="0">
                  <c:v>213.17795184782295</c:v>
                </c:pt>
              </c:numCache>
            </c:numRef>
          </c:xVal>
          <c:yVal>
            <c:numRef>
              <c:f>Sheet1!$C$12</c:f>
              <c:numCache>
                <c:formatCode>General</c:formatCode>
                <c:ptCount val="1"/>
                <c:pt idx="0">
                  <c:v>2.8705181265426836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0017-45C3-8446-70535446E695}"/>
            </c:ext>
          </c:extLst>
        </c:ser>
        <c:ser>
          <c:idx val="11"/>
          <c:order val="11"/>
          <c:tx>
            <c:strRef>
              <c:f>Sheet1!$E$13</c:f>
              <c:strCache>
                <c:ptCount val="1"/>
                <c:pt idx="0">
                  <c:v>09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Sheet1!$B$13</c:f>
              <c:numCache>
                <c:formatCode>General</c:formatCode>
                <c:ptCount val="1"/>
                <c:pt idx="0">
                  <c:v>208.05032476575684</c:v>
                </c:pt>
              </c:numCache>
            </c:numRef>
          </c:xVal>
          <c:yVal>
            <c:numRef>
              <c:f>Sheet1!$C$13</c:f>
              <c:numCache>
                <c:formatCode>General</c:formatCode>
                <c:ptCount val="1"/>
                <c:pt idx="0">
                  <c:v>2.889798497818461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0017-45C3-8446-70535446E695}"/>
            </c:ext>
          </c:extLst>
        </c:ser>
        <c:ser>
          <c:idx val="12"/>
          <c:order val="12"/>
          <c:tx>
            <c:strRef>
              <c:f>Sheet1!$E$14</c:f>
              <c:strCache>
                <c:ptCount val="1"/>
                <c:pt idx="0">
                  <c:v>10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Sheet1!$B$14</c:f>
              <c:numCache>
                <c:formatCode>General</c:formatCode>
                <c:ptCount val="1"/>
                <c:pt idx="0">
                  <c:v>206.11462596666823</c:v>
                </c:pt>
              </c:numCache>
            </c:numRef>
          </c:xVal>
          <c:yVal>
            <c:numRef>
              <c:f>Sheet1!$C$14</c:f>
              <c:numCache>
                <c:formatCode>General</c:formatCode>
                <c:ptCount val="1"/>
                <c:pt idx="0">
                  <c:v>2.913101291636039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0017-45C3-8446-70535446E695}"/>
            </c:ext>
          </c:extLst>
        </c:ser>
        <c:ser>
          <c:idx val="13"/>
          <c:order val="13"/>
          <c:tx>
            <c:strRef>
              <c:f>Sheet1!$E$15</c:f>
              <c:strCache>
                <c:ptCount val="1"/>
                <c:pt idx="0">
                  <c:v>11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Sheet1!$B$15</c:f>
              <c:numCache>
                <c:formatCode>General</c:formatCode>
                <c:ptCount val="1"/>
                <c:pt idx="0">
                  <c:v>201.96922237991339</c:v>
                </c:pt>
              </c:numCache>
            </c:numRef>
          </c:xVal>
          <c:yVal>
            <c:numRef>
              <c:f>Sheet1!$C$15</c:f>
              <c:numCache>
                <c:formatCode>General</c:formatCode>
                <c:ptCount val="1"/>
                <c:pt idx="0">
                  <c:v>3.0568715602743999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0017-45C3-8446-70535446E695}"/>
            </c:ext>
          </c:extLst>
        </c:ser>
        <c:ser>
          <c:idx val="14"/>
          <c:order val="14"/>
          <c:tx>
            <c:strRef>
              <c:f>Sheet1!$E$16</c:f>
              <c:strCache>
                <c:ptCount val="1"/>
                <c:pt idx="0">
                  <c:v>12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Sheet1!$B$16</c:f>
              <c:numCache>
                <c:formatCode>General</c:formatCode>
                <c:ptCount val="1"/>
                <c:pt idx="0">
                  <c:v>199.75023016926272</c:v>
                </c:pt>
              </c:numCache>
            </c:numRef>
          </c:xVal>
          <c:yVal>
            <c:numRef>
              <c:f>Sheet1!$C$16</c:f>
              <c:numCache>
                <c:formatCode>General</c:formatCode>
                <c:ptCount val="1"/>
                <c:pt idx="0">
                  <c:v>3.1463206810718582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0017-45C3-8446-70535446E695}"/>
            </c:ext>
          </c:extLst>
        </c:ser>
        <c:ser>
          <c:idx val="15"/>
          <c:order val="15"/>
          <c:tx>
            <c:strRef>
              <c:f>Sheet1!$E$17</c:f>
              <c:strCache>
                <c:ptCount val="1"/>
                <c:pt idx="0">
                  <c:v>13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Sheet1!$B$17</c:f>
              <c:numCache>
                <c:formatCode>General</c:formatCode>
                <c:ptCount val="1"/>
                <c:pt idx="0">
                  <c:v>201.21259983717528</c:v>
                </c:pt>
              </c:numCache>
            </c:numRef>
          </c:xVal>
          <c:yVal>
            <c:numRef>
              <c:f>Sheet1!$C$17</c:f>
              <c:numCache>
                <c:formatCode>General</c:formatCode>
                <c:ptCount val="1"/>
                <c:pt idx="0">
                  <c:v>3.2415033124930499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0017-45C3-8446-70535446E695}"/>
            </c:ext>
          </c:extLst>
        </c:ser>
        <c:ser>
          <c:idx val="16"/>
          <c:order val="16"/>
          <c:tx>
            <c:strRef>
              <c:f>Sheet1!$E$18</c:f>
              <c:strCache>
                <c:ptCount val="1"/>
                <c:pt idx="0">
                  <c:v>14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Sheet1!$B$18</c:f>
              <c:numCache>
                <c:formatCode>General</c:formatCode>
                <c:ptCount val="1"/>
                <c:pt idx="0">
                  <c:v>199.21151663898675</c:v>
                </c:pt>
              </c:numCache>
            </c:numRef>
          </c:xVal>
          <c:yVal>
            <c:numRef>
              <c:f>Sheet1!$C$18</c:f>
              <c:numCache>
                <c:formatCode>General</c:formatCode>
                <c:ptCount val="1"/>
                <c:pt idx="0">
                  <c:v>3.4424235132579257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0017-45C3-8446-70535446E695}"/>
            </c:ext>
          </c:extLst>
        </c:ser>
        <c:ser>
          <c:idx val="17"/>
          <c:order val="17"/>
          <c:tx>
            <c:strRef>
              <c:f>Sheet1!$E$19</c:f>
              <c:strCache>
                <c:ptCount val="1"/>
                <c:pt idx="0">
                  <c:v>15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Sheet1!$B$19</c:f>
              <c:numCache>
                <c:formatCode>General</c:formatCode>
                <c:ptCount val="1"/>
                <c:pt idx="0">
                  <c:v>208.66699624824034</c:v>
                </c:pt>
              </c:numCache>
            </c:numRef>
          </c:xVal>
          <c:yVal>
            <c:numRef>
              <c:f>Sheet1!$C$19</c:f>
              <c:numCache>
                <c:formatCode>General</c:formatCode>
                <c:ptCount val="1"/>
                <c:pt idx="0">
                  <c:v>3.3876018203577583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0017-45C3-8446-70535446E695}"/>
            </c:ext>
          </c:extLst>
        </c:ser>
        <c:ser>
          <c:idx val="18"/>
          <c:order val="18"/>
          <c:tx>
            <c:strRef>
              <c:f>Sheet1!$E$20</c:f>
              <c:strCache>
                <c:ptCount val="1"/>
                <c:pt idx="0">
                  <c:v>16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017-45C3-8446-70535446E69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Sheet1!$B$20</c:f>
              <c:numCache>
                <c:formatCode>General</c:formatCode>
                <c:ptCount val="1"/>
                <c:pt idx="0">
                  <c:v>212.02177296156634</c:v>
                </c:pt>
              </c:numCache>
            </c:numRef>
          </c:xVal>
          <c:yVal>
            <c:numRef>
              <c:f>Sheet1!$C$20</c:f>
              <c:numCache>
                <c:formatCode>General</c:formatCode>
                <c:ptCount val="1"/>
                <c:pt idx="0">
                  <c:v>3.2478941540778155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0017-45C3-8446-70535446E695}"/>
            </c:ext>
          </c:extLst>
        </c:ser>
        <c:ser>
          <c:idx val="19"/>
          <c:order val="19"/>
          <c:tx>
            <c:strRef>
              <c:f>Sheet1!$E$21</c:f>
              <c:strCache>
                <c:ptCount val="1"/>
                <c:pt idx="0">
                  <c:v>17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Sheet1!$B$21</c:f>
              <c:numCache>
                <c:formatCode>General</c:formatCode>
                <c:ptCount val="1"/>
                <c:pt idx="0">
                  <c:v>214.51135086676445</c:v>
                </c:pt>
              </c:numCache>
            </c:numRef>
          </c:xVal>
          <c:yVal>
            <c:numRef>
              <c:f>Sheet1!$C$21</c:f>
              <c:numCache>
                <c:formatCode>General</c:formatCode>
                <c:ptCount val="1"/>
                <c:pt idx="0">
                  <c:v>3.2008665977184956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0017-45C3-8446-70535446E695}"/>
            </c:ext>
          </c:extLst>
        </c:ser>
        <c:ser>
          <c:idx val="20"/>
          <c:order val="20"/>
          <c:tx>
            <c:strRef>
              <c:f>Sheet1!$E$22</c:f>
              <c:strCache>
                <c:ptCount val="1"/>
                <c:pt idx="0">
                  <c:v>18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Sheet1!$B$22</c:f>
              <c:numCache>
                <c:formatCode>General</c:formatCode>
                <c:ptCount val="1"/>
                <c:pt idx="0">
                  <c:v>216.82539718088478</c:v>
                </c:pt>
              </c:numCache>
            </c:numRef>
          </c:xVal>
          <c:yVal>
            <c:numRef>
              <c:f>Sheet1!$C$22</c:f>
              <c:numCache>
                <c:formatCode>General</c:formatCode>
                <c:ptCount val="1"/>
                <c:pt idx="0">
                  <c:v>3.1243949087133074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0017-45C3-8446-70535446E695}"/>
            </c:ext>
          </c:extLst>
        </c:ser>
        <c:ser>
          <c:idx val="21"/>
          <c:order val="21"/>
          <c:tx>
            <c:strRef>
              <c:f>Sheet1!$E$23</c:f>
              <c:strCache>
                <c:ptCount val="1"/>
                <c:pt idx="0">
                  <c:v>19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Sheet1!$B$23</c:f>
              <c:numCache>
                <c:formatCode>General</c:formatCode>
                <c:ptCount val="1"/>
                <c:pt idx="0">
                  <c:v>221.36608711453178</c:v>
                </c:pt>
              </c:numCache>
            </c:numRef>
          </c:xVal>
          <c:yVal>
            <c:numRef>
              <c:f>Sheet1!$C$23</c:f>
              <c:numCache>
                <c:formatCode>General</c:formatCode>
                <c:ptCount val="1"/>
                <c:pt idx="0">
                  <c:v>3.1214128703296833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0017-45C3-8446-70535446E695}"/>
            </c:ext>
          </c:extLst>
        </c:ser>
        <c:ser>
          <c:idx val="22"/>
          <c:order val="22"/>
          <c:tx>
            <c:strRef>
              <c:f>Sheet1!$E$24</c:f>
              <c:strCache>
                <c:ptCount val="1"/>
                <c:pt idx="0">
                  <c:v>20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Sheet1!$B$24</c:f>
              <c:numCache>
                <c:formatCode>General</c:formatCode>
                <c:ptCount val="1"/>
                <c:pt idx="0">
                  <c:v>206.43349442934698</c:v>
                </c:pt>
              </c:numCache>
            </c:numRef>
          </c:xVal>
          <c:yVal>
            <c:numRef>
              <c:f>Sheet1!$C$24</c:f>
              <c:numCache>
                <c:formatCode>General</c:formatCode>
                <c:ptCount val="1"/>
                <c:pt idx="0">
                  <c:v>3.406077228982169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0017-45C3-8446-70535446E695}"/>
            </c:ext>
          </c:extLst>
        </c:ser>
        <c:ser>
          <c:idx val="23"/>
          <c:order val="23"/>
          <c:tx>
            <c:strRef>
              <c:f>Sheet1!$E$25</c:f>
              <c:strCache>
                <c:ptCount val="1"/>
                <c:pt idx="0">
                  <c:v>21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017-45C3-8446-70535446E69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Sheet1!$B$25</c:f>
              <c:numCache>
                <c:formatCode>General</c:formatCode>
                <c:ptCount val="1"/>
                <c:pt idx="0">
                  <c:v>206.32916582958973</c:v>
                </c:pt>
              </c:numCache>
            </c:numRef>
          </c:xVal>
          <c:yVal>
            <c:numRef>
              <c:f>Sheet1!$C$25</c:f>
              <c:numCache>
                <c:formatCode>General</c:formatCode>
                <c:ptCount val="1"/>
                <c:pt idx="0">
                  <c:v>3.5331025678815848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0017-45C3-8446-70535446E695}"/>
            </c:ext>
          </c:extLst>
        </c:ser>
        <c:ser>
          <c:idx val="24"/>
          <c:order val="24"/>
          <c:tx>
            <c:strRef>
              <c:f>Sheet1!$E$26</c:f>
              <c:strCache>
                <c:ptCount val="1"/>
                <c:pt idx="0">
                  <c:v>22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252-4BE0-AFF3-3E4355556869}"/>
                </c:ext>
              </c:extLst>
            </c:dLbl>
            <c:numFmt formatCode="h:mm:ss;@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Sheet1!$B$26</c:f>
              <c:numCache>
                <c:formatCode>General</c:formatCode>
                <c:ptCount val="1"/>
                <c:pt idx="0">
                  <c:v>208.2868762498708</c:v>
                </c:pt>
              </c:numCache>
            </c:numRef>
          </c:xVal>
          <c:yVal>
            <c:numRef>
              <c:f>Sheet1!$C$26</c:f>
              <c:numCache>
                <c:formatCode>General</c:formatCode>
                <c:ptCount val="1"/>
                <c:pt idx="0">
                  <c:v>3.5534644460077205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0017-45C3-8446-70535446E695}"/>
            </c:ext>
          </c:extLst>
        </c:ser>
        <c:ser>
          <c:idx val="25"/>
          <c:order val="25"/>
          <c:tx>
            <c:strRef>
              <c:f>Sheet1!$E$27</c:f>
              <c:strCache>
                <c:ptCount val="1"/>
                <c:pt idx="0">
                  <c:v>23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dLbls>
            <c:dLbl>
              <c:idx val="0"/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017-45C3-8446-70535446E69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Sheet1!$B$27</c:f>
              <c:numCache>
                <c:formatCode>General</c:formatCode>
                <c:ptCount val="1"/>
                <c:pt idx="0">
                  <c:v>206.52100861319173</c:v>
                </c:pt>
              </c:numCache>
            </c:numRef>
          </c:xVal>
          <c:yVal>
            <c:numRef>
              <c:f>Sheet1!$C$27</c:f>
              <c:numCache>
                <c:formatCode>General</c:formatCode>
                <c:ptCount val="1"/>
                <c:pt idx="0">
                  <c:v>3.5256092525231049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F-0017-45C3-8446-70535446E69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axId val="402478344"/>
        <c:axId val="402478736"/>
      </c:scatterChart>
      <c:valAx>
        <c:axId val="402478344"/>
        <c:scaling>
          <c:orientation val="minMax"/>
          <c:min val="198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Pounds Per Capita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02478736"/>
        <c:crosses val="autoZero"/>
        <c:crossBetween val="midCat"/>
      </c:valAx>
      <c:valAx>
        <c:axId val="402478736"/>
        <c:scaling>
          <c:orientation val="minMax"/>
          <c:min val="2.6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</a:t>
                </a:r>
                <a:r>
                  <a:rPr lang="en-US" b="0" baseline="0" dirty="0"/>
                  <a:t> Pound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02478344"/>
        <c:crosses val="autoZero"/>
        <c:crossBetween val="midCat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24414-04C8-4F52-A315-84A44E4F4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CD4D8-5A8E-4853-A17B-5969A724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38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94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35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883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847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0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35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366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99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919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2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9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9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5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07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7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0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7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69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8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8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09728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Bureau of Economic Analysis &amp; USDA-ERS,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2BEE93-F964-5E68-050E-7E134598170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43800" y="6224804"/>
            <a:ext cx="70485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3C546F-4010-06F3-B36D-112707B171E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7048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10649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Bureau of Economic Analysis &amp; USDA-ERS,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56821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707F16-C68C-7A24-FADE-F16CAD9C113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7048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97149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Bureau of Economic Analysis &amp; USDA-ERS,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5633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C68642-AE0B-505F-82DB-1C5EE80AFAF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7048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89074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Bureau of Economic Analysis &amp; USDA-ERS,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6918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F45A82-9306-DD6D-28DE-C0D228EB016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7048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25727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609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Bureau of Economic Analysis &amp; USDA-ERS,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28551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31A59D-3152-E450-E61D-A62FCF06784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71437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95068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Bureau of Economic Analysis &amp; USDA-ERS,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738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8D9900-C6A0-2007-ADC5-40A75E8357E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7048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08022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609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Bureau of Economic Analysis &amp; USDA-ERS,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1616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5E8A51-A459-F6F4-B144-A7560C04B42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7048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65519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Bureau of Economic Analysis &amp; USDA-ERS,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759261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656B80-CEE5-6777-4F8C-6A449D9DB99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43800" y="6224804"/>
            <a:ext cx="7048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549477"/>
              </p:ext>
            </p:extLst>
          </p:nvPr>
        </p:nvGraphicFramePr>
        <p:xfrm>
          <a:off x="155448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Bureau of Economic Analysis &amp; USDA-ERS,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1157749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319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Lahr,Laura</cp:lastModifiedBy>
  <cp:revision>28</cp:revision>
  <cp:lastPrinted>2020-02-12T18:35:55Z</cp:lastPrinted>
  <dcterms:created xsi:type="dcterms:W3CDTF">2013-08-21T20:55:13Z</dcterms:created>
  <dcterms:modified xsi:type="dcterms:W3CDTF">2024-04-26T17:31:33Z</dcterms:modified>
</cp:coreProperties>
</file>