
<file path=[Content_Types].xml><?xml version="1.0" encoding="utf-8"?>
<Types xmlns="http://schemas.openxmlformats.org/package/2006/content-types">
  <Default Extension="xlsm" ContentType="application/vnd.ms-excel.sheet.macroEnabled.12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5" autoAdjust="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Macro-Enabled_Worksheet.xlsm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WHOLESALE BEEF RIBEYE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Boneless, Light,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750.90400000000011</c:v>
                </c:pt>
                <c:pt idx="1">
                  <c:v>760.65199999999993</c:v>
                </c:pt>
                <c:pt idx="2">
                  <c:v>780.92</c:v>
                </c:pt>
                <c:pt idx="3">
                  <c:v>791.63</c:v>
                </c:pt>
                <c:pt idx="4">
                  <c:v>784.15800000000002</c:v>
                </c:pt>
                <c:pt idx="5">
                  <c:v>788.57599999999991</c:v>
                </c:pt>
                <c:pt idx="6">
                  <c:v>786.92399999999998</c:v>
                </c:pt>
                <c:pt idx="7">
                  <c:v>786.34199999999987</c:v>
                </c:pt>
                <c:pt idx="8">
                  <c:v>798.072</c:v>
                </c:pt>
                <c:pt idx="9">
                  <c:v>799.70399999999995</c:v>
                </c:pt>
                <c:pt idx="10">
                  <c:v>811.66399999999999</c:v>
                </c:pt>
                <c:pt idx="11">
                  <c:v>844.37599999999998</c:v>
                </c:pt>
                <c:pt idx="12">
                  <c:v>857.99</c:v>
                </c:pt>
                <c:pt idx="13">
                  <c:v>848.71399999999994</c:v>
                </c:pt>
                <c:pt idx="14">
                  <c:v>834.23199999999997</c:v>
                </c:pt>
                <c:pt idx="15">
                  <c:v>856.56400000000008</c:v>
                </c:pt>
                <c:pt idx="16">
                  <c:v>904.07199999999989</c:v>
                </c:pt>
                <c:pt idx="17">
                  <c:v>943.96399999999994</c:v>
                </c:pt>
                <c:pt idx="18">
                  <c:v>979.9</c:v>
                </c:pt>
                <c:pt idx="19">
                  <c:v>982.69399999999985</c:v>
                </c:pt>
                <c:pt idx="20">
                  <c:v>986.57200000000012</c:v>
                </c:pt>
                <c:pt idx="21">
                  <c:v>983.89400000000001</c:v>
                </c:pt>
                <c:pt idx="22">
                  <c:v>987.10399999999993</c:v>
                </c:pt>
                <c:pt idx="23">
                  <c:v>923.89200000000005</c:v>
                </c:pt>
                <c:pt idx="24">
                  <c:v>852.44599999999991</c:v>
                </c:pt>
                <c:pt idx="25">
                  <c:v>782.5619999999999</c:v>
                </c:pt>
                <c:pt idx="26">
                  <c:v>772.21800000000007</c:v>
                </c:pt>
                <c:pt idx="27">
                  <c:v>764.84400000000005</c:v>
                </c:pt>
                <c:pt idx="28">
                  <c:v>771.55399999999986</c:v>
                </c:pt>
                <c:pt idx="29">
                  <c:v>805.62599999999998</c:v>
                </c:pt>
                <c:pt idx="30">
                  <c:v>844.76400000000012</c:v>
                </c:pt>
                <c:pt idx="31">
                  <c:v>892.01800000000003</c:v>
                </c:pt>
                <c:pt idx="32">
                  <c:v>945.61399999999992</c:v>
                </c:pt>
                <c:pt idx="33">
                  <c:v>972.66800000000001</c:v>
                </c:pt>
                <c:pt idx="34">
                  <c:v>975.65399999999988</c:v>
                </c:pt>
                <c:pt idx="35">
                  <c:v>953.5139999999999</c:v>
                </c:pt>
                <c:pt idx="36">
                  <c:v>952.87800000000004</c:v>
                </c:pt>
                <c:pt idx="37">
                  <c:v>941.17800000000011</c:v>
                </c:pt>
                <c:pt idx="38">
                  <c:v>949.05799999999999</c:v>
                </c:pt>
                <c:pt idx="39">
                  <c:v>932.298</c:v>
                </c:pt>
                <c:pt idx="40">
                  <c:v>937.05</c:v>
                </c:pt>
                <c:pt idx="41">
                  <c:v>956.55</c:v>
                </c:pt>
                <c:pt idx="42">
                  <c:v>994.7360000000001</c:v>
                </c:pt>
                <c:pt idx="43">
                  <c:v>1000.7620000000001</c:v>
                </c:pt>
                <c:pt idx="44">
                  <c:v>981.74799999999993</c:v>
                </c:pt>
                <c:pt idx="45">
                  <c:v>994.61800000000005</c:v>
                </c:pt>
                <c:pt idx="46">
                  <c:v>1029.278</c:v>
                </c:pt>
                <c:pt idx="47">
                  <c:v>1035.1879999999999</c:v>
                </c:pt>
                <c:pt idx="48">
                  <c:v>1030.606</c:v>
                </c:pt>
                <c:pt idx="49">
                  <c:v>1017.434</c:v>
                </c:pt>
                <c:pt idx="50">
                  <c:v>896.75400000000013</c:v>
                </c:pt>
                <c:pt idx="51">
                  <c:v>884.93600000000004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23-4FED-8348-782A32737AD1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1194.03</c:v>
                </c:pt>
                <c:pt idx="1">
                  <c:v>1098.53</c:v>
                </c:pt>
                <c:pt idx="2">
                  <c:v>972.35</c:v>
                </c:pt>
                <c:pt idx="3">
                  <c:v>987.62</c:v>
                </c:pt>
                <c:pt idx="4">
                  <c:v>985.87</c:v>
                </c:pt>
                <c:pt idx="5">
                  <c:v>990.69</c:v>
                </c:pt>
                <c:pt idx="6">
                  <c:v>1026.42</c:v>
                </c:pt>
                <c:pt idx="7">
                  <c:v>1049.5</c:v>
                </c:pt>
                <c:pt idx="8">
                  <c:v>1060.18</c:v>
                </c:pt>
                <c:pt idx="9">
                  <c:v>1057.52</c:v>
                </c:pt>
                <c:pt idx="10">
                  <c:v>1069.3</c:v>
                </c:pt>
                <c:pt idx="11">
                  <c:v>1039.78</c:v>
                </c:pt>
                <c:pt idx="12">
                  <c:v>982.76</c:v>
                </c:pt>
                <c:pt idx="13">
                  <c:v>982.79</c:v>
                </c:pt>
                <c:pt idx="14">
                  <c:v>1041.1300000000001</c:v>
                </c:pt>
                <c:pt idx="15">
                  <c:v>1034.1600000000001</c:v>
                </c:pt>
                <c:pt idx="16">
                  <c:v>1070</c:v>
                </c:pt>
                <c:pt idx="17">
                  <c:v>997.89</c:v>
                </c:pt>
                <c:pt idx="18">
                  <c:v>947.51</c:v>
                </c:pt>
                <c:pt idx="19">
                  <c:v>891.62</c:v>
                </c:pt>
                <c:pt idx="20">
                  <c:v>889.5</c:v>
                </c:pt>
                <c:pt idx="21">
                  <c:v>956.88</c:v>
                </c:pt>
                <c:pt idx="22">
                  <c:v>1026.28</c:v>
                </c:pt>
                <c:pt idx="23">
                  <c:v>1092.33</c:v>
                </c:pt>
                <c:pt idx="24">
                  <c:v>1133.25</c:v>
                </c:pt>
                <c:pt idx="25">
                  <c:v>1097.01</c:v>
                </c:pt>
                <c:pt idx="26">
                  <c:v>946.53</c:v>
                </c:pt>
                <c:pt idx="27">
                  <c:v>986.18</c:v>
                </c:pt>
                <c:pt idx="28">
                  <c:v>979.94</c:v>
                </c:pt>
                <c:pt idx="29">
                  <c:v>997.55</c:v>
                </c:pt>
                <c:pt idx="30">
                  <c:v>988.56</c:v>
                </c:pt>
                <c:pt idx="31">
                  <c:v>1012.61</c:v>
                </c:pt>
                <c:pt idx="32">
                  <c:v>1099.22</c:v>
                </c:pt>
                <c:pt idx="33">
                  <c:v>1147.18</c:v>
                </c:pt>
                <c:pt idx="34">
                  <c:v>1142.33</c:v>
                </c:pt>
                <c:pt idx="35">
                  <c:v>1177.81</c:v>
                </c:pt>
                <c:pt idx="36">
                  <c:v>1174.17</c:v>
                </c:pt>
                <c:pt idx="37">
                  <c:v>1136.8399999999999</c:v>
                </c:pt>
                <c:pt idx="38">
                  <c:v>1155.3900000000001</c:v>
                </c:pt>
                <c:pt idx="39">
                  <c:v>1184.04</c:v>
                </c:pt>
                <c:pt idx="40">
                  <c:v>1180.6099999999999</c:v>
                </c:pt>
                <c:pt idx="41">
                  <c:v>1192.76</c:v>
                </c:pt>
                <c:pt idx="42">
                  <c:v>1227.5999999999999</c:v>
                </c:pt>
                <c:pt idx="43">
                  <c:v>1195.96</c:v>
                </c:pt>
                <c:pt idx="44">
                  <c:v>1218.3399999999999</c:v>
                </c:pt>
                <c:pt idx="45">
                  <c:v>1232.3699999999999</c:v>
                </c:pt>
                <c:pt idx="46">
                  <c:v>1267.01</c:v>
                </c:pt>
                <c:pt idx="47">
                  <c:v>1345.54</c:v>
                </c:pt>
                <c:pt idx="48">
                  <c:v>1359.49</c:v>
                </c:pt>
                <c:pt idx="49">
                  <c:v>1372.11</c:v>
                </c:pt>
                <c:pt idx="50">
                  <c:v>1324.68</c:v>
                </c:pt>
                <c:pt idx="51">
                  <c:v>1206.32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23-4FED-8348-782A32737AD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1067.1400000000001</c:v>
                </c:pt>
                <c:pt idx="1">
                  <c:v>1045.47</c:v>
                </c:pt>
                <c:pt idx="2">
                  <c:v>1058.1199999999999</c:v>
                </c:pt>
                <c:pt idx="3">
                  <c:v>1008.55</c:v>
                </c:pt>
                <c:pt idx="4">
                  <c:v>968.25</c:v>
                </c:pt>
                <c:pt idx="5">
                  <c:v>971.86</c:v>
                </c:pt>
                <c:pt idx="6">
                  <c:v>990.35</c:v>
                </c:pt>
                <c:pt idx="7">
                  <c:v>1004.68</c:v>
                </c:pt>
                <c:pt idx="8">
                  <c:v>993.21</c:v>
                </c:pt>
                <c:pt idx="9">
                  <c:v>984.89</c:v>
                </c:pt>
                <c:pt idx="10">
                  <c:v>1006.3</c:v>
                </c:pt>
                <c:pt idx="11">
                  <c:v>1007.91</c:v>
                </c:pt>
                <c:pt idx="12">
                  <c:v>981.89</c:v>
                </c:pt>
                <c:pt idx="13">
                  <c:v>931.78</c:v>
                </c:pt>
                <c:pt idx="14">
                  <c:v>975.48</c:v>
                </c:pt>
                <c:pt idx="15">
                  <c:v>909.35</c:v>
                </c:pt>
                <c:pt idx="16">
                  <c:v>937.28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23-4FED-8348-782A32737A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414344"/>
        <c:axId val="155412008"/>
      </c:lineChart>
      <c:catAx>
        <c:axId val="155414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412008"/>
        <c:crosses val="autoZero"/>
        <c:auto val="1"/>
        <c:lblAlgn val="ctr"/>
        <c:lblOffset val="100"/>
        <c:noMultiLvlLbl val="0"/>
      </c:catAx>
      <c:valAx>
        <c:axId val="155412008"/>
        <c:scaling>
          <c:orientation val="minMax"/>
          <c:min val="6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</a:t>
                </a:r>
                <a:r>
                  <a:rPr lang="en-US" b="0" baseline="0" dirty="0"/>
                  <a:t> Pound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541434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WHOLESALE PORK BELLY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Skin-on, 12-14 Pounds,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126.386</c:v>
                </c:pt>
                <c:pt idx="1">
                  <c:v>135.30199999999999</c:v>
                </c:pt>
                <c:pt idx="2">
                  <c:v>140.02000000000001</c:v>
                </c:pt>
                <c:pt idx="3">
                  <c:v>144.80799999999999</c:v>
                </c:pt>
                <c:pt idx="4">
                  <c:v>144.85720000000001</c:v>
                </c:pt>
                <c:pt idx="5">
                  <c:v>139.7424</c:v>
                </c:pt>
                <c:pt idx="6">
                  <c:v>144.92559999999997</c:v>
                </c:pt>
                <c:pt idx="7">
                  <c:v>150.57279999999997</c:v>
                </c:pt>
                <c:pt idx="8">
                  <c:v>149.14000000000001</c:v>
                </c:pt>
                <c:pt idx="9">
                  <c:v>146.70400000000001</c:v>
                </c:pt>
                <c:pt idx="10">
                  <c:v>152.126</c:v>
                </c:pt>
                <c:pt idx="11">
                  <c:v>156.44499999999999</c:v>
                </c:pt>
                <c:pt idx="12">
                  <c:v>158.01399999999998</c:v>
                </c:pt>
                <c:pt idx="13">
                  <c:v>154.73600000000002</c:v>
                </c:pt>
                <c:pt idx="14">
                  <c:v>149.798</c:v>
                </c:pt>
                <c:pt idx="15">
                  <c:v>152.15799999999999</c:v>
                </c:pt>
                <c:pt idx="16">
                  <c:v>147.32900000000001</c:v>
                </c:pt>
                <c:pt idx="17">
                  <c:v>140.65199999999999</c:v>
                </c:pt>
                <c:pt idx="18">
                  <c:v>147.494</c:v>
                </c:pt>
                <c:pt idx="19">
                  <c:v>159.14000000000001</c:v>
                </c:pt>
                <c:pt idx="20">
                  <c:v>149.398</c:v>
                </c:pt>
                <c:pt idx="21">
                  <c:v>144.982</c:v>
                </c:pt>
                <c:pt idx="22">
                  <c:v>151.238</c:v>
                </c:pt>
                <c:pt idx="23">
                  <c:v>154.70400000000001</c:v>
                </c:pt>
                <c:pt idx="24">
                  <c:v>159.04599999999999</c:v>
                </c:pt>
                <c:pt idx="25">
                  <c:v>150.27600000000001</c:v>
                </c:pt>
                <c:pt idx="26">
                  <c:v>155.74</c:v>
                </c:pt>
                <c:pt idx="27">
                  <c:v>155.89400000000001</c:v>
                </c:pt>
                <c:pt idx="28">
                  <c:v>168.16400000000004</c:v>
                </c:pt>
                <c:pt idx="29">
                  <c:v>171.70400000000001</c:v>
                </c:pt>
                <c:pt idx="30">
                  <c:v>175.18600000000001</c:v>
                </c:pt>
                <c:pt idx="31">
                  <c:v>174.7</c:v>
                </c:pt>
                <c:pt idx="32">
                  <c:v>172.7526666666667</c:v>
                </c:pt>
                <c:pt idx="33">
                  <c:v>164.17133333333334</c:v>
                </c:pt>
                <c:pt idx="34">
                  <c:v>147.92399999999998</c:v>
                </c:pt>
                <c:pt idx="35">
                  <c:v>135.08799999999999</c:v>
                </c:pt>
                <c:pt idx="36">
                  <c:v>139.85599999999999</c:v>
                </c:pt>
                <c:pt idx="37">
                  <c:v>143.02199999999999</c:v>
                </c:pt>
                <c:pt idx="38">
                  <c:v>145.92400000000001</c:v>
                </c:pt>
                <c:pt idx="39">
                  <c:v>153.30599999999998</c:v>
                </c:pt>
                <c:pt idx="40">
                  <c:v>166.60599999999999</c:v>
                </c:pt>
                <c:pt idx="41">
                  <c:v>174.36200000000002</c:v>
                </c:pt>
                <c:pt idx="42">
                  <c:v>162.79599999999999</c:v>
                </c:pt>
                <c:pt idx="43">
                  <c:v>160.44400000000002</c:v>
                </c:pt>
                <c:pt idx="44">
                  <c:v>145.78199999999998</c:v>
                </c:pt>
                <c:pt idx="45">
                  <c:v>139.37200000000001</c:v>
                </c:pt>
                <c:pt idx="46">
                  <c:v>132.626</c:v>
                </c:pt>
                <c:pt idx="47">
                  <c:v>121.226</c:v>
                </c:pt>
                <c:pt idx="48">
                  <c:v>123.69000000000001</c:v>
                </c:pt>
                <c:pt idx="49">
                  <c:v>122.90900000000002</c:v>
                </c:pt>
                <c:pt idx="50">
                  <c:v>118.982</c:v>
                </c:pt>
                <c:pt idx="51">
                  <c:v>124.39200000000001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7F-46C0-BDA9-ED8B873B38C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111.38</c:v>
                </c:pt>
                <c:pt idx="1">
                  <c:v>111.83</c:v>
                </c:pt>
                <c:pt idx="2">
                  <c:v>109.93</c:v>
                </c:pt>
                <c:pt idx="3">
                  <c:v>108.35</c:v>
                </c:pt>
                <c:pt idx="4">
                  <c:v>107.05</c:v>
                </c:pt>
                <c:pt idx="5">
                  <c:v>104.75</c:v>
                </c:pt>
                <c:pt idx="6">
                  <c:v>107.49</c:v>
                </c:pt>
                <c:pt idx="7">
                  <c:v>114.15</c:v>
                </c:pt>
                <c:pt idx="8">
                  <c:v>117.43</c:v>
                </c:pt>
                <c:pt idx="9">
                  <c:v>116.28</c:v>
                </c:pt>
                <c:pt idx="10">
                  <c:v>117.39</c:v>
                </c:pt>
                <c:pt idx="11">
                  <c:v>113.37</c:v>
                </c:pt>
                <c:pt idx="12">
                  <c:v>103.52</c:v>
                </c:pt>
                <c:pt idx="13">
                  <c:v>98.61</c:v>
                </c:pt>
                <c:pt idx="14">
                  <c:v>89.96</c:v>
                </c:pt>
                <c:pt idx="15">
                  <c:v>90.11</c:v>
                </c:pt>
                <c:pt idx="16">
                  <c:v>94.02</c:v>
                </c:pt>
                <c:pt idx="17">
                  <c:v>94.95</c:v>
                </c:pt>
                <c:pt idx="18">
                  <c:v>97.09</c:v>
                </c:pt>
                <c:pt idx="19">
                  <c:v>96.54</c:v>
                </c:pt>
                <c:pt idx="20">
                  <c:v>98.35</c:v>
                </c:pt>
                <c:pt idx="21">
                  <c:v>91.07</c:v>
                </c:pt>
                <c:pt idx="22">
                  <c:v>95.97</c:v>
                </c:pt>
                <c:pt idx="23">
                  <c:v>100.11</c:v>
                </c:pt>
                <c:pt idx="24">
                  <c:v>106.74</c:v>
                </c:pt>
                <c:pt idx="25">
                  <c:v>129.24</c:v>
                </c:pt>
                <c:pt idx="26">
                  <c:v>134.41</c:v>
                </c:pt>
                <c:pt idx="27">
                  <c:v>166.65</c:v>
                </c:pt>
                <c:pt idx="28">
                  <c:v>192.15</c:v>
                </c:pt>
                <c:pt idx="29">
                  <c:v>229.84</c:v>
                </c:pt>
                <c:pt idx="30">
                  <c:v>235.27500000000001</c:v>
                </c:pt>
                <c:pt idx="31">
                  <c:v>240.71</c:v>
                </c:pt>
                <c:pt idx="32">
                  <c:v>232.25</c:v>
                </c:pt>
                <c:pt idx="33">
                  <c:v>193.14</c:v>
                </c:pt>
                <c:pt idx="34">
                  <c:v>143.57</c:v>
                </c:pt>
                <c:pt idx="35">
                  <c:v>140.35</c:v>
                </c:pt>
                <c:pt idx="36">
                  <c:v>148.61000000000001</c:v>
                </c:pt>
                <c:pt idx="37">
                  <c:v>148.02000000000001</c:v>
                </c:pt>
                <c:pt idx="38">
                  <c:v>159.4</c:v>
                </c:pt>
                <c:pt idx="39">
                  <c:v>155.87</c:v>
                </c:pt>
                <c:pt idx="40">
                  <c:v>145.86000000000001</c:v>
                </c:pt>
                <c:pt idx="41">
                  <c:v>144.16999999999999</c:v>
                </c:pt>
                <c:pt idx="42">
                  <c:v>128.05000000000001</c:v>
                </c:pt>
                <c:pt idx="43">
                  <c:v>132.57</c:v>
                </c:pt>
                <c:pt idx="44">
                  <c:v>125.95</c:v>
                </c:pt>
                <c:pt idx="45">
                  <c:v>125.19</c:v>
                </c:pt>
                <c:pt idx="46">
                  <c:v>124.01</c:v>
                </c:pt>
                <c:pt idx="47">
                  <c:v>123.95</c:v>
                </c:pt>
                <c:pt idx="48">
                  <c:v>113.58</c:v>
                </c:pt>
                <c:pt idx="49">
                  <c:v>103.22</c:v>
                </c:pt>
                <c:pt idx="50">
                  <c:v>110.16</c:v>
                </c:pt>
                <c:pt idx="51">
                  <c:v>105.34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7F-46C0-BDA9-ED8B873B38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113.73</c:v>
                </c:pt>
                <c:pt idx="1">
                  <c:v>116.87</c:v>
                </c:pt>
                <c:pt idx="2">
                  <c:v>134.65</c:v>
                </c:pt>
                <c:pt idx="3">
                  <c:v>147.79</c:v>
                </c:pt>
                <c:pt idx="4">
                  <c:v>161.56</c:v>
                </c:pt>
                <c:pt idx="5">
                  <c:v>165.59</c:v>
                </c:pt>
                <c:pt idx="6">
                  <c:v>153.44</c:v>
                </c:pt>
                <c:pt idx="7">
                  <c:v>152.22999999999999</c:v>
                </c:pt>
                <c:pt idx="8">
                  <c:v>149.08000000000001</c:v>
                </c:pt>
                <c:pt idx="9">
                  <c:v>149</c:v>
                </c:pt>
                <c:pt idx="10">
                  <c:v>150.22</c:v>
                </c:pt>
                <c:pt idx="11">
                  <c:v>144.02000000000001</c:v>
                </c:pt>
                <c:pt idx="12">
                  <c:v>148.58000000000001</c:v>
                </c:pt>
                <c:pt idx="13">
                  <c:v>148.65</c:v>
                </c:pt>
                <c:pt idx="14">
                  <c:v>138.34</c:v>
                </c:pt>
                <c:pt idx="15">
                  <c:v>146.33000000000001</c:v>
                </c:pt>
                <c:pt idx="16">
                  <c:v>151.36000000000001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7F-46C0-BDA9-ED8B873B38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4068944"/>
        <c:axId val="214069336"/>
      </c:lineChart>
      <c:catAx>
        <c:axId val="21406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4069336"/>
        <c:crosses val="autoZero"/>
        <c:auto val="1"/>
        <c:lblAlgn val="ctr"/>
        <c:lblOffset val="100"/>
        <c:tickLblSkip val="13"/>
        <c:noMultiLvlLbl val="0"/>
      </c:catAx>
      <c:valAx>
        <c:axId val="214069336"/>
        <c:scaling>
          <c:orientation val="minMax"/>
          <c:min val="8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 Pound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406894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WHOLESALE PORK TRIMMING PRICES</a:t>
            </a:r>
          </a:p>
          <a:p>
            <a:pPr>
              <a:defRPr/>
            </a:pPr>
            <a:r>
              <a:rPr lang="en-US" sz="2000" b="0" dirty="0"/>
              <a:t>Fresh, 72% Lean,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66.72999999999999</c:v>
                </c:pt>
                <c:pt idx="1">
                  <c:v>72.816000000000003</c:v>
                </c:pt>
                <c:pt idx="2">
                  <c:v>77.622</c:v>
                </c:pt>
                <c:pt idx="3">
                  <c:v>79.445999999999998</c:v>
                </c:pt>
                <c:pt idx="4">
                  <c:v>77.304000000000002</c:v>
                </c:pt>
                <c:pt idx="5">
                  <c:v>71.488</c:v>
                </c:pt>
                <c:pt idx="6">
                  <c:v>70.706000000000003</c:v>
                </c:pt>
                <c:pt idx="7">
                  <c:v>68.953999999999994</c:v>
                </c:pt>
                <c:pt idx="8">
                  <c:v>70.622</c:v>
                </c:pt>
                <c:pt idx="9">
                  <c:v>74.77</c:v>
                </c:pt>
                <c:pt idx="10">
                  <c:v>79.233999999999995</c:v>
                </c:pt>
                <c:pt idx="11">
                  <c:v>84.525999999999996</c:v>
                </c:pt>
                <c:pt idx="12">
                  <c:v>85.717999999999989</c:v>
                </c:pt>
                <c:pt idx="13">
                  <c:v>85.856000000000009</c:v>
                </c:pt>
                <c:pt idx="14">
                  <c:v>84.784000000000006</c:v>
                </c:pt>
                <c:pt idx="15">
                  <c:v>83.914000000000001</c:v>
                </c:pt>
                <c:pt idx="16">
                  <c:v>83.412000000000006</c:v>
                </c:pt>
                <c:pt idx="17">
                  <c:v>90.292000000000002</c:v>
                </c:pt>
                <c:pt idx="18">
                  <c:v>100.732</c:v>
                </c:pt>
                <c:pt idx="19">
                  <c:v>103.446</c:v>
                </c:pt>
                <c:pt idx="20">
                  <c:v>96.847999999999985</c:v>
                </c:pt>
                <c:pt idx="21">
                  <c:v>102.64400000000001</c:v>
                </c:pt>
                <c:pt idx="22">
                  <c:v>105.282</c:v>
                </c:pt>
                <c:pt idx="23">
                  <c:v>105.14200000000001</c:v>
                </c:pt>
                <c:pt idx="24">
                  <c:v>99.09</c:v>
                </c:pt>
                <c:pt idx="25">
                  <c:v>86.731999999999999</c:v>
                </c:pt>
                <c:pt idx="26">
                  <c:v>86.710000000000008</c:v>
                </c:pt>
                <c:pt idx="27">
                  <c:v>94.244</c:v>
                </c:pt>
                <c:pt idx="28">
                  <c:v>100.14200000000001</c:v>
                </c:pt>
                <c:pt idx="29">
                  <c:v>104.992</c:v>
                </c:pt>
                <c:pt idx="30">
                  <c:v>106.55799999999999</c:v>
                </c:pt>
                <c:pt idx="31">
                  <c:v>102.66</c:v>
                </c:pt>
                <c:pt idx="32">
                  <c:v>97.307999999999993</c:v>
                </c:pt>
                <c:pt idx="33">
                  <c:v>83.135999999999996</c:v>
                </c:pt>
                <c:pt idx="34">
                  <c:v>73.960000000000008</c:v>
                </c:pt>
                <c:pt idx="35">
                  <c:v>78.632000000000005</c:v>
                </c:pt>
                <c:pt idx="36">
                  <c:v>84.414000000000001</c:v>
                </c:pt>
                <c:pt idx="37">
                  <c:v>84.38600000000001</c:v>
                </c:pt>
                <c:pt idx="38">
                  <c:v>77.828000000000003</c:v>
                </c:pt>
                <c:pt idx="39">
                  <c:v>75.658000000000001</c:v>
                </c:pt>
                <c:pt idx="40">
                  <c:v>74.951999999999998</c:v>
                </c:pt>
                <c:pt idx="41">
                  <c:v>74.518000000000001</c:v>
                </c:pt>
                <c:pt idx="42">
                  <c:v>74.322000000000003</c:v>
                </c:pt>
                <c:pt idx="43">
                  <c:v>74.046000000000006</c:v>
                </c:pt>
                <c:pt idx="44">
                  <c:v>75.147999999999996</c:v>
                </c:pt>
                <c:pt idx="45">
                  <c:v>70.631999999999991</c:v>
                </c:pt>
                <c:pt idx="46">
                  <c:v>70.070000000000007</c:v>
                </c:pt>
                <c:pt idx="47">
                  <c:v>73.799999999999983</c:v>
                </c:pt>
                <c:pt idx="48">
                  <c:v>75.796000000000006</c:v>
                </c:pt>
                <c:pt idx="49">
                  <c:v>71.713999999999999</c:v>
                </c:pt>
                <c:pt idx="50">
                  <c:v>61.986000000000004</c:v>
                </c:pt>
                <c:pt idx="51">
                  <c:v>62.069999999999993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5A-487A-9952-10D487BE774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84.16</c:v>
                </c:pt>
                <c:pt idx="1">
                  <c:v>86.17</c:v>
                </c:pt>
                <c:pt idx="2">
                  <c:v>85.05</c:v>
                </c:pt>
                <c:pt idx="3">
                  <c:v>84.91</c:v>
                </c:pt>
                <c:pt idx="4">
                  <c:v>84.06</c:v>
                </c:pt>
                <c:pt idx="5">
                  <c:v>88.58</c:v>
                </c:pt>
                <c:pt idx="6">
                  <c:v>91.86</c:v>
                </c:pt>
                <c:pt idx="7">
                  <c:v>97.45</c:v>
                </c:pt>
                <c:pt idx="8">
                  <c:v>100.71</c:v>
                </c:pt>
                <c:pt idx="9">
                  <c:v>97.93</c:v>
                </c:pt>
                <c:pt idx="10">
                  <c:v>90.98</c:v>
                </c:pt>
                <c:pt idx="11">
                  <c:v>83.43</c:v>
                </c:pt>
                <c:pt idx="12">
                  <c:v>82.21</c:v>
                </c:pt>
                <c:pt idx="13">
                  <c:v>77.88</c:v>
                </c:pt>
                <c:pt idx="14">
                  <c:v>81.05</c:v>
                </c:pt>
                <c:pt idx="15">
                  <c:v>72.75</c:v>
                </c:pt>
                <c:pt idx="16">
                  <c:v>68.44</c:v>
                </c:pt>
                <c:pt idx="17">
                  <c:v>66.58</c:v>
                </c:pt>
                <c:pt idx="18">
                  <c:v>64.83</c:v>
                </c:pt>
                <c:pt idx="19">
                  <c:v>60.83</c:v>
                </c:pt>
                <c:pt idx="20">
                  <c:v>62.67</c:v>
                </c:pt>
                <c:pt idx="21">
                  <c:v>69.81</c:v>
                </c:pt>
                <c:pt idx="22">
                  <c:v>82.11</c:v>
                </c:pt>
                <c:pt idx="23">
                  <c:v>90.53</c:v>
                </c:pt>
                <c:pt idx="24">
                  <c:v>100.13</c:v>
                </c:pt>
                <c:pt idx="25">
                  <c:v>103.09</c:v>
                </c:pt>
                <c:pt idx="26">
                  <c:v>111.08</c:v>
                </c:pt>
                <c:pt idx="27">
                  <c:v>119.51</c:v>
                </c:pt>
                <c:pt idx="28">
                  <c:v>123.77</c:v>
                </c:pt>
                <c:pt idx="29">
                  <c:v>115.27</c:v>
                </c:pt>
                <c:pt idx="30">
                  <c:v>113.2</c:v>
                </c:pt>
                <c:pt idx="31">
                  <c:v>111.01</c:v>
                </c:pt>
                <c:pt idx="32">
                  <c:v>102.29</c:v>
                </c:pt>
                <c:pt idx="33">
                  <c:v>89.76</c:v>
                </c:pt>
                <c:pt idx="34">
                  <c:v>87.25</c:v>
                </c:pt>
                <c:pt idx="35">
                  <c:v>101.62</c:v>
                </c:pt>
                <c:pt idx="36">
                  <c:v>101.61</c:v>
                </c:pt>
                <c:pt idx="37">
                  <c:v>98.43</c:v>
                </c:pt>
                <c:pt idx="38">
                  <c:v>91.33</c:v>
                </c:pt>
                <c:pt idx="39">
                  <c:v>81.55</c:v>
                </c:pt>
                <c:pt idx="40">
                  <c:v>76.23</c:v>
                </c:pt>
                <c:pt idx="41">
                  <c:v>75.23</c:v>
                </c:pt>
                <c:pt idx="42">
                  <c:v>73.31</c:v>
                </c:pt>
                <c:pt idx="43">
                  <c:v>76.41</c:v>
                </c:pt>
                <c:pt idx="44">
                  <c:v>78.209999999999994</c:v>
                </c:pt>
                <c:pt idx="45">
                  <c:v>73.400000000000006</c:v>
                </c:pt>
                <c:pt idx="46">
                  <c:v>72.290000000000006</c:v>
                </c:pt>
                <c:pt idx="47">
                  <c:v>74.69</c:v>
                </c:pt>
                <c:pt idx="48">
                  <c:v>74.22</c:v>
                </c:pt>
                <c:pt idx="49">
                  <c:v>72.650000000000006</c:v>
                </c:pt>
                <c:pt idx="50">
                  <c:v>69.55</c:v>
                </c:pt>
                <c:pt idx="51">
                  <c:v>71.489999999999995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5A-487A-9952-10D487BE77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76.790000000000006</c:v>
                </c:pt>
                <c:pt idx="1">
                  <c:v>81.31</c:v>
                </c:pt>
                <c:pt idx="2">
                  <c:v>86.94</c:v>
                </c:pt>
                <c:pt idx="3">
                  <c:v>88.79</c:v>
                </c:pt>
                <c:pt idx="4">
                  <c:v>85.46</c:v>
                </c:pt>
                <c:pt idx="5">
                  <c:v>82.96</c:v>
                </c:pt>
                <c:pt idx="6">
                  <c:v>80.52</c:v>
                </c:pt>
                <c:pt idx="7">
                  <c:v>79.59</c:v>
                </c:pt>
                <c:pt idx="8">
                  <c:v>85.47</c:v>
                </c:pt>
                <c:pt idx="9">
                  <c:v>89.13</c:v>
                </c:pt>
                <c:pt idx="10">
                  <c:v>94.81</c:v>
                </c:pt>
                <c:pt idx="11">
                  <c:v>93.62</c:v>
                </c:pt>
                <c:pt idx="12">
                  <c:v>96.09</c:v>
                </c:pt>
                <c:pt idx="13">
                  <c:v>98.09</c:v>
                </c:pt>
                <c:pt idx="14">
                  <c:v>103.29</c:v>
                </c:pt>
                <c:pt idx="15">
                  <c:v>106.31</c:v>
                </c:pt>
                <c:pt idx="16">
                  <c:v>103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5A-487A-9952-10D487BE7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4070120"/>
        <c:axId val="214070512"/>
      </c:lineChart>
      <c:catAx>
        <c:axId val="214070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4070512"/>
        <c:crosses val="autoZero"/>
        <c:auto val="1"/>
        <c:lblAlgn val="ctr"/>
        <c:lblOffset val="100"/>
        <c:tickLblSkip val="13"/>
        <c:noMultiLvlLbl val="0"/>
      </c:catAx>
      <c:valAx>
        <c:axId val="214070512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 Pound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407012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WHOLESALE PORK SPARERIB PRICES</a:t>
            </a:r>
          </a:p>
          <a:p>
            <a:pPr>
              <a:defRPr/>
            </a:pPr>
            <a:r>
              <a:rPr lang="en-US" sz="2000" b="0" dirty="0"/>
              <a:t>Trimmed, Light Poly,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164.23600000000002</c:v>
                </c:pt>
                <c:pt idx="1">
                  <c:v>167.71600000000001</c:v>
                </c:pt>
                <c:pt idx="2">
                  <c:v>168.86</c:v>
                </c:pt>
                <c:pt idx="3">
                  <c:v>164.97066666666666</c:v>
                </c:pt>
                <c:pt idx="4">
                  <c:v>169.55533333333335</c:v>
                </c:pt>
                <c:pt idx="5">
                  <c:v>169.23399999999998</c:v>
                </c:pt>
                <c:pt idx="6">
                  <c:v>169.82400000000001</c:v>
                </c:pt>
                <c:pt idx="7">
                  <c:v>168.59200000000004</c:v>
                </c:pt>
                <c:pt idx="8">
                  <c:v>168.51911111111113</c:v>
                </c:pt>
                <c:pt idx="9">
                  <c:v>171.60522222222221</c:v>
                </c:pt>
                <c:pt idx="10">
                  <c:v>173.86733333333336</c:v>
                </c:pt>
                <c:pt idx="11">
                  <c:v>167.95844444444444</c:v>
                </c:pt>
                <c:pt idx="12">
                  <c:v>176.22705555555555</c:v>
                </c:pt>
                <c:pt idx="13">
                  <c:v>182.5736666666667</c:v>
                </c:pt>
                <c:pt idx="14">
                  <c:v>185.00427777777776</c:v>
                </c:pt>
                <c:pt idx="15">
                  <c:v>186.67288888888888</c:v>
                </c:pt>
                <c:pt idx="16">
                  <c:v>194.40599999999998</c:v>
                </c:pt>
                <c:pt idx="17">
                  <c:v>199.55800000000002</c:v>
                </c:pt>
                <c:pt idx="18">
                  <c:v>205.56599999999997</c:v>
                </c:pt>
                <c:pt idx="19">
                  <c:v>211.44200000000001</c:v>
                </c:pt>
                <c:pt idx="20">
                  <c:v>214.22750000000002</c:v>
                </c:pt>
                <c:pt idx="21">
                  <c:v>197.7</c:v>
                </c:pt>
                <c:pt idx="22">
                  <c:v>181.7765</c:v>
                </c:pt>
                <c:pt idx="23">
                  <c:v>182.08200000000002</c:v>
                </c:pt>
                <c:pt idx="24">
                  <c:v>186.38299999999998</c:v>
                </c:pt>
                <c:pt idx="25">
                  <c:v>189.756</c:v>
                </c:pt>
                <c:pt idx="26">
                  <c:v>182.12549999999999</c:v>
                </c:pt>
                <c:pt idx="27">
                  <c:v>171.017</c:v>
                </c:pt>
                <c:pt idx="28">
                  <c:v>162.84449999999998</c:v>
                </c:pt>
                <c:pt idx="29">
                  <c:v>154.79400000000001</c:v>
                </c:pt>
                <c:pt idx="30">
                  <c:v>156.86233333333331</c:v>
                </c:pt>
                <c:pt idx="31">
                  <c:v>156.74066666666664</c:v>
                </c:pt>
                <c:pt idx="32">
                  <c:v>161.46799999999999</c:v>
                </c:pt>
                <c:pt idx="33">
                  <c:v>161.10633333333334</c:v>
                </c:pt>
                <c:pt idx="34">
                  <c:v>159.17866666666666</c:v>
                </c:pt>
                <c:pt idx="35">
                  <c:v>150.505</c:v>
                </c:pt>
                <c:pt idx="36">
                  <c:v>149.245</c:v>
                </c:pt>
                <c:pt idx="37">
                  <c:v>148.1525</c:v>
                </c:pt>
                <c:pt idx="38">
                  <c:v>149.27687500000002</c:v>
                </c:pt>
                <c:pt idx="39">
                  <c:v>147.52375000000001</c:v>
                </c:pt>
                <c:pt idx="40">
                  <c:v>149.948125</c:v>
                </c:pt>
                <c:pt idx="41">
                  <c:v>152.35499999999999</c:v>
                </c:pt>
                <c:pt idx="42">
                  <c:v>152.1525</c:v>
                </c:pt>
                <c:pt idx="43">
                  <c:v>152.26399999999998</c:v>
                </c:pt>
                <c:pt idx="44">
                  <c:v>156.59466666666668</c:v>
                </c:pt>
                <c:pt idx="45">
                  <c:v>157.07933333333332</c:v>
                </c:pt>
                <c:pt idx="46">
                  <c:v>158.41014285714286</c:v>
                </c:pt>
                <c:pt idx="47">
                  <c:v>157.9370857142857</c:v>
                </c:pt>
                <c:pt idx="48">
                  <c:v>157.81202857142858</c:v>
                </c:pt>
                <c:pt idx="49">
                  <c:v>158.6789714285714</c:v>
                </c:pt>
                <c:pt idx="50">
                  <c:v>158.71591428571429</c:v>
                </c:pt>
                <c:pt idx="51">
                  <c:v>160.61285714285714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9D-4B9E-B88F-B74D944E5BD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154.83499999999998</c:v>
                </c:pt>
                <c:pt idx="1">
                  <c:v>153.80571428571426</c:v>
                </c:pt>
                <c:pt idx="2">
                  <c:v>152.77642857142857</c:v>
                </c:pt>
                <c:pt idx="3">
                  <c:v>151.74714285714285</c:v>
                </c:pt>
                <c:pt idx="4">
                  <c:v>150.71785714285713</c:v>
                </c:pt>
                <c:pt idx="5">
                  <c:v>149.68857142857141</c:v>
                </c:pt>
                <c:pt idx="6">
                  <c:v>148.65928571428572</c:v>
                </c:pt>
                <c:pt idx="7">
                  <c:v>147.63</c:v>
                </c:pt>
                <c:pt idx="8">
                  <c:v>147.09399999999999</c:v>
                </c:pt>
                <c:pt idx="9">
                  <c:v>146.55799999999999</c:v>
                </c:pt>
                <c:pt idx="10">
                  <c:v>146.02199999999999</c:v>
                </c:pt>
                <c:pt idx="11">
                  <c:v>145.48600000000002</c:v>
                </c:pt>
                <c:pt idx="12">
                  <c:v>144.94999999999999</c:v>
                </c:pt>
                <c:pt idx="13">
                  <c:v>144.41400000000002</c:v>
                </c:pt>
                <c:pt idx="14">
                  <c:v>143.87800000000001</c:v>
                </c:pt>
                <c:pt idx="15">
                  <c:v>143.34200000000001</c:v>
                </c:pt>
                <c:pt idx="16">
                  <c:v>142.80599999999998</c:v>
                </c:pt>
                <c:pt idx="17">
                  <c:v>142.27000000000001</c:v>
                </c:pt>
                <c:pt idx="18">
                  <c:v>143.66999999999999</c:v>
                </c:pt>
                <c:pt idx="19">
                  <c:v>143.20666666666668</c:v>
                </c:pt>
                <c:pt idx="20">
                  <c:v>142.74333333333334</c:v>
                </c:pt>
                <c:pt idx="21">
                  <c:v>142.28</c:v>
                </c:pt>
                <c:pt idx="22">
                  <c:v>147.46666666666667</c:v>
                </c:pt>
                <c:pt idx="23">
                  <c:v>152.65333333333334</c:v>
                </c:pt>
                <c:pt idx="24">
                  <c:v>157.84</c:v>
                </c:pt>
                <c:pt idx="25">
                  <c:v>155.56400000000002</c:v>
                </c:pt>
                <c:pt idx="26">
                  <c:v>153.28800000000001</c:v>
                </c:pt>
                <c:pt idx="27">
                  <c:v>151.012</c:v>
                </c:pt>
                <c:pt idx="28">
                  <c:v>148.73600000000002</c:v>
                </c:pt>
                <c:pt idx="29">
                  <c:v>146.46</c:v>
                </c:pt>
                <c:pt idx="30">
                  <c:v>146.07800000000003</c:v>
                </c:pt>
                <c:pt idx="31">
                  <c:v>145.696</c:v>
                </c:pt>
                <c:pt idx="32">
                  <c:v>145.31400000000002</c:v>
                </c:pt>
                <c:pt idx="33">
                  <c:v>144.93200000000002</c:v>
                </c:pt>
                <c:pt idx="34">
                  <c:v>144.55000000000001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142.68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150.38999999999999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9D-4B9E-B88F-B74D944E5BD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#N/A</c:v>
                </c:pt>
                <c:pt idx="1">
                  <c:v>#N/A</c:v>
                </c:pt>
                <c:pt idx="2">
                  <c:v>153.55000000000001</c:v>
                </c:pt>
                <c:pt idx="3">
                  <c:v>165.16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229.77</c:v>
                </c:pt>
                <c:pt idx="14">
                  <c:v>#N/A</c:v>
                </c:pt>
                <c:pt idx="15">
                  <c:v>#N/A</c:v>
                </c:pt>
                <c:pt idx="16">
                  <c:v>214.17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09D-4B9E-B88F-B74D944E5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4462208"/>
        <c:axId val="214462600"/>
      </c:lineChart>
      <c:catAx>
        <c:axId val="21446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4462600"/>
        <c:crosses val="autoZero"/>
        <c:auto val="1"/>
        <c:lblAlgn val="ctr"/>
        <c:lblOffset val="100"/>
        <c:tickLblSkip val="13"/>
        <c:noMultiLvlLbl val="0"/>
      </c:catAx>
      <c:valAx>
        <c:axId val="214462600"/>
        <c:scaling>
          <c:orientation val="minMax"/>
          <c:min val="13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 Pound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446220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WHOLESALE BEEF CHUCK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Chuck Roll 1x1 Neck Off,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310.726</c:v>
                </c:pt>
                <c:pt idx="1">
                  <c:v>318.30399999999997</c:v>
                </c:pt>
                <c:pt idx="2">
                  <c:v>325.916</c:v>
                </c:pt>
                <c:pt idx="3">
                  <c:v>328.87399999999997</c:v>
                </c:pt>
                <c:pt idx="4">
                  <c:v>326.23200000000003</c:v>
                </c:pt>
                <c:pt idx="5">
                  <c:v>320.274</c:v>
                </c:pt>
                <c:pt idx="6">
                  <c:v>311.40999999999997</c:v>
                </c:pt>
                <c:pt idx="7">
                  <c:v>308.84800000000001</c:v>
                </c:pt>
                <c:pt idx="8">
                  <c:v>300.61</c:v>
                </c:pt>
                <c:pt idx="9">
                  <c:v>300.53000000000003</c:v>
                </c:pt>
                <c:pt idx="10">
                  <c:v>299.7</c:v>
                </c:pt>
                <c:pt idx="11">
                  <c:v>310.28000000000003</c:v>
                </c:pt>
                <c:pt idx="12">
                  <c:v>310.16800000000001</c:v>
                </c:pt>
                <c:pt idx="13">
                  <c:v>306.56399999999996</c:v>
                </c:pt>
                <c:pt idx="14">
                  <c:v>308.3</c:v>
                </c:pt>
                <c:pt idx="15">
                  <c:v>311.53000000000003</c:v>
                </c:pt>
                <c:pt idx="16">
                  <c:v>318.94600000000003</c:v>
                </c:pt>
                <c:pt idx="17">
                  <c:v>333.036</c:v>
                </c:pt>
                <c:pt idx="18">
                  <c:v>358.45799999999997</c:v>
                </c:pt>
                <c:pt idx="19">
                  <c:v>360.71600000000001</c:v>
                </c:pt>
                <c:pt idx="20">
                  <c:v>343.52600000000001</c:v>
                </c:pt>
                <c:pt idx="21">
                  <c:v>336.45799999999997</c:v>
                </c:pt>
                <c:pt idx="22">
                  <c:v>305.33999999999997</c:v>
                </c:pt>
                <c:pt idx="23">
                  <c:v>295.09199999999998</c:v>
                </c:pt>
                <c:pt idx="24">
                  <c:v>296.40600000000001</c:v>
                </c:pt>
                <c:pt idx="25">
                  <c:v>299.24799999999999</c:v>
                </c:pt>
                <c:pt idx="26">
                  <c:v>302.22400000000005</c:v>
                </c:pt>
                <c:pt idx="27">
                  <c:v>307.80599999999998</c:v>
                </c:pt>
                <c:pt idx="28">
                  <c:v>309.15800000000002</c:v>
                </c:pt>
                <c:pt idx="29">
                  <c:v>308.89600000000002</c:v>
                </c:pt>
                <c:pt idx="30">
                  <c:v>315.83800000000002</c:v>
                </c:pt>
                <c:pt idx="31">
                  <c:v>320.86</c:v>
                </c:pt>
                <c:pt idx="32">
                  <c:v>332.72200000000004</c:v>
                </c:pt>
                <c:pt idx="33">
                  <c:v>336.46</c:v>
                </c:pt>
                <c:pt idx="34">
                  <c:v>338.01599999999996</c:v>
                </c:pt>
                <c:pt idx="35">
                  <c:v>333.35199999999998</c:v>
                </c:pt>
                <c:pt idx="36">
                  <c:v>324.95999999999998</c:v>
                </c:pt>
                <c:pt idx="37">
                  <c:v>322.79599999999994</c:v>
                </c:pt>
                <c:pt idx="38">
                  <c:v>318.31800000000004</c:v>
                </c:pt>
                <c:pt idx="39">
                  <c:v>323.87399999999997</c:v>
                </c:pt>
                <c:pt idx="40">
                  <c:v>324.57000000000005</c:v>
                </c:pt>
                <c:pt idx="41">
                  <c:v>334.05799999999999</c:v>
                </c:pt>
                <c:pt idx="42">
                  <c:v>344.94200000000001</c:v>
                </c:pt>
                <c:pt idx="43">
                  <c:v>350.27799999999996</c:v>
                </c:pt>
                <c:pt idx="44">
                  <c:v>354.13</c:v>
                </c:pt>
                <c:pt idx="45">
                  <c:v>357.45</c:v>
                </c:pt>
                <c:pt idx="46">
                  <c:v>346.83599999999996</c:v>
                </c:pt>
                <c:pt idx="47">
                  <c:v>344.95799999999997</c:v>
                </c:pt>
                <c:pt idx="48">
                  <c:v>322.572</c:v>
                </c:pt>
                <c:pt idx="49">
                  <c:v>303.83800000000002</c:v>
                </c:pt>
                <c:pt idx="50">
                  <c:v>307.892</c:v>
                </c:pt>
                <c:pt idx="51">
                  <c:v>318.37800000000004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54-4238-986D-B0A3C48D08C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381.86</c:v>
                </c:pt>
                <c:pt idx="1">
                  <c:v>373.84</c:v>
                </c:pt>
                <c:pt idx="2">
                  <c:v>355.51</c:v>
                </c:pt>
                <c:pt idx="3">
                  <c:v>344.73</c:v>
                </c:pt>
                <c:pt idx="4">
                  <c:v>327.51</c:v>
                </c:pt>
                <c:pt idx="5">
                  <c:v>329.06</c:v>
                </c:pt>
                <c:pt idx="6">
                  <c:v>363.96</c:v>
                </c:pt>
                <c:pt idx="7">
                  <c:v>378.5</c:v>
                </c:pt>
                <c:pt idx="8">
                  <c:v>371.06</c:v>
                </c:pt>
                <c:pt idx="9">
                  <c:v>366.93</c:v>
                </c:pt>
                <c:pt idx="10">
                  <c:v>363.97</c:v>
                </c:pt>
                <c:pt idx="11">
                  <c:v>359.38</c:v>
                </c:pt>
                <c:pt idx="12">
                  <c:v>362.42</c:v>
                </c:pt>
                <c:pt idx="13">
                  <c:v>370.06</c:v>
                </c:pt>
                <c:pt idx="14">
                  <c:v>379.74</c:v>
                </c:pt>
                <c:pt idx="15">
                  <c:v>386.71</c:v>
                </c:pt>
                <c:pt idx="16">
                  <c:v>374.7</c:v>
                </c:pt>
                <c:pt idx="17">
                  <c:v>349.07</c:v>
                </c:pt>
                <c:pt idx="18">
                  <c:v>344.34</c:v>
                </c:pt>
                <c:pt idx="19">
                  <c:v>334.69</c:v>
                </c:pt>
                <c:pt idx="20">
                  <c:v>345.79</c:v>
                </c:pt>
                <c:pt idx="21">
                  <c:v>363.09</c:v>
                </c:pt>
                <c:pt idx="22">
                  <c:v>401.94</c:v>
                </c:pt>
                <c:pt idx="23">
                  <c:v>410.17</c:v>
                </c:pt>
                <c:pt idx="24">
                  <c:v>383.98</c:v>
                </c:pt>
                <c:pt idx="25">
                  <c:v>385.85</c:v>
                </c:pt>
                <c:pt idx="26">
                  <c:v>373.06</c:v>
                </c:pt>
                <c:pt idx="27">
                  <c:v>364.64</c:v>
                </c:pt>
                <c:pt idx="28">
                  <c:v>362.53</c:v>
                </c:pt>
                <c:pt idx="29">
                  <c:v>370.52</c:v>
                </c:pt>
                <c:pt idx="30">
                  <c:v>366.09</c:v>
                </c:pt>
                <c:pt idx="31">
                  <c:v>378.24</c:v>
                </c:pt>
                <c:pt idx="32">
                  <c:v>396.04</c:v>
                </c:pt>
                <c:pt idx="33">
                  <c:v>404.22</c:v>
                </c:pt>
                <c:pt idx="34">
                  <c:v>403.71</c:v>
                </c:pt>
                <c:pt idx="35">
                  <c:v>400.9</c:v>
                </c:pt>
                <c:pt idx="36">
                  <c:v>396.62</c:v>
                </c:pt>
                <c:pt idx="37">
                  <c:v>399.74</c:v>
                </c:pt>
                <c:pt idx="38">
                  <c:v>413.02</c:v>
                </c:pt>
                <c:pt idx="39">
                  <c:v>417.18</c:v>
                </c:pt>
                <c:pt idx="40">
                  <c:v>429.22</c:v>
                </c:pt>
                <c:pt idx="41">
                  <c:v>458.34</c:v>
                </c:pt>
                <c:pt idx="42">
                  <c:v>472.86</c:v>
                </c:pt>
                <c:pt idx="43">
                  <c:v>442.56</c:v>
                </c:pt>
                <c:pt idx="44">
                  <c:v>406.16</c:v>
                </c:pt>
                <c:pt idx="45">
                  <c:v>387.49</c:v>
                </c:pt>
                <c:pt idx="46">
                  <c:v>385.41</c:v>
                </c:pt>
                <c:pt idx="47">
                  <c:v>381.39</c:v>
                </c:pt>
                <c:pt idx="48">
                  <c:v>371.92</c:v>
                </c:pt>
                <c:pt idx="49">
                  <c:v>365.26</c:v>
                </c:pt>
                <c:pt idx="50">
                  <c:v>366.8</c:v>
                </c:pt>
                <c:pt idx="51">
                  <c:v>381.22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54-4238-986D-B0A3C48D08C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381.18</c:v>
                </c:pt>
                <c:pt idx="1">
                  <c:v>404.66</c:v>
                </c:pt>
                <c:pt idx="2">
                  <c:v>438.05</c:v>
                </c:pt>
                <c:pt idx="3">
                  <c:v>460.13</c:v>
                </c:pt>
                <c:pt idx="4">
                  <c:v>448.21</c:v>
                </c:pt>
                <c:pt idx="5">
                  <c:v>439.14</c:v>
                </c:pt>
                <c:pt idx="6">
                  <c:v>424.77</c:v>
                </c:pt>
                <c:pt idx="7">
                  <c:v>437.84</c:v>
                </c:pt>
                <c:pt idx="8">
                  <c:v>445.05</c:v>
                </c:pt>
                <c:pt idx="9">
                  <c:v>421.38</c:v>
                </c:pt>
                <c:pt idx="10">
                  <c:v>419.58</c:v>
                </c:pt>
                <c:pt idx="11">
                  <c:v>416.56</c:v>
                </c:pt>
                <c:pt idx="12">
                  <c:v>398.39</c:v>
                </c:pt>
                <c:pt idx="13">
                  <c:v>379.89</c:v>
                </c:pt>
                <c:pt idx="14">
                  <c:v>382.09</c:v>
                </c:pt>
                <c:pt idx="15">
                  <c:v>367.64</c:v>
                </c:pt>
                <c:pt idx="16">
                  <c:v>363.04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54-4238-986D-B0A3C48D0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518240"/>
        <c:axId val="157536792"/>
      </c:lineChart>
      <c:catAx>
        <c:axId val="15751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7536792"/>
        <c:crosses val="autoZero"/>
        <c:auto val="1"/>
        <c:lblAlgn val="ctr"/>
        <c:lblOffset val="100"/>
        <c:tickLblSkip val="13"/>
        <c:noMultiLvlLbl val="0"/>
      </c:catAx>
      <c:valAx>
        <c:axId val="157536792"/>
        <c:scaling>
          <c:orientation val="minMax"/>
          <c:min val="23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 Pound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751824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WHOLESALE BEEF BOTTOM ROUND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18-33</a:t>
            </a:r>
            <a:r>
              <a:rPr lang="en-US" sz="2000" b="0" baseline="0" dirty="0"/>
              <a:t> Pounds</a:t>
            </a:r>
            <a:r>
              <a:rPr lang="en-US" sz="2000" b="0" dirty="0"/>
              <a:t>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235.20400000000001</c:v>
                </c:pt>
                <c:pt idx="1">
                  <c:v>228.41</c:v>
                </c:pt>
                <c:pt idx="2">
                  <c:v>234.512</c:v>
                </c:pt>
                <c:pt idx="3">
                  <c:v>236.18600000000001</c:v>
                </c:pt>
                <c:pt idx="4">
                  <c:v>241.03999999999996</c:v>
                </c:pt>
                <c:pt idx="5">
                  <c:v>228.488</c:v>
                </c:pt>
                <c:pt idx="6">
                  <c:v>226.26000000000005</c:v>
                </c:pt>
                <c:pt idx="7">
                  <c:v>227.75200000000001</c:v>
                </c:pt>
                <c:pt idx="8">
                  <c:v>231.48199999999997</c:v>
                </c:pt>
                <c:pt idx="9">
                  <c:v>223.55799999999999</c:v>
                </c:pt>
                <c:pt idx="10">
                  <c:v>225.596</c:v>
                </c:pt>
                <c:pt idx="11">
                  <c:v>228.57200000000003</c:v>
                </c:pt>
                <c:pt idx="12">
                  <c:v>239.01799999999997</c:v>
                </c:pt>
                <c:pt idx="13">
                  <c:v>238.21999999999997</c:v>
                </c:pt>
                <c:pt idx="14">
                  <c:v>233.74799999999996</c:v>
                </c:pt>
                <c:pt idx="15">
                  <c:v>231.43800000000002</c:v>
                </c:pt>
                <c:pt idx="16">
                  <c:v>246.98200000000003</c:v>
                </c:pt>
                <c:pt idx="17">
                  <c:v>268.79399999999998</c:v>
                </c:pt>
                <c:pt idx="18">
                  <c:v>292.84800000000007</c:v>
                </c:pt>
                <c:pt idx="19">
                  <c:v>303.70600000000002</c:v>
                </c:pt>
                <c:pt idx="20">
                  <c:v>275.59199999999998</c:v>
                </c:pt>
                <c:pt idx="21">
                  <c:v>267.13</c:v>
                </c:pt>
                <c:pt idx="22">
                  <c:v>240.93600000000001</c:v>
                </c:pt>
                <c:pt idx="23">
                  <c:v>224.95999999999998</c:v>
                </c:pt>
                <c:pt idx="24">
                  <c:v>220.98199999999997</c:v>
                </c:pt>
                <c:pt idx="25">
                  <c:v>220.53800000000001</c:v>
                </c:pt>
                <c:pt idx="26">
                  <c:v>222.08199999999997</c:v>
                </c:pt>
                <c:pt idx="27">
                  <c:v>225.31</c:v>
                </c:pt>
                <c:pt idx="28">
                  <c:v>222.00799999999998</c:v>
                </c:pt>
                <c:pt idx="29">
                  <c:v>231.78200000000001</c:v>
                </c:pt>
                <c:pt idx="30">
                  <c:v>225.95599999999999</c:v>
                </c:pt>
                <c:pt idx="31">
                  <c:v>226.92600000000002</c:v>
                </c:pt>
                <c:pt idx="32">
                  <c:v>233.55</c:v>
                </c:pt>
                <c:pt idx="33">
                  <c:v>243.304</c:v>
                </c:pt>
                <c:pt idx="34">
                  <c:v>246.762</c:v>
                </c:pt>
                <c:pt idx="35">
                  <c:v>244.50399999999999</c:v>
                </c:pt>
                <c:pt idx="36">
                  <c:v>244.59200000000001</c:v>
                </c:pt>
                <c:pt idx="37">
                  <c:v>235.642</c:v>
                </c:pt>
                <c:pt idx="38">
                  <c:v>248.38800000000001</c:v>
                </c:pt>
                <c:pt idx="39">
                  <c:v>252.57999999999998</c:v>
                </c:pt>
                <c:pt idx="40">
                  <c:v>251.40199999999996</c:v>
                </c:pt>
                <c:pt idx="41">
                  <c:v>251.49600000000001</c:v>
                </c:pt>
                <c:pt idx="42">
                  <c:v>257.41400000000004</c:v>
                </c:pt>
                <c:pt idx="43">
                  <c:v>254.41800000000003</c:v>
                </c:pt>
                <c:pt idx="44">
                  <c:v>263.22400000000005</c:v>
                </c:pt>
                <c:pt idx="45">
                  <c:v>248.994</c:v>
                </c:pt>
                <c:pt idx="46">
                  <c:v>255.71599999999998</c:v>
                </c:pt>
                <c:pt idx="47">
                  <c:v>242.47199999999998</c:v>
                </c:pt>
                <c:pt idx="48">
                  <c:v>242.56</c:v>
                </c:pt>
                <c:pt idx="49">
                  <c:v>234.21199999999999</c:v>
                </c:pt>
                <c:pt idx="50">
                  <c:v>241.65600000000003</c:v>
                </c:pt>
                <c:pt idx="51">
                  <c:v>236.43800000000002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89-4F29-BC2F-1249CFEE3D1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289.27</c:v>
                </c:pt>
                <c:pt idx="1">
                  <c:v>286.33</c:v>
                </c:pt>
                <c:pt idx="2">
                  <c:v>257.17</c:v>
                </c:pt>
                <c:pt idx="3">
                  <c:v>256.23</c:v>
                </c:pt>
                <c:pt idx="4">
                  <c:v>257.16000000000003</c:v>
                </c:pt>
                <c:pt idx="5">
                  <c:v>254.41</c:v>
                </c:pt>
                <c:pt idx="6">
                  <c:v>278.07</c:v>
                </c:pt>
                <c:pt idx="7">
                  <c:v>288.72000000000003</c:v>
                </c:pt>
                <c:pt idx="8">
                  <c:v>263.35000000000002</c:v>
                </c:pt>
                <c:pt idx="9">
                  <c:v>257.3</c:v>
                </c:pt>
                <c:pt idx="10">
                  <c:v>275.99</c:v>
                </c:pt>
                <c:pt idx="11">
                  <c:v>257.81</c:v>
                </c:pt>
                <c:pt idx="12">
                  <c:v>264.11</c:v>
                </c:pt>
                <c:pt idx="13">
                  <c:v>248.49</c:v>
                </c:pt>
                <c:pt idx="14">
                  <c:v>267.06</c:v>
                </c:pt>
                <c:pt idx="15">
                  <c:v>275.22000000000003</c:v>
                </c:pt>
                <c:pt idx="16">
                  <c:v>268.39</c:v>
                </c:pt>
                <c:pt idx="17">
                  <c:v>251.7</c:v>
                </c:pt>
                <c:pt idx="18">
                  <c:v>257.92</c:v>
                </c:pt>
                <c:pt idx="19">
                  <c:v>260.32</c:v>
                </c:pt>
                <c:pt idx="20">
                  <c:v>273.41000000000003</c:v>
                </c:pt>
                <c:pt idx="21">
                  <c:v>274.98</c:v>
                </c:pt>
                <c:pt idx="22">
                  <c:v>304.05</c:v>
                </c:pt>
                <c:pt idx="23">
                  <c:v>299.32</c:v>
                </c:pt>
                <c:pt idx="24">
                  <c:v>278.94</c:v>
                </c:pt>
                <c:pt idx="25">
                  <c:v>315.99</c:v>
                </c:pt>
                <c:pt idx="26">
                  <c:v>280.83999999999997</c:v>
                </c:pt>
                <c:pt idx="27">
                  <c:v>279.51</c:v>
                </c:pt>
                <c:pt idx="28">
                  <c:v>263.2</c:v>
                </c:pt>
                <c:pt idx="29">
                  <c:v>269.06</c:v>
                </c:pt>
                <c:pt idx="30">
                  <c:v>283.36</c:v>
                </c:pt>
                <c:pt idx="31">
                  <c:v>283.01</c:v>
                </c:pt>
                <c:pt idx="32">
                  <c:v>296.74</c:v>
                </c:pt>
                <c:pt idx="33">
                  <c:v>337.41</c:v>
                </c:pt>
                <c:pt idx="34">
                  <c:v>325.14</c:v>
                </c:pt>
                <c:pt idx="35">
                  <c:v>312.88</c:v>
                </c:pt>
                <c:pt idx="36">
                  <c:v>348.21</c:v>
                </c:pt>
                <c:pt idx="37">
                  <c:v>354.81</c:v>
                </c:pt>
                <c:pt idx="38">
                  <c:v>338.7</c:v>
                </c:pt>
                <c:pt idx="39">
                  <c:v>348.36</c:v>
                </c:pt>
                <c:pt idx="40">
                  <c:v>342.4</c:v>
                </c:pt>
                <c:pt idx="41">
                  <c:v>339.6</c:v>
                </c:pt>
                <c:pt idx="42">
                  <c:v>344.64</c:v>
                </c:pt>
                <c:pt idx="43">
                  <c:v>355.2</c:v>
                </c:pt>
                <c:pt idx="44">
                  <c:v>332.69</c:v>
                </c:pt>
                <c:pt idx="45">
                  <c:v>277.14999999999998</c:v>
                </c:pt>
                <c:pt idx="46">
                  <c:v>286.27999999999997</c:v>
                </c:pt>
                <c:pt idx="47">
                  <c:v>261.37</c:v>
                </c:pt>
                <c:pt idx="48">
                  <c:v>247.79</c:v>
                </c:pt>
                <c:pt idx="49">
                  <c:v>248.01</c:v>
                </c:pt>
                <c:pt idx="50">
                  <c:v>253.95</c:v>
                </c:pt>
                <c:pt idx="51">
                  <c:v>268.5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89-4F29-BC2F-1249CFEE3D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276.27999999999997</c:v>
                </c:pt>
                <c:pt idx="1">
                  <c:v>290.11</c:v>
                </c:pt>
                <c:pt idx="2">
                  <c:v>311.37</c:v>
                </c:pt>
                <c:pt idx="3">
                  <c:v>314.11</c:v>
                </c:pt>
                <c:pt idx="4">
                  <c:v>330.96</c:v>
                </c:pt>
                <c:pt idx="5">
                  <c:v>317.2</c:v>
                </c:pt>
                <c:pt idx="6">
                  <c:v>350.93</c:v>
                </c:pt>
                <c:pt idx="7">
                  <c:v>325.54000000000002</c:v>
                </c:pt>
                <c:pt idx="8">
                  <c:v>298.49</c:v>
                </c:pt>
                <c:pt idx="9">
                  <c:v>303.67</c:v>
                </c:pt>
                <c:pt idx="10">
                  <c:v>329.1</c:v>
                </c:pt>
                <c:pt idx="11">
                  <c:v>298.01</c:v>
                </c:pt>
                <c:pt idx="12">
                  <c:v>297.05</c:v>
                </c:pt>
                <c:pt idx="13">
                  <c:v>308.37</c:v>
                </c:pt>
                <c:pt idx="14">
                  <c:v>304.20999999999998</c:v>
                </c:pt>
                <c:pt idx="15">
                  <c:v>290.85000000000002</c:v>
                </c:pt>
                <c:pt idx="16">
                  <c:v>285.14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89-4F29-BC2F-1249CFEE3D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884144"/>
        <c:axId val="157901920"/>
      </c:lineChart>
      <c:catAx>
        <c:axId val="15788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7901920"/>
        <c:crosses val="autoZero"/>
        <c:auto val="1"/>
        <c:lblAlgn val="ctr"/>
        <c:lblOffset val="100"/>
        <c:tickLblSkip val="13"/>
        <c:noMultiLvlLbl val="0"/>
      </c:catAx>
      <c:valAx>
        <c:axId val="157901920"/>
        <c:scaling>
          <c:orientation val="minMax"/>
          <c:min val="2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 Pound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788414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WHOLESALE BEEF LOIN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STRIP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Boneless 0x1,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554.75600000000009</c:v>
                </c:pt>
                <c:pt idx="1">
                  <c:v>566.21800000000007</c:v>
                </c:pt>
                <c:pt idx="2">
                  <c:v>585.75800000000004</c:v>
                </c:pt>
                <c:pt idx="3">
                  <c:v>610.78199999999993</c:v>
                </c:pt>
                <c:pt idx="4">
                  <c:v>621.27200000000005</c:v>
                </c:pt>
                <c:pt idx="5">
                  <c:v>621.64400000000001</c:v>
                </c:pt>
                <c:pt idx="6">
                  <c:v>631.86800000000005</c:v>
                </c:pt>
                <c:pt idx="7">
                  <c:v>645.31600000000003</c:v>
                </c:pt>
                <c:pt idx="8">
                  <c:v>660.45800000000008</c:v>
                </c:pt>
                <c:pt idx="9">
                  <c:v>669.40000000000009</c:v>
                </c:pt>
                <c:pt idx="10">
                  <c:v>680.17000000000007</c:v>
                </c:pt>
                <c:pt idx="11">
                  <c:v>701.66599999999994</c:v>
                </c:pt>
                <c:pt idx="12">
                  <c:v>726.68599999999992</c:v>
                </c:pt>
                <c:pt idx="13">
                  <c:v>729.96400000000006</c:v>
                </c:pt>
                <c:pt idx="14">
                  <c:v>748.22799999999995</c:v>
                </c:pt>
                <c:pt idx="15">
                  <c:v>762.12400000000002</c:v>
                </c:pt>
                <c:pt idx="16">
                  <c:v>796.15599999999995</c:v>
                </c:pt>
                <c:pt idx="17">
                  <c:v>842.64599999999996</c:v>
                </c:pt>
                <c:pt idx="18">
                  <c:v>870.82399999999996</c:v>
                </c:pt>
                <c:pt idx="19">
                  <c:v>891.28200000000015</c:v>
                </c:pt>
                <c:pt idx="20">
                  <c:v>893.83000000000015</c:v>
                </c:pt>
                <c:pt idx="21">
                  <c:v>892.66200000000003</c:v>
                </c:pt>
                <c:pt idx="22">
                  <c:v>878.39400000000001</c:v>
                </c:pt>
                <c:pt idx="23">
                  <c:v>831.37799999999993</c:v>
                </c:pt>
                <c:pt idx="24">
                  <c:v>800.72199999999998</c:v>
                </c:pt>
                <c:pt idx="25">
                  <c:v>750.2</c:v>
                </c:pt>
                <c:pt idx="26">
                  <c:v>719.41799999999989</c:v>
                </c:pt>
                <c:pt idx="27">
                  <c:v>689.33</c:v>
                </c:pt>
                <c:pt idx="28">
                  <c:v>671.91000000000008</c:v>
                </c:pt>
                <c:pt idx="29">
                  <c:v>647.55999999999995</c:v>
                </c:pt>
                <c:pt idx="30">
                  <c:v>647.99399999999991</c:v>
                </c:pt>
                <c:pt idx="31">
                  <c:v>662.572</c:v>
                </c:pt>
                <c:pt idx="32">
                  <c:v>701.18599999999992</c:v>
                </c:pt>
                <c:pt idx="33">
                  <c:v>730.60400000000004</c:v>
                </c:pt>
                <c:pt idx="34">
                  <c:v>719.71600000000001</c:v>
                </c:pt>
                <c:pt idx="35">
                  <c:v>681.62599999999998</c:v>
                </c:pt>
                <c:pt idx="36">
                  <c:v>663.15399999999988</c:v>
                </c:pt>
                <c:pt idx="37">
                  <c:v>623.24</c:v>
                </c:pt>
                <c:pt idx="38">
                  <c:v>596.17399999999998</c:v>
                </c:pt>
                <c:pt idx="39">
                  <c:v>574.18200000000002</c:v>
                </c:pt>
                <c:pt idx="40">
                  <c:v>559.79600000000005</c:v>
                </c:pt>
                <c:pt idx="41">
                  <c:v>556.55600000000004</c:v>
                </c:pt>
                <c:pt idx="42">
                  <c:v>563.7940000000001</c:v>
                </c:pt>
                <c:pt idx="43">
                  <c:v>563.50600000000009</c:v>
                </c:pt>
                <c:pt idx="44">
                  <c:v>554.83799999999997</c:v>
                </c:pt>
                <c:pt idx="45">
                  <c:v>546.04599999999994</c:v>
                </c:pt>
                <c:pt idx="46">
                  <c:v>550.06799999999998</c:v>
                </c:pt>
                <c:pt idx="47">
                  <c:v>548.4559999999999</c:v>
                </c:pt>
                <c:pt idx="48">
                  <c:v>540.548</c:v>
                </c:pt>
                <c:pt idx="49">
                  <c:v>546.47</c:v>
                </c:pt>
                <c:pt idx="50">
                  <c:v>561.34199999999998</c:v>
                </c:pt>
                <c:pt idx="51">
                  <c:v>580.49599999999987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B0-47F0-BBB9-FC395314B2D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729</c:v>
                </c:pt>
                <c:pt idx="1">
                  <c:v>755.03</c:v>
                </c:pt>
                <c:pt idx="2">
                  <c:v>768.77</c:v>
                </c:pt>
                <c:pt idx="3">
                  <c:v>778.39</c:v>
                </c:pt>
                <c:pt idx="4">
                  <c:v>802.84</c:v>
                </c:pt>
                <c:pt idx="5">
                  <c:v>817.61</c:v>
                </c:pt>
                <c:pt idx="6">
                  <c:v>843.91</c:v>
                </c:pt>
                <c:pt idx="7">
                  <c:v>872.4</c:v>
                </c:pt>
                <c:pt idx="8">
                  <c:v>877.35</c:v>
                </c:pt>
                <c:pt idx="9">
                  <c:v>867.39</c:v>
                </c:pt>
                <c:pt idx="10">
                  <c:v>814.92</c:v>
                </c:pt>
                <c:pt idx="11">
                  <c:v>743.74</c:v>
                </c:pt>
                <c:pt idx="12">
                  <c:v>756.76</c:v>
                </c:pt>
                <c:pt idx="13">
                  <c:v>767.8</c:v>
                </c:pt>
                <c:pt idx="14">
                  <c:v>789.79</c:v>
                </c:pt>
                <c:pt idx="15">
                  <c:v>818.8</c:v>
                </c:pt>
                <c:pt idx="16">
                  <c:v>833.68</c:v>
                </c:pt>
                <c:pt idx="17">
                  <c:v>835.01</c:v>
                </c:pt>
                <c:pt idx="18">
                  <c:v>817.72</c:v>
                </c:pt>
                <c:pt idx="19">
                  <c:v>813.76</c:v>
                </c:pt>
                <c:pt idx="20">
                  <c:v>828.72</c:v>
                </c:pt>
                <c:pt idx="21">
                  <c:v>861.73</c:v>
                </c:pt>
                <c:pt idx="22">
                  <c:v>961.88</c:v>
                </c:pt>
                <c:pt idx="23">
                  <c:v>1051.0999999999999</c:v>
                </c:pt>
                <c:pt idx="24">
                  <c:v>1057.74</c:v>
                </c:pt>
                <c:pt idx="25">
                  <c:v>1055.47</c:v>
                </c:pt>
                <c:pt idx="26">
                  <c:v>1023.65</c:v>
                </c:pt>
                <c:pt idx="27">
                  <c:v>894.3</c:v>
                </c:pt>
                <c:pt idx="28">
                  <c:v>873.99</c:v>
                </c:pt>
                <c:pt idx="29">
                  <c:v>827.5</c:v>
                </c:pt>
                <c:pt idx="30">
                  <c:v>818.94</c:v>
                </c:pt>
                <c:pt idx="31">
                  <c:v>804.65</c:v>
                </c:pt>
                <c:pt idx="32">
                  <c:v>761.4</c:v>
                </c:pt>
                <c:pt idx="33">
                  <c:v>714.77</c:v>
                </c:pt>
                <c:pt idx="34">
                  <c:v>696.66</c:v>
                </c:pt>
                <c:pt idx="35">
                  <c:v>668.11</c:v>
                </c:pt>
                <c:pt idx="36">
                  <c:v>621.63</c:v>
                </c:pt>
                <c:pt idx="37">
                  <c:v>637.28</c:v>
                </c:pt>
                <c:pt idx="38">
                  <c:v>613.88</c:v>
                </c:pt>
                <c:pt idx="39">
                  <c:v>623.12</c:v>
                </c:pt>
                <c:pt idx="40">
                  <c:v>635.67999999999995</c:v>
                </c:pt>
                <c:pt idx="41">
                  <c:v>654.16</c:v>
                </c:pt>
                <c:pt idx="42">
                  <c:v>673.34</c:v>
                </c:pt>
                <c:pt idx="43">
                  <c:v>706.39</c:v>
                </c:pt>
                <c:pt idx="44">
                  <c:v>714.22</c:v>
                </c:pt>
                <c:pt idx="45">
                  <c:v>741.8</c:v>
                </c:pt>
                <c:pt idx="46">
                  <c:v>743.54</c:v>
                </c:pt>
                <c:pt idx="47">
                  <c:v>754.31</c:v>
                </c:pt>
                <c:pt idx="48">
                  <c:v>757.64</c:v>
                </c:pt>
                <c:pt idx="49">
                  <c:v>749.85</c:v>
                </c:pt>
                <c:pt idx="50">
                  <c:v>754.24</c:v>
                </c:pt>
                <c:pt idx="51">
                  <c:v>752.72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B0-47F0-BBB9-FC395314B2D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726.23</c:v>
                </c:pt>
                <c:pt idx="1">
                  <c:v>766.34</c:v>
                </c:pt>
                <c:pt idx="2">
                  <c:v>788.68</c:v>
                </c:pt>
                <c:pt idx="3">
                  <c:v>770.87</c:v>
                </c:pt>
                <c:pt idx="4">
                  <c:v>773.8</c:v>
                </c:pt>
                <c:pt idx="5">
                  <c:v>778.06</c:v>
                </c:pt>
                <c:pt idx="6">
                  <c:v>805.17</c:v>
                </c:pt>
                <c:pt idx="7">
                  <c:v>819.76</c:v>
                </c:pt>
                <c:pt idx="8">
                  <c:v>857.72</c:v>
                </c:pt>
                <c:pt idx="9">
                  <c:v>888.35</c:v>
                </c:pt>
                <c:pt idx="10">
                  <c:v>921.98</c:v>
                </c:pt>
                <c:pt idx="11">
                  <c:v>965.04</c:v>
                </c:pt>
                <c:pt idx="12">
                  <c:v>965.29</c:v>
                </c:pt>
                <c:pt idx="13">
                  <c:v>965.31</c:v>
                </c:pt>
                <c:pt idx="14">
                  <c:v>954.51</c:v>
                </c:pt>
                <c:pt idx="15">
                  <c:v>942.58</c:v>
                </c:pt>
                <c:pt idx="16">
                  <c:v>938.02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B0-47F0-BBB9-FC395314B2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649216"/>
        <c:axId val="154649608"/>
      </c:lineChart>
      <c:catAx>
        <c:axId val="154649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4649608"/>
        <c:crosses val="autoZero"/>
        <c:auto val="1"/>
        <c:lblAlgn val="ctr"/>
        <c:lblOffset val="100"/>
        <c:tickLblSkip val="13"/>
        <c:noMultiLvlLbl val="0"/>
      </c:catAx>
      <c:valAx>
        <c:axId val="154649608"/>
        <c:scaling>
          <c:orientation val="minMax"/>
          <c:min val="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 Pound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464921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WHOLESALE BEEF FULL TENDER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 err="1"/>
              <a:t>Musl</a:t>
            </a:r>
            <a:r>
              <a:rPr lang="en-US" sz="2000" b="0" dirty="0"/>
              <a:t>-On, 5 Pounds and Up,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6966467553625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1029.0239999999999</c:v>
                </c:pt>
                <c:pt idx="1">
                  <c:v>1044.04</c:v>
                </c:pt>
                <c:pt idx="2">
                  <c:v>1058.1100000000001</c:v>
                </c:pt>
                <c:pt idx="3">
                  <c:v>1079.8039999999999</c:v>
                </c:pt>
                <c:pt idx="4">
                  <c:v>1046.8599999999999</c:v>
                </c:pt>
                <c:pt idx="5">
                  <c:v>1007.742</c:v>
                </c:pt>
                <c:pt idx="6">
                  <c:v>1016.3299999999999</c:v>
                </c:pt>
                <c:pt idx="7">
                  <c:v>1020.798</c:v>
                </c:pt>
                <c:pt idx="8">
                  <c:v>1028.0920000000001</c:v>
                </c:pt>
                <c:pt idx="9">
                  <c:v>1030.646</c:v>
                </c:pt>
                <c:pt idx="10">
                  <c:v>1040.7959999999998</c:v>
                </c:pt>
                <c:pt idx="11">
                  <c:v>1026.99</c:v>
                </c:pt>
                <c:pt idx="12">
                  <c:v>1033.404</c:v>
                </c:pt>
                <c:pt idx="13">
                  <c:v>1036.6060000000002</c:v>
                </c:pt>
                <c:pt idx="14">
                  <c:v>1019.89</c:v>
                </c:pt>
                <c:pt idx="15">
                  <c:v>1044.3679999999999</c:v>
                </c:pt>
                <c:pt idx="16">
                  <c:v>1110.8040000000001</c:v>
                </c:pt>
                <c:pt idx="17">
                  <c:v>1192.0579999999998</c:v>
                </c:pt>
                <c:pt idx="18">
                  <c:v>1223.366</c:v>
                </c:pt>
                <c:pt idx="19">
                  <c:v>1242.9320000000002</c:v>
                </c:pt>
                <c:pt idx="20">
                  <c:v>1253.7720000000002</c:v>
                </c:pt>
                <c:pt idx="21">
                  <c:v>1257.1799999999998</c:v>
                </c:pt>
                <c:pt idx="22">
                  <c:v>1255.434</c:v>
                </c:pt>
                <c:pt idx="23">
                  <c:v>1189.3679999999999</c:v>
                </c:pt>
                <c:pt idx="24">
                  <c:v>1133.9940000000001</c:v>
                </c:pt>
                <c:pt idx="25">
                  <c:v>1102.9159999999997</c:v>
                </c:pt>
                <c:pt idx="26">
                  <c:v>1104.8880000000001</c:v>
                </c:pt>
                <c:pt idx="27">
                  <c:v>1045.07</c:v>
                </c:pt>
                <c:pt idx="28">
                  <c:v>1037.1060000000002</c:v>
                </c:pt>
                <c:pt idx="29">
                  <c:v>1038.598</c:v>
                </c:pt>
                <c:pt idx="30">
                  <c:v>1064.682</c:v>
                </c:pt>
                <c:pt idx="31">
                  <c:v>1094.17</c:v>
                </c:pt>
                <c:pt idx="32">
                  <c:v>1133.8920000000001</c:v>
                </c:pt>
                <c:pt idx="33">
                  <c:v>1166.6560000000002</c:v>
                </c:pt>
                <c:pt idx="34">
                  <c:v>1166.424</c:v>
                </c:pt>
                <c:pt idx="35">
                  <c:v>1140.5</c:v>
                </c:pt>
                <c:pt idx="36">
                  <c:v>1126.5740000000001</c:v>
                </c:pt>
                <c:pt idx="37">
                  <c:v>1123.6879999999999</c:v>
                </c:pt>
                <c:pt idx="38">
                  <c:v>1139.7180000000001</c:v>
                </c:pt>
                <c:pt idx="39">
                  <c:v>1149.4580000000001</c:v>
                </c:pt>
                <c:pt idx="40">
                  <c:v>1175.9639999999999</c:v>
                </c:pt>
                <c:pt idx="41">
                  <c:v>1175.7019999999998</c:v>
                </c:pt>
                <c:pt idx="42">
                  <c:v>1235.8500000000001</c:v>
                </c:pt>
                <c:pt idx="43">
                  <c:v>1273.83</c:v>
                </c:pt>
                <c:pt idx="44">
                  <c:v>1293.2639999999999</c:v>
                </c:pt>
                <c:pt idx="45">
                  <c:v>1314.21</c:v>
                </c:pt>
                <c:pt idx="46">
                  <c:v>1329.116</c:v>
                </c:pt>
                <c:pt idx="47">
                  <c:v>1303.51</c:v>
                </c:pt>
                <c:pt idx="48">
                  <c:v>1282.998</c:v>
                </c:pt>
                <c:pt idx="49">
                  <c:v>1232.442</c:v>
                </c:pt>
                <c:pt idx="50">
                  <c:v>1188.6860000000001</c:v>
                </c:pt>
                <c:pt idx="51">
                  <c:v>1168.4999999999998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4C-4B63-B9FE-92E74BEDA54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1616.73</c:v>
                </c:pt>
                <c:pt idx="1">
                  <c:v>1555.95</c:v>
                </c:pt>
                <c:pt idx="2">
                  <c:v>1527.15</c:v>
                </c:pt>
                <c:pt idx="3">
                  <c:v>1472.51</c:v>
                </c:pt>
                <c:pt idx="4">
                  <c:v>1404.57</c:v>
                </c:pt>
                <c:pt idx="5">
                  <c:v>1408.7</c:v>
                </c:pt>
                <c:pt idx="6">
                  <c:v>1439.05</c:v>
                </c:pt>
                <c:pt idx="7">
                  <c:v>1488.24</c:v>
                </c:pt>
                <c:pt idx="8">
                  <c:v>1526.19</c:v>
                </c:pt>
                <c:pt idx="9">
                  <c:v>1508.06</c:v>
                </c:pt>
                <c:pt idx="10">
                  <c:v>1496.22</c:v>
                </c:pt>
                <c:pt idx="11">
                  <c:v>1502.26</c:v>
                </c:pt>
                <c:pt idx="12">
                  <c:v>1455.5</c:v>
                </c:pt>
                <c:pt idx="13">
                  <c:v>1526.77</c:v>
                </c:pt>
                <c:pt idx="14">
                  <c:v>1587.88</c:v>
                </c:pt>
                <c:pt idx="15">
                  <c:v>1621.03</c:v>
                </c:pt>
                <c:pt idx="16">
                  <c:v>1655.32</c:v>
                </c:pt>
                <c:pt idx="17">
                  <c:v>1606</c:v>
                </c:pt>
                <c:pt idx="18">
                  <c:v>1489.28</c:v>
                </c:pt>
                <c:pt idx="19">
                  <c:v>1441.34</c:v>
                </c:pt>
                <c:pt idx="20">
                  <c:v>1451.09</c:v>
                </c:pt>
                <c:pt idx="21">
                  <c:v>1481.05</c:v>
                </c:pt>
                <c:pt idx="22">
                  <c:v>1529.17</c:v>
                </c:pt>
                <c:pt idx="23">
                  <c:v>1569.58</c:v>
                </c:pt>
                <c:pt idx="24">
                  <c:v>1465.04</c:v>
                </c:pt>
                <c:pt idx="25">
                  <c:v>1415.79</c:v>
                </c:pt>
                <c:pt idx="26">
                  <c:v>1443.07</c:v>
                </c:pt>
                <c:pt idx="27">
                  <c:v>1382.58</c:v>
                </c:pt>
                <c:pt idx="28">
                  <c:v>1362.36</c:v>
                </c:pt>
                <c:pt idx="29">
                  <c:v>1358.27</c:v>
                </c:pt>
                <c:pt idx="30">
                  <c:v>1359.26</c:v>
                </c:pt>
                <c:pt idx="31">
                  <c:v>1379.64</c:v>
                </c:pt>
                <c:pt idx="32">
                  <c:v>1411.95</c:v>
                </c:pt>
                <c:pt idx="33">
                  <c:v>1453.91</c:v>
                </c:pt>
                <c:pt idx="34">
                  <c:v>1490.32</c:v>
                </c:pt>
                <c:pt idx="35">
                  <c:v>1455.59</c:v>
                </c:pt>
                <c:pt idx="36">
                  <c:v>1402.82</c:v>
                </c:pt>
                <c:pt idx="37">
                  <c:v>1410.71</c:v>
                </c:pt>
                <c:pt idx="38">
                  <c:v>1419.05</c:v>
                </c:pt>
                <c:pt idx="39">
                  <c:v>1503.72</c:v>
                </c:pt>
                <c:pt idx="40">
                  <c:v>1562.79</c:v>
                </c:pt>
                <c:pt idx="41">
                  <c:v>1592.55</c:v>
                </c:pt>
                <c:pt idx="42">
                  <c:v>1652.73</c:v>
                </c:pt>
                <c:pt idx="43">
                  <c:v>1667.61</c:v>
                </c:pt>
                <c:pt idx="44">
                  <c:v>1664.67</c:v>
                </c:pt>
                <c:pt idx="45">
                  <c:v>1703.69</c:v>
                </c:pt>
                <c:pt idx="46">
                  <c:v>1709.88</c:v>
                </c:pt>
                <c:pt idx="47">
                  <c:v>1741.83</c:v>
                </c:pt>
                <c:pt idx="48">
                  <c:v>1787.98</c:v>
                </c:pt>
                <c:pt idx="49">
                  <c:v>1775.87</c:v>
                </c:pt>
                <c:pt idx="50">
                  <c:v>1647.28</c:v>
                </c:pt>
                <c:pt idx="51">
                  <c:v>1632.32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4C-4B63-B9FE-92E74BEDA5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1572.9</c:v>
                </c:pt>
                <c:pt idx="1">
                  <c:v>1447.01</c:v>
                </c:pt>
                <c:pt idx="2">
                  <c:v>1457.63</c:v>
                </c:pt>
                <c:pt idx="3">
                  <c:v>1414.87</c:v>
                </c:pt>
                <c:pt idx="4">
                  <c:v>1387.11</c:v>
                </c:pt>
                <c:pt idx="5">
                  <c:v>1413.15</c:v>
                </c:pt>
                <c:pt idx="6">
                  <c:v>1407.03</c:v>
                </c:pt>
                <c:pt idx="7">
                  <c:v>1404.9</c:v>
                </c:pt>
                <c:pt idx="8">
                  <c:v>1411.47</c:v>
                </c:pt>
                <c:pt idx="9">
                  <c:v>1385.03</c:v>
                </c:pt>
                <c:pt idx="10">
                  <c:v>1414.91</c:v>
                </c:pt>
                <c:pt idx="11">
                  <c:v>1407.31</c:v>
                </c:pt>
                <c:pt idx="12">
                  <c:v>1392.86</c:v>
                </c:pt>
                <c:pt idx="13">
                  <c:v>1356.44</c:v>
                </c:pt>
                <c:pt idx="14">
                  <c:v>1302.74</c:v>
                </c:pt>
                <c:pt idx="15">
                  <c:v>1290.18</c:v>
                </c:pt>
                <c:pt idx="16">
                  <c:v>1348.06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4C-4B63-B9FE-92E74BEDA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650392"/>
        <c:axId val="154650784"/>
      </c:lineChart>
      <c:catAx>
        <c:axId val="154650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4650784"/>
        <c:crosses val="autoZero"/>
        <c:auto val="1"/>
        <c:lblAlgn val="ctr"/>
        <c:lblOffset val="100"/>
        <c:tickLblSkip val="13"/>
        <c:noMultiLvlLbl val="0"/>
      </c:catAx>
      <c:valAx>
        <c:axId val="154650784"/>
        <c:scaling>
          <c:orientation val="minMax"/>
          <c:min val="8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 Pound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465039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WHOLESALE BONELESS BEEF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Fresh, 90% Lean,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227.892</c:v>
                </c:pt>
                <c:pt idx="1">
                  <c:v>229.46199999999999</c:v>
                </c:pt>
                <c:pt idx="2">
                  <c:v>230.73199999999997</c:v>
                </c:pt>
                <c:pt idx="3">
                  <c:v>231.76600000000002</c:v>
                </c:pt>
                <c:pt idx="4">
                  <c:v>233.95600000000005</c:v>
                </c:pt>
                <c:pt idx="5">
                  <c:v>234.714</c:v>
                </c:pt>
                <c:pt idx="6">
                  <c:v>234.642</c:v>
                </c:pt>
                <c:pt idx="7">
                  <c:v>235.18400000000003</c:v>
                </c:pt>
                <c:pt idx="8">
                  <c:v>234.952</c:v>
                </c:pt>
                <c:pt idx="9">
                  <c:v>234.50200000000001</c:v>
                </c:pt>
                <c:pt idx="10">
                  <c:v>234.834</c:v>
                </c:pt>
                <c:pt idx="11">
                  <c:v>236.03799999999995</c:v>
                </c:pt>
                <c:pt idx="12">
                  <c:v>237.41</c:v>
                </c:pt>
                <c:pt idx="13">
                  <c:v>238.51799999999997</c:v>
                </c:pt>
                <c:pt idx="14">
                  <c:v>238.56199999999998</c:v>
                </c:pt>
                <c:pt idx="15">
                  <c:v>239.02800000000002</c:v>
                </c:pt>
                <c:pt idx="16">
                  <c:v>240.78200000000001</c:v>
                </c:pt>
                <c:pt idx="17">
                  <c:v>243.012</c:v>
                </c:pt>
                <c:pt idx="18">
                  <c:v>247.26599999999999</c:v>
                </c:pt>
                <c:pt idx="19">
                  <c:v>252.92799999999997</c:v>
                </c:pt>
                <c:pt idx="20">
                  <c:v>255.93</c:v>
                </c:pt>
                <c:pt idx="21">
                  <c:v>258.87</c:v>
                </c:pt>
                <c:pt idx="22">
                  <c:v>258.16399999999999</c:v>
                </c:pt>
                <c:pt idx="23">
                  <c:v>255.90600000000001</c:v>
                </c:pt>
                <c:pt idx="24">
                  <c:v>252.85399999999998</c:v>
                </c:pt>
                <c:pt idx="25">
                  <c:v>251.90799999999999</c:v>
                </c:pt>
                <c:pt idx="26">
                  <c:v>250.34399999999999</c:v>
                </c:pt>
                <c:pt idx="27">
                  <c:v>249.97600000000003</c:v>
                </c:pt>
                <c:pt idx="28">
                  <c:v>247.55</c:v>
                </c:pt>
                <c:pt idx="29">
                  <c:v>244.62600000000003</c:v>
                </c:pt>
                <c:pt idx="30">
                  <c:v>243.53400000000002</c:v>
                </c:pt>
                <c:pt idx="31">
                  <c:v>241.50200000000001</c:v>
                </c:pt>
                <c:pt idx="32">
                  <c:v>241.31399999999999</c:v>
                </c:pt>
                <c:pt idx="33">
                  <c:v>241.53400000000002</c:v>
                </c:pt>
                <c:pt idx="34">
                  <c:v>241.34399999999999</c:v>
                </c:pt>
                <c:pt idx="35">
                  <c:v>240.49600000000001</c:v>
                </c:pt>
                <c:pt idx="36">
                  <c:v>239.196</c:v>
                </c:pt>
                <c:pt idx="37">
                  <c:v>237.21599999999998</c:v>
                </c:pt>
                <c:pt idx="38">
                  <c:v>234.67</c:v>
                </c:pt>
                <c:pt idx="39">
                  <c:v>232.25399999999999</c:v>
                </c:pt>
                <c:pt idx="40">
                  <c:v>228.38800000000001</c:v>
                </c:pt>
                <c:pt idx="41">
                  <c:v>226.91199999999998</c:v>
                </c:pt>
                <c:pt idx="42">
                  <c:v>226.26999999999998</c:v>
                </c:pt>
                <c:pt idx="43">
                  <c:v>226.46199999999999</c:v>
                </c:pt>
                <c:pt idx="44">
                  <c:v>228.00200000000001</c:v>
                </c:pt>
                <c:pt idx="45">
                  <c:v>230.11799999999999</c:v>
                </c:pt>
                <c:pt idx="46">
                  <c:v>230.62000000000003</c:v>
                </c:pt>
                <c:pt idx="47">
                  <c:v>230.48400000000001</c:v>
                </c:pt>
                <c:pt idx="48">
                  <c:v>230.93600000000001</c:v>
                </c:pt>
                <c:pt idx="49">
                  <c:v>230.548</c:v>
                </c:pt>
                <c:pt idx="50">
                  <c:v>231.45800000000003</c:v>
                </c:pt>
                <c:pt idx="51">
                  <c:v>231.292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65-43CC-8AD3-8924ED00A7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245.29</c:v>
                </c:pt>
                <c:pt idx="1">
                  <c:v>246.98</c:v>
                </c:pt>
                <c:pt idx="2">
                  <c:v>247.75</c:v>
                </c:pt>
                <c:pt idx="3">
                  <c:v>248.48</c:v>
                </c:pt>
                <c:pt idx="4">
                  <c:v>250.79</c:v>
                </c:pt>
                <c:pt idx="5">
                  <c:v>255.67</c:v>
                </c:pt>
                <c:pt idx="6">
                  <c:v>257.88</c:v>
                </c:pt>
                <c:pt idx="7">
                  <c:v>260.64999999999998</c:v>
                </c:pt>
                <c:pt idx="8">
                  <c:v>263.77999999999997</c:v>
                </c:pt>
                <c:pt idx="9">
                  <c:v>265.42</c:v>
                </c:pt>
                <c:pt idx="10">
                  <c:v>269.36</c:v>
                </c:pt>
                <c:pt idx="11">
                  <c:v>272.54000000000002</c:v>
                </c:pt>
                <c:pt idx="12">
                  <c:v>273.76</c:v>
                </c:pt>
                <c:pt idx="13">
                  <c:v>275.81</c:v>
                </c:pt>
                <c:pt idx="14">
                  <c:v>275.91000000000003</c:v>
                </c:pt>
                <c:pt idx="15">
                  <c:v>275.98</c:v>
                </c:pt>
                <c:pt idx="16">
                  <c:v>275.26</c:v>
                </c:pt>
                <c:pt idx="17">
                  <c:v>278.35000000000002</c:v>
                </c:pt>
                <c:pt idx="18">
                  <c:v>275</c:v>
                </c:pt>
                <c:pt idx="19">
                  <c:v>276.39</c:v>
                </c:pt>
                <c:pt idx="20">
                  <c:v>278.13</c:v>
                </c:pt>
                <c:pt idx="21">
                  <c:v>279.89999999999998</c:v>
                </c:pt>
                <c:pt idx="22">
                  <c:v>281.89</c:v>
                </c:pt>
                <c:pt idx="23">
                  <c:v>283.27</c:v>
                </c:pt>
                <c:pt idx="24">
                  <c:v>287.95999999999998</c:v>
                </c:pt>
                <c:pt idx="25">
                  <c:v>291.79000000000002</c:v>
                </c:pt>
                <c:pt idx="26">
                  <c:v>293.37</c:v>
                </c:pt>
                <c:pt idx="27">
                  <c:v>293.44</c:v>
                </c:pt>
                <c:pt idx="28">
                  <c:v>294.22000000000003</c:v>
                </c:pt>
                <c:pt idx="29">
                  <c:v>294.43</c:v>
                </c:pt>
                <c:pt idx="30">
                  <c:v>294.45999999999998</c:v>
                </c:pt>
                <c:pt idx="31">
                  <c:v>296.01</c:v>
                </c:pt>
                <c:pt idx="32">
                  <c:v>301.14999999999998</c:v>
                </c:pt>
                <c:pt idx="33">
                  <c:v>304.86</c:v>
                </c:pt>
                <c:pt idx="34">
                  <c:v>308.48</c:v>
                </c:pt>
                <c:pt idx="35">
                  <c:v>309.88</c:v>
                </c:pt>
                <c:pt idx="36">
                  <c:v>310.64999999999998</c:v>
                </c:pt>
                <c:pt idx="37">
                  <c:v>308.74</c:v>
                </c:pt>
                <c:pt idx="38">
                  <c:v>303.81</c:v>
                </c:pt>
                <c:pt idx="39">
                  <c:v>297.66000000000003</c:v>
                </c:pt>
                <c:pt idx="40">
                  <c:v>293.11</c:v>
                </c:pt>
                <c:pt idx="41">
                  <c:v>293.95</c:v>
                </c:pt>
                <c:pt idx="42">
                  <c:v>285.83999999999997</c:v>
                </c:pt>
                <c:pt idx="43">
                  <c:v>287.19</c:v>
                </c:pt>
                <c:pt idx="44">
                  <c:v>285.08</c:v>
                </c:pt>
                <c:pt idx="45">
                  <c:v>276.77</c:v>
                </c:pt>
                <c:pt idx="46">
                  <c:v>272.39999999999998</c:v>
                </c:pt>
                <c:pt idx="47">
                  <c:v>269.05</c:v>
                </c:pt>
                <c:pt idx="48">
                  <c:v>260.73</c:v>
                </c:pt>
                <c:pt idx="49">
                  <c:v>249.64</c:v>
                </c:pt>
                <c:pt idx="50">
                  <c:v>243.81</c:v>
                </c:pt>
                <c:pt idx="51">
                  <c:v>252.17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65-43CC-8AD3-8924ED00A7D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254.62</c:v>
                </c:pt>
                <c:pt idx="1">
                  <c:v>261.52</c:v>
                </c:pt>
                <c:pt idx="2">
                  <c:v>268.07</c:v>
                </c:pt>
                <c:pt idx="3">
                  <c:v>286.39999999999998</c:v>
                </c:pt>
                <c:pt idx="4">
                  <c:v>294.89999999999998</c:v>
                </c:pt>
                <c:pt idx="5">
                  <c:v>300.19</c:v>
                </c:pt>
                <c:pt idx="6">
                  <c:v>303.87</c:v>
                </c:pt>
                <c:pt idx="7">
                  <c:v>310.43</c:v>
                </c:pt>
                <c:pt idx="8">
                  <c:v>312.11</c:v>
                </c:pt>
                <c:pt idx="9">
                  <c:v>317.36</c:v>
                </c:pt>
                <c:pt idx="10">
                  <c:v>323.43</c:v>
                </c:pt>
                <c:pt idx="11">
                  <c:v>334.79</c:v>
                </c:pt>
                <c:pt idx="12">
                  <c:v>338.56</c:v>
                </c:pt>
                <c:pt idx="13">
                  <c:v>344.81</c:v>
                </c:pt>
                <c:pt idx="14">
                  <c:v>346.86</c:v>
                </c:pt>
                <c:pt idx="15">
                  <c:v>345.32</c:v>
                </c:pt>
                <c:pt idx="16">
                  <c:v>346.37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65-43CC-8AD3-8924ED00A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651568"/>
        <c:axId val="154651960"/>
      </c:lineChart>
      <c:catAx>
        <c:axId val="15465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4651960"/>
        <c:crosses val="autoZero"/>
        <c:auto val="1"/>
        <c:lblAlgn val="ctr"/>
        <c:lblOffset val="100"/>
        <c:tickLblSkip val="13"/>
        <c:noMultiLvlLbl val="0"/>
      </c:catAx>
      <c:valAx>
        <c:axId val="154651960"/>
        <c:scaling>
          <c:orientation val="minMax"/>
          <c:min val="20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 Pound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465156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WHOLESALE BONELESS BEEF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Fresh, 50% Lean,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66.662000000000006</c:v>
                </c:pt>
                <c:pt idx="1">
                  <c:v>71.971999999999994</c:v>
                </c:pt>
                <c:pt idx="2">
                  <c:v>77.597999999999999</c:v>
                </c:pt>
                <c:pt idx="3">
                  <c:v>77.067999999999998</c:v>
                </c:pt>
                <c:pt idx="4">
                  <c:v>75.935999999999993</c:v>
                </c:pt>
                <c:pt idx="5">
                  <c:v>71.47</c:v>
                </c:pt>
                <c:pt idx="6">
                  <c:v>71.634</c:v>
                </c:pt>
                <c:pt idx="7">
                  <c:v>72.488</c:v>
                </c:pt>
                <c:pt idx="8">
                  <c:v>71.457999999999998</c:v>
                </c:pt>
                <c:pt idx="9">
                  <c:v>74.02000000000001</c:v>
                </c:pt>
                <c:pt idx="10">
                  <c:v>74.852000000000004</c:v>
                </c:pt>
                <c:pt idx="11">
                  <c:v>79.051999999999992</c:v>
                </c:pt>
                <c:pt idx="12">
                  <c:v>82.522000000000006</c:v>
                </c:pt>
                <c:pt idx="13">
                  <c:v>84.347999999999999</c:v>
                </c:pt>
                <c:pt idx="14">
                  <c:v>86.97</c:v>
                </c:pt>
                <c:pt idx="15">
                  <c:v>95.097999999999985</c:v>
                </c:pt>
                <c:pt idx="16">
                  <c:v>100.35799999999999</c:v>
                </c:pt>
                <c:pt idx="17">
                  <c:v>117.57599999999999</c:v>
                </c:pt>
                <c:pt idx="18">
                  <c:v>126.70199999999997</c:v>
                </c:pt>
                <c:pt idx="19">
                  <c:v>120.096</c:v>
                </c:pt>
                <c:pt idx="20">
                  <c:v>98.95</c:v>
                </c:pt>
                <c:pt idx="21">
                  <c:v>95.804000000000002</c:v>
                </c:pt>
                <c:pt idx="22">
                  <c:v>92.67</c:v>
                </c:pt>
                <c:pt idx="23">
                  <c:v>94.416000000000011</c:v>
                </c:pt>
                <c:pt idx="24">
                  <c:v>92.087999999999994</c:v>
                </c:pt>
                <c:pt idx="25">
                  <c:v>89.366</c:v>
                </c:pt>
                <c:pt idx="26">
                  <c:v>88.063999999999993</c:v>
                </c:pt>
                <c:pt idx="27">
                  <c:v>88.616</c:v>
                </c:pt>
                <c:pt idx="28">
                  <c:v>89.653999999999996</c:v>
                </c:pt>
                <c:pt idx="29">
                  <c:v>90.694000000000003</c:v>
                </c:pt>
                <c:pt idx="30">
                  <c:v>92.554000000000002</c:v>
                </c:pt>
                <c:pt idx="31">
                  <c:v>98.65</c:v>
                </c:pt>
                <c:pt idx="32">
                  <c:v>101.768</c:v>
                </c:pt>
                <c:pt idx="33">
                  <c:v>97.589999999999989</c:v>
                </c:pt>
                <c:pt idx="34">
                  <c:v>92.362000000000009</c:v>
                </c:pt>
                <c:pt idx="35">
                  <c:v>87.143999999999991</c:v>
                </c:pt>
                <c:pt idx="36">
                  <c:v>82.97</c:v>
                </c:pt>
                <c:pt idx="37">
                  <c:v>79.337999999999994</c:v>
                </c:pt>
                <c:pt idx="38">
                  <c:v>73.62</c:v>
                </c:pt>
                <c:pt idx="39">
                  <c:v>64.224000000000004</c:v>
                </c:pt>
                <c:pt idx="40">
                  <c:v>61.477999999999994</c:v>
                </c:pt>
                <c:pt idx="41">
                  <c:v>64.242000000000004</c:v>
                </c:pt>
                <c:pt idx="42">
                  <c:v>64.248000000000005</c:v>
                </c:pt>
                <c:pt idx="43">
                  <c:v>67.92</c:v>
                </c:pt>
                <c:pt idx="44">
                  <c:v>73.701999999999998</c:v>
                </c:pt>
                <c:pt idx="45">
                  <c:v>72.385999999999996</c:v>
                </c:pt>
                <c:pt idx="46">
                  <c:v>71.837999999999994</c:v>
                </c:pt>
                <c:pt idx="47">
                  <c:v>71.316000000000003</c:v>
                </c:pt>
                <c:pt idx="48">
                  <c:v>71.808000000000007</c:v>
                </c:pt>
                <c:pt idx="49">
                  <c:v>71.003999999999991</c:v>
                </c:pt>
                <c:pt idx="50">
                  <c:v>66.213999999999999</c:v>
                </c:pt>
                <c:pt idx="51">
                  <c:v>67.25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45-405C-B83C-EE2D5C1346C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100.38</c:v>
                </c:pt>
                <c:pt idx="1">
                  <c:v>107.29</c:v>
                </c:pt>
                <c:pt idx="2">
                  <c:v>114.99</c:v>
                </c:pt>
                <c:pt idx="3">
                  <c:v>110.99</c:v>
                </c:pt>
                <c:pt idx="4">
                  <c:v>109.25</c:v>
                </c:pt>
                <c:pt idx="5">
                  <c:v>114.87</c:v>
                </c:pt>
                <c:pt idx="6">
                  <c:v>114.58</c:v>
                </c:pt>
                <c:pt idx="7">
                  <c:v>120.51</c:v>
                </c:pt>
                <c:pt idx="8">
                  <c:v>123.15</c:v>
                </c:pt>
                <c:pt idx="9">
                  <c:v>126.58</c:v>
                </c:pt>
                <c:pt idx="10">
                  <c:v>132.1</c:v>
                </c:pt>
                <c:pt idx="11">
                  <c:v>139.72999999999999</c:v>
                </c:pt>
                <c:pt idx="12">
                  <c:v>144.08000000000001</c:v>
                </c:pt>
                <c:pt idx="13">
                  <c:v>150.57</c:v>
                </c:pt>
                <c:pt idx="14">
                  <c:v>160.46</c:v>
                </c:pt>
                <c:pt idx="15">
                  <c:v>177.58</c:v>
                </c:pt>
                <c:pt idx="16">
                  <c:v>190.1</c:v>
                </c:pt>
                <c:pt idx="17">
                  <c:v>197.32</c:v>
                </c:pt>
                <c:pt idx="18">
                  <c:v>199.44</c:v>
                </c:pt>
                <c:pt idx="19">
                  <c:v>189.19</c:v>
                </c:pt>
                <c:pt idx="20">
                  <c:v>184.16</c:v>
                </c:pt>
                <c:pt idx="21">
                  <c:v>180.94</c:v>
                </c:pt>
                <c:pt idx="22">
                  <c:v>189.47</c:v>
                </c:pt>
                <c:pt idx="23">
                  <c:v>192.15</c:v>
                </c:pt>
                <c:pt idx="24">
                  <c:v>190.32</c:v>
                </c:pt>
                <c:pt idx="25">
                  <c:v>190.04</c:v>
                </c:pt>
                <c:pt idx="26">
                  <c:v>188.21</c:v>
                </c:pt>
                <c:pt idx="27">
                  <c:v>177.81</c:v>
                </c:pt>
                <c:pt idx="28">
                  <c:v>165.2</c:v>
                </c:pt>
                <c:pt idx="29">
                  <c:v>157.69999999999999</c:v>
                </c:pt>
                <c:pt idx="30">
                  <c:v>148.86000000000001</c:v>
                </c:pt>
                <c:pt idx="31">
                  <c:v>139.22999999999999</c:v>
                </c:pt>
                <c:pt idx="32">
                  <c:v>143.44999999999999</c:v>
                </c:pt>
                <c:pt idx="33">
                  <c:v>155.62</c:v>
                </c:pt>
                <c:pt idx="34">
                  <c:v>137.22</c:v>
                </c:pt>
                <c:pt idx="35">
                  <c:v>133.58000000000001</c:v>
                </c:pt>
                <c:pt idx="36">
                  <c:v>133.19</c:v>
                </c:pt>
                <c:pt idx="37">
                  <c:v>121.7</c:v>
                </c:pt>
                <c:pt idx="38">
                  <c:v>124.04</c:v>
                </c:pt>
                <c:pt idx="39">
                  <c:v>106.4</c:v>
                </c:pt>
                <c:pt idx="40">
                  <c:v>86.62</c:v>
                </c:pt>
                <c:pt idx="41">
                  <c:v>84.16</c:v>
                </c:pt>
                <c:pt idx="42">
                  <c:v>80.11</c:v>
                </c:pt>
                <c:pt idx="43">
                  <c:v>69.64</c:v>
                </c:pt>
                <c:pt idx="44">
                  <c:v>67.66</c:v>
                </c:pt>
                <c:pt idx="45">
                  <c:v>64.78</c:v>
                </c:pt>
                <c:pt idx="46">
                  <c:v>55.19</c:v>
                </c:pt>
                <c:pt idx="47">
                  <c:v>60.53</c:v>
                </c:pt>
                <c:pt idx="48">
                  <c:v>55.76</c:v>
                </c:pt>
                <c:pt idx="49">
                  <c:v>53.86</c:v>
                </c:pt>
                <c:pt idx="50">
                  <c:v>49.72</c:v>
                </c:pt>
                <c:pt idx="51">
                  <c:v>54.27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45-405C-B83C-EE2D5C1346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55.32</c:v>
                </c:pt>
                <c:pt idx="1">
                  <c:v>70.41</c:v>
                </c:pt>
                <c:pt idx="2">
                  <c:v>88.83</c:v>
                </c:pt>
                <c:pt idx="3">
                  <c:v>92.26</c:v>
                </c:pt>
                <c:pt idx="4">
                  <c:v>99.89</c:v>
                </c:pt>
                <c:pt idx="5">
                  <c:v>87.04</c:v>
                </c:pt>
                <c:pt idx="6">
                  <c:v>85</c:v>
                </c:pt>
                <c:pt idx="7">
                  <c:v>95.78</c:v>
                </c:pt>
                <c:pt idx="8">
                  <c:v>101.98</c:v>
                </c:pt>
                <c:pt idx="9">
                  <c:v>100.85</c:v>
                </c:pt>
                <c:pt idx="10">
                  <c:v>104.87</c:v>
                </c:pt>
                <c:pt idx="11">
                  <c:v>105.84</c:v>
                </c:pt>
                <c:pt idx="12">
                  <c:v>102.84</c:v>
                </c:pt>
                <c:pt idx="13">
                  <c:v>98.04</c:v>
                </c:pt>
                <c:pt idx="14">
                  <c:v>94.05</c:v>
                </c:pt>
                <c:pt idx="15">
                  <c:v>88.05</c:v>
                </c:pt>
                <c:pt idx="16">
                  <c:v>83.75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45-405C-B83C-EE2D5C1346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4064632"/>
        <c:axId val="214065024"/>
      </c:lineChart>
      <c:catAx>
        <c:axId val="214064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4065024"/>
        <c:crosses val="autoZero"/>
        <c:auto val="1"/>
        <c:lblAlgn val="ctr"/>
        <c:lblOffset val="100"/>
        <c:tickLblSkip val="13"/>
        <c:noMultiLvlLbl val="0"/>
      </c:catAx>
      <c:valAx>
        <c:axId val="214065024"/>
        <c:scaling>
          <c:orientation val="minMax"/>
          <c:min val="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</a:t>
                </a:r>
                <a:r>
                  <a:rPr lang="en-US" b="0" baseline="0" dirty="0"/>
                  <a:t> Pound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406463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WHOLESALE HAM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Trimmed Selected, 23-27 Pounds,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54.944000000000003</c:v>
                </c:pt>
                <c:pt idx="1">
                  <c:v>57.065999999999995</c:v>
                </c:pt>
                <c:pt idx="2">
                  <c:v>60.362000000000002</c:v>
                </c:pt>
                <c:pt idx="3">
                  <c:v>62.291999999999994</c:v>
                </c:pt>
                <c:pt idx="4">
                  <c:v>55.696000000000005</c:v>
                </c:pt>
                <c:pt idx="5">
                  <c:v>53.594000000000008</c:v>
                </c:pt>
                <c:pt idx="6">
                  <c:v>57.315999999999995</c:v>
                </c:pt>
                <c:pt idx="7">
                  <c:v>61.053999999999995</c:v>
                </c:pt>
                <c:pt idx="8">
                  <c:v>63.068000000000005</c:v>
                </c:pt>
                <c:pt idx="9">
                  <c:v>61.834000000000003</c:v>
                </c:pt>
                <c:pt idx="10">
                  <c:v>60.464000000000013</c:v>
                </c:pt>
                <c:pt idx="11">
                  <c:v>61.955999999999996</c:v>
                </c:pt>
                <c:pt idx="12">
                  <c:v>62.682000000000002</c:v>
                </c:pt>
                <c:pt idx="13">
                  <c:v>58.501999999999995</c:v>
                </c:pt>
                <c:pt idx="14">
                  <c:v>60.491999999999997</c:v>
                </c:pt>
                <c:pt idx="15">
                  <c:v>64.128</c:v>
                </c:pt>
                <c:pt idx="16">
                  <c:v>69.683999999999997</c:v>
                </c:pt>
                <c:pt idx="17">
                  <c:v>72.152000000000001</c:v>
                </c:pt>
                <c:pt idx="18">
                  <c:v>66.531999999999996</c:v>
                </c:pt>
                <c:pt idx="19">
                  <c:v>61.962000000000003</c:v>
                </c:pt>
                <c:pt idx="20">
                  <c:v>67.7</c:v>
                </c:pt>
                <c:pt idx="21">
                  <c:v>73.518000000000001</c:v>
                </c:pt>
                <c:pt idx="22">
                  <c:v>71.945999999999998</c:v>
                </c:pt>
                <c:pt idx="23">
                  <c:v>68.97</c:v>
                </c:pt>
                <c:pt idx="24">
                  <c:v>65.710000000000008</c:v>
                </c:pt>
                <c:pt idx="25">
                  <c:v>65.760000000000005</c:v>
                </c:pt>
                <c:pt idx="26">
                  <c:v>67.745999999999995</c:v>
                </c:pt>
                <c:pt idx="27">
                  <c:v>70.070000000000007</c:v>
                </c:pt>
                <c:pt idx="28">
                  <c:v>76.748000000000005</c:v>
                </c:pt>
                <c:pt idx="29">
                  <c:v>82.671999999999997</c:v>
                </c:pt>
                <c:pt idx="30">
                  <c:v>79.265999999999991</c:v>
                </c:pt>
                <c:pt idx="31">
                  <c:v>73.992000000000004</c:v>
                </c:pt>
                <c:pt idx="32">
                  <c:v>69.010000000000005</c:v>
                </c:pt>
                <c:pt idx="33">
                  <c:v>63.468000000000004</c:v>
                </c:pt>
                <c:pt idx="34">
                  <c:v>61.589999999999996</c:v>
                </c:pt>
                <c:pt idx="35">
                  <c:v>63.152000000000001</c:v>
                </c:pt>
                <c:pt idx="36">
                  <c:v>66.467999999999989</c:v>
                </c:pt>
                <c:pt idx="37">
                  <c:v>70.203999999999994</c:v>
                </c:pt>
                <c:pt idx="38">
                  <c:v>73.954000000000008</c:v>
                </c:pt>
                <c:pt idx="39">
                  <c:v>73.211999999999989</c:v>
                </c:pt>
                <c:pt idx="40">
                  <c:v>67.495999999999995</c:v>
                </c:pt>
                <c:pt idx="41">
                  <c:v>67.781999999999996</c:v>
                </c:pt>
                <c:pt idx="42">
                  <c:v>68.556000000000012</c:v>
                </c:pt>
                <c:pt idx="43">
                  <c:v>69.932000000000002</c:v>
                </c:pt>
                <c:pt idx="44">
                  <c:v>75.344000000000008</c:v>
                </c:pt>
                <c:pt idx="45">
                  <c:v>78.181999999999988</c:v>
                </c:pt>
                <c:pt idx="46">
                  <c:v>72.912000000000006</c:v>
                </c:pt>
                <c:pt idx="47">
                  <c:v>68.727999999999994</c:v>
                </c:pt>
                <c:pt idx="48">
                  <c:v>70.707999999999998</c:v>
                </c:pt>
                <c:pt idx="49">
                  <c:v>72.653999999999996</c:v>
                </c:pt>
                <c:pt idx="50">
                  <c:v>63.96</c:v>
                </c:pt>
                <c:pt idx="51">
                  <c:v>58.733999999999995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8B-4C6D-A801-1241B973C9D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78.05</c:v>
                </c:pt>
                <c:pt idx="1">
                  <c:v>68.989999999999995</c:v>
                </c:pt>
                <c:pt idx="2">
                  <c:v>70.13</c:v>
                </c:pt>
                <c:pt idx="3">
                  <c:v>74.11</c:v>
                </c:pt>
                <c:pt idx="4">
                  <c:v>72.38</c:v>
                </c:pt>
                <c:pt idx="5">
                  <c:v>71.400000000000006</c:v>
                </c:pt>
                <c:pt idx="6">
                  <c:v>70.97</c:v>
                </c:pt>
                <c:pt idx="7">
                  <c:v>78.11</c:v>
                </c:pt>
                <c:pt idx="8">
                  <c:v>82.42</c:v>
                </c:pt>
                <c:pt idx="9">
                  <c:v>89.24</c:v>
                </c:pt>
                <c:pt idx="10">
                  <c:v>80.34</c:v>
                </c:pt>
                <c:pt idx="11">
                  <c:v>71.88</c:v>
                </c:pt>
                <c:pt idx="12">
                  <c:v>70.150000000000006</c:v>
                </c:pt>
                <c:pt idx="13">
                  <c:v>64.45</c:v>
                </c:pt>
                <c:pt idx="14">
                  <c:v>64.91</c:v>
                </c:pt>
                <c:pt idx="15">
                  <c:v>65.55</c:v>
                </c:pt>
                <c:pt idx="16">
                  <c:v>71.14</c:v>
                </c:pt>
                <c:pt idx="17">
                  <c:v>76.540000000000006</c:v>
                </c:pt>
                <c:pt idx="18">
                  <c:v>88.53</c:v>
                </c:pt>
                <c:pt idx="19">
                  <c:v>89.1</c:v>
                </c:pt>
                <c:pt idx="20">
                  <c:v>76.62</c:v>
                </c:pt>
                <c:pt idx="21">
                  <c:v>77.680000000000007</c:v>
                </c:pt>
                <c:pt idx="22">
                  <c:v>81.56</c:v>
                </c:pt>
                <c:pt idx="23">
                  <c:v>81.73</c:v>
                </c:pt>
                <c:pt idx="24">
                  <c:v>86.3</c:v>
                </c:pt>
                <c:pt idx="25">
                  <c:v>91.82</c:v>
                </c:pt>
                <c:pt idx="26">
                  <c:v>98.73</c:v>
                </c:pt>
                <c:pt idx="27">
                  <c:v>105.44</c:v>
                </c:pt>
                <c:pt idx="28">
                  <c:v>110.38</c:v>
                </c:pt>
                <c:pt idx="29">
                  <c:v>95.39</c:v>
                </c:pt>
                <c:pt idx="30">
                  <c:v>96.41</c:v>
                </c:pt>
                <c:pt idx="31">
                  <c:v>100.38</c:v>
                </c:pt>
                <c:pt idx="32">
                  <c:v>96.97</c:v>
                </c:pt>
                <c:pt idx="33">
                  <c:v>85.57</c:v>
                </c:pt>
                <c:pt idx="34">
                  <c:v>86.88</c:v>
                </c:pt>
                <c:pt idx="35">
                  <c:v>94.9</c:v>
                </c:pt>
                <c:pt idx="36">
                  <c:v>92.26</c:v>
                </c:pt>
                <c:pt idx="37">
                  <c:v>87.37</c:v>
                </c:pt>
                <c:pt idx="38">
                  <c:v>86.58</c:v>
                </c:pt>
                <c:pt idx="39">
                  <c:v>86.33</c:v>
                </c:pt>
                <c:pt idx="40">
                  <c:v>84.9</c:v>
                </c:pt>
                <c:pt idx="41">
                  <c:v>80.11</c:v>
                </c:pt>
                <c:pt idx="42">
                  <c:v>80.849999999999994</c:v>
                </c:pt>
                <c:pt idx="43">
                  <c:v>84.94</c:v>
                </c:pt>
                <c:pt idx="44">
                  <c:v>87.01</c:v>
                </c:pt>
                <c:pt idx="45">
                  <c:v>86.28</c:v>
                </c:pt>
                <c:pt idx="46">
                  <c:v>80.099999999999994</c:v>
                </c:pt>
                <c:pt idx="47">
                  <c:v>83.98</c:v>
                </c:pt>
                <c:pt idx="48">
                  <c:v>86.3</c:v>
                </c:pt>
                <c:pt idx="49">
                  <c:v>82.15</c:v>
                </c:pt>
                <c:pt idx="50">
                  <c:v>75.83</c:v>
                </c:pt>
                <c:pt idx="51">
                  <c:v>76.430000000000007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8B-4C6D-A801-1241B973C9D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79.849999999999994</c:v>
                </c:pt>
                <c:pt idx="1">
                  <c:v>78.3</c:v>
                </c:pt>
                <c:pt idx="2">
                  <c:v>76.099999999999994</c:v>
                </c:pt>
                <c:pt idx="3">
                  <c:v>69.81</c:v>
                </c:pt>
                <c:pt idx="4">
                  <c:v>69.53</c:v>
                </c:pt>
                <c:pt idx="5">
                  <c:v>72.11</c:v>
                </c:pt>
                <c:pt idx="6">
                  <c:v>81.010000000000005</c:v>
                </c:pt>
                <c:pt idx="7">
                  <c:v>85.26</c:v>
                </c:pt>
                <c:pt idx="8">
                  <c:v>84.56</c:v>
                </c:pt>
                <c:pt idx="9">
                  <c:v>78.77</c:v>
                </c:pt>
                <c:pt idx="10">
                  <c:v>76</c:v>
                </c:pt>
                <c:pt idx="11">
                  <c:v>73.63</c:v>
                </c:pt>
                <c:pt idx="12">
                  <c:v>80.180000000000007</c:v>
                </c:pt>
                <c:pt idx="13">
                  <c:v>88.67</c:v>
                </c:pt>
                <c:pt idx="14">
                  <c:v>96.78</c:v>
                </c:pt>
                <c:pt idx="15">
                  <c:v>86.99</c:v>
                </c:pt>
                <c:pt idx="16">
                  <c:v>81.95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8B-4C6D-A801-1241B973C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4065808"/>
        <c:axId val="214066200"/>
      </c:lineChart>
      <c:catAx>
        <c:axId val="21406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4066200"/>
        <c:crosses val="autoZero"/>
        <c:auto val="1"/>
        <c:lblAlgn val="ctr"/>
        <c:lblOffset val="100"/>
        <c:tickLblSkip val="13"/>
        <c:noMultiLvlLbl val="0"/>
      </c:catAx>
      <c:valAx>
        <c:axId val="214066200"/>
        <c:scaling>
          <c:orientation val="minMax"/>
          <c:min val="3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 Pound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406580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WHOLESALE PORK LOIN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¼ Inch Trim, Vacuum Sealed,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81.691999999999993</c:v>
                </c:pt>
                <c:pt idx="1">
                  <c:v>81.704000000000008</c:v>
                </c:pt>
                <c:pt idx="2">
                  <c:v>85.715999999999994</c:v>
                </c:pt>
                <c:pt idx="3">
                  <c:v>91.543999999999997</c:v>
                </c:pt>
                <c:pt idx="4">
                  <c:v>93.734000000000009</c:v>
                </c:pt>
                <c:pt idx="5">
                  <c:v>94.334000000000003</c:v>
                </c:pt>
                <c:pt idx="6">
                  <c:v>92.842000000000013</c:v>
                </c:pt>
                <c:pt idx="7">
                  <c:v>91.912000000000006</c:v>
                </c:pt>
                <c:pt idx="8">
                  <c:v>92.066000000000003</c:v>
                </c:pt>
                <c:pt idx="9">
                  <c:v>94.584000000000003</c:v>
                </c:pt>
                <c:pt idx="10">
                  <c:v>96.66</c:v>
                </c:pt>
                <c:pt idx="11">
                  <c:v>101.158</c:v>
                </c:pt>
                <c:pt idx="12">
                  <c:v>103.9</c:v>
                </c:pt>
                <c:pt idx="13">
                  <c:v>103.878</c:v>
                </c:pt>
                <c:pt idx="14">
                  <c:v>102.292</c:v>
                </c:pt>
                <c:pt idx="15">
                  <c:v>101.12200000000001</c:v>
                </c:pt>
                <c:pt idx="16">
                  <c:v>107.53000000000002</c:v>
                </c:pt>
                <c:pt idx="17">
                  <c:v>127.65</c:v>
                </c:pt>
                <c:pt idx="18">
                  <c:v>123.51399999999998</c:v>
                </c:pt>
                <c:pt idx="19">
                  <c:v>132.68199999999999</c:v>
                </c:pt>
                <c:pt idx="20">
                  <c:v>133.97399999999999</c:v>
                </c:pt>
                <c:pt idx="21">
                  <c:v>125.2</c:v>
                </c:pt>
                <c:pt idx="22">
                  <c:v>121.646</c:v>
                </c:pt>
                <c:pt idx="23">
                  <c:v>110.51600000000001</c:v>
                </c:pt>
                <c:pt idx="24">
                  <c:v>100.45599999999999</c:v>
                </c:pt>
                <c:pt idx="25">
                  <c:v>101.04999999999998</c:v>
                </c:pt>
                <c:pt idx="26">
                  <c:v>101.33399999999999</c:v>
                </c:pt>
                <c:pt idx="27">
                  <c:v>104.748</c:v>
                </c:pt>
                <c:pt idx="28">
                  <c:v>104.96</c:v>
                </c:pt>
                <c:pt idx="29">
                  <c:v>102.52799999999999</c:v>
                </c:pt>
                <c:pt idx="30">
                  <c:v>102.38</c:v>
                </c:pt>
                <c:pt idx="31">
                  <c:v>102.81599999999999</c:v>
                </c:pt>
                <c:pt idx="32">
                  <c:v>103.602</c:v>
                </c:pt>
                <c:pt idx="33">
                  <c:v>102.402</c:v>
                </c:pt>
                <c:pt idx="34">
                  <c:v>101.16</c:v>
                </c:pt>
                <c:pt idx="35">
                  <c:v>98.622</c:v>
                </c:pt>
                <c:pt idx="36">
                  <c:v>98.765999999999991</c:v>
                </c:pt>
                <c:pt idx="37">
                  <c:v>100.97</c:v>
                </c:pt>
                <c:pt idx="38">
                  <c:v>101.31</c:v>
                </c:pt>
                <c:pt idx="39">
                  <c:v>100.328</c:v>
                </c:pt>
                <c:pt idx="40">
                  <c:v>102.32399999999998</c:v>
                </c:pt>
                <c:pt idx="41">
                  <c:v>101.218</c:v>
                </c:pt>
                <c:pt idx="42">
                  <c:v>95.792000000000002</c:v>
                </c:pt>
                <c:pt idx="43">
                  <c:v>91.418000000000006</c:v>
                </c:pt>
                <c:pt idx="44">
                  <c:v>87.652000000000001</c:v>
                </c:pt>
                <c:pt idx="45">
                  <c:v>85.03</c:v>
                </c:pt>
                <c:pt idx="46">
                  <c:v>82.355999999999995</c:v>
                </c:pt>
                <c:pt idx="47">
                  <c:v>81.665999999999997</c:v>
                </c:pt>
                <c:pt idx="48">
                  <c:v>79.647999999999996</c:v>
                </c:pt>
                <c:pt idx="49">
                  <c:v>81.544000000000011</c:v>
                </c:pt>
                <c:pt idx="50">
                  <c:v>82.804000000000002</c:v>
                </c:pt>
                <c:pt idx="51">
                  <c:v>85.537999999999982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6A-437C-AA85-90F6694C32C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105.5</c:v>
                </c:pt>
                <c:pt idx="1">
                  <c:v>100.65</c:v>
                </c:pt>
                <c:pt idx="2">
                  <c:v>107.49</c:v>
                </c:pt>
                <c:pt idx="3">
                  <c:v>105.85</c:v>
                </c:pt>
                <c:pt idx="4">
                  <c:v>98.31</c:v>
                </c:pt>
                <c:pt idx="5">
                  <c:v>102.78</c:v>
                </c:pt>
                <c:pt idx="6">
                  <c:v>99.41</c:v>
                </c:pt>
                <c:pt idx="7">
                  <c:v>97.45</c:v>
                </c:pt>
                <c:pt idx="8">
                  <c:v>96.76</c:v>
                </c:pt>
                <c:pt idx="9">
                  <c:v>95.57</c:v>
                </c:pt>
                <c:pt idx="10">
                  <c:v>97.25</c:v>
                </c:pt>
                <c:pt idx="11">
                  <c:v>97.66</c:v>
                </c:pt>
                <c:pt idx="12">
                  <c:v>92.32</c:v>
                </c:pt>
                <c:pt idx="13">
                  <c:v>88.44</c:v>
                </c:pt>
                <c:pt idx="14">
                  <c:v>94.11</c:v>
                </c:pt>
                <c:pt idx="15">
                  <c:v>93.64</c:v>
                </c:pt>
                <c:pt idx="16">
                  <c:v>99.01</c:v>
                </c:pt>
                <c:pt idx="17">
                  <c:v>101.46</c:v>
                </c:pt>
                <c:pt idx="18">
                  <c:v>101.38</c:v>
                </c:pt>
                <c:pt idx="19">
                  <c:v>106.03</c:v>
                </c:pt>
                <c:pt idx="20">
                  <c:v>107.26</c:v>
                </c:pt>
                <c:pt idx="21">
                  <c:v>110.6</c:v>
                </c:pt>
                <c:pt idx="22">
                  <c:v>103.11</c:v>
                </c:pt>
                <c:pt idx="23">
                  <c:v>105.01</c:v>
                </c:pt>
                <c:pt idx="24">
                  <c:v>112.89</c:v>
                </c:pt>
                <c:pt idx="25">
                  <c:v>121.82</c:v>
                </c:pt>
                <c:pt idx="26">
                  <c:v>121.2</c:v>
                </c:pt>
                <c:pt idx="27">
                  <c:v>121.19</c:v>
                </c:pt>
                <c:pt idx="28">
                  <c:v>120.65</c:v>
                </c:pt>
                <c:pt idx="29">
                  <c:v>121.22</c:v>
                </c:pt>
                <c:pt idx="30">
                  <c:v>118.93</c:v>
                </c:pt>
                <c:pt idx="31">
                  <c:v>116.43</c:v>
                </c:pt>
                <c:pt idx="32">
                  <c:v>118.74</c:v>
                </c:pt>
                <c:pt idx="33">
                  <c:v>116.55</c:v>
                </c:pt>
                <c:pt idx="34">
                  <c:v>117.81</c:v>
                </c:pt>
                <c:pt idx="35">
                  <c:v>116.68</c:v>
                </c:pt>
                <c:pt idx="36">
                  <c:v>120.26</c:v>
                </c:pt>
                <c:pt idx="37">
                  <c:v>116.59</c:v>
                </c:pt>
                <c:pt idx="38">
                  <c:v>116.46</c:v>
                </c:pt>
                <c:pt idx="39">
                  <c:v>113.67</c:v>
                </c:pt>
                <c:pt idx="40">
                  <c:v>113.61</c:v>
                </c:pt>
                <c:pt idx="41">
                  <c:v>109.93</c:v>
                </c:pt>
                <c:pt idx="42">
                  <c:v>105.71</c:v>
                </c:pt>
                <c:pt idx="43">
                  <c:v>102.98</c:v>
                </c:pt>
                <c:pt idx="44">
                  <c:v>101.63</c:v>
                </c:pt>
                <c:pt idx="45">
                  <c:v>100.86</c:v>
                </c:pt>
                <c:pt idx="46">
                  <c:v>100.74</c:v>
                </c:pt>
                <c:pt idx="47">
                  <c:v>100.85</c:v>
                </c:pt>
                <c:pt idx="48">
                  <c:v>102.43</c:v>
                </c:pt>
                <c:pt idx="49">
                  <c:v>100.21</c:v>
                </c:pt>
                <c:pt idx="50">
                  <c:v>100.58</c:v>
                </c:pt>
                <c:pt idx="51">
                  <c:v>100.4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6A-437C-AA85-90F6694C32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96.11</c:v>
                </c:pt>
                <c:pt idx="1">
                  <c:v>101.79</c:v>
                </c:pt>
                <c:pt idx="2">
                  <c:v>106.48</c:v>
                </c:pt>
                <c:pt idx="3">
                  <c:v>102.93</c:v>
                </c:pt>
                <c:pt idx="4">
                  <c:v>101.14</c:v>
                </c:pt>
                <c:pt idx="5">
                  <c:v>101.83</c:v>
                </c:pt>
                <c:pt idx="6">
                  <c:v>105.76</c:v>
                </c:pt>
                <c:pt idx="7">
                  <c:v>107.54</c:v>
                </c:pt>
                <c:pt idx="8">
                  <c:v>108.01</c:v>
                </c:pt>
                <c:pt idx="9">
                  <c:v>105.48</c:v>
                </c:pt>
                <c:pt idx="10">
                  <c:v>111.74</c:v>
                </c:pt>
                <c:pt idx="11">
                  <c:v>116.2</c:v>
                </c:pt>
                <c:pt idx="12">
                  <c:v>117.38</c:v>
                </c:pt>
                <c:pt idx="13">
                  <c:v>117.46</c:v>
                </c:pt>
                <c:pt idx="14">
                  <c:v>120.14</c:v>
                </c:pt>
                <c:pt idx="15">
                  <c:v>124.32</c:v>
                </c:pt>
                <c:pt idx="16">
                  <c:v>126.55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6A-437C-AA85-90F6694C3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4067376"/>
        <c:axId val="214067768"/>
      </c:lineChart>
      <c:catAx>
        <c:axId val="21406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4067768"/>
        <c:crosses val="autoZero"/>
        <c:auto val="1"/>
        <c:lblAlgn val="ctr"/>
        <c:lblOffset val="100"/>
        <c:tickLblSkip val="13"/>
        <c:noMultiLvlLbl val="0"/>
      </c:catAx>
      <c:valAx>
        <c:axId val="214067768"/>
        <c:scaling>
          <c:orientation val="minMax"/>
          <c:min val="7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 Pound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406737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3F8D58-9A13-4B18-BB71-2C1E6AE31D0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087E7AB-599F-40AF-915D-CB1ED6711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5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3301D72-F0E9-41BC-A9B3-8B1CE483ADA9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E0F3DC0-297F-4749-9C33-B2E45153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93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133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073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604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17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50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406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694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971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47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57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840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887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26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9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0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30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5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5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40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10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21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58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37872247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467600" y="6224588"/>
            <a:ext cx="895350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10048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874994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94945289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6200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01192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17305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305024366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315200" y="6172200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03849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220379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275968534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772400" y="6194425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00004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78789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66392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406930466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620000" y="6305550"/>
            <a:ext cx="61912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88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23868430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467600" y="6224588"/>
            <a:ext cx="952500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65797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198300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63341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31403475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543800" y="6305550"/>
            <a:ext cx="82867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43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19399337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6200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05242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88103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9561358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6200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12208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882696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56615413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6200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46432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26491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84440879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6200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84381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93989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329227050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6200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70585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6758241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2077</TotalTime>
  <Words>270</Words>
  <Application>Microsoft Office PowerPoint</Application>
  <PresentationFormat>On-screen Show (4:3)</PresentationFormat>
  <Paragraphs>72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Katelyn McCullock</cp:lastModifiedBy>
  <cp:revision>562</cp:revision>
  <cp:lastPrinted>2017-05-15T18:13:34Z</cp:lastPrinted>
  <dcterms:created xsi:type="dcterms:W3CDTF">2013-08-21T22:08:29Z</dcterms:created>
  <dcterms:modified xsi:type="dcterms:W3CDTF">2024-04-26T21:08:41Z</dcterms:modified>
</cp:coreProperties>
</file>