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heme/themeOverride3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67" r:id="rId2"/>
    <p:sldId id="269" r:id="rId3"/>
    <p:sldId id="270" r:id="rId4"/>
    <p:sldId id="272" r:id="rId5"/>
    <p:sldId id="271" r:id="rId6"/>
    <p:sldId id="275" r:id="rId7"/>
    <p:sldId id="274" r:id="rId8"/>
    <p:sldId id="273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5" autoAdjust="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2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2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2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26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2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3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6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8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0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1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BOXED BEEF CUTOUT VALUE</a:t>
            </a:r>
          </a:p>
          <a:p>
            <a:pPr>
              <a:defRPr/>
            </a:pPr>
            <a:r>
              <a:rPr lang="en-US" sz="2000" b="0" baseline="0" dirty="0"/>
              <a:t>Choice 600-900 Lbs., Carcass,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221.48989990234378</c:v>
                </c:pt>
                <c:pt idx="1">
                  <c:v>224.83039916992189</c:v>
                </c:pt>
                <c:pt idx="2">
                  <c:v>228.15919982910154</c:v>
                </c:pt>
                <c:pt idx="3">
                  <c:v>231.89040100097654</c:v>
                </c:pt>
                <c:pt idx="4">
                  <c:v>231.75639982910155</c:v>
                </c:pt>
                <c:pt idx="5">
                  <c:v>229.24919860839844</c:v>
                </c:pt>
                <c:pt idx="6">
                  <c:v>227.82040039062503</c:v>
                </c:pt>
                <c:pt idx="7">
                  <c:v>228.23399963378907</c:v>
                </c:pt>
                <c:pt idx="8">
                  <c:v>227.52280090332033</c:v>
                </c:pt>
                <c:pt idx="9">
                  <c:v>227.43960021972657</c:v>
                </c:pt>
                <c:pt idx="10">
                  <c:v>228.88279846191404</c:v>
                </c:pt>
                <c:pt idx="11">
                  <c:v>238.39160095214842</c:v>
                </c:pt>
                <c:pt idx="12">
                  <c:v>243.60600097656251</c:v>
                </c:pt>
                <c:pt idx="13">
                  <c:v>243.78799987792968</c:v>
                </c:pt>
                <c:pt idx="14">
                  <c:v>242.66879699707027</c:v>
                </c:pt>
                <c:pt idx="15">
                  <c:v>245.12719887695312</c:v>
                </c:pt>
                <c:pt idx="16">
                  <c:v>255.88920168457034</c:v>
                </c:pt>
                <c:pt idx="17">
                  <c:v>273.57719775390626</c:v>
                </c:pt>
                <c:pt idx="18">
                  <c:v>293.32840029296869</c:v>
                </c:pt>
                <c:pt idx="19">
                  <c:v>299.07360119628913</c:v>
                </c:pt>
                <c:pt idx="20">
                  <c:v>289.81360007324213</c:v>
                </c:pt>
                <c:pt idx="21">
                  <c:v>286.24300061035154</c:v>
                </c:pt>
                <c:pt idx="22">
                  <c:v>271.35800009765626</c:v>
                </c:pt>
                <c:pt idx="23">
                  <c:v>256.88840102539064</c:v>
                </c:pt>
                <c:pt idx="24">
                  <c:v>247.62840183105467</c:v>
                </c:pt>
                <c:pt idx="25">
                  <c:v>240.25800148925782</c:v>
                </c:pt>
                <c:pt idx="26">
                  <c:v>237.13349945068359</c:v>
                </c:pt>
                <c:pt idx="27">
                  <c:v>233.14600126953124</c:v>
                </c:pt>
                <c:pt idx="28">
                  <c:v>230.85040012207031</c:v>
                </c:pt>
                <c:pt idx="29">
                  <c:v>232.16479846191405</c:v>
                </c:pt>
                <c:pt idx="30">
                  <c:v>235.42759916992185</c:v>
                </c:pt>
                <c:pt idx="31">
                  <c:v>240.46959875488284</c:v>
                </c:pt>
                <c:pt idx="32">
                  <c:v>250.70919870605468</c:v>
                </c:pt>
                <c:pt idx="33">
                  <c:v>257.30759904785157</c:v>
                </c:pt>
                <c:pt idx="34">
                  <c:v>255.1100020996094</c:v>
                </c:pt>
                <c:pt idx="35">
                  <c:v>251.55339923706055</c:v>
                </c:pt>
                <c:pt idx="36">
                  <c:v>244.96290087890628</c:v>
                </c:pt>
                <c:pt idx="37">
                  <c:v>239.68279987792965</c:v>
                </c:pt>
                <c:pt idx="38">
                  <c:v>236.19280004882813</c:v>
                </c:pt>
                <c:pt idx="39">
                  <c:v>233.65719865722653</c:v>
                </c:pt>
                <c:pt idx="40">
                  <c:v>231.93800095214846</c:v>
                </c:pt>
                <c:pt idx="41">
                  <c:v>233.60880039062505</c:v>
                </c:pt>
                <c:pt idx="42">
                  <c:v>237.84320136718748</c:v>
                </c:pt>
                <c:pt idx="43">
                  <c:v>241.39399914550782</c:v>
                </c:pt>
                <c:pt idx="44">
                  <c:v>243.00719848632812</c:v>
                </c:pt>
                <c:pt idx="45">
                  <c:v>242.85080078125003</c:v>
                </c:pt>
                <c:pt idx="46">
                  <c:v>243.68420135498044</c:v>
                </c:pt>
                <c:pt idx="47">
                  <c:v>243.18089904785157</c:v>
                </c:pt>
                <c:pt idx="48">
                  <c:v>238.96399780273435</c:v>
                </c:pt>
                <c:pt idx="49">
                  <c:v>234.1272003173828</c:v>
                </c:pt>
                <c:pt idx="50">
                  <c:v>232.28809936523439</c:v>
                </c:pt>
                <c:pt idx="51">
                  <c:v>236.03400166829428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283.61500549316406</c:v>
                </c:pt>
                <c:pt idx="1">
                  <c:v>281.10200195312501</c:v>
                </c:pt>
                <c:pt idx="2">
                  <c:v>274.27999877929688</c:v>
                </c:pt>
                <c:pt idx="3">
                  <c:v>269.17400512695315</c:v>
                </c:pt>
                <c:pt idx="4">
                  <c:v>265.82000122070315</c:v>
                </c:pt>
                <c:pt idx="5">
                  <c:v>267.88800659179685</c:v>
                </c:pt>
                <c:pt idx="6">
                  <c:v>275.65400390625001</c:v>
                </c:pt>
                <c:pt idx="7">
                  <c:v>286.63800659179685</c:v>
                </c:pt>
                <c:pt idx="8">
                  <c:v>288.58800048828124</c:v>
                </c:pt>
                <c:pt idx="9">
                  <c:v>286.4840026855469</c:v>
                </c:pt>
                <c:pt idx="10">
                  <c:v>284.46799926757814</c:v>
                </c:pt>
                <c:pt idx="11">
                  <c:v>280.97999877929686</c:v>
                </c:pt>
                <c:pt idx="12">
                  <c:v>280.5100036621094</c:v>
                </c:pt>
                <c:pt idx="13">
                  <c:v>288.45599975585935</c:v>
                </c:pt>
                <c:pt idx="14">
                  <c:v>297.906005859375</c:v>
                </c:pt>
                <c:pt idx="15">
                  <c:v>306.5100036621094</c:v>
                </c:pt>
                <c:pt idx="16">
                  <c:v>309.3</c:v>
                </c:pt>
                <c:pt idx="17">
                  <c:v>309.4119934082031</c:v>
                </c:pt>
                <c:pt idx="18">
                  <c:v>306.62799682617185</c:v>
                </c:pt>
                <c:pt idx="19">
                  <c:v>299.802001953125</c:v>
                </c:pt>
                <c:pt idx="20">
                  <c:v>301.36199340820315</c:v>
                </c:pt>
                <c:pt idx="21">
                  <c:v>306.79249572753906</c:v>
                </c:pt>
                <c:pt idx="22">
                  <c:v>324.48800048828127</c:v>
                </c:pt>
                <c:pt idx="23">
                  <c:v>339.92799682617186</c:v>
                </c:pt>
                <c:pt idx="24">
                  <c:v>335.95600585937501</c:v>
                </c:pt>
                <c:pt idx="25">
                  <c:v>329.18800048828126</c:v>
                </c:pt>
                <c:pt idx="26">
                  <c:v>321.97249603271484</c:v>
                </c:pt>
                <c:pt idx="27">
                  <c:v>309.9480041503906</c:v>
                </c:pt>
                <c:pt idx="28">
                  <c:v>304.06999511718749</c:v>
                </c:pt>
                <c:pt idx="29">
                  <c:v>303.31599731445311</c:v>
                </c:pt>
                <c:pt idx="30">
                  <c:v>302.97200317382811</c:v>
                </c:pt>
                <c:pt idx="31">
                  <c:v>302.40799560546873</c:v>
                </c:pt>
                <c:pt idx="32">
                  <c:v>310.39999999999998</c:v>
                </c:pt>
                <c:pt idx="33">
                  <c:v>317.03799438476563</c:v>
                </c:pt>
                <c:pt idx="34">
                  <c:v>314.95799560546874</c:v>
                </c:pt>
                <c:pt idx="35">
                  <c:v>313.40250396728516</c:v>
                </c:pt>
                <c:pt idx="36">
                  <c:v>307.55399169921873</c:v>
                </c:pt>
                <c:pt idx="37">
                  <c:v>302.7919982910156</c:v>
                </c:pt>
                <c:pt idx="38">
                  <c:v>300.85200805664061</c:v>
                </c:pt>
                <c:pt idx="39">
                  <c:v>299.93600463867188</c:v>
                </c:pt>
                <c:pt idx="40">
                  <c:v>301.35000000000002</c:v>
                </c:pt>
                <c:pt idx="41">
                  <c:v>304.63400268554688</c:v>
                </c:pt>
                <c:pt idx="42">
                  <c:v>306.48800659179688</c:v>
                </c:pt>
                <c:pt idx="43">
                  <c:v>304.70199584960938</c:v>
                </c:pt>
                <c:pt idx="44">
                  <c:v>300.1460021972656</c:v>
                </c:pt>
                <c:pt idx="45">
                  <c:v>295.68800048828126</c:v>
                </c:pt>
                <c:pt idx="46">
                  <c:v>296.64749908447266</c:v>
                </c:pt>
                <c:pt idx="47">
                  <c:v>297.78599853515624</c:v>
                </c:pt>
                <c:pt idx="48">
                  <c:v>291.42999877929685</c:v>
                </c:pt>
                <c:pt idx="49">
                  <c:v>291.76200561523439</c:v>
                </c:pt>
                <c:pt idx="50">
                  <c:v>290.18999633789065</c:v>
                </c:pt>
                <c:pt idx="51">
                  <c:v>291.44499969482422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50C7-4D2F-A9C1-EB88A301E745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278.85749816894531</c:v>
                </c:pt>
                <c:pt idx="1">
                  <c:v>283.44200439453124</c:v>
                </c:pt>
                <c:pt idx="2">
                  <c:v>295.33000488281249</c:v>
                </c:pt>
                <c:pt idx="3">
                  <c:v>299.80800170898436</c:v>
                </c:pt>
                <c:pt idx="4">
                  <c:v>295.61000366210936</c:v>
                </c:pt>
                <c:pt idx="5">
                  <c:v>294.31600952148438</c:v>
                </c:pt>
                <c:pt idx="6">
                  <c:v>294.3699951171875</c:v>
                </c:pt>
                <c:pt idx="7">
                  <c:v>298.53199462890626</c:v>
                </c:pt>
                <c:pt idx="8">
                  <c:v>303.2080017089844</c:v>
                </c:pt>
                <c:pt idx="9">
                  <c:v>305.92999877929685</c:v>
                </c:pt>
                <c:pt idx="10">
                  <c:v>310.39400024414061</c:v>
                </c:pt>
                <c:pt idx="11">
                  <c:v>312.88800048828125</c:v>
                </c:pt>
                <c:pt idx="12">
                  <c:v>309.12799682617185</c:v>
                </c:pt>
                <c:pt idx="13">
                  <c:v>301.1039978027344</c:v>
                </c:pt>
                <c:pt idx="14">
                  <c:v>300.26600341796876</c:v>
                </c:pt>
                <c:pt idx="15">
                  <c:v>297.43599853515627</c:v>
                </c:pt>
                <c:pt idx="16">
                  <c:v>296.62600097656252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 formatCode="0.00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1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PRIMAL LOIN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VALUE</a:t>
            </a:r>
          </a:p>
          <a:p>
            <a:pPr>
              <a:defRPr/>
            </a:pPr>
            <a:r>
              <a:rPr lang="en-US" sz="2000" b="0" baseline="0" dirty="0"/>
              <a:t>FOB Plant,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72.298000000000002</c:v>
                </c:pt>
                <c:pt idx="1">
                  <c:v>72.614000000000004</c:v>
                </c:pt>
                <c:pt idx="2">
                  <c:v>74.572000000000003</c:v>
                </c:pt>
                <c:pt idx="3">
                  <c:v>77.046000000000006</c:v>
                </c:pt>
                <c:pt idx="4">
                  <c:v>78.432000000000002</c:v>
                </c:pt>
                <c:pt idx="5">
                  <c:v>77.738</c:v>
                </c:pt>
                <c:pt idx="6">
                  <c:v>77.483999999999995</c:v>
                </c:pt>
                <c:pt idx="7">
                  <c:v>77.397999999999996</c:v>
                </c:pt>
                <c:pt idx="8">
                  <c:v>76.94</c:v>
                </c:pt>
                <c:pt idx="9">
                  <c:v>77.688000000000017</c:v>
                </c:pt>
                <c:pt idx="10">
                  <c:v>79.494</c:v>
                </c:pt>
                <c:pt idx="11">
                  <c:v>83.070000000000007</c:v>
                </c:pt>
                <c:pt idx="12">
                  <c:v>87.198000000000008</c:v>
                </c:pt>
                <c:pt idx="13">
                  <c:v>86.177999999999997</c:v>
                </c:pt>
                <c:pt idx="14">
                  <c:v>85.927999999999997</c:v>
                </c:pt>
                <c:pt idx="15">
                  <c:v>85.986000000000004</c:v>
                </c:pt>
                <c:pt idx="16">
                  <c:v>88.566000000000003</c:v>
                </c:pt>
                <c:pt idx="17">
                  <c:v>93.662000000000006</c:v>
                </c:pt>
                <c:pt idx="18">
                  <c:v>99.373999999999995</c:v>
                </c:pt>
                <c:pt idx="19">
                  <c:v>105.256</c:v>
                </c:pt>
                <c:pt idx="20">
                  <c:v>104.79600000000001</c:v>
                </c:pt>
                <c:pt idx="21">
                  <c:v>102.506</c:v>
                </c:pt>
                <c:pt idx="22">
                  <c:v>97.968000000000004</c:v>
                </c:pt>
                <c:pt idx="23">
                  <c:v>93.28</c:v>
                </c:pt>
                <c:pt idx="24">
                  <c:v>88.22</c:v>
                </c:pt>
                <c:pt idx="25">
                  <c:v>86.097999999999985</c:v>
                </c:pt>
                <c:pt idx="26">
                  <c:v>86.02000000000001</c:v>
                </c:pt>
                <c:pt idx="27">
                  <c:v>87.034000000000006</c:v>
                </c:pt>
                <c:pt idx="28">
                  <c:v>86.895999999999987</c:v>
                </c:pt>
                <c:pt idx="29">
                  <c:v>87.795999999999992</c:v>
                </c:pt>
                <c:pt idx="30">
                  <c:v>88.331999999999994</c:v>
                </c:pt>
                <c:pt idx="31">
                  <c:v>88.74</c:v>
                </c:pt>
                <c:pt idx="32">
                  <c:v>89.39</c:v>
                </c:pt>
                <c:pt idx="33">
                  <c:v>87.472000000000008</c:v>
                </c:pt>
                <c:pt idx="34">
                  <c:v>85.287999999999997</c:v>
                </c:pt>
                <c:pt idx="35">
                  <c:v>85.19</c:v>
                </c:pt>
                <c:pt idx="36">
                  <c:v>86.03</c:v>
                </c:pt>
                <c:pt idx="37">
                  <c:v>86.53</c:v>
                </c:pt>
                <c:pt idx="38">
                  <c:v>87.138000000000005</c:v>
                </c:pt>
                <c:pt idx="39">
                  <c:v>86.153999999999996</c:v>
                </c:pt>
                <c:pt idx="40">
                  <c:v>86.58</c:v>
                </c:pt>
                <c:pt idx="41">
                  <c:v>85.677999999999997</c:v>
                </c:pt>
                <c:pt idx="42">
                  <c:v>82.634</c:v>
                </c:pt>
                <c:pt idx="43">
                  <c:v>80.662000000000006</c:v>
                </c:pt>
                <c:pt idx="44">
                  <c:v>77.25800000000001</c:v>
                </c:pt>
                <c:pt idx="45">
                  <c:v>75.301999999999992</c:v>
                </c:pt>
                <c:pt idx="46">
                  <c:v>73.727999999999994</c:v>
                </c:pt>
                <c:pt idx="47">
                  <c:v>73.532000000000011</c:v>
                </c:pt>
                <c:pt idx="48">
                  <c:v>73.603999999999999</c:v>
                </c:pt>
                <c:pt idx="49">
                  <c:v>73.067999999999998</c:v>
                </c:pt>
                <c:pt idx="50">
                  <c:v>73.416000000000011</c:v>
                </c:pt>
                <c:pt idx="51">
                  <c:v>73.882000000000005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84.23</c:v>
                </c:pt>
                <c:pt idx="1">
                  <c:v>83.06</c:v>
                </c:pt>
                <c:pt idx="2">
                  <c:v>81.73</c:v>
                </c:pt>
                <c:pt idx="3">
                  <c:v>82.12</c:v>
                </c:pt>
                <c:pt idx="4">
                  <c:v>82.21</c:v>
                </c:pt>
                <c:pt idx="5">
                  <c:v>81.93</c:v>
                </c:pt>
                <c:pt idx="6">
                  <c:v>82.89</c:v>
                </c:pt>
                <c:pt idx="7">
                  <c:v>82.79</c:v>
                </c:pt>
                <c:pt idx="8">
                  <c:v>84.51</c:v>
                </c:pt>
                <c:pt idx="9">
                  <c:v>84.74</c:v>
                </c:pt>
                <c:pt idx="10">
                  <c:v>83.8</c:v>
                </c:pt>
                <c:pt idx="11">
                  <c:v>83.23</c:v>
                </c:pt>
                <c:pt idx="12">
                  <c:v>80.84</c:v>
                </c:pt>
                <c:pt idx="13">
                  <c:v>79.77</c:v>
                </c:pt>
                <c:pt idx="14">
                  <c:v>80.94</c:v>
                </c:pt>
                <c:pt idx="15">
                  <c:v>80.55</c:v>
                </c:pt>
                <c:pt idx="16">
                  <c:v>81.69</c:v>
                </c:pt>
                <c:pt idx="17">
                  <c:v>81.72</c:v>
                </c:pt>
                <c:pt idx="18">
                  <c:v>82.6</c:v>
                </c:pt>
                <c:pt idx="19">
                  <c:v>83.35</c:v>
                </c:pt>
                <c:pt idx="20">
                  <c:v>84.91</c:v>
                </c:pt>
                <c:pt idx="21">
                  <c:v>87.42</c:v>
                </c:pt>
                <c:pt idx="22">
                  <c:v>85.99</c:v>
                </c:pt>
                <c:pt idx="23">
                  <c:v>88.58</c:v>
                </c:pt>
                <c:pt idx="24">
                  <c:v>92.42</c:v>
                </c:pt>
                <c:pt idx="25">
                  <c:v>96.29</c:v>
                </c:pt>
                <c:pt idx="26">
                  <c:v>99.06</c:v>
                </c:pt>
                <c:pt idx="27">
                  <c:v>100.11</c:v>
                </c:pt>
                <c:pt idx="28">
                  <c:v>100.69</c:v>
                </c:pt>
                <c:pt idx="29">
                  <c:v>100.7</c:v>
                </c:pt>
                <c:pt idx="30">
                  <c:v>98.84</c:v>
                </c:pt>
                <c:pt idx="31">
                  <c:v>97.38</c:v>
                </c:pt>
                <c:pt idx="32">
                  <c:v>96.33</c:v>
                </c:pt>
                <c:pt idx="33">
                  <c:v>94.44</c:v>
                </c:pt>
                <c:pt idx="34">
                  <c:v>94.74</c:v>
                </c:pt>
                <c:pt idx="35">
                  <c:v>96.84</c:v>
                </c:pt>
                <c:pt idx="36">
                  <c:v>97.98</c:v>
                </c:pt>
                <c:pt idx="37">
                  <c:v>98.08</c:v>
                </c:pt>
                <c:pt idx="38">
                  <c:v>96.92</c:v>
                </c:pt>
                <c:pt idx="39">
                  <c:v>94.86</c:v>
                </c:pt>
                <c:pt idx="40">
                  <c:v>94.24</c:v>
                </c:pt>
                <c:pt idx="41">
                  <c:v>91.94</c:v>
                </c:pt>
                <c:pt idx="42">
                  <c:v>88.56</c:v>
                </c:pt>
                <c:pt idx="43">
                  <c:v>87.56</c:v>
                </c:pt>
                <c:pt idx="44">
                  <c:v>86.89</c:v>
                </c:pt>
                <c:pt idx="45">
                  <c:v>83.63</c:v>
                </c:pt>
                <c:pt idx="46">
                  <c:v>83.3</c:v>
                </c:pt>
                <c:pt idx="47">
                  <c:v>82.92</c:v>
                </c:pt>
                <c:pt idx="48">
                  <c:v>84.21</c:v>
                </c:pt>
                <c:pt idx="49">
                  <c:v>83.31</c:v>
                </c:pt>
                <c:pt idx="50">
                  <c:v>82.71</c:v>
                </c:pt>
                <c:pt idx="51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41A-45ED-BD6D-71573A56AA89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80.819999999999993</c:v>
                </c:pt>
                <c:pt idx="1">
                  <c:v>82.97</c:v>
                </c:pt>
                <c:pt idx="2">
                  <c:v>85.74</c:v>
                </c:pt>
                <c:pt idx="3">
                  <c:v>85.79</c:v>
                </c:pt>
                <c:pt idx="4">
                  <c:v>84.57</c:v>
                </c:pt>
                <c:pt idx="5">
                  <c:v>83.65</c:v>
                </c:pt>
                <c:pt idx="6">
                  <c:v>84.19</c:v>
                </c:pt>
                <c:pt idx="7">
                  <c:v>84.86</c:v>
                </c:pt>
                <c:pt idx="8">
                  <c:v>85.35</c:v>
                </c:pt>
                <c:pt idx="9">
                  <c:v>86.34</c:v>
                </c:pt>
                <c:pt idx="10">
                  <c:v>87.69</c:v>
                </c:pt>
                <c:pt idx="11">
                  <c:v>90.02</c:v>
                </c:pt>
                <c:pt idx="12">
                  <c:v>92.86</c:v>
                </c:pt>
                <c:pt idx="13">
                  <c:v>94.45</c:v>
                </c:pt>
                <c:pt idx="14">
                  <c:v>97.45</c:v>
                </c:pt>
                <c:pt idx="15">
                  <c:v>98.88</c:v>
                </c:pt>
                <c:pt idx="16">
                  <c:v>98.83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6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PRIMAL BUTT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VALUE</a:t>
            </a:r>
          </a:p>
          <a:p>
            <a:pPr>
              <a:defRPr/>
            </a:pPr>
            <a:r>
              <a:rPr lang="en-US" sz="2000" b="0" baseline="0" dirty="0"/>
              <a:t>FOB Plant,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91.376000000000005</c:v>
                </c:pt>
                <c:pt idx="1">
                  <c:v>86.586000000000013</c:v>
                </c:pt>
                <c:pt idx="2">
                  <c:v>84.171999999999997</c:v>
                </c:pt>
                <c:pt idx="3">
                  <c:v>85.515999999999991</c:v>
                </c:pt>
                <c:pt idx="4">
                  <c:v>84.466000000000008</c:v>
                </c:pt>
                <c:pt idx="5">
                  <c:v>83.1</c:v>
                </c:pt>
                <c:pt idx="6">
                  <c:v>83.736000000000004</c:v>
                </c:pt>
                <c:pt idx="7">
                  <c:v>84.834000000000003</c:v>
                </c:pt>
                <c:pt idx="8">
                  <c:v>86.492000000000004</c:v>
                </c:pt>
                <c:pt idx="9">
                  <c:v>88.757999999999996</c:v>
                </c:pt>
                <c:pt idx="10">
                  <c:v>92.372</c:v>
                </c:pt>
                <c:pt idx="11">
                  <c:v>98.640000000000015</c:v>
                </c:pt>
                <c:pt idx="12">
                  <c:v>104.38</c:v>
                </c:pt>
                <c:pt idx="13">
                  <c:v>98.688000000000002</c:v>
                </c:pt>
                <c:pt idx="14">
                  <c:v>90.674000000000007</c:v>
                </c:pt>
                <c:pt idx="15">
                  <c:v>93.587999999999994</c:v>
                </c:pt>
                <c:pt idx="16">
                  <c:v>99.897999999999982</c:v>
                </c:pt>
                <c:pt idx="17">
                  <c:v>110.61399999999999</c:v>
                </c:pt>
                <c:pt idx="18">
                  <c:v>117.92</c:v>
                </c:pt>
                <c:pt idx="19">
                  <c:v>126.43400000000001</c:v>
                </c:pt>
                <c:pt idx="20">
                  <c:v>130.6</c:v>
                </c:pt>
                <c:pt idx="21">
                  <c:v>125.54799999999997</c:v>
                </c:pt>
                <c:pt idx="22">
                  <c:v>117.36599999999999</c:v>
                </c:pt>
                <c:pt idx="23">
                  <c:v>117.64200000000001</c:v>
                </c:pt>
                <c:pt idx="24">
                  <c:v>117.96399999999998</c:v>
                </c:pt>
                <c:pt idx="25">
                  <c:v>117.1</c:v>
                </c:pt>
                <c:pt idx="26">
                  <c:v>114.36799999999998</c:v>
                </c:pt>
                <c:pt idx="27">
                  <c:v>110.31199999999998</c:v>
                </c:pt>
                <c:pt idx="28">
                  <c:v>104.20399999999999</c:v>
                </c:pt>
                <c:pt idx="29">
                  <c:v>102.71</c:v>
                </c:pt>
                <c:pt idx="30">
                  <c:v>101.968</c:v>
                </c:pt>
                <c:pt idx="31">
                  <c:v>99.783999999999992</c:v>
                </c:pt>
                <c:pt idx="32">
                  <c:v>100.50999999999999</c:v>
                </c:pt>
                <c:pt idx="33">
                  <c:v>100.02799999999999</c:v>
                </c:pt>
                <c:pt idx="34">
                  <c:v>100.55800000000001</c:v>
                </c:pt>
                <c:pt idx="35">
                  <c:v>99.057999999999993</c:v>
                </c:pt>
                <c:pt idx="36">
                  <c:v>97.744</c:v>
                </c:pt>
                <c:pt idx="37">
                  <c:v>97.312000000000012</c:v>
                </c:pt>
                <c:pt idx="38">
                  <c:v>98.176000000000002</c:v>
                </c:pt>
                <c:pt idx="39">
                  <c:v>98.11999999999999</c:v>
                </c:pt>
                <c:pt idx="40">
                  <c:v>96.307999999999993</c:v>
                </c:pt>
                <c:pt idx="41">
                  <c:v>94.367999999999995</c:v>
                </c:pt>
                <c:pt idx="42">
                  <c:v>91.698000000000008</c:v>
                </c:pt>
                <c:pt idx="43">
                  <c:v>90.082000000000008</c:v>
                </c:pt>
                <c:pt idx="44">
                  <c:v>90.066000000000003</c:v>
                </c:pt>
                <c:pt idx="45">
                  <c:v>89.552000000000007</c:v>
                </c:pt>
                <c:pt idx="46">
                  <c:v>89.737999999999985</c:v>
                </c:pt>
                <c:pt idx="47">
                  <c:v>90.091999999999999</c:v>
                </c:pt>
                <c:pt idx="48">
                  <c:v>89.847999999999985</c:v>
                </c:pt>
                <c:pt idx="49">
                  <c:v>90.957999999999998</c:v>
                </c:pt>
                <c:pt idx="50">
                  <c:v>92.560000000000016</c:v>
                </c:pt>
                <c:pt idx="51">
                  <c:v>94.00200000000001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110.38</c:v>
                </c:pt>
                <c:pt idx="1">
                  <c:v>101.79</c:v>
                </c:pt>
                <c:pt idx="2">
                  <c:v>91.41</c:v>
                </c:pt>
                <c:pt idx="3">
                  <c:v>95.82</c:v>
                </c:pt>
                <c:pt idx="4">
                  <c:v>94.36</c:v>
                </c:pt>
                <c:pt idx="5">
                  <c:v>94.39</c:v>
                </c:pt>
                <c:pt idx="6">
                  <c:v>96.49</c:v>
                </c:pt>
                <c:pt idx="7">
                  <c:v>99.87</c:v>
                </c:pt>
                <c:pt idx="8">
                  <c:v>103.17</c:v>
                </c:pt>
                <c:pt idx="9">
                  <c:v>106.28</c:v>
                </c:pt>
                <c:pt idx="10">
                  <c:v>107.26</c:v>
                </c:pt>
                <c:pt idx="11">
                  <c:v>104.43</c:v>
                </c:pt>
                <c:pt idx="12">
                  <c:v>103.59</c:v>
                </c:pt>
                <c:pt idx="13">
                  <c:v>101.22</c:v>
                </c:pt>
                <c:pt idx="14">
                  <c:v>103.16</c:v>
                </c:pt>
                <c:pt idx="15">
                  <c:v>106.51</c:v>
                </c:pt>
                <c:pt idx="16">
                  <c:v>112.4</c:v>
                </c:pt>
                <c:pt idx="17">
                  <c:v>117.46</c:v>
                </c:pt>
                <c:pt idx="18">
                  <c:v>119.97</c:v>
                </c:pt>
                <c:pt idx="19">
                  <c:v>123.45</c:v>
                </c:pt>
                <c:pt idx="20">
                  <c:v>126.19</c:v>
                </c:pt>
                <c:pt idx="21">
                  <c:v>127.44</c:v>
                </c:pt>
                <c:pt idx="22">
                  <c:v>129.88</c:v>
                </c:pt>
                <c:pt idx="23">
                  <c:v>139.16</c:v>
                </c:pt>
                <c:pt idx="24">
                  <c:v>149.9</c:v>
                </c:pt>
                <c:pt idx="25">
                  <c:v>165.05</c:v>
                </c:pt>
                <c:pt idx="26">
                  <c:v>157.38999999999999</c:v>
                </c:pt>
                <c:pt idx="27">
                  <c:v>136.04</c:v>
                </c:pt>
                <c:pt idx="28">
                  <c:v>114.54</c:v>
                </c:pt>
                <c:pt idx="29">
                  <c:v>106.64</c:v>
                </c:pt>
                <c:pt idx="30">
                  <c:v>101.47</c:v>
                </c:pt>
                <c:pt idx="31">
                  <c:v>100.92</c:v>
                </c:pt>
                <c:pt idx="32">
                  <c:v>103.95</c:v>
                </c:pt>
                <c:pt idx="33">
                  <c:v>109.82</c:v>
                </c:pt>
                <c:pt idx="34">
                  <c:v>115.55</c:v>
                </c:pt>
                <c:pt idx="35">
                  <c:v>118.23</c:v>
                </c:pt>
                <c:pt idx="36">
                  <c:v>121.78</c:v>
                </c:pt>
                <c:pt idx="37">
                  <c:v>122.37</c:v>
                </c:pt>
                <c:pt idx="38">
                  <c:v>119.31</c:v>
                </c:pt>
                <c:pt idx="39">
                  <c:v>115.94</c:v>
                </c:pt>
                <c:pt idx="40">
                  <c:v>114.71</c:v>
                </c:pt>
                <c:pt idx="41">
                  <c:v>108.29</c:v>
                </c:pt>
                <c:pt idx="42">
                  <c:v>101.93</c:v>
                </c:pt>
                <c:pt idx="43">
                  <c:v>101.37</c:v>
                </c:pt>
                <c:pt idx="44">
                  <c:v>106.31</c:v>
                </c:pt>
                <c:pt idx="45">
                  <c:v>109.72</c:v>
                </c:pt>
                <c:pt idx="46">
                  <c:v>108.72</c:v>
                </c:pt>
                <c:pt idx="47">
                  <c:v>108.17</c:v>
                </c:pt>
                <c:pt idx="48">
                  <c:v>109.06</c:v>
                </c:pt>
                <c:pt idx="49">
                  <c:v>110.69</c:v>
                </c:pt>
                <c:pt idx="50">
                  <c:v>108.78</c:v>
                </c:pt>
                <c:pt idx="51">
                  <c:v>107.38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E248-41CB-8D02-1B5759C5149D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103.41</c:v>
                </c:pt>
                <c:pt idx="1">
                  <c:v>101.73</c:v>
                </c:pt>
                <c:pt idx="2">
                  <c:v>103.79</c:v>
                </c:pt>
                <c:pt idx="3">
                  <c:v>100.63</c:v>
                </c:pt>
                <c:pt idx="4">
                  <c:v>97.68</c:v>
                </c:pt>
                <c:pt idx="5">
                  <c:v>99.25</c:v>
                </c:pt>
                <c:pt idx="6">
                  <c:v>103.08</c:v>
                </c:pt>
                <c:pt idx="7">
                  <c:v>107.19</c:v>
                </c:pt>
                <c:pt idx="8">
                  <c:v>110.11</c:v>
                </c:pt>
                <c:pt idx="9">
                  <c:v>111.45</c:v>
                </c:pt>
                <c:pt idx="10">
                  <c:v>112.57</c:v>
                </c:pt>
                <c:pt idx="11">
                  <c:v>113.5</c:v>
                </c:pt>
                <c:pt idx="12">
                  <c:v>113.72</c:v>
                </c:pt>
                <c:pt idx="13">
                  <c:v>117.51</c:v>
                </c:pt>
                <c:pt idx="14">
                  <c:v>122.79</c:v>
                </c:pt>
                <c:pt idx="15">
                  <c:v>127.47</c:v>
                </c:pt>
                <c:pt idx="16">
                  <c:v>130.41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PRIMAL PICNIC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VALUE</a:t>
            </a:r>
          </a:p>
          <a:p>
            <a:pPr>
              <a:defRPr/>
            </a:pPr>
            <a:r>
              <a:rPr lang="en-US" sz="2000" b="0" baseline="0" dirty="0"/>
              <a:t>FOB Plant,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58.582000000000008</c:v>
                </c:pt>
                <c:pt idx="1">
                  <c:v>51.475999999999999</c:v>
                </c:pt>
                <c:pt idx="2">
                  <c:v>48.866</c:v>
                </c:pt>
                <c:pt idx="3">
                  <c:v>51.622</c:v>
                </c:pt>
                <c:pt idx="4">
                  <c:v>50.738</c:v>
                </c:pt>
                <c:pt idx="5">
                  <c:v>50.642000000000003</c:v>
                </c:pt>
                <c:pt idx="6">
                  <c:v>50.712000000000003</c:v>
                </c:pt>
                <c:pt idx="7">
                  <c:v>50.352000000000004</c:v>
                </c:pt>
                <c:pt idx="8">
                  <c:v>50.005999999999993</c:v>
                </c:pt>
                <c:pt idx="9">
                  <c:v>50.264000000000003</c:v>
                </c:pt>
                <c:pt idx="10">
                  <c:v>51.716000000000008</c:v>
                </c:pt>
                <c:pt idx="11">
                  <c:v>56.846000000000004</c:v>
                </c:pt>
                <c:pt idx="12">
                  <c:v>59.52</c:v>
                </c:pt>
                <c:pt idx="13">
                  <c:v>56.4</c:v>
                </c:pt>
                <c:pt idx="14">
                  <c:v>54.248000000000005</c:v>
                </c:pt>
                <c:pt idx="15">
                  <c:v>54.755999999999993</c:v>
                </c:pt>
                <c:pt idx="16">
                  <c:v>57.703999999999994</c:v>
                </c:pt>
                <c:pt idx="17">
                  <c:v>63.372</c:v>
                </c:pt>
                <c:pt idx="18">
                  <c:v>69.429999999999993</c:v>
                </c:pt>
                <c:pt idx="19">
                  <c:v>72.138000000000005</c:v>
                </c:pt>
                <c:pt idx="20">
                  <c:v>66.47999999999999</c:v>
                </c:pt>
                <c:pt idx="21">
                  <c:v>66.97399999999999</c:v>
                </c:pt>
                <c:pt idx="22">
                  <c:v>64.727999999999994</c:v>
                </c:pt>
                <c:pt idx="23">
                  <c:v>63.823999999999998</c:v>
                </c:pt>
                <c:pt idx="24">
                  <c:v>60.769999999999996</c:v>
                </c:pt>
                <c:pt idx="25">
                  <c:v>61.405999999999992</c:v>
                </c:pt>
                <c:pt idx="26">
                  <c:v>62.98</c:v>
                </c:pt>
                <c:pt idx="27">
                  <c:v>62.326000000000001</c:v>
                </c:pt>
                <c:pt idx="28">
                  <c:v>63.946000000000005</c:v>
                </c:pt>
                <c:pt idx="29">
                  <c:v>65.463999999999999</c:v>
                </c:pt>
                <c:pt idx="30">
                  <c:v>66.22</c:v>
                </c:pt>
                <c:pt idx="31">
                  <c:v>67.031999999999996</c:v>
                </c:pt>
                <c:pt idx="32">
                  <c:v>64.835999999999984</c:v>
                </c:pt>
                <c:pt idx="33">
                  <c:v>61.92199999999999</c:v>
                </c:pt>
                <c:pt idx="34">
                  <c:v>60.525999999999996</c:v>
                </c:pt>
                <c:pt idx="35">
                  <c:v>62.117999999999995</c:v>
                </c:pt>
                <c:pt idx="36">
                  <c:v>62.495999999999995</c:v>
                </c:pt>
                <c:pt idx="37">
                  <c:v>63.531999999999996</c:v>
                </c:pt>
                <c:pt idx="38">
                  <c:v>64.238</c:v>
                </c:pt>
                <c:pt idx="39">
                  <c:v>65.406000000000006</c:v>
                </c:pt>
                <c:pt idx="40">
                  <c:v>65.366000000000014</c:v>
                </c:pt>
                <c:pt idx="41">
                  <c:v>66.466000000000008</c:v>
                </c:pt>
                <c:pt idx="42">
                  <c:v>64.034000000000006</c:v>
                </c:pt>
                <c:pt idx="43">
                  <c:v>65.915999999999997</c:v>
                </c:pt>
                <c:pt idx="44">
                  <c:v>66.42</c:v>
                </c:pt>
                <c:pt idx="45">
                  <c:v>67.367999999999995</c:v>
                </c:pt>
                <c:pt idx="46">
                  <c:v>66.944000000000003</c:v>
                </c:pt>
                <c:pt idx="47">
                  <c:v>67.861999999999995</c:v>
                </c:pt>
                <c:pt idx="48">
                  <c:v>67.33</c:v>
                </c:pt>
                <c:pt idx="49">
                  <c:v>69.611999999999995</c:v>
                </c:pt>
                <c:pt idx="50">
                  <c:v>69.383999999999986</c:v>
                </c:pt>
                <c:pt idx="51">
                  <c:v>66.61999999999999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76.819999999999993</c:v>
                </c:pt>
                <c:pt idx="1">
                  <c:v>70.260000000000005</c:v>
                </c:pt>
                <c:pt idx="2">
                  <c:v>61.79</c:v>
                </c:pt>
                <c:pt idx="3">
                  <c:v>58.92</c:v>
                </c:pt>
                <c:pt idx="4">
                  <c:v>58.25</c:v>
                </c:pt>
                <c:pt idx="5">
                  <c:v>60.65</c:v>
                </c:pt>
                <c:pt idx="6">
                  <c:v>62.82</c:v>
                </c:pt>
                <c:pt idx="7">
                  <c:v>65.849999999999994</c:v>
                </c:pt>
                <c:pt idx="8">
                  <c:v>68.36</c:v>
                </c:pt>
                <c:pt idx="9">
                  <c:v>69.77</c:v>
                </c:pt>
                <c:pt idx="10">
                  <c:v>72.680000000000007</c:v>
                </c:pt>
                <c:pt idx="11">
                  <c:v>71.23</c:v>
                </c:pt>
                <c:pt idx="12">
                  <c:v>67.38</c:v>
                </c:pt>
                <c:pt idx="13">
                  <c:v>69.099999999999994</c:v>
                </c:pt>
                <c:pt idx="14">
                  <c:v>65.92</c:v>
                </c:pt>
                <c:pt idx="15">
                  <c:v>63.74</c:v>
                </c:pt>
                <c:pt idx="16">
                  <c:v>64.39</c:v>
                </c:pt>
                <c:pt idx="17">
                  <c:v>64.73</c:v>
                </c:pt>
                <c:pt idx="18">
                  <c:v>64.489999999999995</c:v>
                </c:pt>
                <c:pt idx="19">
                  <c:v>66.09</c:v>
                </c:pt>
                <c:pt idx="20">
                  <c:v>67.709999999999994</c:v>
                </c:pt>
                <c:pt idx="21">
                  <c:v>69.23</c:v>
                </c:pt>
                <c:pt idx="22">
                  <c:v>71.010000000000005</c:v>
                </c:pt>
                <c:pt idx="23">
                  <c:v>74.94</c:v>
                </c:pt>
                <c:pt idx="24">
                  <c:v>80.16</c:v>
                </c:pt>
                <c:pt idx="25">
                  <c:v>83.03</c:v>
                </c:pt>
                <c:pt idx="26">
                  <c:v>83.5</c:v>
                </c:pt>
                <c:pt idx="27">
                  <c:v>85.67</c:v>
                </c:pt>
                <c:pt idx="28">
                  <c:v>86.74</c:v>
                </c:pt>
                <c:pt idx="29">
                  <c:v>83.48</c:v>
                </c:pt>
                <c:pt idx="30">
                  <c:v>79.83</c:v>
                </c:pt>
                <c:pt idx="31">
                  <c:v>78.5</c:v>
                </c:pt>
                <c:pt idx="32">
                  <c:v>80.180000000000007</c:v>
                </c:pt>
                <c:pt idx="33">
                  <c:v>77.58</c:v>
                </c:pt>
                <c:pt idx="34">
                  <c:v>76.180000000000007</c:v>
                </c:pt>
                <c:pt idx="35">
                  <c:v>79.53</c:v>
                </c:pt>
                <c:pt idx="36">
                  <c:v>80.599999999999994</c:v>
                </c:pt>
                <c:pt idx="37">
                  <c:v>81.28</c:v>
                </c:pt>
                <c:pt idx="38">
                  <c:v>80</c:v>
                </c:pt>
                <c:pt idx="39">
                  <c:v>79.98</c:v>
                </c:pt>
                <c:pt idx="40">
                  <c:v>78.16</c:v>
                </c:pt>
                <c:pt idx="41">
                  <c:v>74.989999999999995</c:v>
                </c:pt>
                <c:pt idx="42">
                  <c:v>71.67</c:v>
                </c:pt>
                <c:pt idx="43">
                  <c:v>73.31</c:v>
                </c:pt>
                <c:pt idx="44">
                  <c:v>76.680000000000007</c:v>
                </c:pt>
                <c:pt idx="45">
                  <c:v>77</c:v>
                </c:pt>
                <c:pt idx="46">
                  <c:v>78.7</c:v>
                </c:pt>
                <c:pt idx="47">
                  <c:v>78.19</c:v>
                </c:pt>
                <c:pt idx="48">
                  <c:v>76.760000000000005</c:v>
                </c:pt>
                <c:pt idx="49">
                  <c:v>77.900000000000006</c:v>
                </c:pt>
                <c:pt idx="50">
                  <c:v>82.74</c:v>
                </c:pt>
                <c:pt idx="51">
                  <c:v>75.790000000000006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160-4559-9578-137FD4B23730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74.41</c:v>
                </c:pt>
                <c:pt idx="1">
                  <c:v>66.63</c:v>
                </c:pt>
                <c:pt idx="2">
                  <c:v>65.52</c:v>
                </c:pt>
                <c:pt idx="3">
                  <c:v>65.25</c:v>
                </c:pt>
                <c:pt idx="4">
                  <c:v>63.18</c:v>
                </c:pt>
                <c:pt idx="5">
                  <c:v>60.72</c:v>
                </c:pt>
                <c:pt idx="6">
                  <c:v>62.03</c:v>
                </c:pt>
                <c:pt idx="7">
                  <c:v>65.180000000000007</c:v>
                </c:pt>
                <c:pt idx="8">
                  <c:v>66.56</c:v>
                </c:pt>
                <c:pt idx="9">
                  <c:v>66.900000000000006</c:v>
                </c:pt>
                <c:pt idx="10">
                  <c:v>71.56</c:v>
                </c:pt>
                <c:pt idx="11">
                  <c:v>72.010000000000005</c:v>
                </c:pt>
                <c:pt idx="12">
                  <c:v>70.930000000000007</c:v>
                </c:pt>
                <c:pt idx="13">
                  <c:v>72.3</c:v>
                </c:pt>
                <c:pt idx="14">
                  <c:v>73.25</c:v>
                </c:pt>
                <c:pt idx="15">
                  <c:v>76.62</c:v>
                </c:pt>
                <c:pt idx="16">
                  <c:v>80.38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PRIMAL RIB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VALUE</a:t>
            </a:r>
          </a:p>
          <a:p>
            <a:pPr>
              <a:defRPr/>
            </a:pPr>
            <a:r>
              <a:rPr lang="en-US" sz="2000" b="0" baseline="0" dirty="0"/>
              <a:t>FOB Plant,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138.35599999999999</c:v>
                </c:pt>
                <c:pt idx="1">
                  <c:v>140.68199999999999</c:v>
                </c:pt>
                <c:pt idx="2">
                  <c:v>140.69400000000002</c:v>
                </c:pt>
                <c:pt idx="3">
                  <c:v>141.27200000000002</c:v>
                </c:pt>
                <c:pt idx="4">
                  <c:v>140.88200000000001</c:v>
                </c:pt>
                <c:pt idx="5">
                  <c:v>140.59800000000001</c:v>
                </c:pt>
                <c:pt idx="6">
                  <c:v>140.92599999999999</c:v>
                </c:pt>
                <c:pt idx="7">
                  <c:v>140.84200000000001</c:v>
                </c:pt>
                <c:pt idx="8">
                  <c:v>140.51000000000002</c:v>
                </c:pt>
                <c:pt idx="9">
                  <c:v>142.738</c:v>
                </c:pt>
                <c:pt idx="10">
                  <c:v>145.11799999999999</c:v>
                </c:pt>
                <c:pt idx="11">
                  <c:v>151.54599999999999</c:v>
                </c:pt>
                <c:pt idx="12">
                  <c:v>157.64000000000001</c:v>
                </c:pt>
                <c:pt idx="13">
                  <c:v>151.196</c:v>
                </c:pt>
                <c:pt idx="14">
                  <c:v>153.95400000000001</c:v>
                </c:pt>
                <c:pt idx="15">
                  <c:v>160.02600000000001</c:v>
                </c:pt>
                <c:pt idx="16">
                  <c:v>168.494</c:v>
                </c:pt>
                <c:pt idx="17">
                  <c:v>177.41399999999999</c:v>
                </c:pt>
                <c:pt idx="18">
                  <c:v>187.59199999999998</c:v>
                </c:pt>
                <c:pt idx="19">
                  <c:v>196.44599999999997</c:v>
                </c:pt>
                <c:pt idx="20">
                  <c:v>194.69199999999995</c:v>
                </c:pt>
                <c:pt idx="21">
                  <c:v>177.91199999999998</c:v>
                </c:pt>
                <c:pt idx="22">
                  <c:v>164.77199999999999</c:v>
                </c:pt>
                <c:pt idx="23">
                  <c:v>162.744</c:v>
                </c:pt>
                <c:pt idx="24">
                  <c:v>159.018</c:v>
                </c:pt>
                <c:pt idx="25">
                  <c:v>148.70599999999999</c:v>
                </c:pt>
                <c:pt idx="26">
                  <c:v>139.858</c:v>
                </c:pt>
                <c:pt idx="27">
                  <c:v>129.80000000000001</c:v>
                </c:pt>
                <c:pt idx="28">
                  <c:v>127.99000000000001</c:v>
                </c:pt>
                <c:pt idx="29">
                  <c:v>127.01200000000001</c:v>
                </c:pt>
                <c:pt idx="30">
                  <c:v>127.78</c:v>
                </c:pt>
                <c:pt idx="31">
                  <c:v>127.38</c:v>
                </c:pt>
                <c:pt idx="32">
                  <c:v>125.378</c:v>
                </c:pt>
                <c:pt idx="33">
                  <c:v>128.672</c:v>
                </c:pt>
                <c:pt idx="34">
                  <c:v>127.61600000000001</c:v>
                </c:pt>
                <c:pt idx="35">
                  <c:v>124.59400000000001</c:v>
                </c:pt>
                <c:pt idx="36">
                  <c:v>121.614</c:v>
                </c:pt>
                <c:pt idx="37">
                  <c:v>123.45399999999999</c:v>
                </c:pt>
                <c:pt idx="38">
                  <c:v>125.39199999999998</c:v>
                </c:pt>
                <c:pt idx="39">
                  <c:v>126.08799999999999</c:v>
                </c:pt>
                <c:pt idx="40">
                  <c:v>126.58200000000002</c:v>
                </c:pt>
                <c:pt idx="41">
                  <c:v>127.52399999999997</c:v>
                </c:pt>
                <c:pt idx="42">
                  <c:v>127.68200000000002</c:v>
                </c:pt>
                <c:pt idx="43">
                  <c:v>126.43400000000001</c:v>
                </c:pt>
                <c:pt idx="44">
                  <c:v>126.30199999999999</c:v>
                </c:pt>
                <c:pt idx="45">
                  <c:v>127.52399999999997</c:v>
                </c:pt>
                <c:pt idx="46">
                  <c:v>127.38799999999999</c:v>
                </c:pt>
                <c:pt idx="47">
                  <c:v>126.56000000000002</c:v>
                </c:pt>
                <c:pt idx="48">
                  <c:v>126.21199999999999</c:v>
                </c:pt>
                <c:pt idx="49">
                  <c:v>128.08199999999999</c:v>
                </c:pt>
                <c:pt idx="50">
                  <c:v>129.97199999999998</c:v>
                </c:pt>
                <c:pt idx="51">
                  <c:v>134.07599999999999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118.8</c:v>
                </c:pt>
                <c:pt idx="1">
                  <c:v>121.77</c:v>
                </c:pt>
                <c:pt idx="2">
                  <c:v>118.94</c:v>
                </c:pt>
                <c:pt idx="3">
                  <c:v>117.54</c:v>
                </c:pt>
                <c:pt idx="4">
                  <c:v>117.18</c:v>
                </c:pt>
                <c:pt idx="5">
                  <c:v>113.87</c:v>
                </c:pt>
                <c:pt idx="6">
                  <c:v>115.31</c:v>
                </c:pt>
                <c:pt idx="7">
                  <c:v>116.2</c:v>
                </c:pt>
                <c:pt idx="8">
                  <c:v>115.33</c:v>
                </c:pt>
                <c:pt idx="9">
                  <c:v>118.19</c:v>
                </c:pt>
                <c:pt idx="10">
                  <c:v>120.28</c:v>
                </c:pt>
                <c:pt idx="11">
                  <c:v>119.33</c:v>
                </c:pt>
                <c:pt idx="12">
                  <c:v>117.3</c:v>
                </c:pt>
                <c:pt idx="13">
                  <c:v>114.55</c:v>
                </c:pt>
                <c:pt idx="14">
                  <c:v>113.62</c:v>
                </c:pt>
                <c:pt idx="15">
                  <c:v>112.24</c:v>
                </c:pt>
                <c:pt idx="16">
                  <c:v>113.99</c:v>
                </c:pt>
                <c:pt idx="17">
                  <c:v>113.43</c:v>
                </c:pt>
                <c:pt idx="18">
                  <c:v>112.17</c:v>
                </c:pt>
                <c:pt idx="19">
                  <c:v>116.01</c:v>
                </c:pt>
                <c:pt idx="20">
                  <c:v>116.98</c:v>
                </c:pt>
                <c:pt idx="21">
                  <c:v>118.11</c:v>
                </c:pt>
                <c:pt idx="22">
                  <c:v>120.43</c:v>
                </c:pt>
                <c:pt idx="23">
                  <c:v>126.93</c:v>
                </c:pt>
                <c:pt idx="24">
                  <c:v>144.83000000000001</c:v>
                </c:pt>
                <c:pt idx="25">
                  <c:v>152.31</c:v>
                </c:pt>
                <c:pt idx="26">
                  <c:v>152.25</c:v>
                </c:pt>
                <c:pt idx="27">
                  <c:v>139.34</c:v>
                </c:pt>
                <c:pt idx="28">
                  <c:v>123.34</c:v>
                </c:pt>
                <c:pt idx="29">
                  <c:v>115.84</c:v>
                </c:pt>
                <c:pt idx="30">
                  <c:v>113.97</c:v>
                </c:pt>
                <c:pt idx="31">
                  <c:v>113.97</c:v>
                </c:pt>
                <c:pt idx="32">
                  <c:v>112.54</c:v>
                </c:pt>
                <c:pt idx="33">
                  <c:v>110.19</c:v>
                </c:pt>
                <c:pt idx="34">
                  <c:v>111.57</c:v>
                </c:pt>
                <c:pt idx="35">
                  <c:v>115.95</c:v>
                </c:pt>
                <c:pt idx="36">
                  <c:v>114.67</c:v>
                </c:pt>
                <c:pt idx="37">
                  <c:v>112.26</c:v>
                </c:pt>
                <c:pt idx="38">
                  <c:v>109.37</c:v>
                </c:pt>
                <c:pt idx="39">
                  <c:v>107.53</c:v>
                </c:pt>
                <c:pt idx="40">
                  <c:v>113.24</c:v>
                </c:pt>
                <c:pt idx="41">
                  <c:v>111.87</c:v>
                </c:pt>
                <c:pt idx="42">
                  <c:v>109.81</c:v>
                </c:pt>
                <c:pt idx="43">
                  <c:v>109.82</c:v>
                </c:pt>
                <c:pt idx="44">
                  <c:v>108.53</c:v>
                </c:pt>
                <c:pt idx="45">
                  <c:v>109.36</c:v>
                </c:pt>
                <c:pt idx="46">
                  <c:v>110.92</c:v>
                </c:pt>
                <c:pt idx="47">
                  <c:v>111.34</c:v>
                </c:pt>
                <c:pt idx="48">
                  <c:v>114.99</c:v>
                </c:pt>
                <c:pt idx="49">
                  <c:v>118.86</c:v>
                </c:pt>
                <c:pt idx="50">
                  <c:v>116.43</c:v>
                </c:pt>
                <c:pt idx="51">
                  <c:v>113.68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0E5-4E28-9807-597057220024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117.54</c:v>
                </c:pt>
                <c:pt idx="1">
                  <c:v>121.7</c:v>
                </c:pt>
                <c:pt idx="2">
                  <c:v>125.19</c:v>
                </c:pt>
                <c:pt idx="3">
                  <c:v>128.59</c:v>
                </c:pt>
                <c:pt idx="4">
                  <c:v>132.21</c:v>
                </c:pt>
                <c:pt idx="5">
                  <c:v>137.52000000000001</c:v>
                </c:pt>
                <c:pt idx="6">
                  <c:v>142.38</c:v>
                </c:pt>
                <c:pt idx="7">
                  <c:v>147.99</c:v>
                </c:pt>
                <c:pt idx="8">
                  <c:v>154.5</c:v>
                </c:pt>
                <c:pt idx="9">
                  <c:v>166.29</c:v>
                </c:pt>
                <c:pt idx="10">
                  <c:v>174.39</c:v>
                </c:pt>
                <c:pt idx="11">
                  <c:v>174.92</c:v>
                </c:pt>
                <c:pt idx="12">
                  <c:v>172.82</c:v>
                </c:pt>
                <c:pt idx="13">
                  <c:v>169.58</c:v>
                </c:pt>
                <c:pt idx="14">
                  <c:v>168.89</c:v>
                </c:pt>
                <c:pt idx="15">
                  <c:v>165.15</c:v>
                </c:pt>
                <c:pt idx="16">
                  <c:v>165.3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PRIMAL HAM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VALUE</a:t>
            </a:r>
          </a:p>
          <a:p>
            <a:pPr>
              <a:defRPr/>
            </a:pPr>
            <a:r>
              <a:rPr lang="en-US" sz="2000" b="0" baseline="0" dirty="0"/>
              <a:t>FOB Plant,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58.962000000000003</c:v>
                </c:pt>
                <c:pt idx="1">
                  <c:v>62.263999999999996</c:v>
                </c:pt>
                <c:pt idx="2">
                  <c:v>65.42</c:v>
                </c:pt>
                <c:pt idx="3">
                  <c:v>66.35799999999999</c:v>
                </c:pt>
                <c:pt idx="4">
                  <c:v>61.584000000000003</c:v>
                </c:pt>
                <c:pt idx="5">
                  <c:v>61.488</c:v>
                </c:pt>
                <c:pt idx="6">
                  <c:v>63.146000000000001</c:v>
                </c:pt>
                <c:pt idx="7">
                  <c:v>65.652000000000001</c:v>
                </c:pt>
                <c:pt idx="8">
                  <c:v>66.930000000000007</c:v>
                </c:pt>
                <c:pt idx="9">
                  <c:v>66.59</c:v>
                </c:pt>
                <c:pt idx="10">
                  <c:v>65.010000000000005</c:v>
                </c:pt>
                <c:pt idx="11">
                  <c:v>67.67</c:v>
                </c:pt>
                <c:pt idx="12">
                  <c:v>67.376000000000005</c:v>
                </c:pt>
                <c:pt idx="13">
                  <c:v>63.820000000000007</c:v>
                </c:pt>
                <c:pt idx="14">
                  <c:v>65.396000000000001</c:v>
                </c:pt>
                <c:pt idx="15">
                  <c:v>66.602000000000004</c:v>
                </c:pt>
                <c:pt idx="16">
                  <c:v>70.722000000000008</c:v>
                </c:pt>
                <c:pt idx="17">
                  <c:v>73.63</c:v>
                </c:pt>
                <c:pt idx="18">
                  <c:v>70.058000000000007</c:v>
                </c:pt>
                <c:pt idx="19">
                  <c:v>65.809999999999988</c:v>
                </c:pt>
                <c:pt idx="20">
                  <c:v>70.188000000000002</c:v>
                </c:pt>
                <c:pt idx="21">
                  <c:v>75.134</c:v>
                </c:pt>
                <c:pt idx="22">
                  <c:v>75.071999999999989</c:v>
                </c:pt>
                <c:pt idx="23">
                  <c:v>73.557999999999993</c:v>
                </c:pt>
                <c:pt idx="24">
                  <c:v>70.164000000000001</c:v>
                </c:pt>
                <c:pt idx="25">
                  <c:v>72.01400000000001</c:v>
                </c:pt>
                <c:pt idx="26">
                  <c:v>71.753999999999991</c:v>
                </c:pt>
                <c:pt idx="27">
                  <c:v>74.822000000000003</c:v>
                </c:pt>
                <c:pt idx="28">
                  <c:v>80.38</c:v>
                </c:pt>
                <c:pt idx="29">
                  <c:v>84.465999999999994</c:v>
                </c:pt>
                <c:pt idx="30">
                  <c:v>82.421999999999997</c:v>
                </c:pt>
                <c:pt idx="31">
                  <c:v>78.858000000000004</c:v>
                </c:pt>
                <c:pt idx="32">
                  <c:v>77.28</c:v>
                </c:pt>
                <c:pt idx="33">
                  <c:v>72.007999999999996</c:v>
                </c:pt>
                <c:pt idx="34">
                  <c:v>69.378</c:v>
                </c:pt>
                <c:pt idx="35">
                  <c:v>72.385999999999996</c:v>
                </c:pt>
                <c:pt idx="36">
                  <c:v>74.707999999999998</c:v>
                </c:pt>
                <c:pt idx="37">
                  <c:v>75.953999999999994</c:v>
                </c:pt>
                <c:pt idx="38">
                  <c:v>81.293999999999997</c:v>
                </c:pt>
                <c:pt idx="39">
                  <c:v>79.988</c:v>
                </c:pt>
                <c:pt idx="40">
                  <c:v>73.218000000000004</c:v>
                </c:pt>
                <c:pt idx="41">
                  <c:v>74.277999999999992</c:v>
                </c:pt>
                <c:pt idx="42">
                  <c:v>76.431999999999988</c:v>
                </c:pt>
                <c:pt idx="43">
                  <c:v>76.926000000000002</c:v>
                </c:pt>
                <c:pt idx="44">
                  <c:v>79.960000000000008</c:v>
                </c:pt>
                <c:pt idx="45">
                  <c:v>82.544000000000011</c:v>
                </c:pt>
                <c:pt idx="46">
                  <c:v>77.088000000000008</c:v>
                </c:pt>
                <c:pt idx="47">
                  <c:v>74.210000000000008</c:v>
                </c:pt>
                <c:pt idx="48">
                  <c:v>76.936000000000007</c:v>
                </c:pt>
                <c:pt idx="49">
                  <c:v>78.83</c:v>
                </c:pt>
                <c:pt idx="50">
                  <c:v>69.852000000000004</c:v>
                </c:pt>
                <c:pt idx="51">
                  <c:v>64.138000000000005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80.78</c:v>
                </c:pt>
                <c:pt idx="1">
                  <c:v>73.53</c:v>
                </c:pt>
                <c:pt idx="2">
                  <c:v>74.37</c:v>
                </c:pt>
                <c:pt idx="3">
                  <c:v>76.510000000000005</c:v>
                </c:pt>
                <c:pt idx="4">
                  <c:v>76.62</c:v>
                </c:pt>
                <c:pt idx="5">
                  <c:v>75.11</c:v>
                </c:pt>
                <c:pt idx="6">
                  <c:v>76.52</c:v>
                </c:pt>
                <c:pt idx="7">
                  <c:v>80.849999999999994</c:v>
                </c:pt>
                <c:pt idx="8">
                  <c:v>83.98</c:v>
                </c:pt>
                <c:pt idx="9">
                  <c:v>88.23</c:v>
                </c:pt>
                <c:pt idx="10">
                  <c:v>81.98</c:v>
                </c:pt>
                <c:pt idx="11">
                  <c:v>72.489999999999995</c:v>
                </c:pt>
                <c:pt idx="12">
                  <c:v>71.81</c:v>
                </c:pt>
                <c:pt idx="13">
                  <c:v>69.97</c:v>
                </c:pt>
                <c:pt idx="14">
                  <c:v>71.06</c:v>
                </c:pt>
                <c:pt idx="15">
                  <c:v>71.69</c:v>
                </c:pt>
                <c:pt idx="16">
                  <c:v>72.59</c:v>
                </c:pt>
                <c:pt idx="17">
                  <c:v>76.33</c:v>
                </c:pt>
                <c:pt idx="18">
                  <c:v>83.19</c:v>
                </c:pt>
                <c:pt idx="19">
                  <c:v>84.59</c:v>
                </c:pt>
                <c:pt idx="20">
                  <c:v>76.739999999999995</c:v>
                </c:pt>
                <c:pt idx="21">
                  <c:v>80.97</c:v>
                </c:pt>
                <c:pt idx="22">
                  <c:v>84.03</c:v>
                </c:pt>
                <c:pt idx="23">
                  <c:v>82.75</c:v>
                </c:pt>
                <c:pt idx="24">
                  <c:v>85.56</c:v>
                </c:pt>
                <c:pt idx="25">
                  <c:v>87.12</c:v>
                </c:pt>
                <c:pt idx="26">
                  <c:v>96.26</c:v>
                </c:pt>
                <c:pt idx="27">
                  <c:v>101.77</c:v>
                </c:pt>
                <c:pt idx="28">
                  <c:v>103.28</c:v>
                </c:pt>
                <c:pt idx="29">
                  <c:v>97.32</c:v>
                </c:pt>
                <c:pt idx="30">
                  <c:v>97.77</c:v>
                </c:pt>
                <c:pt idx="31">
                  <c:v>98.07</c:v>
                </c:pt>
                <c:pt idx="32">
                  <c:v>95.41</c:v>
                </c:pt>
                <c:pt idx="33">
                  <c:v>86.45</c:v>
                </c:pt>
                <c:pt idx="34">
                  <c:v>86.29</c:v>
                </c:pt>
                <c:pt idx="35">
                  <c:v>91.77</c:v>
                </c:pt>
                <c:pt idx="36">
                  <c:v>93.25</c:v>
                </c:pt>
                <c:pt idx="37">
                  <c:v>88.45</c:v>
                </c:pt>
                <c:pt idx="38">
                  <c:v>86.75</c:v>
                </c:pt>
                <c:pt idx="39">
                  <c:v>86.4</c:v>
                </c:pt>
                <c:pt idx="40">
                  <c:v>83.48</c:v>
                </c:pt>
                <c:pt idx="41">
                  <c:v>80.680000000000007</c:v>
                </c:pt>
                <c:pt idx="42">
                  <c:v>80.56</c:v>
                </c:pt>
                <c:pt idx="43">
                  <c:v>83.68</c:v>
                </c:pt>
                <c:pt idx="44">
                  <c:v>83.98</c:v>
                </c:pt>
                <c:pt idx="45">
                  <c:v>82.86</c:v>
                </c:pt>
                <c:pt idx="46">
                  <c:v>79.510000000000005</c:v>
                </c:pt>
                <c:pt idx="47">
                  <c:v>82.46</c:v>
                </c:pt>
                <c:pt idx="48">
                  <c:v>82.93</c:v>
                </c:pt>
                <c:pt idx="49">
                  <c:v>80.31</c:v>
                </c:pt>
                <c:pt idx="50">
                  <c:v>75.06</c:v>
                </c:pt>
                <c:pt idx="51">
                  <c:v>77.45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A0D-4C2F-BAF8-9C6937BA8873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78.959999999999994</c:v>
                </c:pt>
                <c:pt idx="1">
                  <c:v>78.38</c:v>
                </c:pt>
                <c:pt idx="2">
                  <c:v>76.040000000000006</c:v>
                </c:pt>
                <c:pt idx="3">
                  <c:v>71.13</c:v>
                </c:pt>
                <c:pt idx="4">
                  <c:v>70.72</c:v>
                </c:pt>
                <c:pt idx="5">
                  <c:v>72.36</c:v>
                </c:pt>
                <c:pt idx="6">
                  <c:v>77.58</c:v>
                </c:pt>
                <c:pt idx="7">
                  <c:v>81.510000000000005</c:v>
                </c:pt>
                <c:pt idx="8">
                  <c:v>82.82</c:v>
                </c:pt>
                <c:pt idx="9">
                  <c:v>79.27</c:v>
                </c:pt>
                <c:pt idx="10">
                  <c:v>77.010000000000005</c:v>
                </c:pt>
                <c:pt idx="11">
                  <c:v>75.099999999999994</c:v>
                </c:pt>
                <c:pt idx="12">
                  <c:v>79.08</c:v>
                </c:pt>
                <c:pt idx="13">
                  <c:v>85.59</c:v>
                </c:pt>
                <c:pt idx="14">
                  <c:v>94</c:v>
                </c:pt>
                <c:pt idx="15">
                  <c:v>86.45</c:v>
                </c:pt>
                <c:pt idx="16">
                  <c:v>82.43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PRIMAL BELLY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VALUE</a:t>
            </a:r>
          </a:p>
          <a:p>
            <a:pPr>
              <a:defRPr/>
            </a:pPr>
            <a:r>
              <a:rPr lang="en-US" sz="2000" b="0" baseline="0" dirty="0"/>
              <a:t>FOB Plant,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118.50999999999999</c:v>
                </c:pt>
                <c:pt idx="1">
                  <c:v>123.99000000000001</c:v>
                </c:pt>
                <c:pt idx="2">
                  <c:v>128.548</c:v>
                </c:pt>
                <c:pt idx="3">
                  <c:v>132.07</c:v>
                </c:pt>
                <c:pt idx="4">
                  <c:v>131.506</c:v>
                </c:pt>
                <c:pt idx="5">
                  <c:v>130.91399999999999</c:v>
                </c:pt>
                <c:pt idx="6">
                  <c:v>134.32400000000001</c:v>
                </c:pt>
                <c:pt idx="7">
                  <c:v>134.488</c:v>
                </c:pt>
                <c:pt idx="8">
                  <c:v>130.512</c:v>
                </c:pt>
                <c:pt idx="9">
                  <c:v>130.66</c:v>
                </c:pt>
                <c:pt idx="10">
                  <c:v>137.22999999999999</c:v>
                </c:pt>
                <c:pt idx="11">
                  <c:v>141.58599999999998</c:v>
                </c:pt>
                <c:pt idx="12">
                  <c:v>138.892</c:v>
                </c:pt>
                <c:pt idx="13">
                  <c:v>133.77400000000003</c:v>
                </c:pt>
                <c:pt idx="14">
                  <c:v>130.70999999999998</c:v>
                </c:pt>
                <c:pt idx="15">
                  <c:v>136.54199999999997</c:v>
                </c:pt>
                <c:pt idx="16">
                  <c:v>128.69999999999999</c:v>
                </c:pt>
                <c:pt idx="17">
                  <c:v>130.29199999999997</c:v>
                </c:pt>
                <c:pt idx="18">
                  <c:v>142.65600000000001</c:v>
                </c:pt>
                <c:pt idx="19">
                  <c:v>143.72200000000001</c:v>
                </c:pt>
                <c:pt idx="20">
                  <c:v>132.74200000000002</c:v>
                </c:pt>
                <c:pt idx="21">
                  <c:v>135.11399999999998</c:v>
                </c:pt>
                <c:pt idx="22">
                  <c:v>138.36799999999999</c:v>
                </c:pt>
                <c:pt idx="23">
                  <c:v>136.08800000000002</c:v>
                </c:pt>
                <c:pt idx="24">
                  <c:v>132.15800000000002</c:v>
                </c:pt>
                <c:pt idx="25">
                  <c:v>132.876</c:v>
                </c:pt>
                <c:pt idx="26">
                  <c:v>139.346</c:v>
                </c:pt>
                <c:pt idx="27">
                  <c:v>148.47999999999999</c:v>
                </c:pt>
                <c:pt idx="28">
                  <c:v>159.84200000000001</c:v>
                </c:pt>
                <c:pt idx="29">
                  <c:v>162.84200000000001</c:v>
                </c:pt>
                <c:pt idx="30">
                  <c:v>162.964</c:v>
                </c:pt>
                <c:pt idx="31">
                  <c:v>161.80599999999998</c:v>
                </c:pt>
                <c:pt idx="32">
                  <c:v>157.994</c:v>
                </c:pt>
                <c:pt idx="33">
                  <c:v>136.62200000000001</c:v>
                </c:pt>
                <c:pt idx="34">
                  <c:v>121.96199999999999</c:v>
                </c:pt>
                <c:pt idx="35">
                  <c:v>124.268</c:v>
                </c:pt>
                <c:pt idx="36">
                  <c:v>127.098</c:v>
                </c:pt>
                <c:pt idx="37">
                  <c:v>130.98399999999998</c:v>
                </c:pt>
                <c:pt idx="38">
                  <c:v>137.86000000000001</c:v>
                </c:pt>
                <c:pt idx="39">
                  <c:v>146.208</c:v>
                </c:pt>
                <c:pt idx="40">
                  <c:v>156.17400000000001</c:v>
                </c:pt>
                <c:pt idx="41">
                  <c:v>153.04000000000002</c:v>
                </c:pt>
                <c:pt idx="42">
                  <c:v>144.65799999999999</c:v>
                </c:pt>
                <c:pt idx="43">
                  <c:v>132.62800000000001</c:v>
                </c:pt>
                <c:pt idx="44">
                  <c:v>125.654</c:v>
                </c:pt>
                <c:pt idx="45">
                  <c:v>118.91399999999999</c:v>
                </c:pt>
                <c:pt idx="46">
                  <c:v>109.13399999999999</c:v>
                </c:pt>
                <c:pt idx="47">
                  <c:v>107.256</c:v>
                </c:pt>
                <c:pt idx="48">
                  <c:v>108.18200000000002</c:v>
                </c:pt>
                <c:pt idx="49">
                  <c:v>107.85999999999999</c:v>
                </c:pt>
                <c:pt idx="50">
                  <c:v>103.91400000000002</c:v>
                </c:pt>
                <c:pt idx="51">
                  <c:v>106.73799999999999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91.21</c:v>
                </c:pt>
                <c:pt idx="1">
                  <c:v>89.13</c:v>
                </c:pt>
                <c:pt idx="2">
                  <c:v>91.42</c:v>
                </c:pt>
                <c:pt idx="3">
                  <c:v>92.13</c:v>
                </c:pt>
                <c:pt idx="4">
                  <c:v>92.71</c:v>
                </c:pt>
                <c:pt idx="5">
                  <c:v>95.78</c:v>
                </c:pt>
                <c:pt idx="6">
                  <c:v>100.54</c:v>
                </c:pt>
                <c:pt idx="7">
                  <c:v>108.06</c:v>
                </c:pt>
                <c:pt idx="8">
                  <c:v>100.45</c:v>
                </c:pt>
                <c:pt idx="9">
                  <c:v>102.57</c:v>
                </c:pt>
                <c:pt idx="10">
                  <c:v>98.89</c:v>
                </c:pt>
                <c:pt idx="11">
                  <c:v>85.2</c:v>
                </c:pt>
                <c:pt idx="12">
                  <c:v>86.27</c:v>
                </c:pt>
                <c:pt idx="13">
                  <c:v>82.1</c:v>
                </c:pt>
                <c:pt idx="14">
                  <c:v>75.63</c:v>
                </c:pt>
                <c:pt idx="15">
                  <c:v>82.44</c:v>
                </c:pt>
                <c:pt idx="16">
                  <c:v>79.91</c:v>
                </c:pt>
                <c:pt idx="17">
                  <c:v>82</c:v>
                </c:pt>
                <c:pt idx="18">
                  <c:v>79.400000000000006</c:v>
                </c:pt>
                <c:pt idx="19">
                  <c:v>79.349999999999994</c:v>
                </c:pt>
                <c:pt idx="20">
                  <c:v>77.14</c:v>
                </c:pt>
                <c:pt idx="21">
                  <c:v>78.19</c:v>
                </c:pt>
                <c:pt idx="22">
                  <c:v>85.48</c:v>
                </c:pt>
                <c:pt idx="23">
                  <c:v>92.78</c:v>
                </c:pt>
                <c:pt idx="24">
                  <c:v>102.41</c:v>
                </c:pt>
                <c:pt idx="25">
                  <c:v>109.75</c:v>
                </c:pt>
                <c:pt idx="26">
                  <c:v>137.04</c:v>
                </c:pt>
                <c:pt idx="27">
                  <c:v>165.88</c:v>
                </c:pt>
                <c:pt idx="28">
                  <c:v>194.57</c:v>
                </c:pt>
                <c:pt idx="29">
                  <c:v>217.17</c:v>
                </c:pt>
                <c:pt idx="30">
                  <c:v>227.54</c:v>
                </c:pt>
                <c:pt idx="31">
                  <c:v>214.97</c:v>
                </c:pt>
                <c:pt idx="32">
                  <c:v>192.76</c:v>
                </c:pt>
                <c:pt idx="33">
                  <c:v>169.31</c:v>
                </c:pt>
                <c:pt idx="34">
                  <c:v>118.71</c:v>
                </c:pt>
                <c:pt idx="35">
                  <c:v>123.75</c:v>
                </c:pt>
                <c:pt idx="36">
                  <c:v>129.76</c:v>
                </c:pt>
                <c:pt idx="37">
                  <c:v>139.44999999999999</c:v>
                </c:pt>
                <c:pt idx="38">
                  <c:v>135.18</c:v>
                </c:pt>
                <c:pt idx="39">
                  <c:v>123.32</c:v>
                </c:pt>
                <c:pt idx="40">
                  <c:v>117.57</c:v>
                </c:pt>
                <c:pt idx="41">
                  <c:v>108.33</c:v>
                </c:pt>
                <c:pt idx="42">
                  <c:v>107.46</c:v>
                </c:pt>
                <c:pt idx="43">
                  <c:v>105.07</c:v>
                </c:pt>
                <c:pt idx="44">
                  <c:v>107.89</c:v>
                </c:pt>
                <c:pt idx="45">
                  <c:v>104.04</c:v>
                </c:pt>
                <c:pt idx="46">
                  <c:v>97.44</c:v>
                </c:pt>
                <c:pt idx="47">
                  <c:v>93.83</c:v>
                </c:pt>
                <c:pt idx="48">
                  <c:v>85.48</c:v>
                </c:pt>
                <c:pt idx="49">
                  <c:v>89.47</c:v>
                </c:pt>
                <c:pt idx="50">
                  <c:v>85.42</c:v>
                </c:pt>
                <c:pt idx="51">
                  <c:v>91.53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442-4581-9678-5ECDBEE74FCD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101.52</c:v>
                </c:pt>
                <c:pt idx="1">
                  <c:v>111.79</c:v>
                </c:pt>
                <c:pt idx="2">
                  <c:v>126.68</c:v>
                </c:pt>
                <c:pt idx="3">
                  <c:v>141.19</c:v>
                </c:pt>
                <c:pt idx="4">
                  <c:v>142.9</c:v>
                </c:pt>
                <c:pt idx="5">
                  <c:v>127.09</c:v>
                </c:pt>
                <c:pt idx="6">
                  <c:v>126.71</c:v>
                </c:pt>
                <c:pt idx="7">
                  <c:v>133.46</c:v>
                </c:pt>
                <c:pt idx="8">
                  <c:v>125.6</c:v>
                </c:pt>
                <c:pt idx="9">
                  <c:v>125.64</c:v>
                </c:pt>
                <c:pt idx="10">
                  <c:v>125.65</c:v>
                </c:pt>
                <c:pt idx="11">
                  <c:v>125.5</c:v>
                </c:pt>
                <c:pt idx="12">
                  <c:v>123.87</c:v>
                </c:pt>
                <c:pt idx="13">
                  <c:v>123.4</c:v>
                </c:pt>
                <c:pt idx="14">
                  <c:v>126.51</c:v>
                </c:pt>
                <c:pt idx="15">
                  <c:v>130.35</c:v>
                </c:pt>
                <c:pt idx="16">
                  <c:v>117.13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PRIMAL RIB VALUE</a:t>
            </a:r>
          </a:p>
          <a:p>
            <a:pPr>
              <a:defRPr/>
            </a:pPr>
            <a:r>
              <a:rPr lang="en-US" sz="2000" b="0" baseline="0" dirty="0"/>
              <a:t>Choice 600-900 Lbs., Boxed Beef,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345.12280120849607</c:v>
                </c:pt>
                <c:pt idx="1">
                  <c:v>346.61040039062499</c:v>
                </c:pt>
                <c:pt idx="2">
                  <c:v>350.66959960937504</c:v>
                </c:pt>
                <c:pt idx="3">
                  <c:v>356.00160156250001</c:v>
                </c:pt>
                <c:pt idx="4">
                  <c:v>356.50399863281251</c:v>
                </c:pt>
                <c:pt idx="5">
                  <c:v>358.92880004882812</c:v>
                </c:pt>
                <c:pt idx="6">
                  <c:v>359.1271984863281</c:v>
                </c:pt>
                <c:pt idx="7">
                  <c:v>360.3872009277344</c:v>
                </c:pt>
                <c:pt idx="8">
                  <c:v>361.50400024414063</c:v>
                </c:pt>
                <c:pt idx="9">
                  <c:v>362.44080322265626</c:v>
                </c:pt>
                <c:pt idx="10">
                  <c:v>366.18119750976558</c:v>
                </c:pt>
                <c:pt idx="11">
                  <c:v>378.17480102539059</c:v>
                </c:pt>
                <c:pt idx="12">
                  <c:v>384.30720092773436</c:v>
                </c:pt>
                <c:pt idx="13">
                  <c:v>387.42319946289064</c:v>
                </c:pt>
                <c:pt idx="14">
                  <c:v>382.95679931640626</c:v>
                </c:pt>
                <c:pt idx="15">
                  <c:v>387.70720141601566</c:v>
                </c:pt>
                <c:pt idx="16">
                  <c:v>403.56559775390622</c:v>
                </c:pt>
                <c:pt idx="17">
                  <c:v>425.28959960937499</c:v>
                </c:pt>
                <c:pt idx="18">
                  <c:v>439.8232017578124</c:v>
                </c:pt>
                <c:pt idx="19">
                  <c:v>442.68719765625002</c:v>
                </c:pt>
                <c:pt idx="20">
                  <c:v>439.38999956054687</c:v>
                </c:pt>
                <c:pt idx="21">
                  <c:v>438.81450238037104</c:v>
                </c:pt>
                <c:pt idx="22">
                  <c:v>439.50600322265626</c:v>
                </c:pt>
                <c:pt idx="23">
                  <c:v>424.27599873046876</c:v>
                </c:pt>
                <c:pt idx="24">
                  <c:v>396.04640048828122</c:v>
                </c:pt>
                <c:pt idx="25">
                  <c:v>366.68080083007817</c:v>
                </c:pt>
                <c:pt idx="26">
                  <c:v>358.64950097656254</c:v>
                </c:pt>
                <c:pt idx="27">
                  <c:v>354.545201953125</c:v>
                </c:pt>
                <c:pt idx="28">
                  <c:v>357.79560053710941</c:v>
                </c:pt>
                <c:pt idx="29">
                  <c:v>367.82719858398434</c:v>
                </c:pt>
                <c:pt idx="30">
                  <c:v>380.19679941406247</c:v>
                </c:pt>
                <c:pt idx="31">
                  <c:v>394.99759887695313</c:v>
                </c:pt>
                <c:pt idx="32">
                  <c:v>416.64560024414067</c:v>
                </c:pt>
                <c:pt idx="33">
                  <c:v>432.14879941406252</c:v>
                </c:pt>
                <c:pt idx="34">
                  <c:v>426.02399687500002</c:v>
                </c:pt>
                <c:pt idx="35">
                  <c:v>424.17009816894534</c:v>
                </c:pt>
                <c:pt idx="36">
                  <c:v>420.5945026855469</c:v>
                </c:pt>
                <c:pt idx="37">
                  <c:v>413.08799877929687</c:v>
                </c:pt>
                <c:pt idx="38">
                  <c:v>411.87399975585942</c:v>
                </c:pt>
                <c:pt idx="39">
                  <c:v>407.00880092773434</c:v>
                </c:pt>
                <c:pt idx="40">
                  <c:v>405.16319853515625</c:v>
                </c:pt>
                <c:pt idx="41">
                  <c:v>413.20360097656248</c:v>
                </c:pt>
                <c:pt idx="42">
                  <c:v>422.78199746093753</c:v>
                </c:pt>
                <c:pt idx="43">
                  <c:v>428.8707993652344</c:v>
                </c:pt>
                <c:pt idx="44">
                  <c:v>431.74359741210935</c:v>
                </c:pt>
                <c:pt idx="45">
                  <c:v>433.63479858398443</c:v>
                </c:pt>
                <c:pt idx="46">
                  <c:v>449.96510131835942</c:v>
                </c:pt>
                <c:pt idx="47">
                  <c:v>460.82249822998045</c:v>
                </c:pt>
                <c:pt idx="48">
                  <c:v>457.94559692382819</c:v>
                </c:pt>
                <c:pt idx="49">
                  <c:v>441.05440063476561</c:v>
                </c:pt>
                <c:pt idx="50">
                  <c:v>418.084398803711</c:v>
                </c:pt>
                <c:pt idx="51">
                  <c:v>400.10100046793616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522.84500122070313</c:v>
                </c:pt>
                <c:pt idx="1">
                  <c:v>496.07999267578123</c:v>
                </c:pt>
                <c:pt idx="2">
                  <c:v>465.57400512695313</c:v>
                </c:pt>
                <c:pt idx="3">
                  <c:v>441.71599731445315</c:v>
                </c:pt>
                <c:pt idx="4">
                  <c:v>435.1879943847656</c:v>
                </c:pt>
                <c:pt idx="5">
                  <c:v>435.95400390625002</c:v>
                </c:pt>
                <c:pt idx="6">
                  <c:v>450.8179931640625</c:v>
                </c:pt>
                <c:pt idx="7">
                  <c:v>462.447998046875</c:v>
                </c:pt>
                <c:pt idx="8">
                  <c:v>467.04400024414065</c:v>
                </c:pt>
                <c:pt idx="9">
                  <c:v>462.95599975585935</c:v>
                </c:pt>
                <c:pt idx="10">
                  <c:v>467.8799987792969</c:v>
                </c:pt>
                <c:pt idx="11">
                  <c:v>462.57999877929689</c:v>
                </c:pt>
                <c:pt idx="12">
                  <c:v>453.27000122070314</c:v>
                </c:pt>
                <c:pt idx="13">
                  <c:v>454.9219970703125</c:v>
                </c:pt>
                <c:pt idx="14">
                  <c:v>469.02400512695311</c:v>
                </c:pt>
                <c:pt idx="15">
                  <c:v>476.0620056152344</c:v>
                </c:pt>
                <c:pt idx="16">
                  <c:v>478.28000488281248</c:v>
                </c:pt>
                <c:pt idx="17">
                  <c:v>473.67800292968752</c:v>
                </c:pt>
                <c:pt idx="18">
                  <c:v>458.43199462890624</c:v>
                </c:pt>
                <c:pt idx="19">
                  <c:v>433.56400756835939</c:v>
                </c:pt>
                <c:pt idx="20">
                  <c:v>432.02000122070314</c:v>
                </c:pt>
                <c:pt idx="21">
                  <c:v>446.93499755859375</c:v>
                </c:pt>
                <c:pt idx="22">
                  <c:v>480.60199584960935</c:v>
                </c:pt>
                <c:pt idx="23">
                  <c:v>511.23601074218749</c:v>
                </c:pt>
                <c:pt idx="24">
                  <c:v>517.82600097656245</c:v>
                </c:pt>
                <c:pt idx="25">
                  <c:v>504.27799072265623</c:v>
                </c:pt>
                <c:pt idx="26">
                  <c:v>470.84749603271484</c:v>
                </c:pt>
                <c:pt idx="27">
                  <c:v>453.07199707031248</c:v>
                </c:pt>
                <c:pt idx="28">
                  <c:v>448.15400390625001</c:v>
                </c:pt>
                <c:pt idx="29">
                  <c:v>448.77200317382813</c:v>
                </c:pt>
                <c:pt idx="30">
                  <c:v>452.260009765625</c:v>
                </c:pt>
                <c:pt idx="31">
                  <c:v>462.02999877929688</c:v>
                </c:pt>
                <c:pt idx="32">
                  <c:v>492.52800292968749</c:v>
                </c:pt>
                <c:pt idx="33">
                  <c:v>511.64599609375</c:v>
                </c:pt>
                <c:pt idx="34">
                  <c:v>517.4119995117187</c:v>
                </c:pt>
                <c:pt idx="35">
                  <c:v>524.90998840332031</c:v>
                </c:pt>
                <c:pt idx="36">
                  <c:v>512.5680053710937</c:v>
                </c:pt>
                <c:pt idx="37">
                  <c:v>509.77799682617189</c:v>
                </c:pt>
                <c:pt idx="38">
                  <c:v>512.65</c:v>
                </c:pt>
                <c:pt idx="39">
                  <c:v>511.94600830078127</c:v>
                </c:pt>
                <c:pt idx="40">
                  <c:v>529.06600341796877</c:v>
                </c:pt>
                <c:pt idx="41">
                  <c:v>529.81600341796877</c:v>
                </c:pt>
                <c:pt idx="42">
                  <c:v>516.94600219726567</c:v>
                </c:pt>
                <c:pt idx="43">
                  <c:v>534.46798095703127</c:v>
                </c:pt>
                <c:pt idx="44">
                  <c:v>538.8539916992188</c:v>
                </c:pt>
                <c:pt idx="45">
                  <c:v>532.49399414062498</c:v>
                </c:pt>
                <c:pt idx="46">
                  <c:v>547.73248291015625</c:v>
                </c:pt>
                <c:pt idx="47">
                  <c:v>573.26999511718748</c:v>
                </c:pt>
                <c:pt idx="48">
                  <c:v>587.36000976562502</c:v>
                </c:pt>
                <c:pt idx="49">
                  <c:v>593.9119995117187</c:v>
                </c:pt>
                <c:pt idx="50">
                  <c:v>581.4840087890625</c:v>
                </c:pt>
                <c:pt idx="51">
                  <c:v>555.2449951171875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23E-49A6-AC79-D4CDB51201B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DF71-4A87-B0FB-8D63C6A2C92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DF71-4A87-B0FB-8D63C6A2C92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325-4140-B326-44D81E8054E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2D1-4715-9DE8-160BA2CA1969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465.77249908447266</c:v>
                </c:pt>
                <c:pt idx="1">
                  <c:v>452.66599731445314</c:v>
                </c:pt>
                <c:pt idx="2">
                  <c:v>456.85400390625</c:v>
                </c:pt>
                <c:pt idx="3">
                  <c:v>465.2500061035156</c:v>
                </c:pt>
                <c:pt idx="4">
                  <c:v>460.39199829101563</c:v>
                </c:pt>
                <c:pt idx="5">
                  <c:v>454.83200683593748</c:v>
                </c:pt>
                <c:pt idx="6">
                  <c:v>454.21199951171877</c:v>
                </c:pt>
                <c:pt idx="7">
                  <c:v>458.11400146484374</c:v>
                </c:pt>
                <c:pt idx="8">
                  <c:v>459.03800048828123</c:v>
                </c:pt>
                <c:pt idx="9">
                  <c:v>462.31000366210935</c:v>
                </c:pt>
                <c:pt idx="10">
                  <c:v>469.59600219726565</c:v>
                </c:pt>
                <c:pt idx="11">
                  <c:v>472.41600341796874</c:v>
                </c:pt>
                <c:pt idx="12">
                  <c:v>467.4480041503906</c:v>
                </c:pt>
                <c:pt idx="13">
                  <c:v>445.96400146484376</c:v>
                </c:pt>
                <c:pt idx="14">
                  <c:v>440.41800537109373</c:v>
                </c:pt>
                <c:pt idx="15">
                  <c:v>434.72199707031251</c:v>
                </c:pt>
                <c:pt idx="16">
                  <c:v>433.34000244140623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3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PRIMAL CHUCK VALUE</a:t>
            </a:r>
          </a:p>
          <a:p>
            <a:pPr>
              <a:defRPr/>
            </a:pPr>
            <a:r>
              <a:rPr lang="en-US" sz="2000" b="0" baseline="0" dirty="0"/>
              <a:t>Choice 600-900 Lbs., Boxed Beef,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188.56439926147462</c:v>
                </c:pt>
                <c:pt idx="1">
                  <c:v>191.77720092773438</c:v>
                </c:pt>
                <c:pt idx="2">
                  <c:v>194.82559875488283</c:v>
                </c:pt>
                <c:pt idx="3">
                  <c:v>196.93359985351563</c:v>
                </c:pt>
                <c:pt idx="4">
                  <c:v>196.90040009765625</c:v>
                </c:pt>
                <c:pt idx="5">
                  <c:v>193.7124005126953</c:v>
                </c:pt>
                <c:pt idx="6">
                  <c:v>189.66959777832031</c:v>
                </c:pt>
                <c:pt idx="7">
                  <c:v>189.93000061035156</c:v>
                </c:pt>
                <c:pt idx="8">
                  <c:v>186.69439758300783</c:v>
                </c:pt>
                <c:pt idx="9">
                  <c:v>184.44280029296874</c:v>
                </c:pt>
                <c:pt idx="10">
                  <c:v>184.74840209960939</c:v>
                </c:pt>
                <c:pt idx="11">
                  <c:v>195.97640136718752</c:v>
                </c:pt>
                <c:pt idx="12">
                  <c:v>200.4372003173828</c:v>
                </c:pt>
                <c:pt idx="13">
                  <c:v>198.31959899902341</c:v>
                </c:pt>
                <c:pt idx="14">
                  <c:v>197.31239868164062</c:v>
                </c:pt>
                <c:pt idx="15">
                  <c:v>199.23479865722658</c:v>
                </c:pt>
                <c:pt idx="16">
                  <c:v>206.38079980468751</c:v>
                </c:pt>
                <c:pt idx="17">
                  <c:v>219.25400073242184</c:v>
                </c:pt>
                <c:pt idx="18">
                  <c:v>240.51159919433593</c:v>
                </c:pt>
                <c:pt idx="19">
                  <c:v>247.97839919433591</c:v>
                </c:pt>
                <c:pt idx="20">
                  <c:v>232.7967994384766</c:v>
                </c:pt>
                <c:pt idx="21">
                  <c:v>228.117500579834</c:v>
                </c:pt>
                <c:pt idx="22">
                  <c:v>208.82720053710938</c:v>
                </c:pt>
                <c:pt idx="23">
                  <c:v>197.33999904785156</c:v>
                </c:pt>
                <c:pt idx="24">
                  <c:v>194.41280117187497</c:v>
                </c:pt>
                <c:pt idx="25">
                  <c:v>194.38279802246095</c:v>
                </c:pt>
                <c:pt idx="26">
                  <c:v>193.00849911499023</c:v>
                </c:pt>
                <c:pt idx="27">
                  <c:v>191.74680058593748</c:v>
                </c:pt>
                <c:pt idx="28">
                  <c:v>188.00399946289062</c:v>
                </c:pt>
                <c:pt idx="29">
                  <c:v>188.56999953613283</c:v>
                </c:pt>
                <c:pt idx="30">
                  <c:v>191.3023999267578</c:v>
                </c:pt>
                <c:pt idx="31">
                  <c:v>194.1799981689453</c:v>
                </c:pt>
                <c:pt idx="32">
                  <c:v>201.37839880371092</c:v>
                </c:pt>
                <c:pt idx="33">
                  <c:v>205.48120087890624</c:v>
                </c:pt>
                <c:pt idx="34">
                  <c:v>205.11080288085935</c:v>
                </c:pt>
                <c:pt idx="35">
                  <c:v>202.42969938964842</c:v>
                </c:pt>
                <c:pt idx="36">
                  <c:v>197.92819873046875</c:v>
                </c:pt>
                <c:pt idx="37">
                  <c:v>193.5024000732422</c:v>
                </c:pt>
                <c:pt idx="38">
                  <c:v>190.03640021972654</c:v>
                </c:pt>
                <c:pt idx="39">
                  <c:v>188.75479921874998</c:v>
                </c:pt>
                <c:pt idx="40">
                  <c:v>187.29919812011718</c:v>
                </c:pt>
                <c:pt idx="41">
                  <c:v>189.71359877929689</c:v>
                </c:pt>
                <c:pt idx="42">
                  <c:v>194.25400017089845</c:v>
                </c:pt>
                <c:pt idx="43">
                  <c:v>197.73959931640624</c:v>
                </c:pt>
                <c:pt idx="44">
                  <c:v>200.39760131835936</c:v>
                </c:pt>
                <c:pt idx="45">
                  <c:v>200.60039978027345</c:v>
                </c:pt>
                <c:pt idx="46">
                  <c:v>198.44340057373046</c:v>
                </c:pt>
                <c:pt idx="47">
                  <c:v>197.60860061645508</c:v>
                </c:pt>
                <c:pt idx="48">
                  <c:v>191.6156005859375</c:v>
                </c:pt>
                <c:pt idx="49">
                  <c:v>186.65639953613282</c:v>
                </c:pt>
                <c:pt idx="50">
                  <c:v>187.56239913940431</c:v>
                </c:pt>
                <c:pt idx="51">
                  <c:v>195.19000015258788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229.41250228881836</c:v>
                </c:pt>
                <c:pt idx="1">
                  <c:v>228.10399780273437</c:v>
                </c:pt>
                <c:pt idx="2">
                  <c:v>220.89600219726563</c:v>
                </c:pt>
                <c:pt idx="3">
                  <c:v>218.29200134277343</c:v>
                </c:pt>
                <c:pt idx="4">
                  <c:v>213.43399963378906</c:v>
                </c:pt>
                <c:pt idx="5">
                  <c:v>211.1719970703125</c:v>
                </c:pt>
                <c:pt idx="6">
                  <c:v>219.86799621582031</c:v>
                </c:pt>
                <c:pt idx="7">
                  <c:v>231.67599792480468</c:v>
                </c:pt>
                <c:pt idx="8">
                  <c:v>230.33200073242188</c:v>
                </c:pt>
                <c:pt idx="9">
                  <c:v>227.7760009765625</c:v>
                </c:pt>
                <c:pt idx="10">
                  <c:v>227.02000427246094</c:v>
                </c:pt>
                <c:pt idx="11">
                  <c:v>224.26800231933595</c:v>
                </c:pt>
                <c:pt idx="12">
                  <c:v>222.88599853515626</c:v>
                </c:pt>
                <c:pt idx="13">
                  <c:v>232.53999938964844</c:v>
                </c:pt>
                <c:pt idx="14">
                  <c:v>237.6459991455078</c:v>
                </c:pt>
                <c:pt idx="15">
                  <c:v>246.59400024414063</c:v>
                </c:pt>
                <c:pt idx="16">
                  <c:v>246.71400146484376</c:v>
                </c:pt>
                <c:pt idx="17">
                  <c:v>243.73199768066405</c:v>
                </c:pt>
                <c:pt idx="18">
                  <c:v>242.15400390625001</c:v>
                </c:pt>
                <c:pt idx="19">
                  <c:v>238.5260009765625</c:v>
                </c:pt>
                <c:pt idx="20">
                  <c:v>243.01799926757812</c:v>
                </c:pt>
                <c:pt idx="21">
                  <c:v>244.02249908447266</c:v>
                </c:pt>
                <c:pt idx="22">
                  <c:v>254.72799682617188</c:v>
                </c:pt>
                <c:pt idx="23">
                  <c:v>265.54000854492188</c:v>
                </c:pt>
                <c:pt idx="24">
                  <c:v>261.35200500488281</c:v>
                </c:pt>
                <c:pt idx="25">
                  <c:v>255.99400329589844</c:v>
                </c:pt>
                <c:pt idx="26">
                  <c:v>253.14249801635742</c:v>
                </c:pt>
                <c:pt idx="27">
                  <c:v>250.24599914550782</c:v>
                </c:pt>
                <c:pt idx="28">
                  <c:v>246.95799865722657</c:v>
                </c:pt>
                <c:pt idx="29">
                  <c:v>250.32600402832031</c:v>
                </c:pt>
                <c:pt idx="30">
                  <c:v>250.96600341796875</c:v>
                </c:pt>
                <c:pt idx="31">
                  <c:v>250.5</c:v>
                </c:pt>
                <c:pt idx="32">
                  <c:v>256.71799926757814</c:v>
                </c:pt>
                <c:pt idx="33">
                  <c:v>264.8799987792969</c:v>
                </c:pt>
                <c:pt idx="34">
                  <c:v>262.35400390625</c:v>
                </c:pt>
                <c:pt idx="35">
                  <c:v>262.46999359130859</c:v>
                </c:pt>
                <c:pt idx="36">
                  <c:v>257.25800170898435</c:v>
                </c:pt>
                <c:pt idx="37">
                  <c:v>256.35200195312501</c:v>
                </c:pt>
                <c:pt idx="38">
                  <c:v>254.57199707031251</c:v>
                </c:pt>
                <c:pt idx="39">
                  <c:v>252.90199890136719</c:v>
                </c:pt>
                <c:pt idx="40">
                  <c:v>254.45800170898437</c:v>
                </c:pt>
                <c:pt idx="41">
                  <c:v>260.35999755859376</c:v>
                </c:pt>
                <c:pt idx="42">
                  <c:v>264.85000000000002</c:v>
                </c:pt>
                <c:pt idx="43">
                  <c:v>258.08999633789063</c:v>
                </c:pt>
                <c:pt idx="44">
                  <c:v>247.32399902343749</c:v>
                </c:pt>
                <c:pt idx="45">
                  <c:v>240.90000305175781</c:v>
                </c:pt>
                <c:pt idx="46">
                  <c:v>238.72499847412109</c:v>
                </c:pt>
                <c:pt idx="47">
                  <c:v>238.27400207519531</c:v>
                </c:pt>
                <c:pt idx="48">
                  <c:v>227.86599731445313</c:v>
                </c:pt>
                <c:pt idx="49">
                  <c:v>229.95</c:v>
                </c:pt>
                <c:pt idx="50">
                  <c:v>229.63600158691406</c:v>
                </c:pt>
                <c:pt idx="51">
                  <c:v>235.82999801635742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84A-4474-A282-D96EF2F9B52A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232.05500030517578</c:v>
                </c:pt>
                <c:pt idx="1">
                  <c:v>241.82600402832031</c:v>
                </c:pt>
                <c:pt idx="2">
                  <c:v>257.62599792480466</c:v>
                </c:pt>
                <c:pt idx="3">
                  <c:v>268.1140075683594</c:v>
                </c:pt>
                <c:pt idx="4">
                  <c:v>261.24400024414064</c:v>
                </c:pt>
                <c:pt idx="5">
                  <c:v>259.43800048828126</c:v>
                </c:pt>
                <c:pt idx="6">
                  <c:v>255.93199462890624</c:v>
                </c:pt>
                <c:pt idx="7">
                  <c:v>258.30999450683595</c:v>
                </c:pt>
                <c:pt idx="8">
                  <c:v>259.98599853515623</c:v>
                </c:pt>
                <c:pt idx="9">
                  <c:v>258.6720031738281</c:v>
                </c:pt>
                <c:pt idx="10">
                  <c:v>258.59000244140623</c:v>
                </c:pt>
                <c:pt idx="11">
                  <c:v>260.03800354003909</c:v>
                </c:pt>
                <c:pt idx="12">
                  <c:v>253.28600158691407</c:v>
                </c:pt>
                <c:pt idx="13">
                  <c:v>248.64800109863282</c:v>
                </c:pt>
                <c:pt idx="14">
                  <c:v>251.21400146484376</c:v>
                </c:pt>
                <c:pt idx="15">
                  <c:v>248.83399963378906</c:v>
                </c:pt>
                <c:pt idx="16">
                  <c:v>249.66200256347656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1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PRIMAL ROUND VALUE</a:t>
            </a:r>
          </a:p>
          <a:p>
            <a:pPr>
              <a:defRPr/>
            </a:pPr>
            <a:r>
              <a:rPr lang="en-US" sz="2000" b="0" baseline="0" dirty="0"/>
              <a:t>Choice 600-900 Lbs., Boxed Beef,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188.3214990234375</c:v>
                </c:pt>
                <c:pt idx="1">
                  <c:v>190.13679992675782</c:v>
                </c:pt>
                <c:pt idx="2">
                  <c:v>190.61719970703126</c:v>
                </c:pt>
                <c:pt idx="3">
                  <c:v>193.22240051269529</c:v>
                </c:pt>
                <c:pt idx="4">
                  <c:v>193.1768007324219</c:v>
                </c:pt>
                <c:pt idx="5">
                  <c:v>190.6675982666016</c:v>
                </c:pt>
                <c:pt idx="6">
                  <c:v>190.16079956054688</c:v>
                </c:pt>
                <c:pt idx="7">
                  <c:v>189.44280029296874</c:v>
                </c:pt>
                <c:pt idx="8">
                  <c:v>189.28760009765625</c:v>
                </c:pt>
                <c:pt idx="9">
                  <c:v>187.56559997558594</c:v>
                </c:pt>
                <c:pt idx="10">
                  <c:v>187.8252001953125</c:v>
                </c:pt>
                <c:pt idx="11">
                  <c:v>197.10599975585939</c:v>
                </c:pt>
                <c:pt idx="12">
                  <c:v>203.04640014648436</c:v>
                </c:pt>
                <c:pt idx="13">
                  <c:v>201.66119812011721</c:v>
                </c:pt>
                <c:pt idx="14">
                  <c:v>201.39759948730469</c:v>
                </c:pt>
                <c:pt idx="15">
                  <c:v>202.34679953613281</c:v>
                </c:pt>
                <c:pt idx="16">
                  <c:v>209.76040122070313</c:v>
                </c:pt>
                <c:pt idx="17">
                  <c:v>225.15719885253907</c:v>
                </c:pt>
                <c:pt idx="18">
                  <c:v>245.53079772949224</c:v>
                </c:pt>
                <c:pt idx="19">
                  <c:v>250.91999987792968</c:v>
                </c:pt>
                <c:pt idx="20">
                  <c:v>238.10800166015625</c:v>
                </c:pt>
                <c:pt idx="21">
                  <c:v>229.73649847412108</c:v>
                </c:pt>
                <c:pt idx="22">
                  <c:v>207.13200114746093</c:v>
                </c:pt>
                <c:pt idx="23">
                  <c:v>193.87599995117185</c:v>
                </c:pt>
                <c:pt idx="24">
                  <c:v>191.34119875488281</c:v>
                </c:pt>
                <c:pt idx="25">
                  <c:v>190.8044008544922</c:v>
                </c:pt>
                <c:pt idx="26">
                  <c:v>189.83549990844728</c:v>
                </c:pt>
                <c:pt idx="27">
                  <c:v>188.27079953613281</c:v>
                </c:pt>
                <c:pt idx="28">
                  <c:v>186.25679902343751</c:v>
                </c:pt>
                <c:pt idx="29">
                  <c:v>187.08200017089843</c:v>
                </c:pt>
                <c:pt idx="30">
                  <c:v>189.19319924316406</c:v>
                </c:pt>
                <c:pt idx="31">
                  <c:v>192.42640041503907</c:v>
                </c:pt>
                <c:pt idx="32">
                  <c:v>199.91199978027342</c:v>
                </c:pt>
                <c:pt idx="33">
                  <c:v>206.11480092773436</c:v>
                </c:pt>
                <c:pt idx="34">
                  <c:v>204.45559963378906</c:v>
                </c:pt>
                <c:pt idx="35">
                  <c:v>202.33250042724609</c:v>
                </c:pt>
                <c:pt idx="36">
                  <c:v>198.243599609375</c:v>
                </c:pt>
                <c:pt idx="37">
                  <c:v>195.28040043945313</c:v>
                </c:pt>
                <c:pt idx="38">
                  <c:v>195.7028001220703</c:v>
                </c:pt>
                <c:pt idx="39">
                  <c:v>196.70040144042969</c:v>
                </c:pt>
                <c:pt idx="40">
                  <c:v>196.22640029296875</c:v>
                </c:pt>
                <c:pt idx="41">
                  <c:v>196.62759836425781</c:v>
                </c:pt>
                <c:pt idx="42">
                  <c:v>199.95839941406248</c:v>
                </c:pt>
                <c:pt idx="43">
                  <c:v>202.56240236816407</c:v>
                </c:pt>
                <c:pt idx="44">
                  <c:v>202.39200012207033</c:v>
                </c:pt>
                <c:pt idx="45">
                  <c:v>199.93160095214844</c:v>
                </c:pt>
                <c:pt idx="46">
                  <c:v>198.20680038452147</c:v>
                </c:pt>
                <c:pt idx="47">
                  <c:v>194.68560153198243</c:v>
                </c:pt>
                <c:pt idx="48">
                  <c:v>188.20520202636717</c:v>
                </c:pt>
                <c:pt idx="49">
                  <c:v>185.80559997558595</c:v>
                </c:pt>
                <c:pt idx="50">
                  <c:v>188.91559982299805</c:v>
                </c:pt>
                <c:pt idx="51">
                  <c:v>195.68683319091798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224.86749649047852</c:v>
                </c:pt>
                <c:pt idx="1">
                  <c:v>222.41599731445314</c:v>
                </c:pt>
                <c:pt idx="2">
                  <c:v>217.45400085449219</c:v>
                </c:pt>
                <c:pt idx="3">
                  <c:v>212.90200195312499</c:v>
                </c:pt>
                <c:pt idx="4">
                  <c:v>210.36600036621093</c:v>
                </c:pt>
                <c:pt idx="5">
                  <c:v>214.86399841308594</c:v>
                </c:pt>
                <c:pt idx="6">
                  <c:v>220.74400024414064</c:v>
                </c:pt>
                <c:pt idx="7">
                  <c:v>229.75400390625001</c:v>
                </c:pt>
                <c:pt idx="8">
                  <c:v>227.93800048828126</c:v>
                </c:pt>
                <c:pt idx="9">
                  <c:v>224.91799926757813</c:v>
                </c:pt>
                <c:pt idx="10">
                  <c:v>220.35800170898438</c:v>
                </c:pt>
                <c:pt idx="11">
                  <c:v>216.35399780273437</c:v>
                </c:pt>
                <c:pt idx="12">
                  <c:v>216.47799987792968</c:v>
                </c:pt>
                <c:pt idx="13">
                  <c:v>223.74600219726563</c:v>
                </c:pt>
                <c:pt idx="14">
                  <c:v>228.70999755859376</c:v>
                </c:pt>
                <c:pt idx="15">
                  <c:v>233.42200317382813</c:v>
                </c:pt>
                <c:pt idx="16">
                  <c:v>231.98199768066405</c:v>
                </c:pt>
                <c:pt idx="17">
                  <c:v>231.49000244140626</c:v>
                </c:pt>
                <c:pt idx="18">
                  <c:v>230.39799804687499</c:v>
                </c:pt>
                <c:pt idx="19">
                  <c:v>226.04400329589845</c:v>
                </c:pt>
                <c:pt idx="20">
                  <c:v>230.98400268554687</c:v>
                </c:pt>
                <c:pt idx="21">
                  <c:v>234.65999984741211</c:v>
                </c:pt>
                <c:pt idx="22">
                  <c:v>247.55599670410157</c:v>
                </c:pt>
                <c:pt idx="23">
                  <c:v>255.15199890136719</c:v>
                </c:pt>
                <c:pt idx="24">
                  <c:v>247.79800109863282</c:v>
                </c:pt>
                <c:pt idx="25">
                  <c:v>241.2239990234375</c:v>
                </c:pt>
                <c:pt idx="26">
                  <c:v>238.36999893188477</c:v>
                </c:pt>
                <c:pt idx="27">
                  <c:v>229.89800109863282</c:v>
                </c:pt>
                <c:pt idx="28">
                  <c:v>231.84599609374999</c:v>
                </c:pt>
                <c:pt idx="29">
                  <c:v>236.44400024414063</c:v>
                </c:pt>
                <c:pt idx="30">
                  <c:v>236.40400085449218</c:v>
                </c:pt>
                <c:pt idx="31">
                  <c:v>240.15</c:v>
                </c:pt>
                <c:pt idx="32">
                  <c:v>254.62200012207032</c:v>
                </c:pt>
                <c:pt idx="33">
                  <c:v>264.5100036621094</c:v>
                </c:pt>
                <c:pt idx="34">
                  <c:v>269.37600097656252</c:v>
                </c:pt>
                <c:pt idx="35">
                  <c:v>271.89499664306641</c:v>
                </c:pt>
                <c:pt idx="36">
                  <c:v>270.03400268554685</c:v>
                </c:pt>
                <c:pt idx="37">
                  <c:v>264.49599609375002</c:v>
                </c:pt>
                <c:pt idx="38">
                  <c:v>266.65200195312502</c:v>
                </c:pt>
                <c:pt idx="39">
                  <c:v>267.06800537109376</c:v>
                </c:pt>
                <c:pt idx="40">
                  <c:v>266.96400146484376</c:v>
                </c:pt>
                <c:pt idx="41">
                  <c:v>270.95200805664064</c:v>
                </c:pt>
                <c:pt idx="42">
                  <c:v>271.40999755859377</c:v>
                </c:pt>
                <c:pt idx="43">
                  <c:v>263</c:v>
                </c:pt>
                <c:pt idx="44">
                  <c:v>257.02000122070314</c:v>
                </c:pt>
                <c:pt idx="45">
                  <c:v>245.54800109863282</c:v>
                </c:pt>
                <c:pt idx="46">
                  <c:v>241.48250198364258</c:v>
                </c:pt>
                <c:pt idx="47">
                  <c:v>230.15999755859374</c:v>
                </c:pt>
                <c:pt idx="48">
                  <c:v>211.0259979248047</c:v>
                </c:pt>
                <c:pt idx="49">
                  <c:v>203.48600158691406</c:v>
                </c:pt>
                <c:pt idx="50">
                  <c:v>205.81600036621094</c:v>
                </c:pt>
                <c:pt idx="51">
                  <c:v>210.59749984741211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560C-4378-9020-1970AFE75FE8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213.69999694824219</c:v>
                </c:pt>
                <c:pt idx="1">
                  <c:v>225.16999816894531</c:v>
                </c:pt>
                <c:pt idx="2">
                  <c:v>242.6199981689453</c:v>
                </c:pt>
                <c:pt idx="3">
                  <c:v>246.63200073242189</c:v>
                </c:pt>
                <c:pt idx="4">
                  <c:v>245.73599853515626</c:v>
                </c:pt>
                <c:pt idx="5">
                  <c:v>247.68399963378906</c:v>
                </c:pt>
                <c:pt idx="6">
                  <c:v>249.27200012207032</c:v>
                </c:pt>
                <c:pt idx="7">
                  <c:v>252.85200500488281</c:v>
                </c:pt>
                <c:pt idx="8">
                  <c:v>262.24400024414064</c:v>
                </c:pt>
                <c:pt idx="9">
                  <c:v>266.27199707031252</c:v>
                </c:pt>
                <c:pt idx="10">
                  <c:v>271.63199462890623</c:v>
                </c:pt>
                <c:pt idx="11">
                  <c:v>266.03800659179689</c:v>
                </c:pt>
                <c:pt idx="12">
                  <c:v>257.11600036621093</c:v>
                </c:pt>
                <c:pt idx="13">
                  <c:v>246.17400207519532</c:v>
                </c:pt>
                <c:pt idx="14">
                  <c:v>247.07799682617187</c:v>
                </c:pt>
                <c:pt idx="15">
                  <c:v>246.53799743652343</c:v>
                </c:pt>
                <c:pt idx="16">
                  <c:v>245.96999816894532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1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PRIMAL LOIN VALUE</a:t>
            </a:r>
          </a:p>
          <a:p>
            <a:pPr>
              <a:defRPr/>
            </a:pPr>
            <a:r>
              <a:rPr lang="en-US" sz="2000" b="0" baseline="0" dirty="0"/>
              <a:t>Choice 600-900 Lbs., Boxed Beef,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282.1026025390625</c:v>
                </c:pt>
                <c:pt idx="1">
                  <c:v>288.80839721679683</c:v>
                </c:pt>
                <c:pt idx="2">
                  <c:v>296.33439819335933</c:v>
                </c:pt>
                <c:pt idx="3">
                  <c:v>305.09960083007815</c:v>
                </c:pt>
                <c:pt idx="4">
                  <c:v>304.44879765625001</c:v>
                </c:pt>
                <c:pt idx="5">
                  <c:v>299.76959838867185</c:v>
                </c:pt>
                <c:pt idx="6">
                  <c:v>299.78880004882814</c:v>
                </c:pt>
                <c:pt idx="7">
                  <c:v>301.84719970703128</c:v>
                </c:pt>
                <c:pt idx="8">
                  <c:v>302.26639892578123</c:v>
                </c:pt>
                <c:pt idx="9">
                  <c:v>304.80079956054681</c:v>
                </c:pt>
                <c:pt idx="10">
                  <c:v>307.83800048828124</c:v>
                </c:pt>
                <c:pt idx="11">
                  <c:v>317.25039916992188</c:v>
                </c:pt>
                <c:pt idx="12">
                  <c:v>323.98279907226561</c:v>
                </c:pt>
                <c:pt idx="13">
                  <c:v>328.09</c:v>
                </c:pt>
                <c:pt idx="14">
                  <c:v>327.99319946289063</c:v>
                </c:pt>
                <c:pt idx="15">
                  <c:v>331.25920100097653</c:v>
                </c:pt>
                <c:pt idx="16">
                  <c:v>349.7507971679687</c:v>
                </c:pt>
                <c:pt idx="17">
                  <c:v>376.86840151367193</c:v>
                </c:pt>
                <c:pt idx="18">
                  <c:v>400.44400117187507</c:v>
                </c:pt>
                <c:pt idx="19">
                  <c:v>407.6820018554688</c:v>
                </c:pt>
                <c:pt idx="20">
                  <c:v>406.01279809570303</c:v>
                </c:pt>
                <c:pt idx="21">
                  <c:v>404.78849847412113</c:v>
                </c:pt>
                <c:pt idx="22">
                  <c:v>393.14840083007812</c:v>
                </c:pt>
                <c:pt idx="23">
                  <c:v>369.4240014648438</c:v>
                </c:pt>
                <c:pt idx="24">
                  <c:v>348.80959833984377</c:v>
                </c:pt>
                <c:pt idx="25">
                  <c:v>333.57360122070315</c:v>
                </c:pt>
                <c:pt idx="26">
                  <c:v>328.46350250244143</c:v>
                </c:pt>
                <c:pt idx="27">
                  <c:v>317.73960244140619</c:v>
                </c:pt>
                <c:pt idx="28">
                  <c:v>312.77840156249994</c:v>
                </c:pt>
                <c:pt idx="29">
                  <c:v>311.91160170898434</c:v>
                </c:pt>
                <c:pt idx="30">
                  <c:v>313.88399956054684</c:v>
                </c:pt>
                <c:pt idx="31">
                  <c:v>320.24399985351562</c:v>
                </c:pt>
                <c:pt idx="32">
                  <c:v>334.73600332031253</c:v>
                </c:pt>
                <c:pt idx="33">
                  <c:v>343.13079995117187</c:v>
                </c:pt>
                <c:pt idx="34">
                  <c:v>339.16360004882813</c:v>
                </c:pt>
                <c:pt idx="35">
                  <c:v>330.36500158691405</c:v>
                </c:pt>
                <c:pt idx="36">
                  <c:v>315.33960058593749</c:v>
                </c:pt>
                <c:pt idx="37">
                  <c:v>308.71999965820311</c:v>
                </c:pt>
                <c:pt idx="38">
                  <c:v>301.81120083007812</c:v>
                </c:pt>
                <c:pt idx="39">
                  <c:v>295.79959733886716</c:v>
                </c:pt>
                <c:pt idx="40">
                  <c:v>292.87160063476568</c:v>
                </c:pt>
                <c:pt idx="41">
                  <c:v>293.04920065917969</c:v>
                </c:pt>
                <c:pt idx="42">
                  <c:v>297.79119848632814</c:v>
                </c:pt>
                <c:pt idx="43">
                  <c:v>302.67800214843749</c:v>
                </c:pt>
                <c:pt idx="44">
                  <c:v>303.2796032714844</c:v>
                </c:pt>
                <c:pt idx="45">
                  <c:v>302.97799804687503</c:v>
                </c:pt>
                <c:pt idx="46">
                  <c:v>303.22619781494143</c:v>
                </c:pt>
                <c:pt idx="47">
                  <c:v>300.28040026855467</c:v>
                </c:pt>
                <c:pt idx="48">
                  <c:v>297.71479980468746</c:v>
                </c:pt>
                <c:pt idx="49">
                  <c:v>294.37920043945309</c:v>
                </c:pt>
                <c:pt idx="50">
                  <c:v>293.52769866943356</c:v>
                </c:pt>
                <c:pt idx="51">
                  <c:v>300.30133158365885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369.40999603271484</c:v>
                </c:pt>
                <c:pt idx="1">
                  <c:v>375.66400146484375</c:v>
                </c:pt>
                <c:pt idx="2">
                  <c:v>376.43599853515627</c:v>
                </c:pt>
                <c:pt idx="3">
                  <c:v>373.29200439453126</c:v>
                </c:pt>
                <c:pt idx="4">
                  <c:v>371.32000122070315</c:v>
                </c:pt>
                <c:pt idx="5">
                  <c:v>376.92999877929685</c:v>
                </c:pt>
                <c:pt idx="6">
                  <c:v>384.02799682617189</c:v>
                </c:pt>
                <c:pt idx="7">
                  <c:v>397.82399902343752</c:v>
                </c:pt>
                <c:pt idx="8">
                  <c:v>404.30799560546876</c:v>
                </c:pt>
                <c:pt idx="9">
                  <c:v>400.32399902343752</c:v>
                </c:pt>
                <c:pt idx="10">
                  <c:v>391.92400512695315</c:v>
                </c:pt>
                <c:pt idx="11">
                  <c:v>384.10999755859376</c:v>
                </c:pt>
                <c:pt idx="12">
                  <c:v>386.10599975585939</c:v>
                </c:pt>
                <c:pt idx="13">
                  <c:v>396.25599975585936</c:v>
                </c:pt>
                <c:pt idx="14">
                  <c:v>413.82399902343752</c:v>
                </c:pt>
                <c:pt idx="15">
                  <c:v>425.00800170898435</c:v>
                </c:pt>
                <c:pt idx="16">
                  <c:v>434.21599731445315</c:v>
                </c:pt>
                <c:pt idx="17">
                  <c:v>439.32199707031248</c:v>
                </c:pt>
                <c:pt idx="18">
                  <c:v>438.30599365234377</c:v>
                </c:pt>
                <c:pt idx="19">
                  <c:v>432.13599853515626</c:v>
                </c:pt>
                <c:pt idx="20">
                  <c:v>431.7659973144531</c:v>
                </c:pt>
                <c:pt idx="21">
                  <c:v>443.50250244140625</c:v>
                </c:pt>
                <c:pt idx="22">
                  <c:v>471.33601074218751</c:v>
                </c:pt>
                <c:pt idx="23">
                  <c:v>495.9480041503906</c:v>
                </c:pt>
                <c:pt idx="24">
                  <c:v>489.91600341796874</c:v>
                </c:pt>
                <c:pt idx="25">
                  <c:v>480.48599243164063</c:v>
                </c:pt>
                <c:pt idx="26">
                  <c:v>472.92500305175781</c:v>
                </c:pt>
                <c:pt idx="27">
                  <c:v>443.72200317382811</c:v>
                </c:pt>
                <c:pt idx="28">
                  <c:v>430.12400512695314</c:v>
                </c:pt>
                <c:pt idx="29">
                  <c:v>418.90999755859377</c:v>
                </c:pt>
                <c:pt idx="30">
                  <c:v>414.56800537109376</c:v>
                </c:pt>
                <c:pt idx="31">
                  <c:v>410.48599243164063</c:v>
                </c:pt>
                <c:pt idx="32">
                  <c:v>404.85799560546877</c:v>
                </c:pt>
                <c:pt idx="33">
                  <c:v>403.87799682617185</c:v>
                </c:pt>
                <c:pt idx="34">
                  <c:v>395.87800292968751</c:v>
                </c:pt>
                <c:pt idx="35">
                  <c:v>385.55750274658203</c:v>
                </c:pt>
                <c:pt idx="36">
                  <c:v>376.44599609375001</c:v>
                </c:pt>
                <c:pt idx="37">
                  <c:v>369.09801025390624</c:v>
                </c:pt>
                <c:pt idx="38">
                  <c:v>360.51199951171873</c:v>
                </c:pt>
                <c:pt idx="39">
                  <c:v>362.14199829101563</c:v>
                </c:pt>
                <c:pt idx="40">
                  <c:v>363.26600341796876</c:v>
                </c:pt>
                <c:pt idx="41">
                  <c:v>367.4320007324219</c:v>
                </c:pt>
                <c:pt idx="42">
                  <c:v>376.76199951171873</c:v>
                </c:pt>
                <c:pt idx="43">
                  <c:v>379.2600036621094</c:v>
                </c:pt>
                <c:pt idx="44">
                  <c:v>381.84199829101561</c:v>
                </c:pt>
                <c:pt idx="45">
                  <c:v>382.79400024414065</c:v>
                </c:pt>
                <c:pt idx="46">
                  <c:v>385.66000366210938</c:v>
                </c:pt>
                <c:pt idx="47">
                  <c:v>388.14000244140624</c:v>
                </c:pt>
                <c:pt idx="48">
                  <c:v>387.16000366210938</c:v>
                </c:pt>
                <c:pt idx="49">
                  <c:v>387.77399291992185</c:v>
                </c:pt>
                <c:pt idx="50">
                  <c:v>382.73000488281252</c:v>
                </c:pt>
                <c:pt idx="51">
                  <c:v>387.47250366210938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D63-42C4-BE06-81A1F06246AD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377.03250122070313</c:v>
                </c:pt>
                <c:pt idx="1">
                  <c:v>374.08200073242188</c:v>
                </c:pt>
                <c:pt idx="2">
                  <c:v>383.35600585937499</c:v>
                </c:pt>
                <c:pt idx="3">
                  <c:v>382.71799926757814</c:v>
                </c:pt>
                <c:pt idx="4">
                  <c:v>378.18800048828126</c:v>
                </c:pt>
                <c:pt idx="5">
                  <c:v>377.11600341796873</c:v>
                </c:pt>
                <c:pt idx="6">
                  <c:v>382.37199707031249</c:v>
                </c:pt>
                <c:pt idx="7">
                  <c:v>390.18599853515627</c:v>
                </c:pt>
                <c:pt idx="8">
                  <c:v>397.01400146484377</c:v>
                </c:pt>
                <c:pt idx="9">
                  <c:v>401.83399658203126</c:v>
                </c:pt>
                <c:pt idx="10">
                  <c:v>409.8179992675781</c:v>
                </c:pt>
                <c:pt idx="11">
                  <c:v>419.67000122070311</c:v>
                </c:pt>
                <c:pt idx="12">
                  <c:v>422.81599731445311</c:v>
                </c:pt>
                <c:pt idx="13">
                  <c:v>413.97200317382811</c:v>
                </c:pt>
                <c:pt idx="14">
                  <c:v>407.83399658203126</c:v>
                </c:pt>
                <c:pt idx="15">
                  <c:v>403.06599731445311</c:v>
                </c:pt>
                <c:pt idx="16">
                  <c:v>400.30400390624999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2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PRIMAL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BRISKET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VALUE</a:t>
            </a:r>
          </a:p>
          <a:p>
            <a:pPr>
              <a:defRPr/>
            </a:pPr>
            <a:r>
              <a:rPr lang="en-US" sz="2000" b="0" baseline="0" dirty="0"/>
              <a:t>Choice 600-900 Lbs., Boxed Beef,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202.25940048217771</c:v>
                </c:pt>
                <c:pt idx="1">
                  <c:v>203.28760192871096</c:v>
                </c:pt>
                <c:pt idx="2">
                  <c:v>200.92640136718751</c:v>
                </c:pt>
                <c:pt idx="3">
                  <c:v>199.78920166015627</c:v>
                </c:pt>
                <c:pt idx="4">
                  <c:v>197.20920136718752</c:v>
                </c:pt>
                <c:pt idx="5">
                  <c:v>193.36799987792966</c:v>
                </c:pt>
                <c:pt idx="6">
                  <c:v>190.86879943847654</c:v>
                </c:pt>
                <c:pt idx="7">
                  <c:v>187.65200134277345</c:v>
                </c:pt>
                <c:pt idx="8">
                  <c:v>188.51839904785157</c:v>
                </c:pt>
                <c:pt idx="9">
                  <c:v>191.58439941406249</c:v>
                </c:pt>
                <c:pt idx="10">
                  <c:v>192.54279968261716</c:v>
                </c:pt>
                <c:pt idx="11">
                  <c:v>197.82159973144533</c:v>
                </c:pt>
                <c:pt idx="12">
                  <c:v>202.04359924316404</c:v>
                </c:pt>
                <c:pt idx="13">
                  <c:v>202.30760070800778</c:v>
                </c:pt>
                <c:pt idx="14">
                  <c:v>196.97200012207031</c:v>
                </c:pt>
                <c:pt idx="15">
                  <c:v>198.57999956054687</c:v>
                </c:pt>
                <c:pt idx="16">
                  <c:v>210.00039958496092</c:v>
                </c:pt>
                <c:pt idx="17">
                  <c:v>232.77520080566404</c:v>
                </c:pt>
                <c:pt idx="18">
                  <c:v>250.32039819335938</c:v>
                </c:pt>
                <c:pt idx="19">
                  <c:v>261.69439904785156</c:v>
                </c:pt>
                <c:pt idx="20">
                  <c:v>253.01240085449217</c:v>
                </c:pt>
                <c:pt idx="21">
                  <c:v>255.06850067138672</c:v>
                </c:pt>
                <c:pt idx="22">
                  <c:v>229.46399804687499</c:v>
                </c:pt>
                <c:pt idx="23">
                  <c:v>213.38400134277344</c:v>
                </c:pt>
                <c:pt idx="24">
                  <c:v>211.3751998779297</c:v>
                </c:pt>
                <c:pt idx="25">
                  <c:v>202.54200029296874</c:v>
                </c:pt>
                <c:pt idx="26">
                  <c:v>196.36850137329102</c:v>
                </c:pt>
                <c:pt idx="27">
                  <c:v>189.39479990234372</c:v>
                </c:pt>
                <c:pt idx="28">
                  <c:v>188.16400187988285</c:v>
                </c:pt>
                <c:pt idx="29">
                  <c:v>189.67639921874999</c:v>
                </c:pt>
                <c:pt idx="30">
                  <c:v>193.50200002441406</c:v>
                </c:pt>
                <c:pt idx="31">
                  <c:v>199.15800004882811</c:v>
                </c:pt>
                <c:pt idx="32">
                  <c:v>209.59439833984374</c:v>
                </c:pt>
                <c:pt idx="33">
                  <c:v>216.32639902343749</c:v>
                </c:pt>
                <c:pt idx="34">
                  <c:v>216.79159992675781</c:v>
                </c:pt>
                <c:pt idx="35">
                  <c:v>219.30479993896483</c:v>
                </c:pt>
                <c:pt idx="36">
                  <c:v>214.3518988037109</c:v>
                </c:pt>
                <c:pt idx="37">
                  <c:v>203.52279895019529</c:v>
                </c:pt>
                <c:pt idx="38">
                  <c:v>195.4440008544922</c:v>
                </c:pt>
                <c:pt idx="39">
                  <c:v>196.29399929199218</c:v>
                </c:pt>
                <c:pt idx="40">
                  <c:v>194.40479975585936</c:v>
                </c:pt>
                <c:pt idx="41">
                  <c:v>195.87040043945314</c:v>
                </c:pt>
                <c:pt idx="42">
                  <c:v>196.45999943847656</c:v>
                </c:pt>
                <c:pt idx="43">
                  <c:v>198.32279936523437</c:v>
                </c:pt>
                <c:pt idx="44">
                  <c:v>200.27840148925779</c:v>
                </c:pt>
                <c:pt idx="45">
                  <c:v>202.63239868164061</c:v>
                </c:pt>
                <c:pt idx="46">
                  <c:v>202.84029998779297</c:v>
                </c:pt>
                <c:pt idx="47">
                  <c:v>202.52160043334962</c:v>
                </c:pt>
                <c:pt idx="48">
                  <c:v>198.98679931640623</c:v>
                </c:pt>
                <c:pt idx="49">
                  <c:v>198.18160034179689</c:v>
                </c:pt>
                <c:pt idx="50">
                  <c:v>201.8989010620117</c:v>
                </c:pt>
                <c:pt idx="51">
                  <c:v>208.10550333658858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206.92499923706055</c:v>
                </c:pt>
                <c:pt idx="1">
                  <c:v>202.36800231933594</c:v>
                </c:pt>
                <c:pt idx="2">
                  <c:v>193.8800018310547</c:v>
                </c:pt>
                <c:pt idx="3">
                  <c:v>195.15199890136719</c:v>
                </c:pt>
                <c:pt idx="4">
                  <c:v>190.16200256347656</c:v>
                </c:pt>
                <c:pt idx="5">
                  <c:v>192.91000061035157</c:v>
                </c:pt>
                <c:pt idx="6">
                  <c:v>197.38200073242189</c:v>
                </c:pt>
                <c:pt idx="7">
                  <c:v>206.55399780273439</c:v>
                </c:pt>
                <c:pt idx="8">
                  <c:v>210.14000244140624</c:v>
                </c:pt>
                <c:pt idx="9">
                  <c:v>213.36600036621093</c:v>
                </c:pt>
                <c:pt idx="10">
                  <c:v>210.83400268554686</c:v>
                </c:pt>
                <c:pt idx="11">
                  <c:v>213.47999877929686</c:v>
                </c:pt>
                <c:pt idx="12">
                  <c:v>218.18799743652343</c:v>
                </c:pt>
                <c:pt idx="13">
                  <c:v>229.3019989013672</c:v>
                </c:pt>
                <c:pt idx="14">
                  <c:v>235.82400207519532</c:v>
                </c:pt>
                <c:pt idx="15">
                  <c:v>243.80800170898436</c:v>
                </c:pt>
                <c:pt idx="16">
                  <c:v>242.47999877929686</c:v>
                </c:pt>
                <c:pt idx="17">
                  <c:v>240.81999816894532</c:v>
                </c:pt>
                <c:pt idx="18">
                  <c:v>238.73800048828124</c:v>
                </c:pt>
                <c:pt idx="19">
                  <c:v>230.97600097656249</c:v>
                </c:pt>
                <c:pt idx="20">
                  <c:v>227.6</c:v>
                </c:pt>
                <c:pt idx="21">
                  <c:v>227.67250442504883</c:v>
                </c:pt>
                <c:pt idx="22">
                  <c:v>249.50399780273438</c:v>
                </c:pt>
                <c:pt idx="23">
                  <c:v>275.25</c:v>
                </c:pt>
                <c:pt idx="24">
                  <c:v>275.15999755859377</c:v>
                </c:pt>
                <c:pt idx="25">
                  <c:v>272.26399536132811</c:v>
                </c:pt>
                <c:pt idx="26">
                  <c:v>272.52999114990234</c:v>
                </c:pt>
                <c:pt idx="27">
                  <c:v>264.49600219726563</c:v>
                </c:pt>
                <c:pt idx="28">
                  <c:v>247.48600158691406</c:v>
                </c:pt>
                <c:pt idx="29">
                  <c:v>246.41999816894531</c:v>
                </c:pt>
                <c:pt idx="30">
                  <c:v>250.47600097656249</c:v>
                </c:pt>
                <c:pt idx="31">
                  <c:v>252.65199584960936</c:v>
                </c:pt>
                <c:pt idx="32">
                  <c:v>264.37400512695314</c:v>
                </c:pt>
                <c:pt idx="33">
                  <c:v>271.40799560546873</c:v>
                </c:pt>
                <c:pt idx="34">
                  <c:v>264.24400024414064</c:v>
                </c:pt>
                <c:pt idx="35">
                  <c:v>260.04499816894531</c:v>
                </c:pt>
                <c:pt idx="36">
                  <c:v>253.75</c:v>
                </c:pt>
                <c:pt idx="37">
                  <c:v>240.33599853515625</c:v>
                </c:pt>
                <c:pt idx="38">
                  <c:v>234.59599914550782</c:v>
                </c:pt>
                <c:pt idx="39">
                  <c:v>235.09199829101561</c:v>
                </c:pt>
                <c:pt idx="40">
                  <c:v>230.81399841308593</c:v>
                </c:pt>
                <c:pt idx="41">
                  <c:v>223.02399902343751</c:v>
                </c:pt>
                <c:pt idx="42">
                  <c:v>227.06799926757813</c:v>
                </c:pt>
                <c:pt idx="43">
                  <c:v>225.21199951171874</c:v>
                </c:pt>
                <c:pt idx="44">
                  <c:v>214.93599853515624</c:v>
                </c:pt>
                <c:pt idx="45">
                  <c:v>220.17000122070311</c:v>
                </c:pt>
                <c:pt idx="46">
                  <c:v>228.64500045776367</c:v>
                </c:pt>
                <c:pt idx="47">
                  <c:v>234.00399780273438</c:v>
                </c:pt>
                <c:pt idx="48">
                  <c:v>234.17000122070311</c:v>
                </c:pt>
                <c:pt idx="49">
                  <c:v>243.17400207519532</c:v>
                </c:pt>
                <c:pt idx="50">
                  <c:v>251.19999389648439</c:v>
                </c:pt>
                <c:pt idx="51">
                  <c:v>256.08000183105469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191-46C0-9FC0-64A64089FBCD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259.46499633789063</c:v>
                </c:pt>
                <c:pt idx="1">
                  <c:v>268.40999755859377</c:v>
                </c:pt>
                <c:pt idx="2">
                  <c:v>270.0360046386719</c:v>
                </c:pt>
                <c:pt idx="3">
                  <c:v>256.2860076904297</c:v>
                </c:pt>
                <c:pt idx="4">
                  <c:v>243.37200012207032</c:v>
                </c:pt>
                <c:pt idx="5">
                  <c:v>237.40400085449218</c:v>
                </c:pt>
                <c:pt idx="6">
                  <c:v>232.98999633789063</c:v>
                </c:pt>
                <c:pt idx="7">
                  <c:v>232.26400146484374</c:v>
                </c:pt>
                <c:pt idx="8">
                  <c:v>229.54400024414062</c:v>
                </c:pt>
                <c:pt idx="9">
                  <c:v>237.08200073242188</c:v>
                </c:pt>
                <c:pt idx="10">
                  <c:v>239.60599670410156</c:v>
                </c:pt>
                <c:pt idx="11">
                  <c:v>242.57999877929689</c:v>
                </c:pt>
                <c:pt idx="12">
                  <c:v>239.09200134277344</c:v>
                </c:pt>
                <c:pt idx="13">
                  <c:v>239.09799804687501</c:v>
                </c:pt>
                <c:pt idx="14">
                  <c:v>243.86199645996095</c:v>
                </c:pt>
                <c:pt idx="15">
                  <c:v>241.10199890136718</c:v>
                </c:pt>
                <c:pt idx="16">
                  <c:v>238.22799987792968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1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PRIMAL PLATE VALUE</a:t>
            </a:r>
          </a:p>
          <a:p>
            <a:pPr>
              <a:defRPr/>
            </a:pPr>
            <a:r>
              <a:rPr lang="en-US" sz="2000" b="0" baseline="0" dirty="0"/>
              <a:t>Choice 600-900 Lbs., Boxed Beef,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147.0159002685547</c:v>
                </c:pt>
                <c:pt idx="1">
                  <c:v>150.61880157470702</c:v>
                </c:pt>
                <c:pt idx="2">
                  <c:v>154.56319946289062</c:v>
                </c:pt>
                <c:pt idx="3">
                  <c:v>155.7347998046875</c:v>
                </c:pt>
                <c:pt idx="4">
                  <c:v>156.628401171875</c:v>
                </c:pt>
                <c:pt idx="5">
                  <c:v>155.91440124511718</c:v>
                </c:pt>
                <c:pt idx="6">
                  <c:v>155.49920104980467</c:v>
                </c:pt>
                <c:pt idx="7">
                  <c:v>156.36400085449219</c:v>
                </c:pt>
                <c:pt idx="8">
                  <c:v>156.60519958496093</c:v>
                </c:pt>
                <c:pt idx="9">
                  <c:v>158.60799987792967</c:v>
                </c:pt>
                <c:pt idx="10">
                  <c:v>160.29239929199215</c:v>
                </c:pt>
                <c:pt idx="11">
                  <c:v>165.62200012207032</c:v>
                </c:pt>
                <c:pt idx="12">
                  <c:v>167.83799926757811</c:v>
                </c:pt>
                <c:pt idx="13">
                  <c:v>166.06320037841797</c:v>
                </c:pt>
                <c:pt idx="14">
                  <c:v>166.66119995117188</c:v>
                </c:pt>
                <c:pt idx="15">
                  <c:v>170.78839949951171</c:v>
                </c:pt>
                <c:pt idx="16">
                  <c:v>178.05839907226564</c:v>
                </c:pt>
                <c:pt idx="17">
                  <c:v>189.30479887695313</c:v>
                </c:pt>
                <c:pt idx="18">
                  <c:v>201.45760124511719</c:v>
                </c:pt>
                <c:pt idx="19">
                  <c:v>202.5287994873047</c:v>
                </c:pt>
                <c:pt idx="20">
                  <c:v>194.30880034179685</c:v>
                </c:pt>
                <c:pt idx="21">
                  <c:v>193.21250024414061</c:v>
                </c:pt>
                <c:pt idx="22">
                  <c:v>187.67319907226562</c:v>
                </c:pt>
                <c:pt idx="23">
                  <c:v>181.37840061035158</c:v>
                </c:pt>
                <c:pt idx="24">
                  <c:v>179.84279907226562</c:v>
                </c:pt>
                <c:pt idx="25">
                  <c:v>177.99640058593749</c:v>
                </c:pt>
                <c:pt idx="26">
                  <c:v>176.82649896240235</c:v>
                </c:pt>
                <c:pt idx="27">
                  <c:v>175.37640048828126</c:v>
                </c:pt>
                <c:pt idx="28">
                  <c:v>175.89719899902343</c:v>
                </c:pt>
                <c:pt idx="29">
                  <c:v>175.11920095214845</c:v>
                </c:pt>
                <c:pt idx="30">
                  <c:v>174.10439904785156</c:v>
                </c:pt>
                <c:pt idx="31">
                  <c:v>175.14359887695312</c:v>
                </c:pt>
                <c:pt idx="32">
                  <c:v>178.49679978027342</c:v>
                </c:pt>
                <c:pt idx="33">
                  <c:v>179.74679909667967</c:v>
                </c:pt>
                <c:pt idx="34">
                  <c:v>178.25159785156251</c:v>
                </c:pt>
                <c:pt idx="35">
                  <c:v>174.49000112915039</c:v>
                </c:pt>
                <c:pt idx="36">
                  <c:v>169.56779858398437</c:v>
                </c:pt>
                <c:pt idx="37">
                  <c:v>164.64239982910158</c:v>
                </c:pt>
                <c:pt idx="38">
                  <c:v>158.19799985351565</c:v>
                </c:pt>
                <c:pt idx="39">
                  <c:v>151.46120056152344</c:v>
                </c:pt>
                <c:pt idx="40">
                  <c:v>148.65840046386717</c:v>
                </c:pt>
                <c:pt idx="41">
                  <c:v>146.35000073242185</c:v>
                </c:pt>
                <c:pt idx="42">
                  <c:v>146.55640010986329</c:v>
                </c:pt>
                <c:pt idx="43">
                  <c:v>147.51999949951173</c:v>
                </c:pt>
                <c:pt idx="44">
                  <c:v>151.10520050048828</c:v>
                </c:pt>
                <c:pt idx="45">
                  <c:v>152.07520019531248</c:v>
                </c:pt>
                <c:pt idx="46">
                  <c:v>151.85510040283202</c:v>
                </c:pt>
                <c:pt idx="47">
                  <c:v>151.68390089416502</c:v>
                </c:pt>
                <c:pt idx="48">
                  <c:v>152.74399963378906</c:v>
                </c:pt>
                <c:pt idx="49">
                  <c:v>151.69519897460935</c:v>
                </c:pt>
                <c:pt idx="50">
                  <c:v>148.57000015258788</c:v>
                </c:pt>
                <c:pt idx="51">
                  <c:v>151.25266850789387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170.12499618530273</c:v>
                </c:pt>
                <c:pt idx="1">
                  <c:v>174.41799926757813</c:v>
                </c:pt>
                <c:pt idx="2">
                  <c:v>176.92999877929688</c:v>
                </c:pt>
                <c:pt idx="3">
                  <c:v>177.70199890136718</c:v>
                </c:pt>
                <c:pt idx="4">
                  <c:v>179.36799926757811</c:v>
                </c:pt>
                <c:pt idx="5">
                  <c:v>181.97199707031251</c:v>
                </c:pt>
                <c:pt idx="6">
                  <c:v>186.63800048828125</c:v>
                </c:pt>
                <c:pt idx="7">
                  <c:v>193.52399902343751</c:v>
                </c:pt>
                <c:pt idx="8">
                  <c:v>201.24599609374999</c:v>
                </c:pt>
                <c:pt idx="9">
                  <c:v>207.18200073242187</c:v>
                </c:pt>
                <c:pt idx="10">
                  <c:v>213.80800170898436</c:v>
                </c:pt>
                <c:pt idx="11">
                  <c:v>217.69599914550781</c:v>
                </c:pt>
                <c:pt idx="12">
                  <c:v>221.89400024414061</c:v>
                </c:pt>
                <c:pt idx="13">
                  <c:v>228.84800109863281</c:v>
                </c:pt>
                <c:pt idx="14">
                  <c:v>241.39400329589844</c:v>
                </c:pt>
                <c:pt idx="15">
                  <c:v>255.72599792480469</c:v>
                </c:pt>
                <c:pt idx="16">
                  <c:v>265.69200439453124</c:v>
                </c:pt>
                <c:pt idx="17">
                  <c:v>271.51600341796876</c:v>
                </c:pt>
                <c:pt idx="18">
                  <c:v>269.7659973144531</c:v>
                </c:pt>
                <c:pt idx="19">
                  <c:v>266.16799316406252</c:v>
                </c:pt>
                <c:pt idx="20">
                  <c:v>259.28999633789061</c:v>
                </c:pt>
                <c:pt idx="21">
                  <c:v>258.27499389648438</c:v>
                </c:pt>
                <c:pt idx="22">
                  <c:v>267.43800048828126</c:v>
                </c:pt>
                <c:pt idx="23">
                  <c:v>271.85200195312501</c:v>
                </c:pt>
                <c:pt idx="24">
                  <c:v>263.42800292968752</c:v>
                </c:pt>
                <c:pt idx="25">
                  <c:v>262.13600463867186</c:v>
                </c:pt>
                <c:pt idx="26">
                  <c:v>256.87499618530273</c:v>
                </c:pt>
                <c:pt idx="27">
                  <c:v>249.24400024414064</c:v>
                </c:pt>
                <c:pt idx="28">
                  <c:v>236.05799865722656</c:v>
                </c:pt>
                <c:pt idx="29">
                  <c:v>231.53799743652343</c:v>
                </c:pt>
                <c:pt idx="30">
                  <c:v>229.49000244140626</c:v>
                </c:pt>
                <c:pt idx="31">
                  <c:v>217.26399841308594</c:v>
                </c:pt>
                <c:pt idx="32">
                  <c:v>218.85200195312501</c:v>
                </c:pt>
                <c:pt idx="33">
                  <c:v>222.02800292968749</c:v>
                </c:pt>
                <c:pt idx="34">
                  <c:v>212.77199707031249</c:v>
                </c:pt>
                <c:pt idx="35">
                  <c:v>207.71250152587891</c:v>
                </c:pt>
                <c:pt idx="36">
                  <c:v>207.43200073242187</c:v>
                </c:pt>
                <c:pt idx="37">
                  <c:v>199.50599975585936</c:v>
                </c:pt>
                <c:pt idx="38">
                  <c:v>198.24399719238281</c:v>
                </c:pt>
                <c:pt idx="39">
                  <c:v>188.35599975585939</c:v>
                </c:pt>
                <c:pt idx="40">
                  <c:v>179.67200317382813</c:v>
                </c:pt>
                <c:pt idx="41">
                  <c:v>181.25200195312499</c:v>
                </c:pt>
                <c:pt idx="42">
                  <c:v>177.68600158691407</c:v>
                </c:pt>
                <c:pt idx="43">
                  <c:v>174.31200256347657</c:v>
                </c:pt>
                <c:pt idx="44">
                  <c:v>167.00799865722655</c:v>
                </c:pt>
                <c:pt idx="45">
                  <c:v>170.81399841308593</c:v>
                </c:pt>
                <c:pt idx="46">
                  <c:v>167.29249572753906</c:v>
                </c:pt>
                <c:pt idx="47">
                  <c:v>168.77800292968749</c:v>
                </c:pt>
                <c:pt idx="48">
                  <c:v>164.31999816894532</c:v>
                </c:pt>
                <c:pt idx="49">
                  <c:v>166.42399902343749</c:v>
                </c:pt>
                <c:pt idx="50">
                  <c:v>167.26399841308594</c:v>
                </c:pt>
                <c:pt idx="51">
                  <c:v>168.64500045776367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306-4254-8D71-6EA65E613D26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169.3125</c:v>
                </c:pt>
                <c:pt idx="1">
                  <c:v>178.71199951171874</c:v>
                </c:pt>
                <c:pt idx="2">
                  <c:v>186.83600158691405</c:v>
                </c:pt>
                <c:pt idx="3">
                  <c:v>191.67400207519532</c:v>
                </c:pt>
                <c:pt idx="4">
                  <c:v>193.73799743652344</c:v>
                </c:pt>
                <c:pt idx="5">
                  <c:v>193.41400146484375</c:v>
                </c:pt>
                <c:pt idx="6">
                  <c:v>193.3279998779297</c:v>
                </c:pt>
                <c:pt idx="7">
                  <c:v>200.55</c:v>
                </c:pt>
                <c:pt idx="8">
                  <c:v>208.58199768066407</c:v>
                </c:pt>
                <c:pt idx="9">
                  <c:v>214.32600097656251</c:v>
                </c:pt>
                <c:pt idx="10">
                  <c:v>221.19000244140625</c:v>
                </c:pt>
                <c:pt idx="11">
                  <c:v>230.17999572753905</c:v>
                </c:pt>
                <c:pt idx="12">
                  <c:v>234.1</c:v>
                </c:pt>
                <c:pt idx="13">
                  <c:v>236.21600341796875</c:v>
                </c:pt>
                <c:pt idx="14">
                  <c:v>234.08199768066407</c:v>
                </c:pt>
                <c:pt idx="15">
                  <c:v>230.73399963378907</c:v>
                </c:pt>
                <c:pt idx="16">
                  <c:v>230.08399963378906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1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PRIMAL FLANK VALUE</a:t>
            </a:r>
          </a:p>
          <a:p>
            <a:pPr>
              <a:defRPr/>
            </a:pPr>
            <a:r>
              <a:rPr lang="en-US" sz="2000" b="0" baseline="0" dirty="0"/>
              <a:t>Choice 600-900 Lbs., Boxed Beef,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114.44679985046386</c:v>
                </c:pt>
                <c:pt idx="1">
                  <c:v>116.88880035400391</c:v>
                </c:pt>
                <c:pt idx="2">
                  <c:v>119.66719909667968</c:v>
                </c:pt>
                <c:pt idx="3">
                  <c:v>120.49560028076171</c:v>
                </c:pt>
                <c:pt idx="4">
                  <c:v>121.43239989013674</c:v>
                </c:pt>
                <c:pt idx="5">
                  <c:v>120.11199981689454</c:v>
                </c:pt>
                <c:pt idx="6">
                  <c:v>120.35999999999999</c:v>
                </c:pt>
                <c:pt idx="7">
                  <c:v>120.75280090332031</c:v>
                </c:pt>
                <c:pt idx="8">
                  <c:v>120.92840057373046</c:v>
                </c:pt>
                <c:pt idx="9">
                  <c:v>121.77479949951172</c:v>
                </c:pt>
                <c:pt idx="10">
                  <c:v>123.42279937744142</c:v>
                </c:pt>
                <c:pt idx="11">
                  <c:v>126.57800018310544</c:v>
                </c:pt>
                <c:pt idx="12">
                  <c:v>128.58760070800781</c:v>
                </c:pt>
                <c:pt idx="13">
                  <c:v>128.74399993896486</c:v>
                </c:pt>
                <c:pt idx="14">
                  <c:v>128.38840057373048</c:v>
                </c:pt>
                <c:pt idx="15">
                  <c:v>130.43839980468749</c:v>
                </c:pt>
                <c:pt idx="16">
                  <c:v>135.50399913330077</c:v>
                </c:pt>
                <c:pt idx="17">
                  <c:v>143.58639871826171</c:v>
                </c:pt>
                <c:pt idx="18">
                  <c:v>150.62999860839844</c:v>
                </c:pt>
                <c:pt idx="19">
                  <c:v>153.5480004638672</c:v>
                </c:pt>
                <c:pt idx="20">
                  <c:v>148.30639962158205</c:v>
                </c:pt>
                <c:pt idx="21">
                  <c:v>148.38550027465823</c:v>
                </c:pt>
                <c:pt idx="22">
                  <c:v>146.30680029296872</c:v>
                </c:pt>
                <c:pt idx="23">
                  <c:v>143.74160019531251</c:v>
                </c:pt>
                <c:pt idx="24">
                  <c:v>143.25600028076173</c:v>
                </c:pt>
                <c:pt idx="25">
                  <c:v>140.6468000854492</c:v>
                </c:pt>
                <c:pt idx="26">
                  <c:v>137.35650070190428</c:v>
                </c:pt>
                <c:pt idx="27">
                  <c:v>135.28519907226561</c:v>
                </c:pt>
                <c:pt idx="28">
                  <c:v>134.41759924316406</c:v>
                </c:pt>
                <c:pt idx="29">
                  <c:v>133.90920048828124</c:v>
                </c:pt>
                <c:pt idx="30">
                  <c:v>134.97919975585938</c:v>
                </c:pt>
                <c:pt idx="31">
                  <c:v>137.2000003173828</c:v>
                </c:pt>
                <c:pt idx="32">
                  <c:v>141.19080035400393</c:v>
                </c:pt>
                <c:pt idx="33">
                  <c:v>141.90360139160157</c:v>
                </c:pt>
                <c:pt idx="34">
                  <c:v>139.13600034179689</c:v>
                </c:pt>
                <c:pt idx="35">
                  <c:v>137.23219864196776</c:v>
                </c:pt>
                <c:pt idx="36">
                  <c:v>132.85629974365233</c:v>
                </c:pt>
                <c:pt idx="37">
                  <c:v>127.9264007080078</c:v>
                </c:pt>
                <c:pt idx="38">
                  <c:v>125.30240042724608</c:v>
                </c:pt>
                <c:pt idx="39">
                  <c:v>122.0148001586914</c:v>
                </c:pt>
                <c:pt idx="40">
                  <c:v>120.3671995727539</c:v>
                </c:pt>
                <c:pt idx="41">
                  <c:v>120.45320059814453</c:v>
                </c:pt>
                <c:pt idx="42">
                  <c:v>120.46640047607423</c:v>
                </c:pt>
                <c:pt idx="43">
                  <c:v>121.78879976806641</c:v>
                </c:pt>
                <c:pt idx="44">
                  <c:v>123.52959960937501</c:v>
                </c:pt>
                <c:pt idx="45">
                  <c:v>123.41040100097658</c:v>
                </c:pt>
                <c:pt idx="46">
                  <c:v>121.85730033874511</c:v>
                </c:pt>
                <c:pt idx="47">
                  <c:v>120.2353989715576</c:v>
                </c:pt>
                <c:pt idx="48">
                  <c:v>119.55440002441405</c:v>
                </c:pt>
                <c:pt idx="49">
                  <c:v>117.07160064697266</c:v>
                </c:pt>
                <c:pt idx="50">
                  <c:v>118.14980010986328</c:v>
                </c:pt>
                <c:pt idx="51">
                  <c:v>120.76750030517579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149.56750106811523</c:v>
                </c:pt>
                <c:pt idx="1">
                  <c:v>151.43600158691407</c:v>
                </c:pt>
                <c:pt idx="2">
                  <c:v>150.77000122070314</c:v>
                </c:pt>
                <c:pt idx="3">
                  <c:v>149.2760009765625</c:v>
                </c:pt>
                <c:pt idx="4">
                  <c:v>147.61400146484374</c:v>
                </c:pt>
                <c:pt idx="5">
                  <c:v>151.59600219726562</c:v>
                </c:pt>
                <c:pt idx="6">
                  <c:v>155.302001953125</c:v>
                </c:pt>
                <c:pt idx="7">
                  <c:v>163.31599731445311</c:v>
                </c:pt>
                <c:pt idx="8">
                  <c:v>167.06199645996094</c:v>
                </c:pt>
                <c:pt idx="9">
                  <c:v>168.86600341796876</c:v>
                </c:pt>
                <c:pt idx="10">
                  <c:v>172.08199768066407</c:v>
                </c:pt>
                <c:pt idx="11">
                  <c:v>174.34599914550782</c:v>
                </c:pt>
                <c:pt idx="12">
                  <c:v>174.95400085449219</c:v>
                </c:pt>
                <c:pt idx="13">
                  <c:v>177.09799804687501</c:v>
                </c:pt>
                <c:pt idx="14">
                  <c:v>185.33000183105469</c:v>
                </c:pt>
                <c:pt idx="15">
                  <c:v>194.47599792480469</c:v>
                </c:pt>
                <c:pt idx="16">
                  <c:v>201.22599792480469</c:v>
                </c:pt>
                <c:pt idx="17">
                  <c:v>207.6459991455078</c:v>
                </c:pt>
                <c:pt idx="18">
                  <c:v>210.76599731445313</c:v>
                </c:pt>
                <c:pt idx="19">
                  <c:v>210.93999938964845</c:v>
                </c:pt>
                <c:pt idx="20">
                  <c:v>212.11000061035156</c:v>
                </c:pt>
                <c:pt idx="21">
                  <c:v>217.65750122070313</c:v>
                </c:pt>
                <c:pt idx="22">
                  <c:v>222.33200378417968</c:v>
                </c:pt>
                <c:pt idx="23">
                  <c:v>229.21400146484376</c:v>
                </c:pt>
                <c:pt idx="24">
                  <c:v>230.54800109863282</c:v>
                </c:pt>
                <c:pt idx="25">
                  <c:v>232.72000122070313</c:v>
                </c:pt>
                <c:pt idx="26">
                  <c:v>234.00749969482422</c:v>
                </c:pt>
                <c:pt idx="27">
                  <c:v>230.99200134277345</c:v>
                </c:pt>
                <c:pt idx="28">
                  <c:v>227.70399780273436</c:v>
                </c:pt>
                <c:pt idx="29">
                  <c:v>225.01600036621093</c:v>
                </c:pt>
                <c:pt idx="30">
                  <c:v>223.37399902343751</c:v>
                </c:pt>
                <c:pt idx="31">
                  <c:v>201.05000305175781</c:v>
                </c:pt>
                <c:pt idx="32">
                  <c:v>199.54400024414062</c:v>
                </c:pt>
                <c:pt idx="33">
                  <c:v>183.56799926757813</c:v>
                </c:pt>
                <c:pt idx="34">
                  <c:v>172.80399780273439</c:v>
                </c:pt>
                <c:pt idx="35">
                  <c:v>165.55750274658203</c:v>
                </c:pt>
                <c:pt idx="36">
                  <c:v>158.99600219726563</c:v>
                </c:pt>
                <c:pt idx="37">
                  <c:v>154.58600158691405</c:v>
                </c:pt>
                <c:pt idx="38">
                  <c:v>153.8800018310547</c:v>
                </c:pt>
                <c:pt idx="39">
                  <c:v>150.78800354003906</c:v>
                </c:pt>
                <c:pt idx="40">
                  <c:v>139.32000122070312</c:v>
                </c:pt>
                <c:pt idx="41">
                  <c:v>137.70200195312501</c:v>
                </c:pt>
                <c:pt idx="42">
                  <c:v>136.46600036621095</c:v>
                </c:pt>
                <c:pt idx="43">
                  <c:v>133.38999938964844</c:v>
                </c:pt>
                <c:pt idx="44">
                  <c:v>131.81600036621094</c:v>
                </c:pt>
                <c:pt idx="45">
                  <c:v>131.80399780273439</c:v>
                </c:pt>
                <c:pt idx="46">
                  <c:v>131.60499954223633</c:v>
                </c:pt>
                <c:pt idx="47">
                  <c:v>131.30400390624999</c:v>
                </c:pt>
                <c:pt idx="48">
                  <c:v>128.63200073242189</c:v>
                </c:pt>
                <c:pt idx="49">
                  <c:v>126.38999938964844</c:v>
                </c:pt>
                <c:pt idx="50">
                  <c:v>127.26399841308594</c:v>
                </c:pt>
                <c:pt idx="51">
                  <c:v>127.2649974822998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8E9-434C-87F4-A11BCABC34BC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128.42000198364258</c:v>
                </c:pt>
                <c:pt idx="1">
                  <c:v>132.77000427246094</c:v>
                </c:pt>
                <c:pt idx="2">
                  <c:v>138.87600097656249</c:v>
                </c:pt>
                <c:pt idx="3">
                  <c:v>138.64000244140624</c:v>
                </c:pt>
                <c:pt idx="4">
                  <c:v>140.04800109863282</c:v>
                </c:pt>
                <c:pt idx="5">
                  <c:v>139.62599792480469</c:v>
                </c:pt>
                <c:pt idx="6">
                  <c:v>137.09999694824219</c:v>
                </c:pt>
                <c:pt idx="7">
                  <c:v>139.32399902343749</c:v>
                </c:pt>
                <c:pt idx="8">
                  <c:v>142.12200012207032</c:v>
                </c:pt>
                <c:pt idx="9">
                  <c:v>143.09400329589843</c:v>
                </c:pt>
                <c:pt idx="10">
                  <c:v>147.6</c:v>
                </c:pt>
                <c:pt idx="11">
                  <c:v>151</c:v>
                </c:pt>
                <c:pt idx="12">
                  <c:v>151.74199829101562</c:v>
                </c:pt>
                <c:pt idx="13">
                  <c:v>150.73599853515626</c:v>
                </c:pt>
                <c:pt idx="14">
                  <c:v>152.33400268554686</c:v>
                </c:pt>
                <c:pt idx="15">
                  <c:v>153.36199645996095</c:v>
                </c:pt>
                <c:pt idx="16">
                  <c:v>153.48999938964843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CUTOUT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VALUE</a:t>
            </a:r>
          </a:p>
          <a:p>
            <a:pPr>
              <a:defRPr/>
            </a:pPr>
            <a:r>
              <a:rPr lang="en-US" sz="2000" b="0" baseline="0" dirty="0"/>
              <a:t>FOB Plant,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77.595999999999989</c:v>
                </c:pt>
                <c:pt idx="1">
                  <c:v>78.099999999999994</c:v>
                </c:pt>
                <c:pt idx="2">
                  <c:v>79.535999999999987</c:v>
                </c:pt>
                <c:pt idx="3">
                  <c:v>81.471999999999994</c:v>
                </c:pt>
                <c:pt idx="4">
                  <c:v>80.331999999999994</c:v>
                </c:pt>
                <c:pt idx="5">
                  <c:v>79.859999999999985</c:v>
                </c:pt>
                <c:pt idx="6">
                  <c:v>81</c:v>
                </c:pt>
                <c:pt idx="7">
                  <c:v>81.581999999999994</c:v>
                </c:pt>
                <c:pt idx="8">
                  <c:v>81.135999999999996</c:v>
                </c:pt>
                <c:pt idx="9">
                  <c:v>81.710000000000008</c:v>
                </c:pt>
                <c:pt idx="10">
                  <c:v>83.492000000000004</c:v>
                </c:pt>
                <c:pt idx="11">
                  <c:v>87.285999999999987</c:v>
                </c:pt>
                <c:pt idx="12">
                  <c:v>88.853999999999999</c:v>
                </c:pt>
                <c:pt idx="13">
                  <c:v>85.789999999999992</c:v>
                </c:pt>
                <c:pt idx="14">
                  <c:v>84.757999999999996</c:v>
                </c:pt>
                <c:pt idx="15">
                  <c:v>86.674000000000007</c:v>
                </c:pt>
                <c:pt idx="16">
                  <c:v>88.328000000000003</c:v>
                </c:pt>
                <c:pt idx="17">
                  <c:v>92.861999999999995</c:v>
                </c:pt>
                <c:pt idx="18">
                  <c:v>97.333999999999989</c:v>
                </c:pt>
                <c:pt idx="19">
                  <c:v>99.633999999999986</c:v>
                </c:pt>
                <c:pt idx="20">
                  <c:v>98.441999999999993</c:v>
                </c:pt>
                <c:pt idx="21">
                  <c:v>98.322000000000003</c:v>
                </c:pt>
                <c:pt idx="22">
                  <c:v>95.938000000000002</c:v>
                </c:pt>
                <c:pt idx="23">
                  <c:v>93.756</c:v>
                </c:pt>
                <c:pt idx="24">
                  <c:v>90.433999999999997</c:v>
                </c:pt>
                <c:pt idx="25">
                  <c:v>90.046000000000006</c:v>
                </c:pt>
                <c:pt idx="26">
                  <c:v>90.467999999999989</c:v>
                </c:pt>
                <c:pt idx="27">
                  <c:v>91.912000000000006</c:v>
                </c:pt>
                <c:pt idx="28">
                  <c:v>94.61</c:v>
                </c:pt>
                <c:pt idx="29">
                  <c:v>96.301999999999992</c:v>
                </c:pt>
                <c:pt idx="30">
                  <c:v>96.088000000000008</c:v>
                </c:pt>
                <c:pt idx="31">
                  <c:v>95.086000000000013</c:v>
                </c:pt>
                <c:pt idx="32">
                  <c:v>93.936000000000007</c:v>
                </c:pt>
                <c:pt idx="33">
                  <c:v>88.37</c:v>
                </c:pt>
                <c:pt idx="34">
                  <c:v>84.707999999999998</c:v>
                </c:pt>
                <c:pt idx="35">
                  <c:v>85.671999999999997</c:v>
                </c:pt>
                <c:pt idx="36">
                  <c:v>86.622</c:v>
                </c:pt>
                <c:pt idx="37">
                  <c:v>87.941999999999993</c:v>
                </c:pt>
                <c:pt idx="38">
                  <c:v>90.84399999999998</c:v>
                </c:pt>
                <c:pt idx="39">
                  <c:v>91.695999999999998</c:v>
                </c:pt>
                <c:pt idx="40">
                  <c:v>91.616</c:v>
                </c:pt>
                <c:pt idx="41">
                  <c:v>91.105999999999995</c:v>
                </c:pt>
                <c:pt idx="42">
                  <c:v>88.975999999999999</c:v>
                </c:pt>
                <c:pt idx="43">
                  <c:v>86.63000000000001</c:v>
                </c:pt>
                <c:pt idx="44">
                  <c:v>85.411999999999992</c:v>
                </c:pt>
                <c:pt idx="45">
                  <c:v>84.687999999999988</c:v>
                </c:pt>
                <c:pt idx="46">
                  <c:v>81.231999999999999</c:v>
                </c:pt>
                <c:pt idx="47">
                  <c:v>80.331999999999994</c:v>
                </c:pt>
                <c:pt idx="48">
                  <c:v>80.847999999999999</c:v>
                </c:pt>
                <c:pt idx="49">
                  <c:v>81.597999999999999</c:v>
                </c:pt>
                <c:pt idx="50">
                  <c:v>79.253999999999991</c:v>
                </c:pt>
                <c:pt idx="51">
                  <c:v>78.47999999999999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85.04</c:v>
                </c:pt>
                <c:pt idx="1">
                  <c:v>81.150000000000006</c:v>
                </c:pt>
                <c:pt idx="2">
                  <c:v>79.099999999999994</c:v>
                </c:pt>
                <c:pt idx="3">
                  <c:v>79.959999999999994</c:v>
                </c:pt>
                <c:pt idx="4">
                  <c:v>80.010000000000005</c:v>
                </c:pt>
                <c:pt idx="5">
                  <c:v>80.180000000000007</c:v>
                </c:pt>
                <c:pt idx="6">
                  <c:v>81.94</c:v>
                </c:pt>
                <c:pt idx="7">
                  <c:v>85.03</c:v>
                </c:pt>
                <c:pt idx="8">
                  <c:v>85.43</c:v>
                </c:pt>
                <c:pt idx="9">
                  <c:v>87.64</c:v>
                </c:pt>
                <c:pt idx="10">
                  <c:v>85.8</c:v>
                </c:pt>
                <c:pt idx="11">
                  <c:v>80.87</c:v>
                </c:pt>
                <c:pt idx="12">
                  <c:v>79.510000000000005</c:v>
                </c:pt>
                <c:pt idx="13">
                  <c:v>77.66</c:v>
                </c:pt>
                <c:pt idx="14">
                  <c:v>77.27</c:v>
                </c:pt>
                <c:pt idx="15">
                  <c:v>78.39</c:v>
                </c:pt>
                <c:pt idx="16">
                  <c:v>79.12</c:v>
                </c:pt>
                <c:pt idx="17">
                  <c:v>80.92</c:v>
                </c:pt>
                <c:pt idx="18">
                  <c:v>82.48</c:v>
                </c:pt>
                <c:pt idx="19">
                  <c:v>83.86</c:v>
                </c:pt>
                <c:pt idx="20">
                  <c:v>82.51</c:v>
                </c:pt>
                <c:pt idx="21">
                  <c:v>84.84</c:v>
                </c:pt>
                <c:pt idx="22">
                  <c:v>86.65</c:v>
                </c:pt>
                <c:pt idx="23">
                  <c:v>90.13</c:v>
                </c:pt>
                <c:pt idx="24">
                  <c:v>96.12</c:v>
                </c:pt>
                <c:pt idx="25">
                  <c:v>100.83</c:v>
                </c:pt>
                <c:pt idx="26">
                  <c:v>107.41</c:v>
                </c:pt>
                <c:pt idx="27">
                  <c:v>111.41</c:v>
                </c:pt>
                <c:pt idx="28">
                  <c:v>113.67</c:v>
                </c:pt>
                <c:pt idx="29">
                  <c:v>114.24</c:v>
                </c:pt>
                <c:pt idx="30">
                  <c:v>114.68</c:v>
                </c:pt>
                <c:pt idx="31">
                  <c:v>111.92</c:v>
                </c:pt>
                <c:pt idx="32">
                  <c:v>107.79</c:v>
                </c:pt>
                <c:pt idx="33">
                  <c:v>101.6</c:v>
                </c:pt>
                <c:pt idx="34">
                  <c:v>93.39</c:v>
                </c:pt>
                <c:pt idx="35">
                  <c:v>97.3</c:v>
                </c:pt>
                <c:pt idx="36">
                  <c:v>99.25</c:v>
                </c:pt>
                <c:pt idx="37">
                  <c:v>99.46</c:v>
                </c:pt>
                <c:pt idx="38">
                  <c:v>97.81</c:v>
                </c:pt>
                <c:pt idx="39">
                  <c:v>94.7</c:v>
                </c:pt>
                <c:pt idx="40">
                  <c:v>92.63</c:v>
                </c:pt>
                <c:pt idx="41">
                  <c:v>88.76</c:v>
                </c:pt>
                <c:pt idx="42">
                  <c:v>86.97</c:v>
                </c:pt>
                <c:pt idx="43">
                  <c:v>87.11</c:v>
                </c:pt>
                <c:pt idx="44">
                  <c:v>88.46</c:v>
                </c:pt>
                <c:pt idx="45">
                  <c:v>87.05</c:v>
                </c:pt>
                <c:pt idx="46">
                  <c:v>85.04</c:v>
                </c:pt>
                <c:pt idx="47">
                  <c:v>84.98</c:v>
                </c:pt>
                <c:pt idx="48">
                  <c:v>84.27</c:v>
                </c:pt>
                <c:pt idx="49">
                  <c:v>84.48</c:v>
                </c:pt>
                <c:pt idx="50">
                  <c:v>82.39</c:v>
                </c:pt>
                <c:pt idx="51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1209-48CC-8D50-2B08E9166262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84.15</c:v>
                </c:pt>
                <c:pt idx="1">
                  <c:v>85.37</c:v>
                </c:pt>
                <c:pt idx="2">
                  <c:v>88.02</c:v>
                </c:pt>
                <c:pt idx="3">
                  <c:v>89.1</c:v>
                </c:pt>
                <c:pt idx="4">
                  <c:v>88.43</c:v>
                </c:pt>
                <c:pt idx="5">
                  <c:v>86.03</c:v>
                </c:pt>
                <c:pt idx="6">
                  <c:v>88.39</c:v>
                </c:pt>
                <c:pt idx="7">
                  <c:v>91.89</c:v>
                </c:pt>
                <c:pt idx="8">
                  <c:v>91.57</c:v>
                </c:pt>
                <c:pt idx="9">
                  <c:v>91.8</c:v>
                </c:pt>
                <c:pt idx="10">
                  <c:v>92.93</c:v>
                </c:pt>
                <c:pt idx="11">
                  <c:v>92.83</c:v>
                </c:pt>
                <c:pt idx="12">
                  <c:v>94.66</c:v>
                </c:pt>
                <c:pt idx="13">
                  <c:v>96.91</c:v>
                </c:pt>
                <c:pt idx="14">
                  <c:v>100.76</c:v>
                </c:pt>
                <c:pt idx="15">
                  <c:v>100.55</c:v>
                </c:pt>
                <c:pt idx="16">
                  <c:v>98.2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tickLblSkip val="13"/>
        <c:noMultiLvlLbl val="0"/>
      </c:catAx>
      <c:valAx>
        <c:axId val="344306536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3F8D58-9A13-4B18-BB71-2C1E6AE31D0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87E7AB-599F-40AF-915D-CB1ED6711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301D72-F0E9-41BC-A9B3-8B1CE483ADA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0F3DC0-297F-4749-9C33-B2E45153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9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88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047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619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195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148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1389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48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10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33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471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8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510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903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300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49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68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96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1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2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6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5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7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7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1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emf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Relationship Id="rId5" Type="http://schemas.openxmlformats.org/officeDocument/2006/relationships/image" Target="../media/image3.emf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Relationship Id="rId5" Type="http://schemas.openxmlformats.org/officeDocument/2006/relationships/image" Target="../media/image3.emf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3.xml"/><Relationship Id="rId5" Type="http://schemas.openxmlformats.org/officeDocument/2006/relationships/image" Target="../media/image3.emf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Relationship Id="rId5" Type="http://schemas.openxmlformats.org/officeDocument/2006/relationships/image" Target="../media/image3.emf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7.xml"/><Relationship Id="rId5" Type="http://schemas.openxmlformats.org/officeDocument/2006/relationships/image" Target="../media/image3.emf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9.xml"/><Relationship Id="rId5" Type="http://schemas.openxmlformats.org/officeDocument/2006/relationships/image" Target="../media/image3.emf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3.emf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3.emf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3.emf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3.emf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3.emf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3.emf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4.emf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7130576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141E17-7B82-CFE9-2F88-E0D1513E2A7D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829550" y="6130925"/>
            <a:ext cx="7048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08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1740580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093978-7300-F00F-01EB-F179E2EF942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01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50164911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2DDC68-929F-9924-908C-92B9BA067F4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14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4385153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53DCE6-0273-52E2-BE79-8BB249EDAE0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96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5636753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C5EDE-C1CC-7224-A89B-FAFAE557E33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7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8794082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4760D1-D3CE-3DF1-8A9C-1305D9B5AA0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46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6846086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AD50A6-93E7-425A-5C30-6440C0233D4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78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1345403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1AD764-4D16-CEF3-6756-D35164F04E9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43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3893379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275523-347D-09B2-8263-7FEBEBCE314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54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25271003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69B45F-DF33-6126-D591-096E7245A62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01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5370955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4844D6-239A-BB36-BA90-68E24612E7F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14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3351656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51AF18-D27D-6588-90F8-B98072BC7BC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53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2450199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F5C208-36E2-9C8D-1091-4288A193BBE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3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7033684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68AA12-62BC-A512-EBC1-A7D269989BA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293137"/>
            <a:ext cx="7048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78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9479292"/>
              </p:ext>
            </p:extLst>
          </p:nvPr>
        </p:nvGraphicFramePr>
        <p:xfrm>
          <a:off x="304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USDA-AMS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612FF7-4384-3638-E457-5C879CEC09BD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72400" y="6131212"/>
            <a:ext cx="7048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95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375</Words>
  <Application>Microsoft Office PowerPoint</Application>
  <PresentationFormat>On-screen Show (4:3)</PresentationFormat>
  <Paragraphs>90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588</cp:revision>
  <cp:lastPrinted>2017-05-15T18:13:34Z</cp:lastPrinted>
  <dcterms:created xsi:type="dcterms:W3CDTF">2013-08-21T22:08:29Z</dcterms:created>
  <dcterms:modified xsi:type="dcterms:W3CDTF">2024-04-26T21:38:30Z</dcterms:modified>
</cp:coreProperties>
</file>