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COMMERCIAL BEEF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2310.7599609375002</c:v>
                </c:pt>
                <c:pt idx="1">
                  <c:v>2092.0200097656248</c:v>
                </c:pt>
                <c:pt idx="2">
                  <c:v>2344.0399804687499</c:v>
                </c:pt>
                <c:pt idx="3">
                  <c:v>2174.4000097656253</c:v>
                </c:pt>
                <c:pt idx="4">
                  <c:v>2200.6799609375003</c:v>
                </c:pt>
                <c:pt idx="5">
                  <c:v>2352.0799902343747</c:v>
                </c:pt>
                <c:pt idx="6">
                  <c:v>2316.3800292968749</c:v>
                </c:pt>
                <c:pt idx="7">
                  <c:v>2401.04001953125</c:v>
                </c:pt>
                <c:pt idx="8">
                  <c:v>2278.54001953125</c:v>
                </c:pt>
                <c:pt idx="9">
                  <c:v>2422.3800097656249</c:v>
                </c:pt>
                <c:pt idx="10">
                  <c:v>2336.2800195312502</c:v>
                </c:pt>
                <c:pt idx="11">
                  <c:v>2259.3200195312502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491-4F25-BF2D-08A93CE2ADD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2325.10009765625</c:v>
                </c:pt>
                <c:pt idx="1">
                  <c:v>2093.5</c:v>
                </c:pt>
                <c:pt idx="2">
                  <c:v>2405.300048828125</c:v>
                </c:pt>
                <c:pt idx="3">
                  <c:v>2069.300048828125</c:v>
                </c:pt>
                <c:pt idx="4">
                  <c:v>2305.699951171875</c:v>
                </c:pt>
                <c:pt idx="5">
                  <c:v>2337.199951171875</c:v>
                </c:pt>
                <c:pt idx="6">
                  <c:v>2107.699951171875</c:v>
                </c:pt>
                <c:pt idx="7">
                  <c:v>2364.5</c:v>
                </c:pt>
                <c:pt idx="8">
                  <c:v>2149.300048828125</c:v>
                </c:pt>
                <c:pt idx="9">
                  <c:v>2339.800048828125</c:v>
                </c:pt>
                <c:pt idx="10">
                  <c:v>2279.10009765625</c:v>
                </c:pt>
                <c:pt idx="11">
                  <c:v>2190.60009765625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491-4F25-BF2D-08A93CE2ADD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0491-4F25-BF2D-08A93CE2ADD7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2280.800048828125</c:v>
                </c:pt>
                <c:pt idx="1">
                  <c:v>2168.60009765625</c:v>
                </c:pt>
                <c:pt idx="2">
                  <c:v>2110.39990234375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491-4F25-BF2D-08A93CE2ADD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8994368"/>
        <c:axId val="228997112"/>
      </c:lineChart>
      <c:catAx>
        <c:axId val="228994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8997112"/>
        <c:crosses val="autoZero"/>
        <c:auto val="1"/>
        <c:lblAlgn val="ctr"/>
        <c:lblOffset val="100"/>
        <c:tickLblSkip val="2"/>
        <c:noMultiLvlLbl val="0"/>
      </c:catAx>
      <c:valAx>
        <c:axId val="228997112"/>
        <c:scaling>
          <c:orientation val="minMax"/>
          <c:min val="18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899436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COMMERCIAL BEEF 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PRODUCTION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Weekly Average, By Month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540.58016362706303</c:v>
                </c:pt>
                <c:pt idx="1">
                  <c:v>523.00500244140619</c:v>
                </c:pt>
                <c:pt idx="2">
                  <c:v>527.46032889919184</c:v>
                </c:pt>
                <c:pt idx="3">
                  <c:v>503.80173371550325</c:v>
                </c:pt>
                <c:pt idx="4">
                  <c:v>523.65204674394613</c:v>
                </c:pt>
                <c:pt idx="5">
                  <c:v>549.66711899266102</c:v>
                </c:pt>
                <c:pt idx="6">
                  <c:v>546.51619756789421</c:v>
                </c:pt>
                <c:pt idx="7">
                  <c:v>540.99217458761234</c:v>
                </c:pt>
                <c:pt idx="8">
                  <c:v>558.5350171816259</c:v>
                </c:pt>
                <c:pt idx="9">
                  <c:v>551.23651653557602</c:v>
                </c:pt>
                <c:pt idx="10">
                  <c:v>567.12429036458332</c:v>
                </c:pt>
                <c:pt idx="11">
                  <c:v>537.93377088406385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111-4284-9AA4-E9E593A94808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553.59526134672615</c:v>
                </c:pt>
                <c:pt idx="1">
                  <c:v>523.375</c:v>
                </c:pt>
                <c:pt idx="2">
                  <c:v>522.89131496263576</c:v>
                </c:pt>
                <c:pt idx="3">
                  <c:v>517.32501220703125</c:v>
                </c:pt>
                <c:pt idx="4">
                  <c:v>524.02271617542613</c:v>
                </c:pt>
                <c:pt idx="5">
                  <c:v>531.181807084517</c:v>
                </c:pt>
                <c:pt idx="6">
                  <c:v>526.92498779296875</c:v>
                </c:pt>
                <c:pt idx="7">
                  <c:v>514.02173913043475</c:v>
                </c:pt>
                <c:pt idx="8">
                  <c:v>537.32501220703125</c:v>
                </c:pt>
                <c:pt idx="9">
                  <c:v>531.77273837002838</c:v>
                </c:pt>
                <c:pt idx="10">
                  <c:v>542.64288039434518</c:v>
                </c:pt>
                <c:pt idx="11">
                  <c:v>547.6500244140625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8111-4284-9AA4-E9E593A9480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8111-4284-9AA4-E9E593A94808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518.3636474609375</c:v>
                </c:pt>
                <c:pt idx="1">
                  <c:v>516.33335658482144</c:v>
                </c:pt>
                <c:pt idx="2">
                  <c:v>502.47616722470235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8111-4284-9AA4-E9E593A9480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0978480"/>
        <c:axId val="223959168"/>
      </c:lineChart>
      <c:catAx>
        <c:axId val="1509784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3959168"/>
        <c:crosses val="autoZero"/>
        <c:auto val="1"/>
        <c:lblAlgn val="ctr"/>
        <c:lblOffset val="100"/>
        <c:tickLblSkip val="2"/>
        <c:noMultiLvlLbl val="0"/>
      </c:catAx>
      <c:valAx>
        <c:axId val="223959168"/>
        <c:scaling>
          <c:orientation val="minMax"/>
          <c:min val="4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097848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COMMERCIAL PORK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8593311611910577E-2"/>
          <c:y val="0.18519648072159994"/>
          <c:w val="0.88692392976739975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2392.800029296875</c:v>
                </c:pt>
                <c:pt idx="1">
                  <c:v>2191.0800195312504</c:v>
                </c:pt>
                <c:pt idx="2">
                  <c:v>2433.0000390625</c:v>
                </c:pt>
                <c:pt idx="3">
                  <c:v>2197.4799902343748</c:v>
                </c:pt>
                <c:pt idx="4">
                  <c:v>2105.1600195312499</c:v>
                </c:pt>
                <c:pt idx="5">
                  <c:v>2209.4200097656253</c:v>
                </c:pt>
                <c:pt idx="6">
                  <c:v>2117.5599951171876</c:v>
                </c:pt>
                <c:pt idx="7">
                  <c:v>2286.7000097656251</c:v>
                </c:pt>
                <c:pt idx="8">
                  <c:v>2222.2799804687502</c:v>
                </c:pt>
                <c:pt idx="9">
                  <c:v>2473.1800292968751</c:v>
                </c:pt>
                <c:pt idx="10">
                  <c:v>2388.3799707031249</c:v>
                </c:pt>
                <c:pt idx="11">
                  <c:v>2363.9600390625001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C54-4664-B8C6-C3970B82EA5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2425.800048828125</c:v>
                </c:pt>
                <c:pt idx="1">
                  <c:v>2157.199951171875</c:v>
                </c:pt>
                <c:pt idx="2">
                  <c:v>2488.39990234375</c:v>
                </c:pt>
                <c:pt idx="3">
                  <c:v>2119.60009765625</c:v>
                </c:pt>
                <c:pt idx="4">
                  <c:v>2271.60009765625</c:v>
                </c:pt>
                <c:pt idx="5">
                  <c:v>2202</c:v>
                </c:pt>
                <c:pt idx="6">
                  <c:v>2007.199951171875</c:v>
                </c:pt>
                <c:pt idx="7">
                  <c:v>2295.699951171875</c:v>
                </c:pt>
                <c:pt idx="8">
                  <c:v>2186.800048828125</c:v>
                </c:pt>
                <c:pt idx="9">
                  <c:v>2418.5</c:v>
                </c:pt>
                <c:pt idx="10">
                  <c:v>2387.5</c:v>
                </c:pt>
                <c:pt idx="11">
                  <c:v>2342.10009765625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C54-4664-B8C6-C3970B82EA5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DC54-4664-B8C6-C3970B82EA56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2472.699951171875</c:v>
                </c:pt>
                <c:pt idx="1">
                  <c:v>2371.199951171875</c:v>
                </c:pt>
                <c:pt idx="2">
                  <c:v>2250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C54-4664-B8C6-C3970B82EA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956424"/>
        <c:axId val="223957600"/>
      </c:lineChart>
      <c:catAx>
        <c:axId val="2239564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3957600"/>
        <c:crosses val="autoZero"/>
        <c:auto val="1"/>
        <c:lblAlgn val="ctr"/>
        <c:lblOffset val="100"/>
        <c:tickLblSkip val="2"/>
        <c:noMultiLvlLbl val="0"/>
      </c:catAx>
      <c:valAx>
        <c:axId val="223957600"/>
        <c:scaling>
          <c:orientation val="minMax"/>
          <c:min val="18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39564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COMMERCIAL PORK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Weekly Average, By Month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03461851751287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560.01572149367553</c:v>
                </c:pt>
                <c:pt idx="1">
                  <c:v>547.7700048828126</c:v>
                </c:pt>
                <c:pt idx="2">
                  <c:v>548.03570395580414</c:v>
                </c:pt>
                <c:pt idx="3">
                  <c:v>508.8281364143669</c:v>
                </c:pt>
                <c:pt idx="4">
                  <c:v>501.12617348146642</c:v>
                </c:pt>
                <c:pt idx="5">
                  <c:v>516.16034853980659</c:v>
                </c:pt>
                <c:pt idx="6">
                  <c:v>498.95467410397225</c:v>
                </c:pt>
                <c:pt idx="7">
                  <c:v>515.64101473353981</c:v>
                </c:pt>
                <c:pt idx="8">
                  <c:v>544.53043394619363</c:v>
                </c:pt>
                <c:pt idx="9">
                  <c:v>562.28816808969441</c:v>
                </c:pt>
                <c:pt idx="10">
                  <c:v>580.17332635788682</c:v>
                </c:pt>
                <c:pt idx="11">
                  <c:v>562.72838592397181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19B-45BB-B3B0-C52F99D4FE5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577.57144019717259</c:v>
                </c:pt>
                <c:pt idx="1">
                  <c:v>539.29998779296875</c:v>
                </c:pt>
                <c:pt idx="2">
                  <c:v>540.95650050951076</c:v>
                </c:pt>
                <c:pt idx="3">
                  <c:v>529.9000244140625</c:v>
                </c:pt>
                <c:pt idx="4">
                  <c:v>516.2727494673295</c:v>
                </c:pt>
                <c:pt idx="5">
                  <c:v>500.45454545454544</c:v>
                </c:pt>
                <c:pt idx="6">
                  <c:v>501.79998779296875</c:v>
                </c:pt>
                <c:pt idx="7">
                  <c:v>499.06520677649451</c:v>
                </c:pt>
                <c:pt idx="8">
                  <c:v>546.70001220703125</c:v>
                </c:pt>
                <c:pt idx="9">
                  <c:v>549.65909090909088</c:v>
                </c:pt>
                <c:pt idx="10">
                  <c:v>568.45238095238096</c:v>
                </c:pt>
                <c:pt idx="11">
                  <c:v>585.5250244140625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19B-45BB-B3B0-C52F99D4FE5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019B-45BB-B3B0-C52F99D4FE5F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561.97726162997151</c:v>
                </c:pt>
                <c:pt idx="1">
                  <c:v>564.57141694568452</c:v>
                </c:pt>
                <c:pt idx="2">
                  <c:v>535.71428571428567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019B-45BB-B3B0-C52F99D4F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958384"/>
        <c:axId val="223954072"/>
      </c:lineChart>
      <c:catAx>
        <c:axId val="223958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3954072"/>
        <c:crosses val="autoZero"/>
        <c:auto val="1"/>
        <c:lblAlgn val="ctr"/>
        <c:lblOffset val="100"/>
        <c:tickLblSkip val="2"/>
        <c:noMultiLvlLbl val="0"/>
      </c:catAx>
      <c:valAx>
        <c:axId val="223954072"/>
        <c:scaling>
          <c:orientation val="minMax"/>
          <c:max val="650"/>
          <c:min val="4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3958384"/>
        <c:crosses val="autoZero"/>
        <c:crossBetween val="between"/>
        <c:majorUnit val="2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COMMERCIAL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LAMB AND MUTTON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8519648072159994"/>
          <c:w val="0.91334532536881163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11.459999923706054</c:v>
                </c:pt>
                <c:pt idx="1">
                  <c:v>10.719999999999999</c:v>
                </c:pt>
                <c:pt idx="2">
                  <c:v>13.159999923706053</c:v>
                </c:pt>
                <c:pt idx="3">
                  <c:v>12.940000114440917</c:v>
                </c:pt>
                <c:pt idx="4">
                  <c:v>12.320000038146972</c:v>
                </c:pt>
                <c:pt idx="5">
                  <c:v>11.839999923706054</c:v>
                </c:pt>
                <c:pt idx="6">
                  <c:v>11.499999961853028</c:v>
                </c:pt>
                <c:pt idx="7">
                  <c:v>11.819999999999999</c:v>
                </c:pt>
                <c:pt idx="8">
                  <c:v>10.94</c:v>
                </c:pt>
                <c:pt idx="9">
                  <c:v>11.679999923706056</c:v>
                </c:pt>
                <c:pt idx="10">
                  <c:v>11.62000015258789</c:v>
                </c:pt>
                <c:pt idx="11">
                  <c:v>11.999999961853026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F22-4970-83A4-F68C8FD14846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10.199999809265137</c:v>
                </c:pt>
                <c:pt idx="1">
                  <c:v>10.199999809265137</c:v>
                </c:pt>
                <c:pt idx="2">
                  <c:v>13</c:v>
                </c:pt>
                <c:pt idx="3">
                  <c:v>11</c:v>
                </c:pt>
                <c:pt idx="4">
                  <c:v>11.399999618530273</c:v>
                </c:pt>
                <c:pt idx="5">
                  <c:v>11.100000381469727</c:v>
                </c:pt>
                <c:pt idx="6">
                  <c:v>9.5</c:v>
                </c:pt>
                <c:pt idx="7">
                  <c:v>10.600000381469727</c:v>
                </c:pt>
                <c:pt idx="8">
                  <c:v>10.199999809265137</c:v>
                </c:pt>
                <c:pt idx="9">
                  <c:v>11.300000190734863</c:v>
                </c:pt>
                <c:pt idx="10">
                  <c:v>11.199999809265137</c:v>
                </c:pt>
                <c:pt idx="11">
                  <c:v>10.800000190734863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F22-4970-83A4-F68C8FD1484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FF22-4970-83A4-F68C8FD14846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10.600000381469727</c:v>
                </c:pt>
                <c:pt idx="1">
                  <c:v>10.899999618530273</c:v>
                </c:pt>
                <c:pt idx="2">
                  <c:v>12.300000190734863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F22-4970-83A4-F68C8FD1484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3957992"/>
        <c:axId val="223959952"/>
      </c:lineChart>
      <c:catAx>
        <c:axId val="223957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3959952"/>
        <c:crosses val="autoZero"/>
        <c:auto val="1"/>
        <c:lblAlgn val="ctr"/>
        <c:lblOffset val="100"/>
        <c:tickLblSkip val="2"/>
        <c:noMultiLvlLbl val="0"/>
      </c:catAx>
      <c:valAx>
        <c:axId val="223959952"/>
        <c:scaling>
          <c:orientation val="minMax"/>
          <c:min val="7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395799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COMMERCIAL LAMB AND MUTTON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PRODUCTION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Weekly Average</a:t>
            </a:r>
            <a:r>
              <a:rPr lang="en-US" sz="2000" b="0" baseline="0" dirty="0"/>
              <a:t> by Month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8902163091682502E-2"/>
          <c:y val="0.18519648072159994"/>
          <c:w val="0.90616141732283462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 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2.6737012805360734</c:v>
                </c:pt>
                <c:pt idx="1">
                  <c:v>2.6799999999999997</c:v>
                </c:pt>
                <c:pt idx="2">
                  <c:v>2.9668736894185002</c:v>
                </c:pt>
                <c:pt idx="3">
                  <c:v>2.9945887710108896</c:v>
                </c:pt>
                <c:pt idx="4">
                  <c:v>2.9306493597319632</c:v>
                </c:pt>
                <c:pt idx="5">
                  <c:v>2.7695670822275664</c:v>
                </c:pt>
                <c:pt idx="6">
                  <c:v>2.7104761804853164</c:v>
                </c:pt>
                <c:pt idx="7">
                  <c:v>2.6601543387921547</c:v>
                </c:pt>
                <c:pt idx="8">
                  <c:v>2.6878571428571427</c:v>
                </c:pt>
                <c:pt idx="9">
                  <c:v>2.6507622630318384</c:v>
                </c:pt>
                <c:pt idx="10">
                  <c:v>2.8190476553780686</c:v>
                </c:pt>
                <c:pt idx="11">
                  <c:v>2.8625973935147897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54-4681-8048-4C494C8EF51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2.4285713831583657</c:v>
                </c:pt>
                <c:pt idx="1">
                  <c:v>2.5499999523162842</c:v>
                </c:pt>
                <c:pt idx="2">
                  <c:v>2.8260869565217388</c:v>
                </c:pt>
                <c:pt idx="3">
                  <c:v>2.75</c:v>
                </c:pt>
                <c:pt idx="4">
                  <c:v>2.5909090042114258</c:v>
                </c:pt>
                <c:pt idx="5">
                  <c:v>2.5227273594249375</c:v>
                </c:pt>
                <c:pt idx="6">
                  <c:v>2.375</c:v>
                </c:pt>
                <c:pt idx="7">
                  <c:v>2.3043479090151577</c:v>
                </c:pt>
                <c:pt idx="8">
                  <c:v>2.5499999523162842</c:v>
                </c:pt>
                <c:pt idx="9">
                  <c:v>2.5681818615306504</c:v>
                </c:pt>
                <c:pt idx="10">
                  <c:v>2.6666666212536039</c:v>
                </c:pt>
                <c:pt idx="11">
                  <c:v>2.7000000476837158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D54-4681-8048-4C494C8EF5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4F81BD"/>
              </a:solidFill>
            </a:ln>
          </c:spPr>
          <c:marker>
            <c:symbol val="none"/>
          </c:marke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2-6D54-4681-8048-4C494C8EF512}"/>
              </c:ext>
            </c:extLst>
          </c:dPt>
          <c:cat>
            <c:strRef>
              <c:f>Sheet1!$A$2:$A$13</c:f>
              <c:strCache>
                <c:ptCount val="12"/>
                <c:pt idx="0">
                  <c:v>JAN</c:v>
                </c:pt>
                <c:pt idx="1">
                  <c:v>FEB</c:v>
                </c:pt>
                <c:pt idx="2">
                  <c:v>MAR</c:v>
                </c:pt>
                <c:pt idx="3">
                  <c:v>APR</c:v>
                </c:pt>
                <c:pt idx="4">
                  <c:v>MAY</c:v>
                </c:pt>
                <c:pt idx="5">
                  <c:v>JUN</c:v>
                </c:pt>
                <c:pt idx="6">
                  <c:v>JUL</c:v>
                </c:pt>
                <c:pt idx="7">
                  <c:v>AUG</c:v>
                </c:pt>
                <c:pt idx="8">
                  <c:v>SEP</c:v>
                </c:pt>
                <c:pt idx="9">
                  <c:v>OCT</c:v>
                </c:pt>
                <c:pt idx="10">
                  <c:v>NOV</c:v>
                </c:pt>
                <c:pt idx="11">
                  <c:v>DEC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2.4090909957885742</c:v>
                </c:pt>
                <c:pt idx="1">
                  <c:v>2.5952380044119696</c:v>
                </c:pt>
                <c:pt idx="2">
                  <c:v>2.928571473984491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54-4681-8048-4C494C8EF5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9016864"/>
        <c:axId val="229015688"/>
      </c:lineChart>
      <c:catAx>
        <c:axId val="2290168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9015688"/>
        <c:crosses val="autoZero"/>
        <c:auto val="1"/>
        <c:lblAlgn val="ctr"/>
        <c:lblOffset val="100"/>
        <c:tickLblSkip val="2"/>
        <c:noMultiLvlLbl val="0"/>
      </c:catAx>
      <c:valAx>
        <c:axId val="229015688"/>
        <c:scaling>
          <c:orientation val="minMax"/>
          <c:max val="3.4"/>
          <c:min val="2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Mil. Pounds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#,##0.0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901686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baseline="0" dirty="0">
                <a:latin typeface="Arial" pitchFamily="34" charset="0"/>
                <a:cs typeface="Arial" pitchFamily="34" charset="0"/>
              </a:rPr>
              <a:t>BEEF GRADED CHOICE AND SELECT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>
              <a:defRPr/>
            </a:pPr>
            <a:r>
              <a:rPr lang="en-US" sz="2000" b="0" dirty="0"/>
              <a:t>As A Percent</a:t>
            </a:r>
            <a:r>
              <a:rPr lang="en-US" sz="2000" b="0" baseline="0" dirty="0"/>
              <a:t> of Beef Graded, Monthly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7.0856186080188246E-2"/>
          <c:y val="0.18519648072159994"/>
          <c:w val="0.89460697800705946"/>
          <c:h val="0.6509080286197102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Choice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Sheet1!$A$2:$A$85</c:f>
              <c:strCache>
                <c:ptCount val="84"/>
                <c:pt idx="0">
                  <c:v>2018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  <c:pt idx="4">
                  <c:v> </c:v>
                </c:pt>
                <c:pt idx="5">
                  <c:v> </c:v>
                </c:pt>
                <c:pt idx="6">
                  <c:v> </c:v>
                </c:pt>
                <c:pt idx="7">
                  <c:v> </c:v>
                </c:pt>
                <c:pt idx="8">
                  <c:v> </c:v>
                </c:pt>
                <c:pt idx="9">
                  <c:v> </c:v>
                </c:pt>
                <c:pt idx="10">
                  <c:v> </c:v>
                </c:pt>
                <c:pt idx="11">
                  <c:v> </c:v>
                </c:pt>
                <c:pt idx="12">
                  <c:v>2019</c:v>
                </c:pt>
                <c:pt idx="13">
                  <c:v> </c:v>
                </c:pt>
                <c:pt idx="14">
                  <c:v> </c:v>
                </c:pt>
                <c:pt idx="15">
                  <c:v> </c:v>
                </c:pt>
                <c:pt idx="16">
                  <c:v> </c:v>
                </c:pt>
                <c:pt idx="17">
                  <c:v> </c:v>
                </c:pt>
                <c:pt idx="18">
                  <c:v> </c:v>
                </c:pt>
                <c:pt idx="19">
                  <c:v> </c:v>
                </c:pt>
                <c:pt idx="20">
                  <c:v> </c:v>
                </c:pt>
                <c:pt idx="21">
                  <c:v> </c:v>
                </c:pt>
                <c:pt idx="22">
                  <c:v> </c:v>
                </c:pt>
                <c:pt idx="23">
                  <c:v> </c:v>
                </c:pt>
                <c:pt idx="24">
                  <c:v>2020</c:v>
                </c:pt>
                <c:pt idx="25">
                  <c:v> </c:v>
                </c:pt>
                <c:pt idx="26">
                  <c:v> </c:v>
                </c:pt>
                <c:pt idx="27">
                  <c:v> </c:v>
                </c:pt>
                <c:pt idx="28">
                  <c:v> </c:v>
                </c:pt>
                <c:pt idx="29">
                  <c:v> </c:v>
                </c:pt>
                <c:pt idx="30">
                  <c:v> </c:v>
                </c:pt>
                <c:pt idx="31">
                  <c:v> </c:v>
                </c:pt>
                <c:pt idx="32">
                  <c:v> </c:v>
                </c:pt>
                <c:pt idx="33">
                  <c:v> </c:v>
                </c:pt>
                <c:pt idx="34">
                  <c:v> </c:v>
                </c:pt>
                <c:pt idx="35">
                  <c:v> </c:v>
                </c:pt>
                <c:pt idx="36">
                  <c:v>2021</c:v>
                </c:pt>
                <c:pt idx="37">
                  <c:v> </c:v>
                </c:pt>
                <c:pt idx="38">
                  <c:v> </c:v>
                </c:pt>
                <c:pt idx="39">
                  <c:v> </c:v>
                </c:pt>
                <c:pt idx="40">
                  <c:v> </c:v>
                </c:pt>
                <c:pt idx="41">
                  <c:v> </c:v>
                </c:pt>
                <c:pt idx="42">
                  <c:v> </c:v>
                </c:pt>
                <c:pt idx="43">
                  <c:v> </c:v>
                </c:pt>
                <c:pt idx="44">
                  <c:v> </c:v>
                </c:pt>
                <c:pt idx="45">
                  <c:v> </c:v>
                </c:pt>
                <c:pt idx="46">
                  <c:v> </c:v>
                </c:pt>
                <c:pt idx="47">
                  <c:v> </c:v>
                </c:pt>
                <c:pt idx="48">
                  <c:v>2022</c:v>
                </c:pt>
                <c:pt idx="49">
                  <c:v> </c:v>
                </c:pt>
                <c:pt idx="50">
                  <c:v> </c:v>
                </c:pt>
                <c:pt idx="51">
                  <c:v> </c:v>
                </c:pt>
                <c:pt idx="52">
                  <c:v> </c:v>
                </c:pt>
                <c:pt idx="53">
                  <c:v> </c:v>
                </c:pt>
                <c:pt idx="54">
                  <c:v> </c:v>
                </c:pt>
                <c:pt idx="55">
                  <c:v> </c:v>
                </c:pt>
                <c:pt idx="56">
                  <c:v> </c:v>
                </c:pt>
                <c:pt idx="57">
                  <c:v> </c:v>
                </c:pt>
                <c:pt idx="58">
                  <c:v> </c:v>
                </c:pt>
                <c:pt idx="59">
                  <c:v> </c:v>
                </c:pt>
                <c:pt idx="60">
                  <c:v>2023</c:v>
                </c:pt>
                <c:pt idx="61">
                  <c:v> </c:v>
                </c:pt>
                <c:pt idx="62">
                  <c:v> </c:v>
                </c:pt>
                <c:pt idx="63">
                  <c:v> </c:v>
                </c:pt>
                <c:pt idx="64">
                  <c:v> </c:v>
                </c:pt>
                <c:pt idx="65">
                  <c:v> </c:v>
                </c:pt>
                <c:pt idx="66">
                  <c:v> </c:v>
                </c:pt>
                <c:pt idx="67">
                  <c:v> </c:v>
                </c:pt>
                <c:pt idx="68">
                  <c:v> </c:v>
                </c:pt>
                <c:pt idx="69">
                  <c:v> </c:v>
                </c:pt>
                <c:pt idx="70">
                  <c:v> </c:v>
                </c:pt>
                <c:pt idx="71">
                  <c:v> </c:v>
                </c:pt>
                <c:pt idx="72">
                  <c:v>2024</c:v>
                </c:pt>
                <c:pt idx="73">
                  <c:v> </c:v>
                </c:pt>
                <c:pt idx="74">
                  <c:v> </c:v>
                </c:pt>
                <c:pt idx="75">
                  <c:v> </c:v>
                </c:pt>
                <c:pt idx="76">
                  <c:v> </c:v>
                </c:pt>
                <c:pt idx="77">
                  <c:v> </c:v>
                </c:pt>
                <c:pt idx="78">
                  <c:v> </c:v>
                </c:pt>
                <c:pt idx="79">
                  <c:v> </c:v>
                </c:pt>
                <c:pt idx="80">
                  <c:v> </c:v>
                </c:pt>
                <c:pt idx="81">
                  <c:v> </c:v>
                </c:pt>
                <c:pt idx="82">
                  <c:v> </c:v>
                </c:pt>
                <c:pt idx="83">
                  <c:v> </c:v>
                </c:pt>
              </c:strCache>
            </c:strRef>
          </c:cat>
          <c:val>
            <c:numRef>
              <c:f>Sheet1!$B$2:$B$85</c:f>
              <c:numCache>
                <c:formatCode>@</c:formatCode>
                <c:ptCount val="84"/>
                <c:pt idx="0">
                  <c:v>0.74393513153590207</c:v>
                </c:pt>
                <c:pt idx="1">
                  <c:v>0.74854068515878913</c:v>
                </c:pt>
                <c:pt idx="2">
                  <c:v>0.74228112763197185</c:v>
                </c:pt>
                <c:pt idx="3">
                  <c:v>0.7291917663842401</c:v>
                </c:pt>
                <c:pt idx="4">
                  <c:v>0.72451869461906193</c:v>
                </c:pt>
                <c:pt idx="5">
                  <c:v>0.73461372726510288</c:v>
                </c:pt>
                <c:pt idx="6">
                  <c:v>0.74231781264952257</c:v>
                </c:pt>
                <c:pt idx="7">
                  <c:v>0.74176810556917117</c:v>
                </c:pt>
                <c:pt idx="8">
                  <c:v>0.73366451194717996</c:v>
                </c:pt>
                <c:pt idx="9">
                  <c:v>0.72993729110183903</c:v>
                </c:pt>
                <c:pt idx="10">
                  <c:v>0.73132306188509444</c:v>
                </c:pt>
                <c:pt idx="11">
                  <c:v>0.7360647242304047</c:v>
                </c:pt>
                <c:pt idx="12">
                  <c:v>0.75246084372334843</c:v>
                </c:pt>
                <c:pt idx="13">
                  <c:v>0.75581987297834274</c:v>
                </c:pt>
                <c:pt idx="14">
                  <c:v>0.75989372284806367</c:v>
                </c:pt>
                <c:pt idx="15">
                  <c:v>0.73645510351679322</c:v>
                </c:pt>
                <c:pt idx="16">
                  <c:v>0.72426179939331747</c:v>
                </c:pt>
                <c:pt idx="17">
                  <c:v>0.72691661813733532</c:v>
                </c:pt>
                <c:pt idx="18">
                  <c:v>0.73294146127242443</c:v>
                </c:pt>
                <c:pt idx="19">
                  <c:v>0.7263691675867392</c:v>
                </c:pt>
                <c:pt idx="20">
                  <c:v>0.71772977132941218</c:v>
                </c:pt>
                <c:pt idx="21">
                  <c:v>0.71875779904710912</c:v>
                </c:pt>
                <c:pt idx="22">
                  <c:v>0.72603069209823889</c:v>
                </c:pt>
                <c:pt idx="23">
                  <c:v>0.73652469180463365</c:v>
                </c:pt>
                <c:pt idx="24">
                  <c:v>0.75503556459020649</c:v>
                </c:pt>
                <c:pt idx="25">
                  <c:v>0.75862308718214511</c:v>
                </c:pt>
                <c:pt idx="26">
                  <c:v>0.75667120865103066</c:v>
                </c:pt>
                <c:pt idx="27">
                  <c:v>0.74791230107354667</c:v>
                </c:pt>
                <c:pt idx="28">
                  <c:v>0.74112122936824132</c:v>
                </c:pt>
                <c:pt idx="29">
                  <c:v>0.75013826120805882</c:v>
                </c:pt>
                <c:pt idx="30">
                  <c:v>0.75374134332606013</c:v>
                </c:pt>
                <c:pt idx="31">
                  <c:v>0.75407198642110174</c:v>
                </c:pt>
                <c:pt idx="32">
                  <c:v>0.74960621463825161</c:v>
                </c:pt>
                <c:pt idx="33">
                  <c:v>0.73764794642620568</c:v>
                </c:pt>
                <c:pt idx="34">
                  <c:v>0.73916774546727537</c:v>
                </c:pt>
                <c:pt idx="35">
                  <c:v>0.74422224726670905</c:v>
                </c:pt>
                <c:pt idx="36">
                  <c:v>0.75588670225426191</c:v>
                </c:pt>
                <c:pt idx="37">
                  <c:v>0.76207687559689596</c:v>
                </c:pt>
                <c:pt idx="38">
                  <c:v>0.75530056716635008</c:v>
                </c:pt>
                <c:pt idx="39">
                  <c:v>0.74479819231952549</c:v>
                </c:pt>
                <c:pt idx="40">
                  <c:v>0.73563657211356792</c:v>
                </c:pt>
                <c:pt idx="41">
                  <c:v>0.74254234117650664</c:v>
                </c:pt>
                <c:pt idx="42">
                  <c:v>0.74528158265382494</c:v>
                </c:pt>
                <c:pt idx="43">
                  <c:v>0.74710851318408178</c:v>
                </c:pt>
                <c:pt idx="44">
                  <c:v>0.74769117830602183</c:v>
                </c:pt>
                <c:pt idx="45">
                  <c:v>0.74086396545417099</c:v>
                </c:pt>
                <c:pt idx="46">
                  <c:v>0.73453145529662323</c:v>
                </c:pt>
                <c:pt idx="47">
                  <c:v>0.74642351018381559</c:v>
                </c:pt>
                <c:pt idx="48">
                  <c:v>0.76615019102899318</c:v>
                </c:pt>
                <c:pt idx="49">
                  <c:v>0.76878608013131244</c:v>
                </c:pt>
                <c:pt idx="50">
                  <c:v>0.76543733009462478</c:v>
                </c:pt>
                <c:pt idx="51">
                  <c:v>0.75071305898625262</c:v>
                </c:pt>
                <c:pt idx="52">
                  <c:v>0.74694866800029569</c:v>
                </c:pt>
                <c:pt idx="53">
                  <c:v>0.74638174456500439</c:v>
                </c:pt>
                <c:pt idx="54">
                  <c:v>0.75259223641137429</c:v>
                </c:pt>
                <c:pt idx="55">
                  <c:v>0.74831944831585351</c:v>
                </c:pt>
                <c:pt idx="56">
                  <c:v>0.73967449244218963</c:v>
                </c:pt>
                <c:pt idx="57">
                  <c:v>0.74152372633347619</c:v>
                </c:pt>
                <c:pt idx="58">
                  <c:v>0.74609766324724247</c:v>
                </c:pt>
                <c:pt idx="59">
                  <c:v>0.75847329499249916</c:v>
                </c:pt>
                <c:pt idx="60">
                  <c:v>0.7703336195457029</c:v>
                </c:pt>
                <c:pt idx="61">
                  <c:v>0.77548695893799013</c:v>
                </c:pt>
                <c:pt idx="62">
                  <c:v>0.7725633971557252</c:v>
                </c:pt>
                <c:pt idx="63">
                  <c:v>0.76032288947664206</c:v>
                </c:pt>
                <c:pt idx="64">
                  <c:v>0.75101398906286976</c:v>
                </c:pt>
                <c:pt idx="65">
                  <c:v>0.74429402900151409</c:v>
                </c:pt>
                <c:pt idx="66">
                  <c:v>0.74783040292610259</c:v>
                </c:pt>
                <c:pt idx="67">
                  <c:v>0.74424542232872026</c:v>
                </c:pt>
                <c:pt idx="68">
                  <c:v>0.73390073675876566</c:v>
                </c:pt>
                <c:pt idx="69">
                  <c:v>0.73364406603059296</c:v>
                </c:pt>
                <c:pt idx="70">
                  <c:v>0.73794595783740313</c:v>
                </c:pt>
                <c:pt idx="71">
                  <c:v>0.7491900893147756</c:v>
                </c:pt>
                <c:pt idx="72">
                  <c:v>0.75671067276774673</c:v>
                </c:pt>
                <c:pt idx="73">
                  <c:v>0.76291670149748037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ABE-4670-8F87-4327EDD84FD4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Select</c:v>
                </c:pt>
              </c:strCache>
            </c:strRef>
          </c:tx>
          <c:marker>
            <c:symbol val="none"/>
          </c:marker>
          <c:cat>
            <c:strRef>
              <c:f>Sheet1!$A$2:$A$85</c:f>
              <c:strCache>
                <c:ptCount val="84"/>
                <c:pt idx="0">
                  <c:v>2018</c:v>
                </c:pt>
                <c:pt idx="1">
                  <c:v> </c:v>
                </c:pt>
                <c:pt idx="2">
                  <c:v> </c:v>
                </c:pt>
                <c:pt idx="3">
                  <c:v> </c:v>
                </c:pt>
                <c:pt idx="4">
                  <c:v> </c:v>
                </c:pt>
                <c:pt idx="5">
                  <c:v> </c:v>
                </c:pt>
                <c:pt idx="6">
                  <c:v> </c:v>
                </c:pt>
                <c:pt idx="7">
                  <c:v> </c:v>
                </c:pt>
                <c:pt idx="8">
                  <c:v> </c:v>
                </c:pt>
                <c:pt idx="9">
                  <c:v> </c:v>
                </c:pt>
                <c:pt idx="10">
                  <c:v> </c:v>
                </c:pt>
                <c:pt idx="11">
                  <c:v> </c:v>
                </c:pt>
                <c:pt idx="12">
                  <c:v>2019</c:v>
                </c:pt>
                <c:pt idx="13">
                  <c:v> </c:v>
                </c:pt>
                <c:pt idx="14">
                  <c:v> </c:v>
                </c:pt>
                <c:pt idx="15">
                  <c:v> </c:v>
                </c:pt>
                <c:pt idx="16">
                  <c:v> </c:v>
                </c:pt>
                <c:pt idx="17">
                  <c:v> </c:v>
                </c:pt>
                <c:pt idx="18">
                  <c:v> </c:v>
                </c:pt>
                <c:pt idx="19">
                  <c:v> </c:v>
                </c:pt>
                <c:pt idx="20">
                  <c:v> </c:v>
                </c:pt>
                <c:pt idx="21">
                  <c:v> </c:v>
                </c:pt>
                <c:pt idx="22">
                  <c:v> </c:v>
                </c:pt>
                <c:pt idx="23">
                  <c:v> </c:v>
                </c:pt>
                <c:pt idx="24">
                  <c:v>2020</c:v>
                </c:pt>
                <c:pt idx="25">
                  <c:v> </c:v>
                </c:pt>
                <c:pt idx="26">
                  <c:v> </c:v>
                </c:pt>
                <c:pt idx="27">
                  <c:v> </c:v>
                </c:pt>
                <c:pt idx="28">
                  <c:v> </c:v>
                </c:pt>
                <c:pt idx="29">
                  <c:v> </c:v>
                </c:pt>
                <c:pt idx="30">
                  <c:v> </c:v>
                </c:pt>
                <c:pt idx="31">
                  <c:v> </c:v>
                </c:pt>
                <c:pt idx="32">
                  <c:v> </c:v>
                </c:pt>
                <c:pt idx="33">
                  <c:v> </c:v>
                </c:pt>
                <c:pt idx="34">
                  <c:v> </c:v>
                </c:pt>
                <c:pt idx="35">
                  <c:v> </c:v>
                </c:pt>
                <c:pt idx="36">
                  <c:v>2021</c:v>
                </c:pt>
                <c:pt idx="37">
                  <c:v> </c:v>
                </c:pt>
                <c:pt idx="38">
                  <c:v> </c:v>
                </c:pt>
                <c:pt idx="39">
                  <c:v> </c:v>
                </c:pt>
                <c:pt idx="40">
                  <c:v> </c:v>
                </c:pt>
                <c:pt idx="41">
                  <c:v> </c:v>
                </c:pt>
                <c:pt idx="42">
                  <c:v> </c:v>
                </c:pt>
                <c:pt idx="43">
                  <c:v> </c:v>
                </c:pt>
                <c:pt idx="44">
                  <c:v> </c:v>
                </c:pt>
                <c:pt idx="45">
                  <c:v> </c:v>
                </c:pt>
                <c:pt idx="46">
                  <c:v> </c:v>
                </c:pt>
                <c:pt idx="47">
                  <c:v> </c:v>
                </c:pt>
                <c:pt idx="48">
                  <c:v>2022</c:v>
                </c:pt>
                <c:pt idx="49">
                  <c:v> </c:v>
                </c:pt>
                <c:pt idx="50">
                  <c:v> </c:v>
                </c:pt>
                <c:pt idx="51">
                  <c:v> </c:v>
                </c:pt>
                <c:pt idx="52">
                  <c:v> </c:v>
                </c:pt>
                <c:pt idx="53">
                  <c:v> </c:v>
                </c:pt>
                <c:pt idx="54">
                  <c:v> </c:v>
                </c:pt>
                <c:pt idx="55">
                  <c:v> </c:v>
                </c:pt>
                <c:pt idx="56">
                  <c:v> </c:v>
                </c:pt>
                <c:pt idx="57">
                  <c:v> </c:v>
                </c:pt>
                <c:pt idx="58">
                  <c:v> </c:v>
                </c:pt>
                <c:pt idx="59">
                  <c:v> </c:v>
                </c:pt>
                <c:pt idx="60">
                  <c:v>2023</c:v>
                </c:pt>
                <c:pt idx="61">
                  <c:v> </c:v>
                </c:pt>
                <c:pt idx="62">
                  <c:v> </c:v>
                </c:pt>
                <c:pt idx="63">
                  <c:v> </c:v>
                </c:pt>
                <c:pt idx="64">
                  <c:v> </c:v>
                </c:pt>
                <c:pt idx="65">
                  <c:v> </c:v>
                </c:pt>
                <c:pt idx="66">
                  <c:v> </c:v>
                </c:pt>
                <c:pt idx="67">
                  <c:v> </c:v>
                </c:pt>
                <c:pt idx="68">
                  <c:v> </c:v>
                </c:pt>
                <c:pt idx="69">
                  <c:v> </c:v>
                </c:pt>
                <c:pt idx="70">
                  <c:v> </c:v>
                </c:pt>
                <c:pt idx="71">
                  <c:v> </c:v>
                </c:pt>
                <c:pt idx="72">
                  <c:v>2024</c:v>
                </c:pt>
                <c:pt idx="73">
                  <c:v> </c:v>
                </c:pt>
                <c:pt idx="74">
                  <c:v> </c:v>
                </c:pt>
                <c:pt idx="75">
                  <c:v> </c:v>
                </c:pt>
                <c:pt idx="76">
                  <c:v> </c:v>
                </c:pt>
                <c:pt idx="77">
                  <c:v> </c:v>
                </c:pt>
                <c:pt idx="78">
                  <c:v> </c:v>
                </c:pt>
                <c:pt idx="79">
                  <c:v> </c:v>
                </c:pt>
                <c:pt idx="80">
                  <c:v> </c:v>
                </c:pt>
                <c:pt idx="81">
                  <c:v> </c:v>
                </c:pt>
                <c:pt idx="82">
                  <c:v> </c:v>
                </c:pt>
                <c:pt idx="83">
                  <c:v> </c:v>
                </c:pt>
              </c:strCache>
            </c:strRef>
          </c:cat>
          <c:val>
            <c:numRef>
              <c:f>Sheet1!$C$2:$C$85</c:f>
              <c:numCache>
                <c:formatCode>@</c:formatCode>
                <c:ptCount val="84"/>
                <c:pt idx="0">
                  <c:v>0.17824302150477508</c:v>
                </c:pt>
                <c:pt idx="1">
                  <c:v>0.16553166205067096</c:v>
                </c:pt>
                <c:pt idx="2">
                  <c:v>0.16681457991688223</c:v>
                </c:pt>
                <c:pt idx="3">
                  <c:v>0.18895563838154275</c:v>
                </c:pt>
                <c:pt idx="4">
                  <c:v>0.20064463996803794</c:v>
                </c:pt>
                <c:pt idx="5">
                  <c:v>0.1983487526233037</c:v>
                </c:pt>
                <c:pt idx="6">
                  <c:v>0.18506588074897826</c:v>
                </c:pt>
                <c:pt idx="7">
                  <c:v>0.18122990702031685</c:v>
                </c:pt>
                <c:pt idx="8">
                  <c:v>0.1821104187221714</c:v>
                </c:pt>
                <c:pt idx="9">
                  <c:v>0.17947452194215965</c:v>
                </c:pt>
                <c:pt idx="10">
                  <c:v>0.16911896590535647</c:v>
                </c:pt>
                <c:pt idx="11">
                  <c:v>0.15885642956648874</c:v>
                </c:pt>
                <c:pt idx="12">
                  <c:v>0.15048125946941135</c:v>
                </c:pt>
                <c:pt idx="13">
                  <c:v>0.14844256553541529</c:v>
                </c:pt>
                <c:pt idx="14">
                  <c:v>0.13545659920470807</c:v>
                </c:pt>
                <c:pt idx="15">
                  <c:v>0.16725037975760579</c:v>
                </c:pt>
                <c:pt idx="16">
                  <c:v>0.18767663883610183</c:v>
                </c:pt>
                <c:pt idx="17">
                  <c:v>0.19690951663817838</c:v>
                </c:pt>
                <c:pt idx="18">
                  <c:v>0.19248890256764598</c:v>
                </c:pt>
                <c:pt idx="19">
                  <c:v>0.1979804606027005</c:v>
                </c:pt>
                <c:pt idx="20">
                  <c:v>0.19795465561279549</c:v>
                </c:pt>
                <c:pt idx="21">
                  <c:v>0.1897603834912451</c:v>
                </c:pt>
                <c:pt idx="22">
                  <c:v>0.17179487302340982</c:v>
                </c:pt>
                <c:pt idx="23">
                  <c:v>0.15624980839341093</c:v>
                </c:pt>
                <c:pt idx="24">
                  <c:v>0.14508570524077607</c:v>
                </c:pt>
                <c:pt idx="25">
                  <c:v>0.14081033024961626</c:v>
                </c:pt>
                <c:pt idx="26">
                  <c:v>0.1353694952599078</c:v>
                </c:pt>
                <c:pt idx="27">
                  <c:v>0.14428961882347358</c:v>
                </c:pt>
                <c:pt idx="28">
                  <c:v>0.13136350701091737</c:v>
                </c:pt>
                <c:pt idx="29">
                  <c:v>0.13873770484021039</c:v>
                </c:pt>
                <c:pt idx="30">
                  <c:v>0.14415437339910825</c:v>
                </c:pt>
                <c:pt idx="31">
                  <c:v>0.14439614526765157</c:v>
                </c:pt>
                <c:pt idx="32">
                  <c:v>0.14900224320443611</c:v>
                </c:pt>
                <c:pt idx="33">
                  <c:v>0.15643447543953354</c:v>
                </c:pt>
                <c:pt idx="34">
                  <c:v>0.1486072312141852</c:v>
                </c:pt>
                <c:pt idx="35">
                  <c:v>0.14768394881543381</c:v>
                </c:pt>
                <c:pt idx="36">
                  <c:v>0.13854202221673995</c:v>
                </c:pt>
                <c:pt idx="37">
                  <c:v>0.12171365575185095</c:v>
                </c:pt>
                <c:pt idx="38">
                  <c:v>0.12434201192038925</c:v>
                </c:pt>
                <c:pt idx="39">
                  <c:v>0.1289038017042434</c:v>
                </c:pt>
                <c:pt idx="40">
                  <c:v>0.14031818833309445</c:v>
                </c:pt>
                <c:pt idx="41">
                  <c:v>0.15542730626401022</c:v>
                </c:pt>
                <c:pt idx="42">
                  <c:v>0.16263708848898675</c:v>
                </c:pt>
                <c:pt idx="43">
                  <c:v>0.16101378830873161</c:v>
                </c:pt>
                <c:pt idx="44">
                  <c:v>0.15895932256118891</c:v>
                </c:pt>
                <c:pt idx="45">
                  <c:v>0.16307002357534661</c:v>
                </c:pt>
                <c:pt idx="46">
                  <c:v>0.16236072439914051</c:v>
                </c:pt>
                <c:pt idx="47">
                  <c:v>0.14939447172122394</c:v>
                </c:pt>
                <c:pt idx="48">
                  <c:v>0.13575800434172672</c:v>
                </c:pt>
                <c:pt idx="49">
                  <c:v>0.12538041797735044</c:v>
                </c:pt>
                <c:pt idx="50">
                  <c:v>0.12328557829746981</c:v>
                </c:pt>
                <c:pt idx="51">
                  <c:v>0.14125524021790381</c:v>
                </c:pt>
                <c:pt idx="52">
                  <c:v>0.15561197118789147</c:v>
                </c:pt>
                <c:pt idx="53">
                  <c:v>0.1692390252432219</c:v>
                </c:pt>
                <c:pt idx="54">
                  <c:v>0.16621147684298127</c:v>
                </c:pt>
                <c:pt idx="55">
                  <c:v>0.17094453280751576</c:v>
                </c:pt>
                <c:pt idx="56">
                  <c:v>0.17757826720112541</c:v>
                </c:pt>
                <c:pt idx="57">
                  <c:v>0.17164477356730481</c:v>
                </c:pt>
                <c:pt idx="58">
                  <c:v>0.15991115462148606</c:v>
                </c:pt>
                <c:pt idx="59">
                  <c:v>0.14506046167531245</c:v>
                </c:pt>
                <c:pt idx="60">
                  <c:v>0.13485972991960035</c:v>
                </c:pt>
                <c:pt idx="61">
                  <c:v>0.1252550260470775</c:v>
                </c:pt>
                <c:pt idx="62">
                  <c:v>0.12409745178808698</c:v>
                </c:pt>
                <c:pt idx="63">
                  <c:v>0.13476860147973177</c:v>
                </c:pt>
                <c:pt idx="64">
                  <c:v>0.14840988078777234</c:v>
                </c:pt>
                <c:pt idx="65">
                  <c:v>0.16403534105888162</c:v>
                </c:pt>
                <c:pt idx="66">
                  <c:v>0.16612663168179156</c:v>
                </c:pt>
                <c:pt idx="67">
                  <c:v>0.16736648521852002</c:v>
                </c:pt>
                <c:pt idx="68">
                  <c:v>0.17606441722432059</c:v>
                </c:pt>
                <c:pt idx="69">
                  <c:v>0.17157951437543928</c:v>
                </c:pt>
                <c:pt idx="70">
                  <c:v>0.15575999635875379</c:v>
                </c:pt>
                <c:pt idx="71">
                  <c:v>0.14511822314996958</c:v>
                </c:pt>
                <c:pt idx="72">
                  <c:v>0.13812711270508699</c:v>
                </c:pt>
                <c:pt idx="73">
                  <c:v>0.12960763806243256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0DC-4DE8-86F8-DD8F6537166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9017256"/>
        <c:axId val="229016080"/>
      </c:lineChart>
      <c:catAx>
        <c:axId val="229017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 rot="-2580000"/>
          <a:lstStyle/>
          <a:p>
            <a:pPr>
              <a:defRPr sz="1200"/>
            </a:pPr>
            <a:endParaRPr lang="en-US"/>
          </a:p>
        </c:txPr>
        <c:crossAx val="229016080"/>
        <c:crosses val="autoZero"/>
        <c:auto val="1"/>
        <c:lblAlgn val="ctr"/>
        <c:lblOffset val="100"/>
        <c:tickLblSkip val="1"/>
        <c:noMultiLvlLbl val="0"/>
      </c:catAx>
      <c:valAx>
        <c:axId val="229016080"/>
        <c:scaling>
          <c:orientation val="minMax"/>
          <c:max val="0.8"/>
          <c:min val="0.1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Percent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0%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9017256"/>
        <c:crosses val="autoZero"/>
        <c:crossBetween val="between"/>
        <c:majorUnit val="0.1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>
        <c:manualLayout>
          <c:xMode val="edge"/>
          <c:yMode val="edge"/>
          <c:x val="0.34380158837903885"/>
          <c:y val="0.91764318843706183"/>
          <c:w val="0.26929337496606026"/>
          <c:h val="6.3368029338798398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065B9E-45A0-4241-9317-A18F399BAE02}" type="datetimeFigureOut">
              <a:rPr lang="en-US" smtClean="0"/>
              <a:t>4/25/2024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F99E7-043D-4C93-8B35-DBEA192764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425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94602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02110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95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99617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33975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27882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12589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1316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48275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1992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111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60224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36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302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408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906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451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4698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4/25/2024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5839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907BA17-C88A-C3EE-DC68-A8271E5C05D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10450" y="6224588"/>
            <a:ext cx="8191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948236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16932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3F8CABE-AB8A-9078-E4B0-AA342D5E93BF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10450" y="6224588"/>
            <a:ext cx="8191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38281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8810690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BDAB989-62D9-6007-1C51-27665988C63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10450" y="6224588"/>
            <a:ext cx="8191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165231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3220192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1151DC-8963-DCDF-CF47-4F2929F1B5A1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10450" y="6224588"/>
            <a:ext cx="8191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508671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8863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FF07F6C-543F-BC40-4155-ED4E58F83DF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10450" y="6224588"/>
            <a:ext cx="8191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639949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22007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DBD0CF8-BAE9-49F0-EDE9-D6599DD43269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410450" y="6224588"/>
            <a:ext cx="819150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6843392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USDA-NASS,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4382316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E98B183-985F-079F-59AF-643B4737666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610475" y="6224588"/>
            <a:ext cx="619125" cy="333375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2516524"/>
              </p:ext>
            </p:extLst>
          </p:nvPr>
        </p:nvGraphicFramePr>
        <p:xfrm>
          <a:off x="152400" y="609600"/>
          <a:ext cx="88392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495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5921086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456</TotalTime>
  <Words>150</Words>
  <Application>Microsoft Office PowerPoint</Application>
  <PresentationFormat>On-screen Show (4:3)</PresentationFormat>
  <Paragraphs>42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Costello,Jacki</cp:lastModifiedBy>
  <cp:revision>152</cp:revision>
  <dcterms:created xsi:type="dcterms:W3CDTF">2013-08-21T22:39:42Z</dcterms:created>
  <dcterms:modified xsi:type="dcterms:W3CDTF">2024-04-25T20:51:49Z</dcterms:modified>
</cp:coreProperties>
</file>