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90" autoAdjust="0"/>
    <p:restoredTop sz="94660"/>
  </p:normalViewPr>
  <p:slideViewPr>
    <p:cSldViewPr>
      <p:cViewPr varScale="1">
        <p:scale>
          <a:sx n="63" d="100"/>
          <a:sy n="63" d="100"/>
        </p:scale>
        <p:origin x="7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VEAL PRODUCTION</a:t>
            </a:r>
          </a:p>
          <a:p>
            <a:pPr>
              <a:defRPr/>
            </a:pPr>
            <a:r>
              <a:rPr lang="en-US" sz="2000" b="0" dirty="0"/>
              <a:t>Federally Inspected, Weekly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4"/>
          <c:w val="0.90638779527559055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1.2</c:v>
                </c:pt>
                <c:pt idx="1">
                  <c:v>1.3199999999999998</c:v>
                </c:pt>
                <c:pt idx="2">
                  <c:v>1.3399999999999999</c:v>
                </c:pt>
                <c:pt idx="3">
                  <c:v>1.2599999999999998</c:v>
                </c:pt>
                <c:pt idx="4">
                  <c:v>1.22</c:v>
                </c:pt>
                <c:pt idx="5">
                  <c:v>1.2399999999999998</c:v>
                </c:pt>
                <c:pt idx="6">
                  <c:v>1.2600000000000002</c:v>
                </c:pt>
                <c:pt idx="7">
                  <c:v>1.2399999999999998</c:v>
                </c:pt>
                <c:pt idx="8">
                  <c:v>1.2599999999999998</c:v>
                </c:pt>
                <c:pt idx="9">
                  <c:v>1.22</c:v>
                </c:pt>
                <c:pt idx="10">
                  <c:v>1.1800000000000002</c:v>
                </c:pt>
                <c:pt idx="11">
                  <c:v>1.22</c:v>
                </c:pt>
                <c:pt idx="12">
                  <c:v>1.22</c:v>
                </c:pt>
                <c:pt idx="13">
                  <c:v>1.1199999999999999</c:v>
                </c:pt>
                <c:pt idx="14">
                  <c:v>1.1399999999999999</c:v>
                </c:pt>
                <c:pt idx="15">
                  <c:v>1.1800000000000002</c:v>
                </c:pt>
                <c:pt idx="16">
                  <c:v>1.1399999999999999</c:v>
                </c:pt>
                <c:pt idx="17">
                  <c:v>1.1800000000000002</c:v>
                </c:pt>
                <c:pt idx="18">
                  <c:v>1.1000000000000001</c:v>
                </c:pt>
                <c:pt idx="19">
                  <c:v>1.2200000000000002</c:v>
                </c:pt>
                <c:pt idx="20">
                  <c:v>1.1599999999999999</c:v>
                </c:pt>
                <c:pt idx="21">
                  <c:v>1.04</c:v>
                </c:pt>
                <c:pt idx="22">
                  <c:v>1.1800000000000002</c:v>
                </c:pt>
                <c:pt idx="23">
                  <c:v>1.1800000000000002</c:v>
                </c:pt>
                <c:pt idx="24">
                  <c:v>1.1600000000000001</c:v>
                </c:pt>
                <c:pt idx="25">
                  <c:v>1.1800000000000002</c:v>
                </c:pt>
                <c:pt idx="26">
                  <c:v>1.02</c:v>
                </c:pt>
                <c:pt idx="27">
                  <c:v>1.2000000000000002</c:v>
                </c:pt>
                <c:pt idx="28">
                  <c:v>1.1400000000000001</c:v>
                </c:pt>
                <c:pt idx="29">
                  <c:v>1.2</c:v>
                </c:pt>
                <c:pt idx="30">
                  <c:v>1.1400000000000001</c:v>
                </c:pt>
                <c:pt idx="31">
                  <c:v>1.1600000000000001</c:v>
                </c:pt>
                <c:pt idx="32">
                  <c:v>1.1400000000000001</c:v>
                </c:pt>
                <c:pt idx="33">
                  <c:v>1.1400000000000001</c:v>
                </c:pt>
                <c:pt idx="34">
                  <c:v>1.1800000000000002</c:v>
                </c:pt>
                <c:pt idx="35">
                  <c:v>1.06</c:v>
                </c:pt>
                <c:pt idx="36">
                  <c:v>1.1800000000000002</c:v>
                </c:pt>
                <c:pt idx="37">
                  <c:v>1.2</c:v>
                </c:pt>
                <c:pt idx="38">
                  <c:v>1.2</c:v>
                </c:pt>
                <c:pt idx="39">
                  <c:v>1.2600000000000002</c:v>
                </c:pt>
                <c:pt idx="40">
                  <c:v>1.24</c:v>
                </c:pt>
                <c:pt idx="41">
                  <c:v>1.2600000000000002</c:v>
                </c:pt>
                <c:pt idx="42">
                  <c:v>1.2600000000000002</c:v>
                </c:pt>
                <c:pt idx="43">
                  <c:v>1.22</c:v>
                </c:pt>
                <c:pt idx="44">
                  <c:v>1.26</c:v>
                </c:pt>
                <c:pt idx="45">
                  <c:v>1.2399999999999998</c:v>
                </c:pt>
                <c:pt idx="46">
                  <c:v>1.1800000000000002</c:v>
                </c:pt>
                <c:pt idx="47">
                  <c:v>1.22</c:v>
                </c:pt>
                <c:pt idx="48">
                  <c:v>1.32</c:v>
                </c:pt>
                <c:pt idx="49">
                  <c:v>1.3</c:v>
                </c:pt>
                <c:pt idx="50">
                  <c:v>1.3</c:v>
                </c:pt>
                <c:pt idx="51">
                  <c:v>1.06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BF0-4DA0-9C2B-D266B4E5FCC3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0.9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0.9</c:v>
                </c:pt>
                <c:pt idx="5">
                  <c:v>1</c:v>
                </c:pt>
                <c:pt idx="6">
                  <c:v>0.9</c:v>
                </c:pt>
                <c:pt idx="7">
                  <c:v>0.9</c:v>
                </c:pt>
                <c:pt idx="8">
                  <c:v>0.9</c:v>
                </c:pt>
                <c:pt idx="9">
                  <c:v>0.9</c:v>
                </c:pt>
                <c:pt idx="10">
                  <c:v>0.9</c:v>
                </c:pt>
                <c:pt idx="11">
                  <c:v>0.9</c:v>
                </c:pt>
                <c:pt idx="12">
                  <c:v>0.9</c:v>
                </c:pt>
                <c:pt idx="13">
                  <c:v>0.9</c:v>
                </c:pt>
                <c:pt idx="14">
                  <c:v>0.9</c:v>
                </c:pt>
                <c:pt idx="15">
                  <c:v>0.9</c:v>
                </c:pt>
                <c:pt idx="16">
                  <c:v>0.9</c:v>
                </c:pt>
                <c:pt idx="17">
                  <c:v>0.9</c:v>
                </c:pt>
                <c:pt idx="18">
                  <c:v>0.9</c:v>
                </c:pt>
                <c:pt idx="19">
                  <c:v>0.9</c:v>
                </c:pt>
                <c:pt idx="20">
                  <c:v>0.9</c:v>
                </c:pt>
                <c:pt idx="21">
                  <c:v>0.8</c:v>
                </c:pt>
                <c:pt idx="22">
                  <c:v>0.9</c:v>
                </c:pt>
                <c:pt idx="23">
                  <c:v>0.9</c:v>
                </c:pt>
                <c:pt idx="24">
                  <c:v>0.9</c:v>
                </c:pt>
                <c:pt idx="25">
                  <c:v>0.8</c:v>
                </c:pt>
                <c:pt idx="26">
                  <c:v>0.8</c:v>
                </c:pt>
                <c:pt idx="27">
                  <c:v>0.9</c:v>
                </c:pt>
                <c:pt idx="28">
                  <c:v>0.9</c:v>
                </c:pt>
                <c:pt idx="29">
                  <c:v>0.9</c:v>
                </c:pt>
                <c:pt idx="30">
                  <c:v>0.9</c:v>
                </c:pt>
                <c:pt idx="31">
                  <c:v>1</c:v>
                </c:pt>
                <c:pt idx="32">
                  <c:v>0.9</c:v>
                </c:pt>
                <c:pt idx="33">
                  <c:v>0.9</c:v>
                </c:pt>
                <c:pt idx="34">
                  <c:v>0.8</c:v>
                </c:pt>
                <c:pt idx="35">
                  <c:v>0.8</c:v>
                </c:pt>
                <c:pt idx="36">
                  <c:v>0.8</c:v>
                </c:pt>
                <c:pt idx="37">
                  <c:v>0.9</c:v>
                </c:pt>
                <c:pt idx="38">
                  <c:v>0.9</c:v>
                </c:pt>
                <c:pt idx="39">
                  <c:v>1</c:v>
                </c:pt>
                <c:pt idx="40">
                  <c:v>0.9</c:v>
                </c:pt>
                <c:pt idx="41">
                  <c:v>0.9</c:v>
                </c:pt>
                <c:pt idx="42">
                  <c:v>0.9</c:v>
                </c:pt>
                <c:pt idx="43">
                  <c:v>0.9</c:v>
                </c:pt>
                <c:pt idx="44">
                  <c:v>1</c:v>
                </c:pt>
                <c:pt idx="45">
                  <c:v>0.9</c:v>
                </c:pt>
                <c:pt idx="46">
                  <c:v>0.9</c:v>
                </c:pt>
                <c:pt idx="47">
                  <c:v>1</c:v>
                </c:pt>
                <c:pt idx="48">
                  <c:v>0.9</c:v>
                </c:pt>
                <c:pt idx="49">
                  <c:v>0.9</c:v>
                </c:pt>
                <c:pt idx="50">
                  <c:v>0.9</c:v>
                </c:pt>
                <c:pt idx="51">
                  <c:v>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BF0-4DA0-9C2B-D266B4E5FCC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0.8</c:v>
                </c:pt>
                <c:pt idx="1">
                  <c:v>0.8</c:v>
                </c:pt>
                <c:pt idx="2">
                  <c:v>0.7</c:v>
                </c:pt>
                <c:pt idx="3">
                  <c:v>0.8</c:v>
                </c:pt>
                <c:pt idx="4">
                  <c:v>0.9</c:v>
                </c:pt>
                <c:pt idx="5">
                  <c:v>0.8</c:v>
                </c:pt>
                <c:pt idx="6">
                  <c:v>0.8</c:v>
                </c:pt>
                <c:pt idx="7">
                  <c:v>0.8</c:v>
                </c:pt>
                <c:pt idx="8">
                  <c:v>0.8</c:v>
                </c:pt>
                <c:pt idx="9">
                  <c:v>0.9</c:v>
                </c:pt>
                <c:pt idx="10">
                  <c:v>0.8</c:v>
                </c:pt>
                <c:pt idx="11">
                  <c:v>0.8</c:v>
                </c:pt>
                <c:pt idx="12">
                  <c:v>0.8</c:v>
                </c:pt>
                <c:pt idx="13">
                  <c:v>0.8</c:v>
                </c:pt>
                <c:pt idx="14">
                  <c:v>0.7</c:v>
                </c:pt>
                <c:pt idx="15">
                  <c:v>1</c:v>
                </c:pt>
                <c:pt idx="16">
                  <c:v>1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BF0-4DA0-9C2B-D266B4E5FC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5853584"/>
        <c:axId val="285853976"/>
      </c:lineChart>
      <c:catAx>
        <c:axId val="285853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85853976"/>
        <c:crosses val="autoZero"/>
        <c:auto val="1"/>
        <c:lblAlgn val="ctr"/>
        <c:lblOffset val="100"/>
        <c:tickLblSkip val="13"/>
        <c:noMultiLvlLbl val="0"/>
      </c:catAx>
      <c:valAx>
        <c:axId val="285853976"/>
        <c:scaling>
          <c:orientation val="minMax"/>
          <c:min val="0.60000000000000009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Pounds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8585358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BEEF PRODUCTION</a:t>
            </a:r>
          </a:p>
          <a:p>
            <a:pPr>
              <a:defRPr/>
            </a:pPr>
            <a:r>
              <a:rPr lang="en-US" sz="2000" b="0" dirty="0"/>
              <a:t>Federally Inspected, Weekly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484.17999999999995</c:v>
                </c:pt>
                <c:pt idx="1">
                  <c:v>523.81999999999994</c:v>
                </c:pt>
                <c:pt idx="2">
                  <c:v>527.52</c:v>
                </c:pt>
                <c:pt idx="3">
                  <c:v>525</c:v>
                </c:pt>
                <c:pt idx="4">
                  <c:v>520.54</c:v>
                </c:pt>
                <c:pt idx="5">
                  <c:v>518.22</c:v>
                </c:pt>
                <c:pt idx="6">
                  <c:v>505.46000000000004</c:v>
                </c:pt>
                <c:pt idx="7">
                  <c:v>511.25999999999993</c:v>
                </c:pt>
                <c:pt idx="8">
                  <c:v>523.96</c:v>
                </c:pt>
                <c:pt idx="9">
                  <c:v>517.52</c:v>
                </c:pt>
                <c:pt idx="10">
                  <c:v>512.4</c:v>
                </c:pt>
                <c:pt idx="11">
                  <c:v>527.20000000000005</c:v>
                </c:pt>
                <c:pt idx="12">
                  <c:v>513.86</c:v>
                </c:pt>
                <c:pt idx="13">
                  <c:v>521.29999999999995</c:v>
                </c:pt>
                <c:pt idx="14">
                  <c:v>499.56000000000006</c:v>
                </c:pt>
                <c:pt idx="15">
                  <c:v>501.82</c:v>
                </c:pt>
                <c:pt idx="16">
                  <c:v>493</c:v>
                </c:pt>
                <c:pt idx="17">
                  <c:v>496.72000000000008</c:v>
                </c:pt>
                <c:pt idx="18">
                  <c:v>501.32</c:v>
                </c:pt>
                <c:pt idx="19">
                  <c:v>517.62</c:v>
                </c:pt>
                <c:pt idx="20">
                  <c:v>506.16</c:v>
                </c:pt>
                <c:pt idx="21">
                  <c:v>460.41999999999996</c:v>
                </c:pt>
                <c:pt idx="22">
                  <c:v>531.96</c:v>
                </c:pt>
                <c:pt idx="23">
                  <c:v>532.54</c:v>
                </c:pt>
                <c:pt idx="24">
                  <c:v>534.04</c:v>
                </c:pt>
                <c:pt idx="25">
                  <c:v>527.36</c:v>
                </c:pt>
                <c:pt idx="26">
                  <c:v>471.34000000000003</c:v>
                </c:pt>
                <c:pt idx="27">
                  <c:v>533.91999999999996</c:v>
                </c:pt>
                <c:pt idx="28">
                  <c:v>529.88</c:v>
                </c:pt>
                <c:pt idx="29">
                  <c:v>528.87999999999988</c:v>
                </c:pt>
                <c:pt idx="30">
                  <c:v>520.52</c:v>
                </c:pt>
                <c:pt idx="31">
                  <c:v>525.22</c:v>
                </c:pt>
                <c:pt idx="32">
                  <c:v>539.36</c:v>
                </c:pt>
                <c:pt idx="33">
                  <c:v>539.06000000000006</c:v>
                </c:pt>
                <c:pt idx="34">
                  <c:v>529.4</c:v>
                </c:pt>
                <c:pt idx="35">
                  <c:v>490.52</c:v>
                </c:pt>
                <c:pt idx="36">
                  <c:v>529.06000000000006</c:v>
                </c:pt>
                <c:pt idx="37">
                  <c:v>543.07999999999993</c:v>
                </c:pt>
                <c:pt idx="38">
                  <c:v>541.66000000000008</c:v>
                </c:pt>
                <c:pt idx="39">
                  <c:v>543.78</c:v>
                </c:pt>
                <c:pt idx="40">
                  <c:v>538.26</c:v>
                </c:pt>
                <c:pt idx="41">
                  <c:v>542.20000000000005</c:v>
                </c:pt>
                <c:pt idx="42">
                  <c:v>540.6</c:v>
                </c:pt>
                <c:pt idx="43">
                  <c:v>542.86</c:v>
                </c:pt>
                <c:pt idx="44">
                  <c:v>547.29999999999995</c:v>
                </c:pt>
                <c:pt idx="45">
                  <c:v>553.37999999999988</c:v>
                </c:pt>
                <c:pt idx="46">
                  <c:v>511.8</c:v>
                </c:pt>
                <c:pt idx="47">
                  <c:v>518.79999999999995</c:v>
                </c:pt>
                <c:pt idx="48">
                  <c:v>556.16000000000008</c:v>
                </c:pt>
                <c:pt idx="49">
                  <c:v>542.29999999999995</c:v>
                </c:pt>
                <c:pt idx="50">
                  <c:v>501.75999999999993</c:v>
                </c:pt>
                <c:pt idx="51">
                  <c:v>397.64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D2-4D0C-A46E-A77388CD64EC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466.7</c:v>
                </c:pt>
                <c:pt idx="1">
                  <c:v>545.29999999999995</c:v>
                </c:pt>
                <c:pt idx="2">
                  <c:v>533.6</c:v>
                </c:pt>
                <c:pt idx="3">
                  <c:v>538.79999999999995</c:v>
                </c:pt>
                <c:pt idx="4">
                  <c:v>526.70000000000005</c:v>
                </c:pt>
                <c:pt idx="5">
                  <c:v>516.70000000000005</c:v>
                </c:pt>
                <c:pt idx="6">
                  <c:v>514.4</c:v>
                </c:pt>
                <c:pt idx="7">
                  <c:v>506.1</c:v>
                </c:pt>
                <c:pt idx="8">
                  <c:v>513.20000000000005</c:v>
                </c:pt>
                <c:pt idx="9">
                  <c:v>520.5</c:v>
                </c:pt>
                <c:pt idx="10">
                  <c:v>515.70000000000005</c:v>
                </c:pt>
                <c:pt idx="11">
                  <c:v>513.4</c:v>
                </c:pt>
                <c:pt idx="12">
                  <c:v>530.29999999999995</c:v>
                </c:pt>
                <c:pt idx="13">
                  <c:v>494.5</c:v>
                </c:pt>
                <c:pt idx="14">
                  <c:v>499.7</c:v>
                </c:pt>
                <c:pt idx="15">
                  <c:v>508.8</c:v>
                </c:pt>
                <c:pt idx="16">
                  <c:v>510.4</c:v>
                </c:pt>
                <c:pt idx="17">
                  <c:v>507.3</c:v>
                </c:pt>
                <c:pt idx="18">
                  <c:v>525.1</c:v>
                </c:pt>
                <c:pt idx="19">
                  <c:v>520.70000000000005</c:v>
                </c:pt>
                <c:pt idx="20">
                  <c:v>507</c:v>
                </c:pt>
                <c:pt idx="21">
                  <c:v>463.8</c:v>
                </c:pt>
                <c:pt idx="22">
                  <c:v>497.6</c:v>
                </c:pt>
                <c:pt idx="23">
                  <c:v>513.70000000000005</c:v>
                </c:pt>
                <c:pt idx="24">
                  <c:v>525.70000000000005</c:v>
                </c:pt>
                <c:pt idx="25">
                  <c:v>525.29999999999995</c:v>
                </c:pt>
                <c:pt idx="26">
                  <c:v>437.5</c:v>
                </c:pt>
                <c:pt idx="27">
                  <c:v>514.6</c:v>
                </c:pt>
                <c:pt idx="28">
                  <c:v>508</c:v>
                </c:pt>
                <c:pt idx="29">
                  <c:v>501.5</c:v>
                </c:pt>
                <c:pt idx="30">
                  <c:v>500.8</c:v>
                </c:pt>
                <c:pt idx="31">
                  <c:v>493.8</c:v>
                </c:pt>
                <c:pt idx="32">
                  <c:v>506.3</c:v>
                </c:pt>
                <c:pt idx="33">
                  <c:v>515.20000000000005</c:v>
                </c:pt>
                <c:pt idx="34">
                  <c:v>518.9</c:v>
                </c:pt>
                <c:pt idx="35">
                  <c:v>461.8</c:v>
                </c:pt>
                <c:pt idx="36">
                  <c:v>521.9</c:v>
                </c:pt>
                <c:pt idx="37">
                  <c:v>518.4</c:v>
                </c:pt>
                <c:pt idx="38">
                  <c:v>505.1</c:v>
                </c:pt>
                <c:pt idx="39">
                  <c:v>520.1</c:v>
                </c:pt>
                <c:pt idx="40">
                  <c:v>512.4</c:v>
                </c:pt>
                <c:pt idx="41">
                  <c:v>530.6</c:v>
                </c:pt>
                <c:pt idx="42">
                  <c:v>528.5</c:v>
                </c:pt>
                <c:pt idx="43">
                  <c:v>529.20000000000005</c:v>
                </c:pt>
                <c:pt idx="44">
                  <c:v>519.1</c:v>
                </c:pt>
                <c:pt idx="45">
                  <c:v>535.4</c:v>
                </c:pt>
                <c:pt idx="46">
                  <c:v>451.6</c:v>
                </c:pt>
                <c:pt idx="47">
                  <c:v>540.4</c:v>
                </c:pt>
                <c:pt idx="48">
                  <c:v>538.4</c:v>
                </c:pt>
                <c:pt idx="49">
                  <c:v>548.70000000000005</c:v>
                </c:pt>
                <c:pt idx="50">
                  <c:v>525.5</c:v>
                </c:pt>
                <c:pt idx="51">
                  <c:v>424.6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D2-4D0C-A46E-A77388CD64E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462.3</c:v>
                </c:pt>
                <c:pt idx="1">
                  <c:v>455.4</c:v>
                </c:pt>
                <c:pt idx="2">
                  <c:v>508.4</c:v>
                </c:pt>
                <c:pt idx="3">
                  <c:v>511.2</c:v>
                </c:pt>
                <c:pt idx="4">
                  <c:v>524.6</c:v>
                </c:pt>
                <c:pt idx="5">
                  <c:v>510.3</c:v>
                </c:pt>
                <c:pt idx="6">
                  <c:v>506.4</c:v>
                </c:pt>
                <c:pt idx="7">
                  <c:v>491.1</c:v>
                </c:pt>
                <c:pt idx="8">
                  <c:v>498.4</c:v>
                </c:pt>
                <c:pt idx="9">
                  <c:v>490.5</c:v>
                </c:pt>
                <c:pt idx="10">
                  <c:v>504.9</c:v>
                </c:pt>
                <c:pt idx="11">
                  <c:v>501.1</c:v>
                </c:pt>
                <c:pt idx="12">
                  <c:v>492.5</c:v>
                </c:pt>
                <c:pt idx="13">
                  <c:v>519.29999999999995</c:v>
                </c:pt>
                <c:pt idx="14">
                  <c:v>505.9</c:v>
                </c:pt>
                <c:pt idx="15">
                  <c:v>524.29999999999995</c:v>
                </c:pt>
                <c:pt idx="16">
                  <c:v>518.6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D2-4D0C-A46E-A77388CD64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9889704"/>
        <c:axId val="379890096"/>
      </c:lineChart>
      <c:catAx>
        <c:axId val="379889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79890096"/>
        <c:crosses val="autoZero"/>
        <c:auto val="1"/>
        <c:lblAlgn val="ctr"/>
        <c:lblOffset val="100"/>
        <c:tickLblSkip val="13"/>
        <c:noMultiLvlLbl val="0"/>
      </c:catAx>
      <c:valAx>
        <c:axId val="379890096"/>
        <c:scaling>
          <c:orientation val="minMax"/>
          <c:min val="38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Pounds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37988970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PORK PRODUCTION</a:t>
            </a:r>
          </a:p>
          <a:p>
            <a:pPr>
              <a:defRPr/>
            </a:pPr>
            <a:r>
              <a:rPr lang="en-US" sz="2000" b="0" dirty="0"/>
              <a:t>Federally Inspected, Weekly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524.26</c:v>
                </c:pt>
                <c:pt idx="1">
                  <c:v>552.26</c:v>
                </c:pt>
                <c:pt idx="2">
                  <c:v>540.88</c:v>
                </c:pt>
                <c:pt idx="3">
                  <c:v>551.93999999999994</c:v>
                </c:pt>
                <c:pt idx="4">
                  <c:v>545.14</c:v>
                </c:pt>
                <c:pt idx="5">
                  <c:v>549.48</c:v>
                </c:pt>
                <c:pt idx="6">
                  <c:v>533.40000000000009</c:v>
                </c:pt>
                <c:pt idx="7">
                  <c:v>545.12000000000012</c:v>
                </c:pt>
                <c:pt idx="8">
                  <c:v>534.78</c:v>
                </c:pt>
                <c:pt idx="9">
                  <c:v>547.36</c:v>
                </c:pt>
                <c:pt idx="10">
                  <c:v>537.60000000000014</c:v>
                </c:pt>
                <c:pt idx="11">
                  <c:v>546.94000000000005</c:v>
                </c:pt>
                <c:pt idx="12">
                  <c:v>541.92000000000007</c:v>
                </c:pt>
                <c:pt idx="13">
                  <c:v>529.68000000000006</c:v>
                </c:pt>
                <c:pt idx="14">
                  <c:v>515.70000000000005</c:v>
                </c:pt>
                <c:pt idx="15">
                  <c:v>513.64</c:v>
                </c:pt>
                <c:pt idx="16">
                  <c:v>496.87999999999994</c:v>
                </c:pt>
                <c:pt idx="17">
                  <c:v>476.93999999999994</c:v>
                </c:pt>
                <c:pt idx="18">
                  <c:v>482.98</c:v>
                </c:pt>
                <c:pt idx="19">
                  <c:v>501.38</c:v>
                </c:pt>
                <c:pt idx="20">
                  <c:v>494.02</c:v>
                </c:pt>
                <c:pt idx="21">
                  <c:v>438.82</c:v>
                </c:pt>
                <c:pt idx="22">
                  <c:v>511.14</c:v>
                </c:pt>
                <c:pt idx="23">
                  <c:v>508.23999999999995</c:v>
                </c:pt>
                <c:pt idx="24">
                  <c:v>503.23999999999995</c:v>
                </c:pt>
                <c:pt idx="25">
                  <c:v>497.89999999999992</c:v>
                </c:pt>
                <c:pt idx="26">
                  <c:v>419.4</c:v>
                </c:pt>
                <c:pt idx="27">
                  <c:v>498.14</c:v>
                </c:pt>
                <c:pt idx="28">
                  <c:v>495.07999999999993</c:v>
                </c:pt>
                <c:pt idx="29">
                  <c:v>483.15999999999997</c:v>
                </c:pt>
                <c:pt idx="30">
                  <c:v>496.68</c:v>
                </c:pt>
                <c:pt idx="31">
                  <c:v>501.34</c:v>
                </c:pt>
                <c:pt idx="32">
                  <c:v>516.38</c:v>
                </c:pt>
                <c:pt idx="33">
                  <c:v>523.26</c:v>
                </c:pt>
                <c:pt idx="34">
                  <c:v>514.96</c:v>
                </c:pt>
                <c:pt idx="35">
                  <c:v>479.56000000000006</c:v>
                </c:pt>
                <c:pt idx="36">
                  <c:v>519.18000000000006</c:v>
                </c:pt>
                <c:pt idx="37">
                  <c:v>533.43999999999994</c:v>
                </c:pt>
                <c:pt idx="38">
                  <c:v>541.78</c:v>
                </c:pt>
                <c:pt idx="39">
                  <c:v>549.74</c:v>
                </c:pt>
                <c:pt idx="40">
                  <c:v>558.70000000000005</c:v>
                </c:pt>
                <c:pt idx="41">
                  <c:v>562.94000000000005</c:v>
                </c:pt>
                <c:pt idx="42">
                  <c:v>558.81999999999994</c:v>
                </c:pt>
                <c:pt idx="43">
                  <c:v>564.93999999999994</c:v>
                </c:pt>
                <c:pt idx="44">
                  <c:v>564.20000000000005</c:v>
                </c:pt>
                <c:pt idx="45">
                  <c:v>573.70000000000005</c:v>
                </c:pt>
                <c:pt idx="46">
                  <c:v>525.99999999999989</c:v>
                </c:pt>
                <c:pt idx="47">
                  <c:v>538.22</c:v>
                </c:pt>
                <c:pt idx="48">
                  <c:v>577.16000000000008</c:v>
                </c:pt>
                <c:pt idx="49">
                  <c:v>578.16000000000008</c:v>
                </c:pt>
                <c:pt idx="50">
                  <c:v>519.70000000000005</c:v>
                </c:pt>
                <c:pt idx="51">
                  <c:v>433.36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3B5-4509-9880-3BAB71811E44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515.9</c:v>
                </c:pt>
                <c:pt idx="1">
                  <c:v>587.70000000000005</c:v>
                </c:pt>
                <c:pt idx="2">
                  <c:v>552.70000000000005</c:v>
                </c:pt>
                <c:pt idx="3">
                  <c:v>553.1</c:v>
                </c:pt>
                <c:pt idx="4">
                  <c:v>561.29999999999995</c:v>
                </c:pt>
                <c:pt idx="5">
                  <c:v>534.5</c:v>
                </c:pt>
                <c:pt idx="6">
                  <c:v>539</c:v>
                </c:pt>
                <c:pt idx="7">
                  <c:v>510.2</c:v>
                </c:pt>
                <c:pt idx="8">
                  <c:v>547.6</c:v>
                </c:pt>
                <c:pt idx="9">
                  <c:v>544.4</c:v>
                </c:pt>
                <c:pt idx="10">
                  <c:v>541.6</c:v>
                </c:pt>
                <c:pt idx="11">
                  <c:v>536.5</c:v>
                </c:pt>
                <c:pt idx="12">
                  <c:v>539.20000000000005</c:v>
                </c:pt>
                <c:pt idx="13">
                  <c:v>514.4</c:v>
                </c:pt>
                <c:pt idx="14">
                  <c:v>527.20000000000005</c:v>
                </c:pt>
                <c:pt idx="15">
                  <c:v>532.1</c:v>
                </c:pt>
                <c:pt idx="16">
                  <c:v>515</c:v>
                </c:pt>
                <c:pt idx="17">
                  <c:v>530.5</c:v>
                </c:pt>
                <c:pt idx="18">
                  <c:v>507.7</c:v>
                </c:pt>
                <c:pt idx="19">
                  <c:v>516.79999999999995</c:v>
                </c:pt>
                <c:pt idx="20">
                  <c:v>502.4</c:v>
                </c:pt>
                <c:pt idx="21">
                  <c:v>432.2</c:v>
                </c:pt>
                <c:pt idx="22">
                  <c:v>501.2</c:v>
                </c:pt>
                <c:pt idx="23">
                  <c:v>492.7</c:v>
                </c:pt>
                <c:pt idx="24">
                  <c:v>497.9</c:v>
                </c:pt>
                <c:pt idx="25">
                  <c:v>487.5</c:v>
                </c:pt>
                <c:pt idx="26">
                  <c:v>409.7</c:v>
                </c:pt>
                <c:pt idx="27">
                  <c:v>489.5</c:v>
                </c:pt>
                <c:pt idx="28">
                  <c:v>485.4</c:v>
                </c:pt>
                <c:pt idx="29">
                  <c:v>499.4</c:v>
                </c:pt>
                <c:pt idx="30">
                  <c:v>486</c:v>
                </c:pt>
                <c:pt idx="31">
                  <c:v>489.9</c:v>
                </c:pt>
                <c:pt idx="32">
                  <c:v>503.3</c:v>
                </c:pt>
                <c:pt idx="33">
                  <c:v>512.1</c:v>
                </c:pt>
                <c:pt idx="34">
                  <c:v>491.1</c:v>
                </c:pt>
                <c:pt idx="35">
                  <c:v>466.2</c:v>
                </c:pt>
                <c:pt idx="36">
                  <c:v>527.4</c:v>
                </c:pt>
                <c:pt idx="37">
                  <c:v>532</c:v>
                </c:pt>
                <c:pt idx="38">
                  <c:v>548.9</c:v>
                </c:pt>
                <c:pt idx="39">
                  <c:v>541.5</c:v>
                </c:pt>
                <c:pt idx="40">
                  <c:v>550.70000000000005</c:v>
                </c:pt>
                <c:pt idx="41">
                  <c:v>554.9</c:v>
                </c:pt>
                <c:pt idx="42">
                  <c:v>555.29999999999995</c:v>
                </c:pt>
                <c:pt idx="43">
                  <c:v>569.1</c:v>
                </c:pt>
                <c:pt idx="44">
                  <c:v>550.1</c:v>
                </c:pt>
                <c:pt idx="45">
                  <c:v>566.79999999999995</c:v>
                </c:pt>
                <c:pt idx="46">
                  <c:v>478.5</c:v>
                </c:pt>
                <c:pt idx="47">
                  <c:v>582.4</c:v>
                </c:pt>
                <c:pt idx="48">
                  <c:v>576.9</c:v>
                </c:pt>
                <c:pt idx="49">
                  <c:v>582.79999999999995</c:v>
                </c:pt>
                <c:pt idx="50">
                  <c:v>523.1</c:v>
                </c:pt>
                <c:pt idx="51">
                  <c:v>483.1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3B5-4509-9880-3BAB71811E4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517.79999999999995</c:v>
                </c:pt>
                <c:pt idx="1">
                  <c:v>472.4</c:v>
                </c:pt>
                <c:pt idx="2">
                  <c:v>569.79999999999995</c:v>
                </c:pt>
                <c:pt idx="3">
                  <c:v>584.4</c:v>
                </c:pt>
                <c:pt idx="4">
                  <c:v>585.6</c:v>
                </c:pt>
                <c:pt idx="5">
                  <c:v>567.5</c:v>
                </c:pt>
                <c:pt idx="6">
                  <c:v>549.79999999999995</c:v>
                </c:pt>
                <c:pt idx="7">
                  <c:v>556.29999999999995</c:v>
                </c:pt>
                <c:pt idx="8">
                  <c:v>549.79999999999995</c:v>
                </c:pt>
                <c:pt idx="9">
                  <c:v>525.29999999999995</c:v>
                </c:pt>
                <c:pt idx="10">
                  <c:v>528.6</c:v>
                </c:pt>
                <c:pt idx="11">
                  <c:v>543.1</c:v>
                </c:pt>
                <c:pt idx="12">
                  <c:v>514.1</c:v>
                </c:pt>
                <c:pt idx="13">
                  <c:v>520.9</c:v>
                </c:pt>
                <c:pt idx="14">
                  <c:v>536.70000000000005</c:v>
                </c:pt>
                <c:pt idx="15">
                  <c:v>536</c:v>
                </c:pt>
                <c:pt idx="16">
                  <c:v>513.29999999999995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3B5-4509-9880-3BAB71811E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9890880"/>
        <c:axId val="381031008"/>
      </c:lineChart>
      <c:catAx>
        <c:axId val="379890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81031008"/>
        <c:crosses val="autoZero"/>
        <c:auto val="1"/>
        <c:lblAlgn val="ctr"/>
        <c:lblOffset val="100"/>
        <c:tickLblSkip val="13"/>
        <c:noMultiLvlLbl val="0"/>
      </c:catAx>
      <c:valAx>
        <c:axId val="381031008"/>
        <c:scaling>
          <c:orientation val="minMax"/>
          <c:min val="37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Pounds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37989088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LAMB AND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MUTTON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PRODUCTION</a:t>
            </a:r>
          </a:p>
          <a:p>
            <a:pPr>
              <a:defRPr/>
            </a:pPr>
            <a:r>
              <a:rPr lang="en-US" sz="2000" b="0" dirty="0"/>
              <a:t>Federally Inspected, Weekly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4"/>
          <c:w val="0.90638779527559055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2.1799999999999997</c:v>
                </c:pt>
                <c:pt idx="1">
                  <c:v>2.4800000000000004</c:v>
                </c:pt>
                <c:pt idx="2">
                  <c:v>2.3600000000000003</c:v>
                </c:pt>
                <c:pt idx="3">
                  <c:v>2.4200000000000004</c:v>
                </c:pt>
                <c:pt idx="4">
                  <c:v>2.3600000000000003</c:v>
                </c:pt>
                <c:pt idx="5">
                  <c:v>2.46</c:v>
                </c:pt>
                <c:pt idx="6">
                  <c:v>2.38</c:v>
                </c:pt>
                <c:pt idx="7">
                  <c:v>2.42</c:v>
                </c:pt>
                <c:pt idx="8">
                  <c:v>2.5799999999999996</c:v>
                </c:pt>
                <c:pt idx="9">
                  <c:v>2.6800000000000006</c:v>
                </c:pt>
                <c:pt idx="10">
                  <c:v>2.66</c:v>
                </c:pt>
                <c:pt idx="11">
                  <c:v>2.9</c:v>
                </c:pt>
                <c:pt idx="12">
                  <c:v>2.7199999999999998</c:v>
                </c:pt>
                <c:pt idx="13">
                  <c:v>2.6799999999999997</c:v>
                </c:pt>
                <c:pt idx="14">
                  <c:v>2.66</c:v>
                </c:pt>
                <c:pt idx="15">
                  <c:v>2.6</c:v>
                </c:pt>
                <c:pt idx="16">
                  <c:v>2.7399999999999998</c:v>
                </c:pt>
                <c:pt idx="17">
                  <c:v>2.4799999999999995</c:v>
                </c:pt>
                <c:pt idx="18">
                  <c:v>2.56</c:v>
                </c:pt>
                <c:pt idx="19">
                  <c:v>2.62</c:v>
                </c:pt>
                <c:pt idx="20">
                  <c:v>2.6399999999999997</c:v>
                </c:pt>
                <c:pt idx="21">
                  <c:v>2.2599999999999998</c:v>
                </c:pt>
                <c:pt idx="22">
                  <c:v>2.4799999999999995</c:v>
                </c:pt>
                <c:pt idx="23">
                  <c:v>2.46</c:v>
                </c:pt>
                <c:pt idx="24">
                  <c:v>2.44</c:v>
                </c:pt>
                <c:pt idx="25">
                  <c:v>2.4</c:v>
                </c:pt>
                <c:pt idx="26">
                  <c:v>2.12</c:v>
                </c:pt>
                <c:pt idx="27">
                  <c:v>2.38</c:v>
                </c:pt>
                <c:pt idx="28">
                  <c:v>2.34</c:v>
                </c:pt>
                <c:pt idx="29">
                  <c:v>2.2600000000000002</c:v>
                </c:pt>
                <c:pt idx="30">
                  <c:v>2.2600000000000002</c:v>
                </c:pt>
                <c:pt idx="31">
                  <c:v>2.3600000000000003</c:v>
                </c:pt>
                <c:pt idx="32">
                  <c:v>2.34</c:v>
                </c:pt>
                <c:pt idx="33">
                  <c:v>2.38</c:v>
                </c:pt>
                <c:pt idx="34">
                  <c:v>2.2799999999999998</c:v>
                </c:pt>
                <c:pt idx="35">
                  <c:v>2.08</c:v>
                </c:pt>
                <c:pt idx="36">
                  <c:v>2.3200000000000003</c:v>
                </c:pt>
                <c:pt idx="37">
                  <c:v>2.2999999999999998</c:v>
                </c:pt>
                <c:pt idx="38">
                  <c:v>2.3199999999999994</c:v>
                </c:pt>
                <c:pt idx="39">
                  <c:v>2.36</c:v>
                </c:pt>
                <c:pt idx="40">
                  <c:v>2.34</c:v>
                </c:pt>
                <c:pt idx="41">
                  <c:v>2.2999999999999998</c:v>
                </c:pt>
                <c:pt idx="42">
                  <c:v>2.34</c:v>
                </c:pt>
                <c:pt idx="43">
                  <c:v>2.3600000000000003</c:v>
                </c:pt>
                <c:pt idx="44">
                  <c:v>2.48</c:v>
                </c:pt>
                <c:pt idx="45">
                  <c:v>2.56</c:v>
                </c:pt>
                <c:pt idx="46">
                  <c:v>2.2999999999999998</c:v>
                </c:pt>
                <c:pt idx="47">
                  <c:v>2.34</c:v>
                </c:pt>
                <c:pt idx="48">
                  <c:v>2.58</c:v>
                </c:pt>
                <c:pt idx="49">
                  <c:v>2.56</c:v>
                </c:pt>
                <c:pt idx="50">
                  <c:v>2.56</c:v>
                </c:pt>
                <c:pt idx="51">
                  <c:v>2.08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FE3-42F6-9E37-B0933726B116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2</c:v>
                </c:pt>
                <c:pt idx="1">
                  <c:v>2.1</c:v>
                </c:pt>
                <c:pt idx="2">
                  <c:v>2</c:v>
                </c:pt>
                <c:pt idx="3">
                  <c:v>2.1</c:v>
                </c:pt>
                <c:pt idx="4">
                  <c:v>2.1</c:v>
                </c:pt>
                <c:pt idx="5">
                  <c:v>2.2999999999999998</c:v>
                </c:pt>
                <c:pt idx="6">
                  <c:v>2.4</c:v>
                </c:pt>
                <c:pt idx="7">
                  <c:v>2.2999999999999998</c:v>
                </c:pt>
                <c:pt idx="8">
                  <c:v>2.2999999999999998</c:v>
                </c:pt>
                <c:pt idx="9">
                  <c:v>2.4</c:v>
                </c:pt>
                <c:pt idx="10">
                  <c:v>2.6</c:v>
                </c:pt>
                <c:pt idx="11">
                  <c:v>2.8</c:v>
                </c:pt>
                <c:pt idx="12">
                  <c:v>2.7</c:v>
                </c:pt>
                <c:pt idx="13">
                  <c:v>2.5</c:v>
                </c:pt>
                <c:pt idx="14">
                  <c:v>2.6</c:v>
                </c:pt>
                <c:pt idx="15">
                  <c:v>2.5</c:v>
                </c:pt>
                <c:pt idx="16">
                  <c:v>2.2000000000000002</c:v>
                </c:pt>
                <c:pt idx="17">
                  <c:v>2.2000000000000002</c:v>
                </c:pt>
                <c:pt idx="18">
                  <c:v>2.2000000000000002</c:v>
                </c:pt>
                <c:pt idx="19">
                  <c:v>2.2000000000000002</c:v>
                </c:pt>
                <c:pt idx="20">
                  <c:v>2.1</c:v>
                </c:pt>
                <c:pt idx="21">
                  <c:v>2</c:v>
                </c:pt>
                <c:pt idx="22">
                  <c:v>2.2000000000000002</c:v>
                </c:pt>
                <c:pt idx="23">
                  <c:v>2.2000000000000002</c:v>
                </c:pt>
                <c:pt idx="24">
                  <c:v>2.2000000000000002</c:v>
                </c:pt>
                <c:pt idx="25">
                  <c:v>2.1</c:v>
                </c:pt>
                <c:pt idx="26">
                  <c:v>1.7</c:v>
                </c:pt>
                <c:pt idx="27">
                  <c:v>2</c:v>
                </c:pt>
                <c:pt idx="28">
                  <c:v>1.9</c:v>
                </c:pt>
                <c:pt idx="29">
                  <c:v>1.9</c:v>
                </c:pt>
                <c:pt idx="30">
                  <c:v>2</c:v>
                </c:pt>
                <c:pt idx="31">
                  <c:v>1.9</c:v>
                </c:pt>
                <c:pt idx="32">
                  <c:v>1.9</c:v>
                </c:pt>
                <c:pt idx="33">
                  <c:v>1.9</c:v>
                </c:pt>
                <c:pt idx="34">
                  <c:v>2</c:v>
                </c:pt>
                <c:pt idx="35">
                  <c:v>1.9</c:v>
                </c:pt>
                <c:pt idx="36">
                  <c:v>2.2000000000000002</c:v>
                </c:pt>
                <c:pt idx="37">
                  <c:v>2.1</c:v>
                </c:pt>
                <c:pt idx="38">
                  <c:v>2.2000000000000002</c:v>
                </c:pt>
                <c:pt idx="39">
                  <c:v>2.1</c:v>
                </c:pt>
                <c:pt idx="40">
                  <c:v>2.1</c:v>
                </c:pt>
                <c:pt idx="41">
                  <c:v>2.2000000000000002</c:v>
                </c:pt>
                <c:pt idx="42">
                  <c:v>2.2000000000000002</c:v>
                </c:pt>
                <c:pt idx="43">
                  <c:v>2.2999999999999998</c:v>
                </c:pt>
                <c:pt idx="44">
                  <c:v>2.4</c:v>
                </c:pt>
                <c:pt idx="45">
                  <c:v>2.5</c:v>
                </c:pt>
                <c:pt idx="46">
                  <c:v>1.8</c:v>
                </c:pt>
                <c:pt idx="47">
                  <c:v>2.5</c:v>
                </c:pt>
                <c:pt idx="48">
                  <c:v>2.4</c:v>
                </c:pt>
                <c:pt idx="49">
                  <c:v>2.2999999999999998</c:v>
                </c:pt>
                <c:pt idx="50">
                  <c:v>2.4</c:v>
                </c:pt>
                <c:pt idx="51">
                  <c:v>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FE3-42F6-9E37-B0933726B11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1.9</c:v>
                </c:pt>
                <c:pt idx="1">
                  <c:v>2.1</c:v>
                </c:pt>
                <c:pt idx="2">
                  <c:v>2</c:v>
                </c:pt>
                <c:pt idx="3">
                  <c:v>2.1</c:v>
                </c:pt>
                <c:pt idx="4">
                  <c:v>2.2000000000000002</c:v>
                </c:pt>
                <c:pt idx="5">
                  <c:v>2.2000000000000002</c:v>
                </c:pt>
                <c:pt idx="6">
                  <c:v>2.4</c:v>
                </c:pt>
                <c:pt idx="7">
                  <c:v>2.4</c:v>
                </c:pt>
                <c:pt idx="8">
                  <c:v>2.6</c:v>
                </c:pt>
                <c:pt idx="9">
                  <c:v>2.8</c:v>
                </c:pt>
                <c:pt idx="10">
                  <c:v>2.9</c:v>
                </c:pt>
                <c:pt idx="11">
                  <c:v>2.7</c:v>
                </c:pt>
                <c:pt idx="12">
                  <c:v>2.2999999999999998</c:v>
                </c:pt>
                <c:pt idx="13">
                  <c:v>2.2999999999999998</c:v>
                </c:pt>
                <c:pt idx="14">
                  <c:v>2.2999999999999998</c:v>
                </c:pt>
                <c:pt idx="15">
                  <c:v>2.2000000000000002</c:v>
                </c:pt>
                <c:pt idx="16">
                  <c:v>2.1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FE3-42F6-9E37-B0933726B1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1031792"/>
        <c:axId val="381032184"/>
      </c:lineChart>
      <c:catAx>
        <c:axId val="381031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81032184"/>
        <c:crosses val="autoZero"/>
        <c:auto val="1"/>
        <c:lblAlgn val="ctr"/>
        <c:lblOffset val="100"/>
        <c:tickLblSkip val="13"/>
        <c:noMultiLvlLbl val="0"/>
      </c:catAx>
      <c:valAx>
        <c:axId val="381032184"/>
        <c:scaling>
          <c:orientation val="minMax"/>
          <c:min val="1.6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Pounds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38103179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TOTAL RED MEAT PRODUCTION</a:t>
            </a:r>
          </a:p>
          <a:p>
            <a:pPr>
              <a:defRPr/>
            </a:pPr>
            <a:r>
              <a:rPr lang="en-US" sz="2000" b="0" dirty="0"/>
              <a:t>Federally Inspected, Weekly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8593311611910577E-2"/>
          <c:y val="0.18519648072159994"/>
          <c:w val="0.88669664675536253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1011.82</c:v>
                </c:pt>
                <c:pt idx="1">
                  <c:v>1079.8799999999999</c:v>
                </c:pt>
                <c:pt idx="2">
                  <c:v>1072.0999999999999</c:v>
                </c:pt>
                <c:pt idx="3">
                  <c:v>1080.6200000000001</c:v>
                </c:pt>
                <c:pt idx="4">
                  <c:v>1069.26</c:v>
                </c:pt>
                <c:pt idx="5">
                  <c:v>1071.4000000000001</c:v>
                </c:pt>
                <c:pt idx="6">
                  <c:v>1042.5</c:v>
                </c:pt>
                <c:pt idx="7">
                  <c:v>1060.0399999999997</c:v>
                </c:pt>
                <c:pt idx="8">
                  <c:v>1062.58</c:v>
                </c:pt>
                <c:pt idx="9">
                  <c:v>1068.78</c:v>
                </c:pt>
                <c:pt idx="10">
                  <c:v>1053.8399999999999</c:v>
                </c:pt>
                <c:pt idx="11">
                  <c:v>1078.2600000000002</c:v>
                </c:pt>
                <c:pt idx="12">
                  <c:v>1059.72</c:v>
                </c:pt>
                <c:pt idx="13">
                  <c:v>1054.7800000000002</c:v>
                </c:pt>
                <c:pt idx="14">
                  <c:v>1019.0600000000001</c:v>
                </c:pt>
                <c:pt idx="15">
                  <c:v>1019.2400000000001</c:v>
                </c:pt>
                <c:pt idx="16">
                  <c:v>993.76</c:v>
                </c:pt>
                <c:pt idx="17">
                  <c:v>977.31999999999994</c:v>
                </c:pt>
                <c:pt idx="18">
                  <c:v>987.96</c:v>
                </c:pt>
                <c:pt idx="19">
                  <c:v>1022.8400000000001</c:v>
                </c:pt>
                <c:pt idx="20">
                  <c:v>1003.9799999999999</c:v>
                </c:pt>
                <c:pt idx="21">
                  <c:v>902.54000000000019</c:v>
                </c:pt>
                <c:pt idx="22">
                  <c:v>1046.7600000000002</c:v>
                </c:pt>
                <c:pt idx="23">
                  <c:v>1044.4199999999998</c:v>
                </c:pt>
                <c:pt idx="24">
                  <c:v>1040.8799999999999</c:v>
                </c:pt>
                <c:pt idx="25">
                  <c:v>1028.8400000000001</c:v>
                </c:pt>
                <c:pt idx="26">
                  <c:v>893.87999999999988</c:v>
                </c:pt>
                <c:pt idx="27">
                  <c:v>1035.6399999999999</c:v>
                </c:pt>
                <c:pt idx="28">
                  <c:v>1028.44</c:v>
                </c:pt>
                <c:pt idx="29">
                  <c:v>1015.5</c:v>
                </c:pt>
                <c:pt idx="30">
                  <c:v>1020.6</c:v>
                </c:pt>
                <c:pt idx="31">
                  <c:v>1030.08</c:v>
                </c:pt>
                <c:pt idx="32">
                  <c:v>1059.22</c:v>
                </c:pt>
                <c:pt idx="33">
                  <c:v>1065.8399999999997</c:v>
                </c:pt>
                <c:pt idx="34">
                  <c:v>1047.82</c:v>
                </c:pt>
                <c:pt idx="35">
                  <c:v>973.21999999999991</c:v>
                </c:pt>
                <c:pt idx="36">
                  <c:v>1051.74</c:v>
                </c:pt>
                <c:pt idx="37">
                  <c:v>1080.02</c:v>
                </c:pt>
                <c:pt idx="38">
                  <c:v>1086.9599999999998</c:v>
                </c:pt>
                <c:pt idx="39">
                  <c:v>1097.1400000000001</c:v>
                </c:pt>
                <c:pt idx="40">
                  <c:v>1100.5399999999997</c:v>
                </c:pt>
                <c:pt idx="41">
                  <c:v>1108.7</c:v>
                </c:pt>
                <c:pt idx="42">
                  <c:v>1103.02</c:v>
                </c:pt>
                <c:pt idx="43">
                  <c:v>1111.3800000000003</c:v>
                </c:pt>
                <c:pt idx="44">
                  <c:v>1115.2400000000002</c:v>
                </c:pt>
                <c:pt idx="45">
                  <c:v>1130.8799999999999</c:v>
                </c:pt>
                <c:pt idx="46">
                  <c:v>1041.28</c:v>
                </c:pt>
                <c:pt idx="47">
                  <c:v>1060.5800000000002</c:v>
                </c:pt>
                <c:pt idx="48">
                  <c:v>1137.2199999999998</c:v>
                </c:pt>
                <c:pt idx="49">
                  <c:v>1124.3200000000002</c:v>
                </c:pt>
                <c:pt idx="50">
                  <c:v>1025.32</c:v>
                </c:pt>
                <c:pt idx="51">
                  <c:v>834.1400000000001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39C-466C-8ADB-C603F8F0C2F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985.5</c:v>
                </c:pt>
                <c:pt idx="1">
                  <c:v>1136.0999999999999</c:v>
                </c:pt>
                <c:pt idx="2">
                  <c:v>1089.3000000000002</c:v>
                </c:pt>
                <c:pt idx="3">
                  <c:v>1095</c:v>
                </c:pt>
                <c:pt idx="4">
                  <c:v>1091</c:v>
                </c:pt>
                <c:pt idx="5">
                  <c:v>1054.5</c:v>
                </c:pt>
                <c:pt idx="6">
                  <c:v>1056.7</c:v>
                </c:pt>
                <c:pt idx="7">
                  <c:v>1019.5</c:v>
                </c:pt>
                <c:pt idx="8">
                  <c:v>1064</c:v>
                </c:pt>
                <c:pt idx="9">
                  <c:v>1068.2</c:v>
                </c:pt>
                <c:pt idx="10">
                  <c:v>1060.8</c:v>
                </c:pt>
                <c:pt idx="11">
                  <c:v>1053.5999999999999</c:v>
                </c:pt>
                <c:pt idx="12">
                  <c:v>1073.1000000000001</c:v>
                </c:pt>
                <c:pt idx="13">
                  <c:v>1012.3</c:v>
                </c:pt>
                <c:pt idx="14">
                  <c:v>1030.3999999999999</c:v>
                </c:pt>
                <c:pt idx="15">
                  <c:v>1044.3</c:v>
                </c:pt>
                <c:pt idx="16">
                  <c:v>1028.5</c:v>
                </c:pt>
                <c:pt idx="17">
                  <c:v>1040.9000000000001</c:v>
                </c:pt>
                <c:pt idx="18">
                  <c:v>1035.9000000000001</c:v>
                </c:pt>
                <c:pt idx="19">
                  <c:v>1040.6000000000001</c:v>
                </c:pt>
                <c:pt idx="20">
                  <c:v>1012.4</c:v>
                </c:pt>
                <c:pt idx="21">
                  <c:v>898.8</c:v>
                </c:pt>
                <c:pt idx="22">
                  <c:v>1001.9000000000001</c:v>
                </c:pt>
                <c:pt idx="23">
                  <c:v>1009.5</c:v>
                </c:pt>
                <c:pt idx="24">
                  <c:v>1026.7</c:v>
                </c:pt>
                <c:pt idx="25">
                  <c:v>1015.6999999999999</c:v>
                </c:pt>
                <c:pt idx="26">
                  <c:v>849.7</c:v>
                </c:pt>
                <c:pt idx="27">
                  <c:v>1007</c:v>
                </c:pt>
                <c:pt idx="28">
                  <c:v>996.19999999999993</c:v>
                </c:pt>
                <c:pt idx="29">
                  <c:v>1003.6999999999999</c:v>
                </c:pt>
                <c:pt idx="30">
                  <c:v>989.7</c:v>
                </c:pt>
                <c:pt idx="31">
                  <c:v>986.6</c:v>
                </c:pt>
                <c:pt idx="32">
                  <c:v>1012.4</c:v>
                </c:pt>
                <c:pt idx="33">
                  <c:v>1030.1000000000001</c:v>
                </c:pt>
                <c:pt idx="34">
                  <c:v>1012.8</c:v>
                </c:pt>
                <c:pt idx="35">
                  <c:v>930.69999999999993</c:v>
                </c:pt>
                <c:pt idx="36">
                  <c:v>1052.3</c:v>
                </c:pt>
                <c:pt idx="37">
                  <c:v>1053.3999999999999</c:v>
                </c:pt>
                <c:pt idx="38">
                  <c:v>1057.1000000000001</c:v>
                </c:pt>
                <c:pt idx="39">
                  <c:v>1064.6999999999998</c:v>
                </c:pt>
                <c:pt idx="40">
                  <c:v>1066.0999999999999</c:v>
                </c:pt>
                <c:pt idx="41">
                  <c:v>1088.6000000000001</c:v>
                </c:pt>
                <c:pt idx="42">
                  <c:v>1086.8999999999999</c:v>
                </c:pt>
                <c:pt idx="43">
                  <c:v>1101.5</c:v>
                </c:pt>
                <c:pt idx="44">
                  <c:v>1072.6000000000001</c:v>
                </c:pt>
                <c:pt idx="45">
                  <c:v>1105.5999999999999</c:v>
                </c:pt>
                <c:pt idx="46">
                  <c:v>932.8</c:v>
                </c:pt>
                <c:pt idx="47">
                  <c:v>1126.3</c:v>
                </c:pt>
                <c:pt idx="48">
                  <c:v>1118.5999999999999</c:v>
                </c:pt>
                <c:pt idx="49">
                  <c:v>1134.7</c:v>
                </c:pt>
                <c:pt idx="50">
                  <c:v>1051.9000000000001</c:v>
                </c:pt>
                <c:pt idx="51">
                  <c:v>910.50000000000011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39C-466C-8ADB-C603F8F0C2F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982.8</c:v>
                </c:pt>
                <c:pt idx="1">
                  <c:v>930.69999999999993</c:v>
                </c:pt>
                <c:pt idx="2">
                  <c:v>1080.8999999999999</c:v>
                </c:pt>
                <c:pt idx="3">
                  <c:v>1098.5</c:v>
                </c:pt>
                <c:pt idx="4">
                  <c:v>1113.3</c:v>
                </c:pt>
                <c:pt idx="5">
                  <c:v>1080.8</c:v>
                </c:pt>
                <c:pt idx="6">
                  <c:v>1059.4000000000001</c:v>
                </c:pt>
                <c:pt idx="7">
                  <c:v>1050.6000000000001</c:v>
                </c:pt>
                <c:pt idx="8">
                  <c:v>1051.5999999999999</c:v>
                </c:pt>
                <c:pt idx="9">
                  <c:v>1019.4999999999999</c:v>
                </c:pt>
                <c:pt idx="10">
                  <c:v>1037.2</c:v>
                </c:pt>
                <c:pt idx="11">
                  <c:v>1047.7</c:v>
                </c:pt>
                <c:pt idx="12">
                  <c:v>1009.7</c:v>
                </c:pt>
                <c:pt idx="13">
                  <c:v>1043.3</c:v>
                </c:pt>
                <c:pt idx="14">
                  <c:v>1045.5999999999999</c:v>
                </c:pt>
                <c:pt idx="15">
                  <c:v>1063.5</c:v>
                </c:pt>
                <c:pt idx="16">
                  <c:v>1035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39C-466C-8ADB-C603F8F0C2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1032968"/>
        <c:axId val="381033360"/>
      </c:lineChart>
      <c:catAx>
        <c:axId val="381032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81033360"/>
        <c:crosses val="autoZero"/>
        <c:auto val="1"/>
        <c:lblAlgn val="ctr"/>
        <c:lblOffset val="100"/>
        <c:tickLblSkip val="13"/>
        <c:noMultiLvlLbl val="0"/>
      </c:catAx>
      <c:valAx>
        <c:axId val="381033360"/>
        <c:scaling>
          <c:orientation val="minMax"/>
          <c:min val="8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Pounds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38103296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BEEF GRADED CHOICE</a:t>
            </a:r>
          </a:p>
          <a:p>
            <a:pPr>
              <a:defRPr/>
            </a:pPr>
            <a:r>
              <a:rPr lang="en-US" sz="2000" b="0" dirty="0"/>
              <a:t>As</a:t>
            </a:r>
            <a:r>
              <a:rPr lang="en-US" sz="2000" b="0" baseline="0" dirty="0"/>
              <a:t> a Percent of Beef Graded</a:t>
            </a:r>
            <a:endParaRPr lang="en-US" sz="2000" b="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29180242555886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73.424000000000007</c:v>
                </c:pt>
                <c:pt idx="1">
                  <c:v>73.183999999999997</c:v>
                </c:pt>
                <c:pt idx="2">
                  <c:v>73.368000000000009</c:v>
                </c:pt>
                <c:pt idx="3">
                  <c:v>73.665999999999997</c:v>
                </c:pt>
                <c:pt idx="4">
                  <c:v>73.823999999999998</c:v>
                </c:pt>
                <c:pt idx="5">
                  <c:v>73.814000000000007</c:v>
                </c:pt>
                <c:pt idx="6">
                  <c:v>73.683999999999997</c:v>
                </c:pt>
                <c:pt idx="7">
                  <c:v>73.432000000000002</c:v>
                </c:pt>
                <c:pt idx="8">
                  <c:v>73.36999999999999</c:v>
                </c:pt>
                <c:pt idx="9">
                  <c:v>73.234000000000009</c:v>
                </c:pt>
                <c:pt idx="10">
                  <c:v>73.099999999999994</c:v>
                </c:pt>
                <c:pt idx="11">
                  <c:v>73.056000000000012</c:v>
                </c:pt>
                <c:pt idx="12">
                  <c:v>72.72</c:v>
                </c:pt>
                <c:pt idx="13">
                  <c:v>72.552000000000007</c:v>
                </c:pt>
                <c:pt idx="14">
                  <c:v>71.760000000000005</c:v>
                </c:pt>
                <c:pt idx="15">
                  <c:v>71.275999999999996</c:v>
                </c:pt>
                <c:pt idx="16">
                  <c:v>71.024000000000001</c:v>
                </c:pt>
                <c:pt idx="17">
                  <c:v>70.919999999999987</c:v>
                </c:pt>
                <c:pt idx="18">
                  <c:v>70.984000000000009</c:v>
                </c:pt>
                <c:pt idx="19">
                  <c:v>71.157999999999987</c:v>
                </c:pt>
                <c:pt idx="20">
                  <c:v>71.004000000000005</c:v>
                </c:pt>
                <c:pt idx="21">
                  <c:v>71.712000000000003</c:v>
                </c:pt>
                <c:pt idx="22">
                  <c:v>71.748000000000005</c:v>
                </c:pt>
                <c:pt idx="23">
                  <c:v>71.585999999999999</c:v>
                </c:pt>
                <c:pt idx="24">
                  <c:v>72.055999999999997</c:v>
                </c:pt>
                <c:pt idx="25">
                  <c:v>72.116000000000014</c:v>
                </c:pt>
                <c:pt idx="26">
                  <c:v>72.834000000000003</c:v>
                </c:pt>
                <c:pt idx="27">
                  <c:v>72.268000000000001</c:v>
                </c:pt>
                <c:pt idx="28">
                  <c:v>72.131999999999991</c:v>
                </c:pt>
                <c:pt idx="29">
                  <c:v>72.166000000000011</c:v>
                </c:pt>
                <c:pt idx="30">
                  <c:v>71.994</c:v>
                </c:pt>
                <c:pt idx="31">
                  <c:v>72.361999999999995</c:v>
                </c:pt>
                <c:pt idx="32">
                  <c:v>72.051999999999992</c:v>
                </c:pt>
                <c:pt idx="33">
                  <c:v>71.60799999999999</c:v>
                </c:pt>
                <c:pt idx="34">
                  <c:v>71.349999999999994</c:v>
                </c:pt>
                <c:pt idx="35">
                  <c:v>71.373999999999995</c:v>
                </c:pt>
                <c:pt idx="36">
                  <c:v>71.068000000000012</c:v>
                </c:pt>
                <c:pt idx="37">
                  <c:v>71.289999999999992</c:v>
                </c:pt>
                <c:pt idx="38">
                  <c:v>71.137999999999991</c:v>
                </c:pt>
                <c:pt idx="39">
                  <c:v>71.001999999999995</c:v>
                </c:pt>
                <c:pt idx="40">
                  <c:v>71.155999999999992</c:v>
                </c:pt>
                <c:pt idx="41">
                  <c:v>71.116</c:v>
                </c:pt>
                <c:pt idx="42">
                  <c:v>70.912000000000006</c:v>
                </c:pt>
                <c:pt idx="43">
                  <c:v>70.585999999999984</c:v>
                </c:pt>
                <c:pt idx="44">
                  <c:v>71.426000000000002</c:v>
                </c:pt>
                <c:pt idx="45">
                  <c:v>71.225999999999999</c:v>
                </c:pt>
                <c:pt idx="46">
                  <c:v>72.02</c:v>
                </c:pt>
                <c:pt idx="47">
                  <c:v>71.852000000000004</c:v>
                </c:pt>
                <c:pt idx="48">
                  <c:v>71.868000000000009</c:v>
                </c:pt>
                <c:pt idx="49">
                  <c:v>72.14</c:v>
                </c:pt>
                <c:pt idx="50">
                  <c:v>72.748000000000005</c:v>
                </c:pt>
                <c:pt idx="51">
                  <c:v>73.462000000000003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80A-468C-8656-B2F786CB63CC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74.709999999999994</c:v>
                </c:pt>
                <c:pt idx="1">
                  <c:v>74.8</c:v>
                </c:pt>
                <c:pt idx="2">
                  <c:v>74.72</c:v>
                </c:pt>
                <c:pt idx="3">
                  <c:v>75.37</c:v>
                </c:pt>
                <c:pt idx="4">
                  <c:v>74.87</c:v>
                </c:pt>
                <c:pt idx="5">
                  <c:v>75.489999999999995</c:v>
                </c:pt>
                <c:pt idx="6">
                  <c:v>75.23</c:v>
                </c:pt>
                <c:pt idx="7">
                  <c:v>75.17</c:v>
                </c:pt>
                <c:pt idx="8">
                  <c:v>75.209999999999994</c:v>
                </c:pt>
                <c:pt idx="9">
                  <c:v>74.88</c:v>
                </c:pt>
                <c:pt idx="10">
                  <c:v>74.790000000000006</c:v>
                </c:pt>
                <c:pt idx="11">
                  <c:v>74.03</c:v>
                </c:pt>
                <c:pt idx="12">
                  <c:v>74.37</c:v>
                </c:pt>
                <c:pt idx="13">
                  <c:v>73.55</c:v>
                </c:pt>
                <c:pt idx="14">
                  <c:v>73.48</c:v>
                </c:pt>
                <c:pt idx="15">
                  <c:v>73.11</c:v>
                </c:pt>
                <c:pt idx="16">
                  <c:v>73.7</c:v>
                </c:pt>
                <c:pt idx="17">
                  <c:v>73.55</c:v>
                </c:pt>
                <c:pt idx="18">
                  <c:v>73.069999999999993</c:v>
                </c:pt>
                <c:pt idx="19">
                  <c:v>72.599999999999994</c:v>
                </c:pt>
                <c:pt idx="20">
                  <c:v>72.11</c:v>
                </c:pt>
                <c:pt idx="21">
                  <c:v>72.5</c:v>
                </c:pt>
                <c:pt idx="22">
                  <c:v>72.06</c:v>
                </c:pt>
                <c:pt idx="23">
                  <c:v>71.680000000000007</c:v>
                </c:pt>
                <c:pt idx="24">
                  <c:v>71.88</c:v>
                </c:pt>
                <c:pt idx="25">
                  <c:v>72.540000000000006</c:v>
                </c:pt>
                <c:pt idx="26">
                  <c:v>72.819999999999993</c:v>
                </c:pt>
                <c:pt idx="27">
                  <c:v>72.31</c:v>
                </c:pt>
                <c:pt idx="28">
                  <c:v>72.23</c:v>
                </c:pt>
                <c:pt idx="29">
                  <c:v>72.25</c:v>
                </c:pt>
                <c:pt idx="30">
                  <c:v>71.540000000000006</c:v>
                </c:pt>
                <c:pt idx="31">
                  <c:v>71.83</c:v>
                </c:pt>
                <c:pt idx="32">
                  <c:v>71.19</c:v>
                </c:pt>
                <c:pt idx="33">
                  <c:v>71.86</c:v>
                </c:pt>
                <c:pt idx="34">
                  <c:v>71.599999999999994</c:v>
                </c:pt>
                <c:pt idx="35">
                  <c:v>71.41</c:v>
                </c:pt>
                <c:pt idx="36">
                  <c:v>70.36</c:v>
                </c:pt>
                <c:pt idx="37">
                  <c:v>70.28</c:v>
                </c:pt>
                <c:pt idx="38">
                  <c:v>70.41</c:v>
                </c:pt>
                <c:pt idx="39">
                  <c:v>70.260000000000005</c:v>
                </c:pt>
                <c:pt idx="40">
                  <c:v>70.84</c:v>
                </c:pt>
                <c:pt idx="41">
                  <c:v>70.680000000000007</c:v>
                </c:pt>
                <c:pt idx="42">
                  <c:v>70.62</c:v>
                </c:pt>
                <c:pt idx="43">
                  <c:v>71.14</c:v>
                </c:pt>
                <c:pt idx="44">
                  <c:v>71.22</c:v>
                </c:pt>
                <c:pt idx="45">
                  <c:v>71.23</c:v>
                </c:pt>
                <c:pt idx="46">
                  <c:v>72.33</c:v>
                </c:pt>
                <c:pt idx="47">
                  <c:v>71.95</c:v>
                </c:pt>
                <c:pt idx="48">
                  <c:v>72.19</c:v>
                </c:pt>
                <c:pt idx="49">
                  <c:v>72.819999999999993</c:v>
                </c:pt>
                <c:pt idx="50">
                  <c:v>72.69</c:v>
                </c:pt>
                <c:pt idx="51">
                  <c:v>73.55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80A-468C-8656-B2F786CB63C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73.48</c:v>
                </c:pt>
                <c:pt idx="1">
                  <c:v>73.75</c:v>
                </c:pt>
                <c:pt idx="2">
                  <c:v>73.650000000000006</c:v>
                </c:pt>
                <c:pt idx="3">
                  <c:v>73.02</c:v>
                </c:pt>
                <c:pt idx="4">
                  <c:v>73.239999999999995</c:v>
                </c:pt>
                <c:pt idx="5">
                  <c:v>73.7</c:v>
                </c:pt>
                <c:pt idx="6">
                  <c:v>74.400000000000006</c:v>
                </c:pt>
                <c:pt idx="7">
                  <c:v>73.73</c:v>
                </c:pt>
                <c:pt idx="8">
                  <c:v>73.58</c:v>
                </c:pt>
                <c:pt idx="9">
                  <c:v>74.540000000000006</c:v>
                </c:pt>
                <c:pt idx="10">
                  <c:v>74.16</c:v>
                </c:pt>
                <c:pt idx="11">
                  <c:v>74.12</c:v>
                </c:pt>
                <c:pt idx="12">
                  <c:v>74.12</c:v>
                </c:pt>
                <c:pt idx="13">
                  <c:v>73.02</c:v>
                </c:pt>
                <c:pt idx="14">
                  <c:v>73.11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80A-468C-8656-B2F786CB63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1034144"/>
        <c:axId val="381034536"/>
      </c:lineChart>
      <c:catAx>
        <c:axId val="381034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81034536"/>
        <c:crosses val="autoZero"/>
        <c:auto val="1"/>
        <c:lblAlgn val="ctr"/>
        <c:lblOffset val="100"/>
        <c:tickLblSkip val="13"/>
        <c:noMultiLvlLbl val="0"/>
      </c:catAx>
      <c:valAx>
        <c:axId val="381034536"/>
        <c:scaling>
          <c:orientation val="minMax"/>
          <c:min val="7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Percent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38103414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78DB6-09E9-4F46-B321-081A70C3728B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5FEFF-B40C-4E55-85CC-97FAB94F6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96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202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86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322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643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774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277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548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87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312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530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109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25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0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311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74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914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94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52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2276528651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610475" y="6224588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6308828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492192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4235887781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610475" y="6224588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744960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54929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751755366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610475" y="6224588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038518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868323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375108770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610475" y="6224588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797993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66257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1672149797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610475" y="6224588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761218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795018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2392252328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610475" y="6224588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048174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3232304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1285</TotalTime>
  <Words>123</Words>
  <Application>Microsoft Office PowerPoint</Application>
  <PresentationFormat>On-screen Show (4:3)</PresentationFormat>
  <Paragraphs>36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Katelyn McCullock</cp:lastModifiedBy>
  <cp:revision>602</cp:revision>
  <dcterms:created xsi:type="dcterms:W3CDTF">2013-08-28T18:43:08Z</dcterms:created>
  <dcterms:modified xsi:type="dcterms:W3CDTF">2024-04-26T19:59:21Z</dcterms:modified>
</cp:coreProperties>
</file>