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hr,Gary" initials="L" lastIdx="1" clrIdx="0">
    <p:extLst>
      <p:ext uri="{19B8F6BF-5375-455C-9EA6-DF929625EA0E}">
        <p15:presenceInfo xmlns:p15="http://schemas.microsoft.com/office/powerpoint/2012/main" userId="Lohr,Ga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 PRICES</a:t>
            </a:r>
          </a:p>
          <a:p>
            <a:pPr>
              <a:defRPr/>
            </a:pPr>
            <a:r>
              <a:rPr lang="en-US" sz="2000" b="0" dirty="0"/>
              <a:t>National Composite (Whole Bird)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101.134</c:v>
                </c:pt>
                <c:pt idx="1">
                  <c:v>101.58800000000001</c:v>
                </c:pt>
                <c:pt idx="2">
                  <c:v>100.02799999999999</c:v>
                </c:pt>
                <c:pt idx="3">
                  <c:v>97.186000000000007</c:v>
                </c:pt>
                <c:pt idx="4">
                  <c:v>96.051999999999992</c:v>
                </c:pt>
                <c:pt idx="5">
                  <c:v>95.046000000000006</c:v>
                </c:pt>
                <c:pt idx="6">
                  <c:v>94.43</c:v>
                </c:pt>
                <c:pt idx="7">
                  <c:v>93.960000000000008</c:v>
                </c:pt>
                <c:pt idx="8">
                  <c:v>95.025999999999996</c:v>
                </c:pt>
                <c:pt idx="9">
                  <c:v>96.89200000000001</c:v>
                </c:pt>
                <c:pt idx="10">
                  <c:v>101.026</c:v>
                </c:pt>
                <c:pt idx="11">
                  <c:v>106.53</c:v>
                </c:pt>
                <c:pt idx="12">
                  <c:v>107.98400000000001</c:v>
                </c:pt>
                <c:pt idx="13">
                  <c:v>106.98600000000002</c:v>
                </c:pt>
                <c:pt idx="14">
                  <c:v>104.39000000000001</c:v>
                </c:pt>
                <c:pt idx="15">
                  <c:v>105.04400000000001</c:v>
                </c:pt>
                <c:pt idx="16">
                  <c:v>107.27200000000001</c:v>
                </c:pt>
                <c:pt idx="17">
                  <c:v>109.798</c:v>
                </c:pt>
                <c:pt idx="18">
                  <c:v>112.43600000000001</c:v>
                </c:pt>
                <c:pt idx="19">
                  <c:v>114.61000000000001</c:v>
                </c:pt>
                <c:pt idx="20">
                  <c:v>113.96199999999999</c:v>
                </c:pt>
                <c:pt idx="21">
                  <c:v>113.54600000000001</c:v>
                </c:pt>
                <c:pt idx="22">
                  <c:v>113.39000000000001</c:v>
                </c:pt>
                <c:pt idx="23">
                  <c:v>112.20399999999999</c:v>
                </c:pt>
                <c:pt idx="24">
                  <c:v>111.01199999999999</c:v>
                </c:pt>
                <c:pt idx="25">
                  <c:v>110.502</c:v>
                </c:pt>
                <c:pt idx="26">
                  <c:v>110.33599999999998</c:v>
                </c:pt>
                <c:pt idx="27">
                  <c:v>108.47999999999999</c:v>
                </c:pt>
                <c:pt idx="28">
                  <c:v>105.292</c:v>
                </c:pt>
                <c:pt idx="29">
                  <c:v>100.97199999999998</c:v>
                </c:pt>
                <c:pt idx="30">
                  <c:v>97.433999999999997</c:v>
                </c:pt>
                <c:pt idx="31">
                  <c:v>95.561999999999998</c:v>
                </c:pt>
                <c:pt idx="32">
                  <c:v>93.8</c:v>
                </c:pt>
                <c:pt idx="33">
                  <c:v>91.807999999999993</c:v>
                </c:pt>
                <c:pt idx="34">
                  <c:v>90.91</c:v>
                </c:pt>
                <c:pt idx="35">
                  <c:v>90.757999999999996</c:v>
                </c:pt>
                <c:pt idx="36">
                  <c:v>90.691999999999993</c:v>
                </c:pt>
                <c:pt idx="37">
                  <c:v>91.114000000000004</c:v>
                </c:pt>
                <c:pt idx="38">
                  <c:v>90.707999999999998</c:v>
                </c:pt>
                <c:pt idx="39">
                  <c:v>90.02000000000001</c:v>
                </c:pt>
                <c:pt idx="40">
                  <c:v>90.542000000000002</c:v>
                </c:pt>
                <c:pt idx="41">
                  <c:v>90.841999389648436</c:v>
                </c:pt>
                <c:pt idx="42">
                  <c:v>91.194000366210929</c:v>
                </c:pt>
                <c:pt idx="43">
                  <c:v>91.650000610351555</c:v>
                </c:pt>
                <c:pt idx="44">
                  <c:v>92.211999633789063</c:v>
                </c:pt>
                <c:pt idx="45">
                  <c:v>94.265999267578124</c:v>
                </c:pt>
                <c:pt idx="46">
                  <c:v>96.222000366210935</c:v>
                </c:pt>
                <c:pt idx="47">
                  <c:v>98.386000183105466</c:v>
                </c:pt>
                <c:pt idx="48">
                  <c:v>100.10599969482422</c:v>
                </c:pt>
                <c:pt idx="49">
                  <c:v>100.65599945068359</c:v>
                </c:pt>
                <c:pt idx="50">
                  <c:v>101.96600073242189</c:v>
                </c:pt>
                <c:pt idx="51">
                  <c:v>103.48000024414061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6D-47FD-B45E-4BBB89C3FC4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123.01000213623047</c:v>
                </c:pt>
                <c:pt idx="1">
                  <c:v>122.05999755859375</c:v>
                </c:pt>
                <c:pt idx="2">
                  <c:v>122</c:v>
                </c:pt>
                <c:pt idx="3">
                  <c:v>121.05000305175781</c:v>
                </c:pt>
                <c:pt idx="4">
                  <c:v>121.19000244140625</c:v>
                </c:pt>
                <c:pt idx="5">
                  <c:v>121.5</c:v>
                </c:pt>
                <c:pt idx="6">
                  <c:v>121.93000030517578</c:v>
                </c:pt>
                <c:pt idx="7">
                  <c:v>122.12000274658203</c:v>
                </c:pt>
                <c:pt idx="8">
                  <c:v>124.84999847412109</c:v>
                </c:pt>
                <c:pt idx="9">
                  <c:v>127.59999847412109</c:v>
                </c:pt>
                <c:pt idx="10">
                  <c:v>130.13999938964844</c:v>
                </c:pt>
                <c:pt idx="11">
                  <c:v>131.91000366210938</c:v>
                </c:pt>
                <c:pt idx="12">
                  <c:v>135.39999389648438</c:v>
                </c:pt>
                <c:pt idx="13">
                  <c:v>138.25999450683594</c:v>
                </c:pt>
                <c:pt idx="14">
                  <c:v>139.72999572753906</c:v>
                </c:pt>
                <c:pt idx="15">
                  <c:v>141.10000610351563</c:v>
                </c:pt>
                <c:pt idx="16">
                  <c:v>141.50999450683594</c:v>
                </c:pt>
                <c:pt idx="17">
                  <c:v>141.52000427246094</c:v>
                </c:pt>
                <c:pt idx="18">
                  <c:v>142.11000061035156</c:v>
                </c:pt>
                <c:pt idx="19">
                  <c:v>142.69000244140625</c:v>
                </c:pt>
                <c:pt idx="20">
                  <c:v>143.03999328613281</c:v>
                </c:pt>
                <c:pt idx="21">
                  <c:v>142.80999755859375</c:v>
                </c:pt>
                <c:pt idx="22">
                  <c:v>142.49000549316406</c:v>
                </c:pt>
                <c:pt idx="23">
                  <c:v>136.96000671386719</c:v>
                </c:pt>
                <c:pt idx="24">
                  <c:v>131.44000244140625</c:v>
                </c:pt>
                <c:pt idx="25">
                  <c:v>129.77000427246094</c:v>
                </c:pt>
                <c:pt idx="26">
                  <c:v>127.54000091552734</c:v>
                </c:pt>
                <c:pt idx="27">
                  <c:v>121.97000122070313</c:v>
                </c:pt>
                <c:pt idx="28">
                  <c:v>114.36000061035156</c:v>
                </c:pt>
                <c:pt idx="29">
                  <c:v>110.62000274658203</c:v>
                </c:pt>
                <c:pt idx="30">
                  <c:v>108.48999786376953</c:v>
                </c:pt>
                <c:pt idx="31">
                  <c:v>106.68000030517578</c:v>
                </c:pt>
                <c:pt idx="32">
                  <c:v>111.04000091552734</c:v>
                </c:pt>
                <c:pt idx="33">
                  <c:v>114.84999847412109</c:v>
                </c:pt>
                <c:pt idx="34">
                  <c:v>115.13999938964844</c:v>
                </c:pt>
                <c:pt idx="35">
                  <c:v>115.26000213623047</c:v>
                </c:pt>
                <c:pt idx="36">
                  <c:v>116.01999664306641</c:v>
                </c:pt>
                <c:pt idx="37">
                  <c:v>116.62999725341797</c:v>
                </c:pt>
                <c:pt idx="38">
                  <c:v>116.11000061035156</c:v>
                </c:pt>
                <c:pt idx="39">
                  <c:v>113.91000366210938</c:v>
                </c:pt>
                <c:pt idx="40">
                  <c:v>113.01000213623047</c:v>
                </c:pt>
                <c:pt idx="41">
                  <c:v>113.19000244140625</c:v>
                </c:pt>
                <c:pt idx="42">
                  <c:v>113.12999725341797</c:v>
                </c:pt>
                <c:pt idx="43">
                  <c:v>113.48</c:v>
                </c:pt>
                <c:pt idx="44">
                  <c:v>113.30000305175781</c:v>
                </c:pt>
                <c:pt idx="45">
                  <c:v>113.66999816894531</c:v>
                </c:pt>
                <c:pt idx="46">
                  <c:v>116.69000244140625</c:v>
                </c:pt>
                <c:pt idx="47">
                  <c:v>121.30000305175781</c:v>
                </c:pt>
                <c:pt idx="48">
                  <c:v>124.76000213623047</c:v>
                </c:pt>
                <c:pt idx="49">
                  <c:v>126.44999694824219</c:v>
                </c:pt>
                <c:pt idx="50">
                  <c:v>126.94999694824219</c:v>
                </c:pt>
                <c:pt idx="51">
                  <c:v>128.28999328613281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D-47FD-B45E-4BBB89C3FC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128.58999633789063</c:v>
                </c:pt>
                <c:pt idx="1">
                  <c:v>129.53999328613281</c:v>
                </c:pt>
                <c:pt idx="2" formatCode="0.00">
                  <c:v>128.71000671386719</c:v>
                </c:pt>
                <c:pt idx="3">
                  <c:v>127.87999725341797</c:v>
                </c:pt>
                <c:pt idx="4">
                  <c:v>126.62000274658203</c:v>
                </c:pt>
                <c:pt idx="5">
                  <c:v>126.30000305175781</c:v>
                </c:pt>
                <c:pt idx="6">
                  <c:v>126.11000061035156</c:v>
                </c:pt>
                <c:pt idx="7">
                  <c:v>126.25</c:v>
                </c:pt>
                <c:pt idx="8">
                  <c:v>126.06999969482422</c:v>
                </c:pt>
                <c:pt idx="9">
                  <c:v>125.87999725341797</c:v>
                </c:pt>
                <c:pt idx="10">
                  <c:v>128.30999755859375</c:v>
                </c:pt>
                <c:pt idx="11">
                  <c:v>131.16000366210938</c:v>
                </c:pt>
                <c:pt idx="12" formatCode="0.00">
                  <c:v>132.82000732421875</c:v>
                </c:pt>
                <c:pt idx="13" formatCode="0.00">
                  <c:v>133.00999450683594</c:v>
                </c:pt>
                <c:pt idx="14">
                  <c:v>132.71000671386719</c:v>
                </c:pt>
                <c:pt idx="15" formatCode="0.00">
                  <c:v>132.08000183105469</c:v>
                </c:pt>
                <c:pt idx="16" formatCode="0.00">
                  <c:v>132.00999450683594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 formatCode="0.00">
                  <c:v>#N/A</c:v>
                </c:pt>
                <c:pt idx="21">
                  <c:v>#N/A</c:v>
                </c:pt>
                <c:pt idx="22" formatCode="0.00">
                  <c:v>#N/A</c:v>
                </c:pt>
                <c:pt idx="23" formatCode="0.00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 formatCode="0.0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 formatCode="0.0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6D-47FD-B45E-4BBB89C3F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8189608"/>
        <c:axId val="238192352"/>
      </c:lineChart>
      <c:catAx>
        <c:axId val="238189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8192352"/>
        <c:crosses val="autoZero"/>
        <c:auto val="1"/>
        <c:lblAlgn val="ctr"/>
        <c:lblOffset val="100"/>
        <c:tickLblSkip val="13"/>
        <c:noMultiLvlLbl val="0"/>
      </c:catAx>
      <c:valAx>
        <c:axId val="238192352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81896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CHICKEN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BREAST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PRICES</a:t>
            </a:r>
          </a:p>
          <a:p>
            <a:pPr>
              <a:defRPr/>
            </a:pPr>
            <a:r>
              <a:rPr lang="en-US" sz="2000" b="0" dirty="0"/>
              <a:t>Skinless/Boneless, National, FOB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98.787115181101285</c:v>
                </c:pt>
                <c:pt idx="1">
                  <c:v>101.06</c:v>
                </c:pt>
                <c:pt idx="2">
                  <c:v>101.99749999999999</c:v>
                </c:pt>
                <c:pt idx="3">
                  <c:v>106.17749999999999</c:v>
                </c:pt>
                <c:pt idx="4">
                  <c:v>107.36499999999999</c:v>
                </c:pt>
                <c:pt idx="5">
                  <c:v>107.3425</c:v>
                </c:pt>
                <c:pt idx="6">
                  <c:v>108.3475</c:v>
                </c:pt>
                <c:pt idx="7">
                  <c:v>110.71250000000001</c:v>
                </c:pt>
                <c:pt idx="8">
                  <c:v>109.94</c:v>
                </c:pt>
                <c:pt idx="9">
                  <c:v>114.10749999999999</c:v>
                </c:pt>
                <c:pt idx="10">
                  <c:v>118.01249999999999</c:v>
                </c:pt>
                <c:pt idx="11">
                  <c:v>127.66249999999999</c:v>
                </c:pt>
                <c:pt idx="12">
                  <c:v>136.33250000000001</c:v>
                </c:pt>
                <c:pt idx="13">
                  <c:v>133.9025</c:v>
                </c:pt>
                <c:pt idx="14">
                  <c:v>130.79999999999998</c:v>
                </c:pt>
                <c:pt idx="15">
                  <c:v>131.9425</c:v>
                </c:pt>
                <c:pt idx="16">
                  <c:v>135.70249999999999</c:v>
                </c:pt>
                <c:pt idx="17">
                  <c:v>138.26249999999999</c:v>
                </c:pt>
                <c:pt idx="18">
                  <c:v>144.86250000000001</c:v>
                </c:pt>
                <c:pt idx="19">
                  <c:v>154.59</c:v>
                </c:pt>
                <c:pt idx="20">
                  <c:v>156.73499999999999</c:v>
                </c:pt>
                <c:pt idx="21">
                  <c:v>150.38749999999999</c:v>
                </c:pt>
                <c:pt idx="22">
                  <c:v>144.30250000000001</c:v>
                </c:pt>
                <c:pt idx="23">
                  <c:v>139.04499999999999</c:v>
                </c:pt>
                <c:pt idx="24">
                  <c:v>136.67250000000001</c:v>
                </c:pt>
                <c:pt idx="25">
                  <c:v>136.78</c:v>
                </c:pt>
                <c:pt idx="26">
                  <c:v>138.26749999999998</c:v>
                </c:pt>
                <c:pt idx="27">
                  <c:v>135.38</c:v>
                </c:pt>
                <c:pt idx="28">
                  <c:v>133.27249999999998</c:v>
                </c:pt>
                <c:pt idx="29">
                  <c:v>131.13249999999999</c:v>
                </c:pt>
                <c:pt idx="30">
                  <c:v>130.35500000000002</c:v>
                </c:pt>
                <c:pt idx="31">
                  <c:v>130.58750000000001</c:v>
                </c:pt>
                <c:pt idx="32">
                  <c:v>130.20499999999998</c:v>
                </c:pt>
                <c:pt idx="33">
                  <c:v>150.40400000000002</c:v>
                </c:pt>
                <c:pt idx="34">
                  <c:v>149.65800000000002</c:v>
                </c:pt>
                <c:pt idx="35">
                  <c:v>143.524</c:v>
                </c:pt>
                <c:pt idx="36">
                  <c:v>140.02199999999999</c:v>
                </c:pt>
                <c:pt idx="37">
                  <c:v>134.67399999999998</c:v>
                </c:pt>
                <c:pt idx="38">
                  <c:v>128.24600000000001</c:v>
                </c:pt>
                <c:pt idx="39">
                  <c:v>120.30199999999999</c:v>
                </c:pt>
                <c:pt idx="40">
                  <c:v>116.636</c:v>
                </c:pt>
                <c:pt idx="41">
                  <c:v>112.6520005493164</c:v>
                </c:pt>
                <c:pt idx="42">
                  <c:v>110.33000061035156</c:v>
                </c:pt>
                <c:pt idx="43">
                  <c:v>107.68599945068358</c:v>
                </c:pt>
                <c:pt idx="44">
                  <c:v>107.27000030517578</c:v>
                </c:pt>
                <c:pt idx="45">
                  <c:v>108.43000048828125</c:v>
                </c:pt>
                <c:pt idx="46">
                  <c:v>110.02599975585936</c:v>
                </c:pt>
                <c:pt idx="47">
                  <c:v>111.47199951171874</c:v>
                </c:pt>
                <c:pt idx="48">
                  <c:v>114.01600012207032</c:v>
                </c:pt>
                <c:pt idx="49">
                  <c:v>115.31999981689452</c:v>
                </c:pt>
                <c:pt idx="50">
                  <c:v>116.60599926757814</c:v>
                </c:pt>
                <c:pt idx="51">
                  <c:v>118.42800054931641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C2-47EE-8E08-3D833E81F70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97.989997863769531</c:v>
                </c:pt>
                <c:pt idx="1">
                  <c:v>97.120002746582031</c:v>
                </c:pt>
                <c:pt idx="2">
                  <c:v>100.76999664306641</c:v>
                </c:pt>
                <c:pt idx="3">
                  <c:v>106.61000061035156</c:v>
                </c:pt>
                <c:pt idx="4">
                  <c:v>114.02999877929688</c:v>
                </c:pt>
                <c:pt idx="5">
                  <c:v>121.13999938964844</c:v>
                </c:pt>
                <c:pt idx="6">
                  <c:v>126.69999694824219</c:v>
                </c:pt>
                <c:pt idx="7">
                  <c:v>130.00999450683594</c:v>
                </c:pt>
                <c:pt idx="8">
                  <c:v>132.14999389648438</c:v>
                </c:pt>
                <c:pt idx="9">
                  <c:v>135.99000549316406</c:v>
                </c:pt>
                <c:pt idx="10">
                  <c:v>139.8800048828125</c:v>
                </c:pt>
                <c:pt idx="11">
                  <c:v>139.75</c:v>
                </c:pt>
                <c:pt idx="12">
                  <c:v>134.55000305175781</c:v>
                </c:pt>
                <c:pt idx="13">
                  <c:v>132.53999328613281</c:v>
                </c:pt>
                <c:pt idx="14">
                  <c:v>131.78999328613281</c:v>
                </c:pt>
                <c:pt idx="15">
                  <c:v>130.05000305175781</c:v>
                </c:pt>
                <c:pt idx="16">
                  <c:v>130.94999694824219</c:v>
                </c:pt>
                <c:pt idx="17">
                  <c:v>131.80999755859375</c:v>
                </c:pt>
                <c:pt idx="18">
                  <c:v>135.3800048828125</c:v>
                </c:pt>
                <c:pt idx="19">
                  <c:v>138.55000305175781</c:v>
                </c:pt>
                <c:pt idx="20">
                  <c:v>139.78999328613281</c:v>
                </c:pt>
                <c:pt idx="21">
                  <c:v>140.14999389648438</c:v>
                </c:pt>
                <c:pt idx="22">
                  <c:v>138.30999755859375</c:v>
                </c:pt>
                <c:pt idx="23">
                  <c:v>134.8699951171875</c:v>
                </c:pt>
                <c:pt idx="24">
                  <c:v>129.08999633789063</c:v>
                </c:pt>
                <c:pt idx="25">
                  <c:v>121.22000122070313</c:v>
                </c:pt>
                <c:pt idx="26">
                  <c:v>114.63999938964844</c:v>
                </c:pt>
                <c:pt idx="27">
                  <c:v>114.61000061035156</c:v>
                </c:pt>
                <c:pt idx="28">
                  <c:v>115.47000122070313</c:v>
                </c:pt>
                <c:pt idx="29">
                  <c:v>120.37000274658203</c:v>
                </c:pt>
                <c:pt idx="30">
                  <c:v>124.31999969482422</c:v>
                </c:pt>
                <c:pt idx="31">
                  <c:v>129.80999755859375</c:v>
                </c:pt>
                <c:pt idx="32">
                  <c:v>138.32000732421875</c:v>
                </c:pt>
                <c:pt idx="33">
                  <c:v>149.46000671386719</c:v>
                </c:pt>
                <c:pt idx="34">
                  <c:v>159.59</c:v>
                </c:pt>
                <c:pt idx="35">
                  <c:v>168.66999816894531</c:v>
                </c:pt>
                <c:pt idx="36">
                  <c:v>171.35000610351563</c:v>
                </c:pt>
                <c:pt idx="37">
                  <c:v>165.77000427246094</c:v>
                </c:pt>
                <c:pt idx="38">
                  <c:v>155.49000549316406</c:v>
                </c:pt>
                <c:pt idx="39">
                  <c:v>147.69999694824219</c:v>
                </c:pt>
                <c:pt idx="40">
                  <c:v>135.96000671386719</c:v>
                </c:pt>
                <c:pt idx="41">
                  <c:v>156.49000549316406</c:v>
                </c:pt>
                <c:pt idx="42">
                  <c:v>141.22999572753906</c:v>
                </c:pt>
                <c:pt idx="43">
                  <c:v>131.03999328613281</c:v>
                </c:pt>
                <c:pt idx="44">
                  <c:v>115.29000091552734</c:v>
                </c:pt>
                <c:pt idx="45">
                  <c:v>105.12000274658203</c:v>
                </c:pt>
                <c:pt idx="46">
                  <c:v>96.970001220703125</c:v>
                </c:pt>
                <c:pt idx="47">
                  <c:v>97.6</c:v>
                </c:pt>
                <c:pt idx="48">
                  <c:v>96.900001525878906</c:v>
                </c:pt>
                <c:pt idx="49">
                  <c:v>97.370002746582031</c:v>
                </c:pt>
                <c:pt idx="50">
                  <c:v>99.199996948242188</c:v>
                </c:pt>
                <c:pt idx="51">
                  <c:v>101.91000366210938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C2-47EE-8E08-3D833E81F7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106.86000061035156</c:v>
                </c:pt>
                <c:pt idx="1">
                  <c:v>113.5</c:v>
                </c:pt>
                <c:pt idx="2">
                  <c:v>118.44000244140625</c:v>
                </c:pt>
                <c:pt idx="3">
                  <c:v>122.16000366210938</c:v>
                </c:pt>
                <c:pt idx="4">
                  <c:v>120.72000122070313</c:v>
                </c:pt>
                <c:pt idx="5">
                  <c:v>120.43000030517578</c:v>
                </c:pt>
                <c:pt idx="6">
                  <c:v>122.86000061035156</c:v>
                </c:pt>
                <c:pt idx="7">
                  <c:v>126.23000335693359</c:v>
                </c:pt>
                <c:pt idx="8">
                  <c:v>130.22999572753906</c:v>
                </c:pt>
                <c:pt idx="9">
                  <c:v>137.07000732421875</c:v>
                </c:pt>
                <c:pt idx="10">
                  <c:v>141.91999816894531</c:v>
                </c:pt>
                <c:pt idx="11">
                  <c:v>149.58000183105469</c:v>
                </c:pt>
                <c:pt idx="12">
                  <c:v>152.80999755859375</c:v>
                </c:pt>
                <c:pt idx="13">
                  <c:v>163.1300048828125</c:v>
                </c:pt>
                <c:pt idx="14">
                  <c:v>169.21000671386719</c:v>
                </c:pt>
                <c:pt idx="15">
                  <c:v>174.32000732421875</c:v>
                </c:pt>
                <c:pt idx="16">
                  <c:v>174.83000183105469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 formatCode="0.00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C2-47EE-8E08-3D833E81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005992"/>
        <c:axId val="172006384"/>
      </c:lineChart>
      <c:catAx>
        <c:axId val="17200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2006384"/>
        <c:crosses val="autoZero"/>
        <c:auto val="1"/>
        <c:lblAlgn val="ctr"/>
        <c:lblOffset val="100"/>
        <c:tickLblSkip val="13"/>
        <c:noMultiLvlLbl val="0"/>
      </c:catAx>
      <c:valAx>
        <c:axId val="172006384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20059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CHICKEN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LEG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Bone-In, National,</a:t>
            </a:r>
            <a:r>
              <a:rPr lang="en-US" sz="2000" b="0" baseline="0" dirty="0"/>
              <a:t> FOB,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48.294673262758693</c:v>
                </c:pt>
                <c:pt idx="1">
                  <c:v>51.525000000000006</c:v>
                </c:pt>
                <c:pt idx="2">
                  <c:v>51.052500000000002</c:v>
                </c:pt>
                <c:pt idx="3">
                  <c:v>50.89</c:v>
                </c:pt>
                <c:pt idx="4">
                  <c:v>50.644999999999996</c:v>
                </c:pt>
                <c:pt idx="5">
                  <c:v>52.16</c:v>
                </c:pt>
                <c:pt idx="6">
                  <c:v>52.174999999999997</c:v>
                </c:pt>
                <c:pt idx="7">
                  <c:v>53.587500000000006</c:v>
                </c:pt>
                <c:pt idx="8">
                  <c:v>53.002499999999998</c:v>
                </c:pt>
                <c:pt idx="9">
                  <c:v>53.772500000000001</c:v>
                </c:pt>
                <c:pt idx="10">
                  <c:v>57.087499999999991</c:v>
                </c:pt>
                <c:pt idx="11">
                  <c:v>57.722500000000004</c:v>
                </c:pt>
                <c:pt idx="12">
                  <c:v>57.422499999999999</c:v>
                </c:pt>
                <c:pt idx="13">
                  <c:v>57.8</c:v>
                </c:pt>
                <c:pt idx="14">
                  <c:v>56.215000000000003</c:v>
                </c:pt>
                <c:pt idx="15">
                  <c:v>55.239999999999995</c:v>
                </c:pt>
                <c:pt idx="16">
                  <c:v>55.927499999999995</c:v>
                </c:pt>
                <c:pt idx="17">
                  <c:v>56.65</c:v>
                </c:pt>
                <c:pt idx="18">
                  <c:v>54.772499999999994</c:v>
                </c:pt>
                <c:pt idx="19">
                  <c:v>56.13</c:v>
                </c:pt>
                <c:pt idx="20">
                  <c:v>57.262500000000003</c:v>
                </c:pt>
                <c:pt idx="21">
                  <c:v>56.174999999999997</c:v>
                </c:pt>
                <c:pt idx="22">
                  <c:v>53.459999999999994</c:v>
                </c:pt>
                <c:pt idx="23">
                  <c:v>52.699999999999996</c:v>
                </c:pt>
                <c:pt idx="24">
                  <c:v>55.779999999999994</c:v>
                </c:pt>
                <c:pt idx="25">
                  <c:v>53.59</c:v>
                </c:pt>
                <c:pt idx="26">
                  <c:v>51.830000000000005</c:v>
                </c:pt>
                <c:pt idx="27">
                  <c:v>53.4375</c:v>
                </c:pt>
                <c:pt idx="28">
                  <c:v>50.997500000000002</c:v>
                </c:pt>
                <c:pt idx="29">
                  <c:v>51.872499999999995</c:v>
                </c:pt>
                <c:pt idx="30">
                  <c:v>51.597499999999997</c:v>
                </c:pt>
                <c:pt idx="31">
                  <c:v>51.232500000000002</c:v>
                </c:pt>
                <c:pt idx="32">
                  <c:v>52.422499999999999</c:v>
                </c:pt>
                <c:pt idx="33">
                  <c:v>55.760000000000012</c:v>
                </c:pt>
                <c:pt idx="34">
                  <c:v>54.495999999999995</c:v>
                </c:pt>
                <c:pt idx="35">
                  <c:v>54.751999999999995</c:v>
                </c:pt>
                <c:pt idx="36">
                  <c:v>55.364000000000011</c:v>
                </c:pt>
                <c:pt idx="37">
                  <c:v>52.652000000000001</c:v>
                </c:pt>
                <c:pt idx="38">
                  <c:v>51.617999999999995</c:v>
                </c:pt>
                <c:pt idx="39">
                  <c:v>49.771999999999998</c:v>
                </c:pt>
                <c:pt idx="40">
                  <c:v>48.407999999999994</c:v>
                </c:pt>
                <c:pt idx="41">
                  <c:v>49.101999664306639</c:v>
                </c:pt>
                <c:pt idx="42">
                  <c:v>46.201999786376959</c:v>
                </c:pt>
                <c:pt idx="43">
                  <c:v>46.477999755859379</c:v>
                </c:pt>
                <c:pt idx="44">
                  <c:v>46.6439997253418</c:v>
                </c:pt>
                <c:pt idx="45">
                  <c:v>47.835999847412111</c:v>
                </c:pt>
                <c:pt idx="46">
                  <c:v>47.185999938964841</c:v>
                </c:pt>
                <c:pt idx="47">
                  <c:v>49.817999816894527</c:v>
                </c:pt>
                <c:pt idx="48">
                  <c:v>47.775999725341798</c:v>
                </c:pt>
                <c:pt idx="49">
                  <c:v>48.29399984741211</c:v>
                </c:pt>
                <c:pt idx="50">
                  <c:v>50.561999877929694</c:v>
                </c:pt>
                <c:pt idx="51">
                  <c:v>50.707999847412111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DE-4E07-997A-331D5BD3388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33.759998321533203</c:v>
                </c:pt>
                <c:pt idx="1">
                  <c:v>33.540000915527344</c:v>
                </c:pt>
                <c:pt idx="2">
                  <c:v>33.680000305175781</c:v>
                </c:pt>
                <c:pt idx="3">
                  <c:v>37.770000457763672</c:v>
                </c:pt>
                <c:pt idx="4">
                  <c:v>38.669998168945313</c:v>
                </c:pt>
                <c:pt idx="5">
                  <c:v>41.770000457763672</c:v>
                </c:pt>
                <c:pt idx="6">
                  <c:v>48.470001220703125</c:v>
                </c:pt>
                <c:pt idx="7">
                  <c:v>52.970001220703125</c:v>
                </c:pt>
                <c:pt idx="8">
                  <c:v>59.099998474121094</c:v>
                </c:pt>
                <c:pt idx="9">
                  <c:v>62.090000152587891</c:v>
                </c:pt>
                <c:pt idx="10">
                  <c:v>65.69000244140625</c:v>
                </c:pt>
                <c:pt idx="11">
                  <c:v>65.69000244140625</c:v>
                </c:pt>
                <c:pt idx="12">
                  <c:v>66.919998168945313</c:v>
                </c:pt>
                <c:pt idx="13">
                  <c:v>66.050003051757813</c:v>
                </c:pt>
                <c:pt idx="14">
                  <c:v>65.75</c:v>
                </c:pt>
                <c:pt idx="15">
                  <c:v>67.480003356933594</c:v>
                </c:pt>
                <c:pt idx="16">
                  <c:v>67.019996643066406</c:v>
                </c:pt>
                <c:pt idx="17">
                  <c:v>70.94000244140625</c:v>
                </c:pt>
                <c:pt idx="18">
                  <c:v>71.430000305175781</c:v>
                </c:pt>
                <c:pt idx="19">
                  <c:v>57.599998474121094</c:v>
                </c:pt>
                <c:pt idx="20">
                  <c:v>69.489997863769531</c:v>
                </c:pt>
                <c:pt idx="21">
                  <c:v>71.769996643066406</c:v>
                </c:pt>
                <c:pt idx="22">
                  <c:v>68.510002136230469</c:v>
                </c:pt>
                <c:pt idx="23">
                  <c:v>69.959999084472656</c:v>
                </c:pt>
                <c:pt idx="24">
                  <c:v>69.599998474121094</c:v>
                </c:pt>
                <c:pt idx="25">
                  <c:v>68.529998779296875</c:v>
                </c:pt>
                <c:pt idx="26">
                  <c:v>66.620002746582031</c:v>
                </c:pt>
                <c:pt idx="27">
                  <c:v>68.089996337890625</c:v>
                </c:pt>
                <c:pt idx="28">
                  <c:v>65.779998779296875</c:v>
                </c:pt>
                <c:pt idx="29">
                  <c:v>60.790000915527344</c:v>
                </c:pt>
                <c:pt idx="30">
                  <c:v>47.560001373291016</c:v>
                </c:pt>
                <c:pt idx="31">
                  <c:v>50.119998931884766</c:v>
                </c:pt>
                <c:pt idx="32">
                  <c:v>51.209999084472656</c:v>
                </c:pt>
                <c:pt idx="33">
                  <c:v>52.900001525878906</c:v>
                </c:pt>
                <c:pt idx="34">
                  <c:v>56.810001373291016</c:v>
                </c:pt>
                <c:pt idx="35">
                  <c:v>57.860000610351563</c:v>
                </c:pt>
                <c:pt idx="36">
                  <c:v>59.659999847412109</c:v>
                </c:pt>
                <c:pt idx="37">
                  <c:v>60.040000915527344</c:v>
                </c:pt>
                <c:pt idx="38">
                  <c:v>60.159999847412109</c:v>
                </c:pt>
                <c:pt idx="39">
                  <c:v>60.279998779296875</c:v>
                </c:pt>
                <c:pt idx="40">
                  <c:v>60.650001525878906</c:v>
                </c:pt>
                <c:pt idx="41">
                  <c:v>60.439998626708984</c:v>
                </c:pt>
                <c:pt idx="42">
                  <c:v>59.229999542236328</c:v>
                </c:pt>
                <c:pt idx="43">
                  <c:v>57.630001068115234</c:v>
                </c:pt>
                <c:pt idx="44">
                  <c:v>56.840000152587891</c:v>
                </c:pt>
                <c:pt idx="45">
                  <c:v>53.889999389648438</c:v>
                </c:pt>
                <c:pt idx="46">
                  <c:v>54.110000610351563</c:v>
                </c:pt>
                <c:pt idx="47">
                  <c:v>53.610000610351563</c:v>
                </c:pt>
                <c:pt idx="48">
                  <c:v>54.680000305175781</c:v>
                </c:pt>
                <c:pt idx="49">
                  <c:v>55.340000152587891</c:v>
                </c:pt>
                <c:pt idx="50">
                  <c:v>55.430000305175781</c:v>
                </c:pt>
                <c:pt idx="51">
                  <c:v>54.840000152587891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DE-4E07-997A-331D5BD338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54.819999694824219</c:v>
                </c:pt>
                <c:pt idx="1">
                  <c:v>54.830001831054688</c:v>
                </c:pt>
                <c:pt idx="2">
                  <c:v>55.569999694824219</c:v>
                </c:pt>
                <c:pt idx="3">
                  <c:v>55.659999847412109</c:v>
                </c:pt>
                <c:pt idx="4">
                  <c:v>57.830001831054688</c:v>
                </c:pt>
                <c:pt idx="5">
                  <c:v>57.229999542236328</c:v>
                </c:pt>
                <c:pt idx="6">
                  <c:v>57.180000305175781</c:v>
                </c:pt>
                <c:pt idx="7">
                  <c:v>57.540000915527344</c:v>
                </c:pt>
                <c:pt idx="8">
                  <c:v>57.459999084472656</c:v>
                </c:pt>
                <c:pt idx="9">
                  <c:v>59.970001220703125</c:v>
                </c:pt>
                <c:pt idx="10">
                  <c:v>64.169998168945313</c:v>
                </c:pt>
                <c:pt idx="11">
                  <c:v>69.839996337890625</c:v>
                </c:pt>
                <c:pt idx="12">
                  <c:v>71.760002136230469</c:v>
                </c:pt>
                <c:pt idx="13">
                  <c:v>72.819999694824219</c:v>
                </c:pt>
                <c:pt idx="14">
                  <c:v>72.389999389648438</c:v>
                </c:pt>
                <c:pt idx="15">
                  <c:v>72.099998474121094</c:v>
                </c:pt>
                <c:pt idx="16">
                  <c:v>71.639999389648438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DE-4E07-997A-331D5BD33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004424"/>
        <c:axId val="237879928"/>
      </c:lineChart>
      <c:catAx>
        <c:axId val="172004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7879928"/>
        <c:crosses val="autoZero"/>
        <c:auto val="1"/>
        <c:lblAlgn val="ctr"/>
        <c:lblOffset val="100"/>
        <c:tickLblSkip val="13"/>
        <c:noMultiLvlLbl val="0"/>
      </c:catAx>
      <c:valAx>
        <c:axId val="237879928"/>
        <c:scaling>
          <c:orientation val="minMax"/>
          <c:min val="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2004424"/>
        <c:crosses val="autoZero"/>
        <c:crossBetween val="between"/>
      </c:valAx>
      <c:spPr>
        <a:solidFill>
          <a:schemeClr val="bg1"/>
        </a:solidFill>
        <a:ln w="2857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CHICKEN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LEG QUARTER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Bulk,</a:t>
            </a:r>
            <a:r>
              <a:rPr lang="en-US" sz="2000" b="0" baseline="0" dirty="0"/>
              <a:t> National, FOB,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32.629080426551198</c:v>
                </c:pt>
                <c:pt idx="1">
                  <c:v>33.454999999999998</c:v>
                </c:pt>
                <c:pt idx="2">
                  <c:v>33.272499999999994</c:v>
                </c:pt>
                <c:pt idx="3">
                  <c:v>32.884999999999998</c:v>
                </c:pt>
                <c:pt idx="4">
                  <c:v>34.337500000000006</c:v>
                </c:pt>
                <c:pt idx="5">
                  <c:v>35.977499999999999</c:v>
                </c:pt>
                <c:pt idx="6">
                  <c:v>35.442500000000003</c:v>
                </c:pt>
                <c:pt idx="7">
                  <c:v>36.085000000000001</c:v>
                </c:pt>
                <c:pt idx="8">
                  <c:v>36.657499999999999</c:v>
                </c:pt>
                <c:pt idx="9">
                  <c:v>36.497500000000002</c:v>
                </c:pt>
                <c:pt idx="10">
                  <c:v>38.037499999999994</c:v>
                </c:pt>
                <c:pt idx="11">
                  <c:v>38.905000000000001</c:v>
                </c:pt>
                <c:pt idx="12">
                  <c:v>40.4</c:v>
                </c:pt>
                <c:pt idx="13">
                  <c:v>40.237500000000004</c:v>
                </c:pt>
                <c:pt idx="14">
                  <c:v>39.89</c:v>
                </c:pt>
                <c:pt idx="15">
                  <c:v>39.807499999999997</c:v>
                </c:pt>
                <c:pt idx="16">
                  <c:v>39.392499999999998</c:v>
                </c:pt>
                <c:pt idx="17">
                  <c:v>39.467500000000001</c:v>
                </c:pt>
                <c:pt idx="18">
                  <c:v>39.897500000000001</c:v>
                </c:pt>
                <c:pt idx="19">
                  <c:v>40.950000000000003</c:v>
                </c:pt>
                <c:pt idx="20">
                  <c:v>40.409999999999997</c:v>
                </c:pt>
                <c:pt idx="21">
                  <c:v>40.71</c:v>
                </c:pt>
                <c:pt idx="22">
                  <c:v>40.627499999999998</c:v>
                </c:pt>
                <c:pt idx="23">
                  <c:v>39.85</c:v>
                </c:pt>
                <c:pt idx="24">
                  <c:v>39.627499999999998</c:v>
                </c:pt>
                <c:pt idx="25">
                  <c:v>38.11</c:v>
                </c:pt>
                <c:pt idx="26">
                  <c:v>38.4</c:v>
                </c:pt>
                <c:pt idx="27">
                  <c:v>38.049999999999997</c:v>
                </c:pt>
                <c:pt idx="28">
                  <c:v>37.7425</c:v>
                </c:pt>
                <c:pt idx="29">
                  <c:v>37.730000000000004</c:v>
                </c:pt>
                <c:pt idx="30">
                  <c:v>37.402500000000003</c:v>
                </c:pt>
                <c:pt idx="31">
                  <c:v>36.282499999999999</c:v>
                </c:pt>
                <c:pt idx="32">
                  <c:v>35.767499999999998</c:v>
                </c:pt>
                <c:pt idx="33">
                  <c:v>39.236000000000004</c:v>
                </c:pt>
                <c:pt idx="34">
                  <c:v>37.244</c:v>
                </c:pt>
                <c:pt idx="35">
                  <c:v>36.542000000000002</c:v>
                </c:pt>
                <c:pt idx="36">
                  <c:v>36.019999999999996</c:v>
                </c:pt>
                <c:pt idx="37">
                  <c:v>35.317999999999998</c:v>
                </c:pt>
                <c:pt idx="38">
                  <c:v>35.128</c:v>
                </c:pt>
                <c:pt idx="39">
                  <c:v>34.097999999999999</c:v>
                </c:pt>
                <c:pt idx="40">
                  <c:v>33.74</c:v>
                </c:pt>
                <c:pt idx="41">
                  <c:v>33.250000152587887</c:v>
                </c:pt>
                <c:pt idx="42">
                  <c:v>32.273999938964842</c:v>
                </c:pt>
                <c:pt idx="43">
                  <c:v>33.048000305175783</c:v>
                </c:pt>
                <c:pt idx="44">
                  <c:v>30.487999847412105</c:v>
                </c:pt>
                <c:pt idx="45">
                  <c:v>30.445999984741213</c:v>
                </c:pt>
                <c:pt idx="46">
                  <c:v>31.455999847412112</c:v>
                </c:pt>
                <c:pt idx="47">
                  <c:v>31.280000061035157</c:v>
                </c:pt>
                <c:pt idx="48">
                  <c:v>32.282000183105467</c:v>
                </c:pt>
                <c:pt idx="49">
                  <c:v>33.603999664306642</c:v>
                </c:pt>
                <c:pt idx="50">
                  <c:v>33.418000183105462</c:v>
                </c:pt>
                <c:pt idx="51">
                  <c:v>33.145999969482418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09-4381-ADCC-31C933774DC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33.700000762939453</c:v>
                </c:pt>
                <c:pt idx="1">
                  <c:v>34.990001678466797</c:v>
                </c:pt>
                <c:pt idx="2">
                  <c:v>33.290000915527344</c:v>
                </c:pt>
                <c:pt idx="3">
                  <c:v>36.009998321533203</c:v>
                </c:pt>
                <c:pt idx="4">
                  <c:v>34.889999389648438</c:v>
                </c:pt>
                <c:pt idx="5">
                  <c:v>35.669998168945313</c:v>
                </c:pt>
                <c:pt idx="6">
                  <c:v>38.540000915527344</c:v>
                </c:pt>
                <c:pt idx="7">
                  <c:v>39.860000610351563</c:v>
                </c:pt>
                <c:pt idx="8">
                  <c:v>38.560001373291016</c:v>
                </c:pt>
                <c:pt idx="9">
                  <c:v>40.799999237060547</c:v>
                </c:pt>
                <c:pt idx="10">
                  <c:v>42.669998168945313</c:v>
                </c:pt>
                <c:pt idx="11">
                  <c:v>43.889999389648438</c:v>
                </c:pt>
                <c:pt idx="12">
                  <c:v>44</c:v>
                </c:pt>
                <c:pt idx="13">
                  <c:v>44.810001373291016</c:v>
                </c:pt>
                <c:pt idx="14">
                  <c:v>47.110000610351563</c:v>
                </c:pt>
                <c:pt idx="15">
                  <c:v>46.979999542236328</c:v>
                </c:pt>
                <c:pt idx="16">
                  <c:v>47.459999084472656</c:v>
                </c:pt>
                <c:pt idx="17">
                  <c:v>48.779998779296875</c:v>
                </c:pt>
                <c:pt idx="18">
                  <c:v>49</c:v>
                </c:pt>
                <c:pt idx="19">
                  <c:v>43</c:v>
                </c:pt>
                <c:pt idx="20">
                  <c:v>50.209999084472656</c:v>
                </c:pt>
                <c:pt idx="21">
                  <c:v>49.830001831054688</c:v>
                </c:pt>
                <c:pt idx="22">
                  <c:v>48.819999694824219</c:v>
                </c:pt>
                <c:pt idx="23">
                  <c:v>49.630001068115234</c:v>
                </c:pt>
                <c:pt idx="24">
                  <c:v>49.930000305175781</c:v>
                </c:pt>
                <c:pt idx="25">
                  <c:v>49.520000457763672</c:v>
                </c:pt>
                <c:pt idx="26">
                  <c:v>50.569999694824219</c:v>
                </c:pt>
                <c:pt idx="27">
                  <c:v>49.869998931884766</c:v>
                </c:pt>
                <c:pt idx="28">
                  <c:v>50.090000152587891</c:v>
                </c:pt>
                <c:pt idx="29">
                  <c:v>47.740001678466797</c:v>
                </c:pt>
                <c:pt idx="30">
                  <c:v>43.599998474121094</c:v>
                </c:pt>
                <c:pt idx="31">
                  <c:v>41.669998168945313</c:v>
                </c:pt>
                <c:pt idx="32">
                  <c:v>43.709999084472656</c:v>
                </c:pt>
                <c:pt idx="33">
                  <c:v>41.729999542236328</c:v>
                </c:pt>
                <c:pt idx="34">
                  <c:v>42.009998321533203</c:v>
                </c:pt>
                <c:pt idx="35">
                  <c:v>41.520000457763672</c:v>
                </c:pt>
                <c:pt idx="36">
                  <c:v>41.110000610351563</c:v>
                </c:pt>
                <c:pt idx="37">
                  <c:v>40.669998168945313</c:v>
                </c:pt>
                <c:pt idx="38">
                  <c:v>41.919998168945313</c:v>
                </c:pt>
                <c:pt idx="39">
                  <c:v>41.830001831054688</c:v>
                </c:pt>
                <c:pt idx="40">
                  <c:v>40.830001831054688</c:v>
                </c:pt>
                <c:pt idx="41">
                  <c:v>41.130001068115234</c:v>
                </c:pt>
                <c:pt idx="42">
                  <c:v>40.720001220703125</c:v>
                </c:pt>
                <c:pt idx="43">
                  <c:v>40.130001068115234</c:v>
                </c:pt>
                <c:pt idx="44">
                  <c:v>41.060001373291016</c:v>
                </c:pt>
                <c:pt idx="45">
                  <c:v>41.830001831054688</c:v>
                </c:pt>
                <c:pt idx="46">
                  <c:v>41.080001831054688</c:v>
                </c:pt>
                <c:pt idx="47">
                  <c:v>41.259998321533203</c:v>
                </c:pt>
                <c:pt idx="48">
                  <c:v>41.5</c:v>
                </c:pt>
                <c:pt idx="49">
                  <c:v>41.090000152587891</c:v>
                </c:pt>
                <c:pt idx="50">
                  <c:v>40.840000152587891</c:v>
                </c:pt>
                <c:pt idx="51">
                  <c:v>42.040000915527344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09-4381-ADCC-31C933774D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4560-4968-85DD-94F4C17EA2D8}"/>
              </c:ext>
            </c:extLst>
          </c:dPt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41.770000457763672</c:v>
                </c:pt>
                <c:pt idx="1">
                  <c:v>41.959999084472656</c:v>
                </c:pt>
                <c:pt idx="2">
                  <c:v>42.139999389648438</c:v>
                </c:pt>
                <c:pt idx="3">
                  <c:v>43.310001373291016</c:v>
                </c:pt>
                <c:pt idx="4">
                  <c:v>43.740001678466797</c:v>
                </c:pt>
                <c:pt idx="5">
                  <c:v>44.099998474121094</c:v>
                </c:pt>
                <c:pt idx="6">
                  <c:v>45.990001678466797</c:v>
                </c:pt>
                <c:pt idx="7">
                  <c:v>46.009998321533203</c:v>
                </c:pt>
                <c:pt idx="8">
                  <c:v>46.810001373291016</c:v>
                </c:pt>
                <c:pt idx="9">
                  <c:v>45.409999847412109</c:v>
                </c:pt>
                <c:pt idx="10">
                  <c:v>45.209999084472656</c:v>
                </c:pt>
                <c:pt idx="11">
                  <c:v>48.599998474121094</c:v>
                </c:pt>
                <c:pt idx="12">
                  <c:v>49.509998321533203</c:v>
                </c:pt>
                <c:pt idx="13">
                  <c:v>49.700000762939453</c:v>
                </c:pt>
                <c:pt idx="14">
                  <c:v>49.669998168945313</c:v>
                </c:pt>
                <c:pt idx="15">
                  <c:v>49.799999237060547</c:v>
                </c:pt>
                <c:pt idx="16">
                  <c:v>49.479999542236328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09-4381-ADCC-31C933774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879144"/>
        <c:axId val="237880320"/>
      </c:lineChart>
      <c:catAx>
        <c:axId val="23787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7880320"/>
        <c:crosses val="autoZero"/>
        <c:auto val="1"/>
        <c:lblAlgn val="ctr"/>
        <c:lblOffset val="100"/>
        <c:tickLblSkip val="13"/>
        <c:noMultiLvlLbl val="0"/>
      </c:catAx>
      <c:valAx>
        <c:axId val="237880320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7879144"/>
        <c:crosses val="autoZero"/>
        <c:crossBetween val="between"/>
        <c:maj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CHICKEN WING PRICES</a:t>
            </a:r>
          </a:p>
          <a:p>
            <a:pPr>
              <a:defRPr/>
            </a:pPr>
            <a:r>
              <a:rPr lang="en-US" sz="2000" b="0" dirty="0"/>
              <a:t>Whole,</a:t>
            </a:r>
            <a:r>
              <a:rPr lang="en-US" sz="2000" b="0" baseline="0" dirty="0"/>
              <a:t> </a:t>
            </a:r>
            <a:r>
              <a:rPr lang="en-US" sz="2000" b="0" dirty="0"/>
              <a:t>National, FOB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184.36579004329008</c:v>
                </c:pt>
                <c:pt idx="1">
                  <c:v>187.62500000000003</c:v>
                </c:pt>
                <c:pt idx="2">
                  <c:v>193.07249999999999</c:v>
                </c:pt>
                <c:pt idx="3">
                  <c:v>201.52999999999997</c:v>
                </c:pt>
                <c:pt idx="4">
                  <c:v>207.72</c:v>
                </c:pt>
                <c:pt idx="5">
                  <c:v>208.27249999999998</c:v>
                </c:pt>
                <c:pt idx="6">
                  <c:v>206.45749999999998</c:v>
                </c:pt>
                <c:pt idx="7">
                  <c:v>199.57</c:v>
                </c:pt>
                <c:pt idx="8">
                  <c:v>194.02750000000003</c:v>
                </c:pt>
                <c:pt idx="9">
                  <c:v>194.53749999999997</c:v>
                </c:pt>
                <c:pt idx="10">
                  <c:v>198.61</c:v>
                </c:pt>
                <c:pt idx="11">
                  <c:v>200.69</c:v>
                </c:pt>
                <c:pt idx="12">
                  <c:v>201.52999999999997</c:v>
                </c:pt>
                <c:pt idx="13">
                  <c:v>192.32499999999999</c:v>
                </c:pt>
                <c:pt idx="14">
                  <c:v>183.38249999999999</c:v>
                </c:pt>
                <c:pt idx="15">
                  <c:v>180.94</c:v>
                </c:pt>
                <c:pt idx="16">
                  <c:v>187.3175</c:v>
                </c:pt>
                <c:pt idx="17">
                  <c:v>193.505</c:v>
                </c:pt>
                <c:pt idx="18">
                  <c:v>200.6925</c:v>
                </c:pt>
                <c:pt idx="19">
                  <c:v>209.2175</c:v>
                </c:pt>
                <c:pt idx="20">
                  <c:v>210.63249999999999</c:v>
                </c:pt>
                <c:pt idx="21">
                  <c:v>200.01749999999998</c:v>
                </c:pt>
                <c:pt idx="22">
                  <c:v>201.47499999999999</c:v>
                </c:pt>
                <c:pt idx="23">
                  <c:v>198.35749999999999</c:v>
                </c:pt>
                <c:pt idx="24">
                  <c:v>201.39249999999998</c:v>
                </c:pt>
                <c:pt idx="25">
                  <c:v>207.51749999999998</c:v>
                </c:pt>
                <c:pt idx="26">
                  <c:v>207.43</c:v>
                </c:pt>
                <c:pt idx="27">
                  <c:v>208.48</c:v>
                </c:pt>
                <c:pt idx="28">
                  <c:v>209.875</c:v>
                </c:pt>
                <c:pt idx="29">
                  <c:v>211.05</c:v>
                </c:pt>
                <c:pt idx="30">
                  <c:v>212.32000000000002</c:v>
                </c:pt>
                <c:pt idx="31">
                  <c:v>212.39249999999998</c:v>
                </c:pt>
                <c:pt idx="32">
                  <c:v>211.22500000000002</c:v>
                </c:pt>
                <c:pt idx="33">
                  <c:v>194.64999999999998</c:v>
                </c:pt>
                <c:pt idx="34">
                  <c:v>193.04200000000003</c:v>
                </c:pt>
                <c:pt idx="35">
                  <c:v>193.55599999999998</c:v>
                </c:pt>
                <c:pt idx="36">
                  <c:v>193.73</c:v>
                </c:pt>
                <c:pt idx="37">
                  <c:v>193.86200000000002</c:v>
                </c:pt>
                <c:pt idx="38">
                  <c:v>195.86599999999999</c:v>
                </c:pt>
                <c:pt idx="39">
                  <c:v>193.55</c:v>
                </c:pt>
                <c:pt idx="40">
                  <c:v>191.57399999999998</c:v>
                </c:pt>
                <c:pt idx="41">
                  <c:v>190.53399932861328</c:v>
                </c:pt>
                <c:pt idx="42">
                  <c:v>187.47799926757813</c:v>
                </c:pt>
                <c:pt idx="43">
                  <c:v>186.91600006103516</c:v>
                </c:pt>
                <c:pt idx="44">
                  <c:v>186.05800073242187</c:v>
                </c:pt>
                <c:pt idx="45">
                  <c:v>184.56399975585936</c:v>
                </c:pt>
                <c:pt idx="46">
                  <c:v>184.22399932861327</c:v>
                </c:pt>
                <c:pt idx="47">
                  <c:v>184.59399945068358</c:v>
                </c:pt>
                <c:pt idx="48">
                  <c:v>184.2240005493164</c:v>
                </c:pt>
                <c:pt idx="49">
                  <c:v>181.9260006713867</c:v>
                </c:pt>
                <c:pt idx="50">
                  <c:v>183.72200000000001</c:v>
                </c:pt>
                <c:pt idx="51">
                  <c:v>183.13399981689454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45-48E4-97F1-31A0A0E69D8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88.569999694824219</c:v>
                </c:pt>
                <c:pt idx="1">
                  <c:v>89.120002746582031</c:v>
                </c:pt>
                <c:pt idx="2">
                  <c:v>91.330001831054688</c:v>
                </c:pt>
                <c:pt idx="3">
                  <c:v>95.949996948242188</c:v>
                </c:pt>
                <c:pt idx="4">
                  <c:v>102.16000366210938</c:v>
                </c:pt>
                <c:pt idx="5">
                  <c:v>108.13999938964844</c:v>
                </c:pt>
                <c:pt idx="6">
                  <c:v>114.12999725341797</c:v>
                </c:pt>
                <c:pt idx="7">
                  <c:v>116.73000335693359</c:v>
                </c:pt>
                <c:pt idx="8">
                  <c:v>117.87999725341797</c:v>
                </c:pt>
                <c:pt idx="9">
                  <c:v>112.38999938964844</c:v>
                </c:pt>
                <c:pt idx="10">
                  <c:v>107.27999877929688</c:v>
                </c:pt>
                <c:pt idx="11">
                  <c:v>104.62000274658203</c:v>
                </c:pt>
                <c:pt idx="12">
                  <c:v>98.779998779296875</c:v>
                </c:pt>
                <c:pt idx="13">
                  <c:v>102.93000030517578</c:v>
                </c:pt>
                <c:pt idx="14">
                  <c:v>104.54000091552734</c:v>
                </c:pt>
                <c:pt idx="15">
                  <c:v>103.02999877929688</c:v>
                </c:pt>
                <c:pt idx="16">
                  <c:v>98.879997253417969</c:v>
                </c:pt>
                <c:pt idx="17">
                  <c:v>91.269996643066406</c:v>
                </c:pt>
                <c:pt idx="18">
                  <c:v>87.930000305175781</c:v>
                </c:pt>
                <c:pt idx="19">
                  <c:v>88.180000305175781</c:v>
                </c:pt>
                <c:pt idx="20">
                  <c:v>88.519996643066406</c:v>
                </c:pt>
                <c:pt idx="21">
                  <c:v>88.819999694824219</c:v>
                </c:pt>
                <c:pt idx="22">
                  <c:v>88.889999389648438</c:v>
                </c:pt>
                <c:pt idx="23">
                  <c:v>88.69000244140625</c:v>
                </c:pt>
                <c:pt idx="24">
                  <c:v>87.790000915527344</c:v>
                </c:pt>
                <c:pt idx="25">
                  <c:v>89.370002746582031</c:v>
                </c:pt>
                <c:pt idx="26">
                  <c:v>94</c:v>
                </c:pt>
                <c:pt idx="27">
                  <c:v>97.980003356933594</c:v>
                </c:pt>
                <c:pt idx="28">
                  <c:v>104.16000366210938</c:v>
                </c:pt>
                <c:pt idx="29">
                  <c:v>109.41000366210938</c:v>
                </c:pt>
                <c:pt idx="30">
                  <c:v>114.70999908447266</c:v>
                </c:pt>
                <c:pt idx="31">
                  <c:v>118.91000366210938</c:v>
                </c:pt>
                <c:pt idx="32">
                  <c:v>125.91999816894531</c:v>
                </c:pt>
                <c:pt idx="33">
                  <c:v>135.03999328613281</c:v>
                </c:pt>
                <c:pt idx="34">
                  <c:v>141.71000671386719</c:v>
                </c:pt>
                <c:pt idx="35">
                  <c:v>148.8800048828125</c:v>
                </c:pt>
                <c:pt idx="36">
                  <c:v>152.1199951171875</c:v>
                </c:pt>
                <c:pt idx="37">
                  <c:v>159.25</c:v>
                </c:pt>
                <c:pt idx="38">
                  <c:v>167.33000183105469</c:v>
                </c:pt>
                <c:pt idx="39">
                  <c:v>169.28999328613281</c:v>
                </c:pt>
                <c:pt idx="40">
                  <c:v>167.69000244140625</c:v>
                </c:pt>
                <c:pt idx="41">
                  <c:v>168.52999877929688</c:v>
                </c:pt>
                <c:pt idx="42">
                  <c:v>167.44000244140625</c:v>
                </c:pt>
                <c:pt idx="43">
                  <c:v>164.66000366210938</c:v>
                </c:pt>
                <c:pt idx="44">
                  <c:v>162.6300048828125</c:v>
                </c:pt>
                <c:pt idx="45">
                  <c:v>156.53999328613281</c:v>
                </c:pt>
                <c:pt idx="46">
                  <c:v>158.86000061035156</c:v>
                </c:pt>
                <c:pt idx="47">
                  <c:v>160.52000427246094</c:v>
                </c:pt>
                <c:pt idx="48">
                  <c:v>158.14999389648438</c:v>
                </c:pt>
                <c:pt idx="49">
                  <c:v>156.86000061035156</c:v>
                </c:pt>
                <c:pt idx="50">
                  <c:v>157.5</c:v>
                </c:pt>
                <c:pt idx="51">
                  <c:v>161.55000305175781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45-48E4-97F1-31A0A0E69D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164.28999328613281</c:v>
                </c:pt>
                <c:pt idx="1">
                  <c:v>167.33000183105469</c:v>
                </c:pt>
                <c:pt idx="2">
                  <c:v>170.99000549316406</c:v>
                </c:pt>
                <c:pt idx="3">
                  <c:v>176</c:v>
                </c:pt>
                <c:pt idx="4">
                  <c:v>180.27000427246094</c:v>
                </c:pt>
                <c:pt idx="5">
                  <c:v>185.75999450683594</c:v>
                </c:pt>
                <c:pt idx="6">
                  <c:v>189.8800048828125</c:v>
                </c:pt>
                <c:pt idx="7">
                  <c:v>196.74000549316406</c:v>
                </c:pt>
                <c:pt idx="8">
                  <c:v>205.55000305175781</c:v>
                </c:pt>
                <c:pt idx="9">
                  <c:v>211.16999816894531</c:v>
                </c:pt>
                <c:pt idx="10">
                  <c:v>212.38999938964844</c:v>
                </c:pt>
                <c:pt idx="11">
                  <c:v>218.57000732421875</c:v>
                </c:pt>
                <c:pt idx="12">
                  <c:v>222.64999389648438</c:v>
                </c:pt>
                <c:pt idx="13">
                  <c:v>227.08999633789063</c:v>
                </c:pt>
                <c:pt idx="14">
                  <c:v>229.1300048828125</c:v>
                </c:pt>
                <c:pt idx="15">
                  <c:v>230.28999328613281</c:v>
                </c:pt>
                <c:pt idx="16">
                  <c:v>227.05000305175781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45-48E4-97F1-31A0A0E69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878752"/>
        <c:axId val="171809912"/>
      </c:lineChart>
      <c:catAx>
        <c:axId val="23787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1809912"/>
        <c:crosses val="autoZero"/>
        <c:auto val="1"/>
        <c:lblAlgn val="ctr"/>
        <c:lblOffset val="100"/>
        <c:tickLblSkip val="13"/>
        <c:noMultiLvlLbl val="0"/>
      </c:catAx>
      <c:valAx>
        <c:axId val="171809912"/>
        <c:scaling>
          <c:orientation val="minMax"/>
          <c:min val="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7878752"/>
        <c:crosses val="autoZero"/>
        <c:crossBetween val="between"/>
      </c:valAx>
      <c:spPr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 PRICES</a:t>
            </a:r>
          </a:p>
          <a:p>
            <a:pPr>
              <a:defRPr/>
            </a:pPr>
            <a:r>
              <a:rPr lang="en-US" sz="2000" b="0" dirty="0"/>
              <a:t>National, Whole Hen</a:t>
            </a:r>
            <a:r>
              <a:rPr lang="en-US" sz="2000" b="0" baseline="0" dirty="0"/>
              <a:t>, 8-16 Pounds,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97.605999999999995</c:v>
                </c:pt>
                <c:pt idx="1">
                  <c:v>96.884</c:v>
                </c:pt>
                <c:pt idx="2">
                  <c:v>98.166000000000011</c:v>
                </c:pt>
                <c:pt idx="3">
                  <c:v>99.718000000000004</c:v>
                </c:pt>
                <c:pt idx="4">
                  <c:v>97.813999999999993</c:v>
                </c:pt>
                <c:pt idx="5">
                  <c:v>99.940000000000012</c:v>
                </c:pt>
                <c:pt idx="6">
                  <c:v>101.176</c:v>
                </c:pt>
                <c:pt idx="7">
                  <c:v>99.744</c:v>
                </c:pt>
                <c:pt idx="8">
                  <c:v>100.82600000000001</c:v>
                </c:pt>
                <c:pt idx="9">
                  <c:v>102.72999999999999</c:v>
                </c:pt>
                <c:pt idx="10">
                  <c:v>101.944</c:v>
                </c:pt>
                <c:pt idx="11">
                  <c:v>101.34200000000001</c:v>
                </c:pt>
                <c:pt idx="12">
                  <c:v>102.83600000000001</c:v>
                </c:pt>
                <c:pt idx="13">
                  <c:v>103.252</c:v>
                </c:pt>
                <c:pt idx="14">
                  <c:v>103.80799999999999</c:v>
                </c:pt>
                <c:pt idx="15">
                  <c:v>104.146</c:v>
                </c:pt>
                <c:pt idx="16">
                  <c:v>103.28000000000002</c:v>
                </c:pt>
                <c:pt idx="17">
                  <c:v>107.3</c:v>
                </c:pt>
                <c:pt idx="18">
                  <c:v>104.51799999999999</c:v>
                </c:pt>
                <c:pt idx="19">
                  <c:v>107.83600000000001</c:v>
                </c:pt>
                <c:pt idx="20">
                  <c:v>107.018</c:v>
                </c:pt>
                <c:pt idx="21">
                  <c:v>108.00999999999999</c:v>
                </c:pt>
                <c:pt idx="22">
                  <c:v>107.69000000000001</c:v>
                </c:pt>
                <c:pt idx="23">
                  <c:v>110.42</c:v>
                </c:pt>
                <c:pt idx="24">
                  <c:v>111.708</c:v>
                </c:pt>
                <c:pt idx="25">
                  <c:v>112.60599999999999</c:v>
                </c:pt>
                <c:pt idx="26">
                  <c:v>110.33400000000002</c:v>
                </c:pt>
                <c:pt idx="27">
                  <c:v>113.01999999999998</c:v>
                </c:pt>
                <c:pt idx="28">
                  <c:v>110.61399999999999</c:v>
                </c:pt>
                <c:pt idx="29">
                  <c:v>112.18199999999999</c:v>
                </c:pt>
                <c:pt idx="30">
                  <c:v>116.46600000000001</c:v>
                </c:pt>
                <c:pt idx="31">
                  <c:v>116.25066666666666</c:v>
                </c:pt>
                <c:pt idx="32">
                  <c:v>114.65733333333336</c:v>
                </c:pt>
                <c:pt idx="33">
                  <c:v>115.32399999999998</c:v>
                </c:pt>
                <c:pt idx="34">
                  <c:v>120.57466666666667</c:v>
                </c:pt>
                <c:pt idx="35">
                  <c:v>118.31533333333331</c:v>
                </c:pt>
                <c:pt idx="36">
                  <c:v>121.072</c:v>
                </c:pt>
                <c:pt idx="37">
                  <c:v>120.196</c:v>
                </c:pt>
                <c:pt idx="38">
                  <c:v>120.43800000000002</c:v>
                </c:pt>
                <c:pt idx="39">
                  <c:v>120.06800000000001</c:v>
                </c:pt>
                <c:pt idx="40">
                  <c:v>122.18600000000001</c:v>
                </c:pt>
                <c:pt idx="41">
                  <c:v>122.53400134277345</c:v>
                </c:pt>
                <c:pt idx="42">
                  <c:v>121.776</c:v>
                </c:pt>
                <c:pt idx="43">
                  <c:v>123.34600048828125</c:v>
                </c:pt>
                <c:pt idx="44">
                  <c:v>120.42800024414062</c:v>
                </c:pt>
                <c:pt idx="45">
                  <c:v>120.872</c:v>
                </c:pt>
                <c:pt idx="46">
                  <c:v>118.91399999999999</c:v>
                </c:pt>
                <c:pt idx="47">
                  <c:v>117.958</c:v>
                </c:pt>
                <c:pt idx="48">
                  <c:v>116.94200000000001</c:v>
                </c:pt>
                <c:pt idx="49">
                  <c:v>118.25399999999999</c:v>
                </c:pt>
                <c:pt idx="50">
                  <c:v>117.14400000000001</c:v>
                </c:pt>
                <c:pt idx="51">
                  <c:v>115.276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8A-4C38-80C8-E532C2B57A3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171.5</c:v>
                </c:pt>
                <c:pt idx="1">
                  <c:v>171.5</c:v>
                </c:pt>
                <c:pt idx="2">
                  <c:v>172</c:v>
                </c:pt>
                <c:pt idx="3">
                  <c:v>172</c:v>
                </c:pt>
                <c:pt idx="4">
                  <c:v>167</c:v>
                </c:pt>
                <c:pt idx="5">
                  <c:v>166</c:v>
                </c:pt>
                <c:pt idx="6">
                  <c:v>173</c:v>
                </c:pt>
                <c:pt idx="7">
                  <c:v>171.5</c:v>
                </c:pt>
                <c:pt idx="8">
                  <c:v>171.5</c:v>
                </c:pt>
                <c:pt idx="9">
                  <c:v>171.5</c:v>
                </c:pt>
                <c:pt idx="10">
                  <c:v>171.5</c:v>
                </c:pt>
                <c:pt idx="11">
                  <c:v>171.5</c:v>
                </c:pt>
                <c:pt idx="12">
                  <c:v>171.5</c:v>
                </c:pt>
                <c:pt idx="13">
                  <c:v>170</c:v>
                </c:pt>
                <c:pt idx="14">
                  <c:v>157.57000732421875</c:v>
                </c:pt>
                <c:pt idx="15">
                  <c:v>170.25</c:v>
                </c:pt>
                <c:pt idx="16">
                  <c:v>164</c:v>
                </c:pt>
                <c:pt idx="17">
                  <c:v>165</c:v>
                </c:pt>
                <c:pt idx="18">
                  <c:v>161.96000671386719</c:v>
                </c:pt>
                <c:pt idx="19">
                  <c:v>143.3800048828125</c:v>
                </c:pt>
                <c:pt idx="20">
                  <c:v>150.5</c:v>
                </c:pt>
                <c:pt idx="21">
                  <c:v>156.14999389648438</c:v>
                </c:pt>
                <c:pt idx="22">
                  <c:v>156</c:v>
                </c:pt>
                <c:pt idx="23">
                  <c:v>153.77999877929688</c:v>
                </c:pt>
                <c:pt idx="24">
                  <c:v>156</c:v>
                </c:pt>
                <c:pt idx="25">
                  <c:v>147.88999938964844</c:v>
                </c:pt>
                <c:pt idx="26">
                  <c:v>147</c:v>
                </c:pt>
                <c:pt idx="27">
                  <c:v>143.42999267578125</c:v>
                </c:pt>
                <c:pt idx="28">
                  <c:v>144.5</c:v>
                </c:pt>
                <c:pt idx="29">
                  <c:v>135</c:v>
                </c:pt>
                <c:pt idx="30">
                  <c:v>123.91999816894531</c:v>
                </c:pt>
                <c:pt idx="31">
                  <c:v>123.33000183105469</c:v>
                </c:pt>
                <c:pt idx="32">
                  <c:v>130.72999572753906</c:v>
                </c:pt>
                <c:pt idx="33">
                  <c:v>133.86000061035156</c:v>
                </c:pt>
                <c:pt idx="34">
                  <c:v>129.07000732421875</c:v>
                </c:pt>
                <c:pt idx="35">
                  <c:v>130.05000305175781</c:v>
                </c:pt>
                <c:pt idx="36">
                  <c:v>129.5</c:v>
                </c:pt>
                <c:pt idx="37">
                  <c:v>125</c:v>
                </c:pt>
                <c:pt idx="38">
                  <c:v>118.15000152587891</c:v>
                </c:pt>
                <c:pt idx="39">
                  <c:v>118.33999633789063</c:v>
                </c:pt>
                <c:pt idx="40">
                  <c:v>116</c:v>
                </c:pt>
                <c:pt idx="41">
                  <c:v>115.5</c:v>
                </c:pt>
                <c:pt idx="42">
                  <c:v>111.69000244140625</c:v>
                </c:pt>
                <c:pt idx="43">
                  <c:v>105.51000213623047</c:v>
                </c:pt>
                <c:pt idx="44">
                  <c:v>96</c:v>
                </c:pt>
                <c:pt idx="45">
                  <c:v>105.94000244140625</c:v>
                </c:pt>
                <c:pt idx="46">
                  <c:v>92</c:v>
                </c:pt>
                <c:pt idx="47">
                  <c:v>92.5</c:v>
                </c:pt>
                <c:pt idx="48">
                  <c:v>96.669998168945313</c:v>
                </c:pt>
                <c:pt idx="49">
                  <c:v>80.239997863769531</c:v>
                </c:pt>
                <c:pt idx="50">
                  <c:v>86.5</c:v>
                </c:pt>
                <c:pt idx="51">
                  <c:v>86.5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A-4C38-80C8-E532C2B57A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86.5</c:v>
                </c:pt>
                <c:pt idx="1">
                  <c:v>82</c:v>
                </c:pt>
                <c:pt idx="2">
                  <c:v>90.169998168945313</c:v>
                </c:pt>
                <c:pt idx="3">
                  <c:v>88.779998779296875</c:v>
                </c:pt>
                <c:pt idx="4">
                  <c:v>105</c:v>
                </c:pt>
                <c:pt idx="5">
                  <c:v>103</c:v>
                </c:pt>
                <c:pt idx="6">
                  <c:v>95.919998168945313</c:v>
                </c:pt>
                <c:pt idx="7">
                  <c:v>99</c:v>
                </c:pt>
                <c:pt idx="8">
                  <c:v>103</c:v>
                </c:pt>
                <c:pt idx="9">
                  <c:v>95.430000305175781</c:v>
                </c:pt>
                <c:pt idx="10">
                  <c:v>94.260002136230469</c:v>
                </c:pt>
                <c:pt idx="11">
                  <c:v>103</c:v>
                </c:pt>
                <c:pt idx="12">
                  <c:v>84.900001525878906</c:v>
                </c:pt>
                <c:pt idx="13">
                  <c:v>103</c:v>
                </c:pt>
                <c:pt idx="14">
                  <c:v>92.25</c:v>
                </c:pt>
                <c:pt idx="15">
                  <c:v>91</c:v>
                </c:pt>
                <c:pt idx="16">
                  <c:v>103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8A-4C38-80C8-E532C2B57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806384"/>
        <c:axId val="171807168"/>
      </c:lineChart>
      <c:catAx>
        <c:axId val="17180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1807168"/>
        <c:crosses val="autoZero"/>
        <c:auto val="1"/>
        <c:lblAlgn val="ctr"/>
        <c:lblOffset val="100"/>
        <c:tickLblSkip val="13"/>
        <c:noMultiLvlLbl val="0"/>
      </c:catAx>
      <c:valAx>
        <c:axId val="171807168"/>
        <c:scaling>
          <c:orientation val="minMax"/>
          <c:min val="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18063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TURKEY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BREAST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PRICES</a:t>
            </a:r>
          </a:p>
          <a:p>
            <a:pPr>
              <a:defRPr/>
            </a:pPr>
            <a:r>
              <a:rPr lang="en-US" sz="2000" b="0" dirty="0"/>
              <a:t>National, Skinless/Boneless, Tom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222.9</c:v>
                </c:pt>
                <c:pt idx="1">
                  <c:v>230.62800000000001</c:v>
                </c:pt>
                <c:pt idx="2">
                  <c:v>231.52599999999998</c:v>
                </c:pt>
                <c:pt idx="3">
                  <c:v>231.39000000000001</c:v>
                </c:pt>
                <c:pt idx="4">
                  <c:v>231.08800000000002</c:v>
                </c:pt>
                <c:pt idx="5">
                  <c:v>230.76399999999998</c:v>
                </c:pt>
                <c:pt idx="6">
                  <c:v>229</c:v>
                </c:pt>
                <c:pt idx="7">
                  <c:v>230.50799999999998</c:v>
                </c:pt>
                <c:pt idx="8">
                  <c:v>230.33800000000002</c:v>
                </c:pt>
                <c:pt idx="9">
                  <c:v>226.9</c:v>
                </c:pt>
                <c:pt idx="10">
                  <c:v>226.804</c:v>
                </c:pt>
                <c:pt idx="11">
                  <c:v>227.65600000000001</c:v>
                </c:pt>
                <c:pt idx="12">
                  <c:v>227.98200000000003</c:v>
                </c:pt>
                <c:pt idx="13">
                  <c:v>228.596</c:v>
                </c:pt>
                <c:pt idx="14">
                  <c:v>243.01</c:v>
                </c:pt>
                <c:pt idx="15">
                  <c:v>248.63199999999998</c:v>
                </c:pt>
                <c:pt idx="16">
                  <c:v>256.16199999999998</c:v>
                </c:pt>
                <c:pt idx="17">
                  <c:v>261.99400000000003</c:v>
                </c:pt>
                <c:pt idx="18">
                  <c:v>268.392</c:v>
                </c:pt>
                <c:pt idx="19">
                  <c:v>277.24</c:v>
                </c:pt>
                <c:pt idx="20">
                  <c:v>281.04599999999999</c:v>
                </c:pt>
                <c:pt idx="21">
                  <c:v>284.56200000000001</c:v>
                </c:pt>
                <c:pt idx="22">
                  <c:v>287.33800000000002</c:v>
                </c:pt>
                <c:pt idx="23">
                  <c:v>292.988</c:v>
                </c:pt>
                <c:pt idx="24">
                  <c:v>290.24599999999998</c:v>
                </c:pt>
                <c:pt idx="25">
                  <c:v>293.928</c:v>
                </c:pt>
                <c:pt idx="26">
                  <c:v>297.86599999999999</c:v>
                </c:pt>
                <c:pt idx="27">
                  <c:v>298.28399999999999</c:v>
                </c:pt>
                <c:pt idx="28">
                  <c:v>299.36599999999999</c:v>
                </c:pt>
                <c:pt idx="29">
                  <c:v>302.38400000000001</c:v>
                </c:pt>
                <c:pt idx="30">
                  <c:v>300.04599999999999</c:v>
                </c:pt>
                <c:pt idx="31">
                  <c:v>307.52800000000002</c:v>
                </c:pt>
                <c:pt idx="32">
                  <c:v>308.90600000000001</c:v>
                </c:pt>
                <c:pt idx="33">
                  <c:v>311.01000000000005</c:v>
                </c:pt>
                <c:pt idx="34">
                  <c:v>312.88</c:v>
                </c:pt>
                <c:pt idx="35">
                  <c:v>315.10199999999998</c:v>
                </c:pt>
                <c:pt idx="36">
                  <c:v>315.67399999999998</c:v>
                </c:pt>
                <c:pt idx="37">
                  <c:v>317.91999999999996</c:v>
                </c:pt>
                <c:pt idx="38">
                  <c:v>318.44200000000001</c:v>
                </c:pt>
                <c:pt idx="39">
                  <c:v>319.56800000000004</c:v>
                </c:pt>
                <c:pt idx="40">
                  <c:v>322.60000000000002</c:v>
                </c:pt>
                <c:pt idx="41">
                  <c:v>322.90400097656254</c:v>
                </c:pt>
                <c:pt idx="42">
                  <c:v>323.98</c:v>
                </c:pt>
                <c:pt idx="43">
                  <c:v>325.36599999999999</c:v>
                </c:pt>
                <c:pt idx="44">
                  <c:v>325.39800000000002</c:v>
                </c:pt>
                <c:pt idx="45">
                  <c:v>325.39999999999998</c:v>
                </c:pt>
                <c:pt idx="46">
                  <c:v>323.34399999999999</c:v>
                </c:pt>
                <c:pt idx="47">
                  <c:v>324.30599999999998</c:v>
                </c:pt>
                <c:pt idx="48">
                  <c:v>319.74400000000003</c:v>
                </c:pt>
                <c:pt idx="49">
                  <c:v>322.08000000000004</c:v>
                </c:pt>
                <c:pt idx="50">
                  <c:v>325.54000000000002</c:v>
                </c:pt>
                <c:pt idx="51">
                  <c:v>325.77100000000002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C2-47EE-8E08-3D833E81F70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670</c:v>
                </c:pt>
                <c:pt idx="1">
                  <c:v>621.53997802734375</c:v>
                </c:pt>
                <c:pt idx="2">
                  <c:v>665.5</c:v>
                </c:pt>
                <c:pt idx="3">
                  <c:v>642.5</c:v>
                </c:pt>
                <c:pt idx="4">
                  <c:v>594.16998291015625</c:v>
                </c:pt>
                <c:pt idx="5">
                  <c:v>551</c:v>
                </c:pt>
                <c:pt idx="6">
                  <c:v>512</c:v>
                </c:pt>
                <c:pt idx="7">
                  <c:v>424.1400146484375</c:v>
                </c:pt>
                <c:pt idx="8">
                  <c:v>398.6400146484375</c:v>
                </c:pt>
                <c:pt idx="9">
                  <c:v>353.5</c:v>
                </c:pt>
                <c:pt idx="10">
                  <c:v>326.739990234375</c:v>
                </c:pt>
                <c:pt idx="11">
                  <c:v>311.1099853515625</c:v>
                </c:pt>
                <c:pt idx="12">
                  <c:v>320</c:v>
                </c:pt>
                <c:pt idx="13">
                  <c:v>314.8900146484375</c:v>
                </c:pt>
                <c:pt idx="14">
                  <c:v>320.17001342773438</c:v>
                </c:pt>
                <c:pt idx="15">
                  <c:v>317.3699951171875</c:v>
                </c:pt>
                <c:pt idx="16">
                  <c:v>320.41000366210938</c:v>
                </c:pt>
                <c:pt idx="17">
                  <c:v>320</c:v>
                </c:pt>
                <c:pt idx="18">
                  <c:v>315.29000854492188</c:v>
                </c:pt>
                <c:pt idx="19">
                  <c:v>320</c:v>
                </c:pt>
                <c:pt idx="20">
                  <c:v>312.1400146484375</c:v>
                </c:pt>
                <c:pt idx="21">
                  <c:v>291.54000854492188</c:v>
                </c:pt>
                <c:pt idx="22">
                  <c:v>273.19000244140625</c:v>
                </c:pt>
                <c:pt idx="23">
                  <c:v>276</c:v>
                </c:pt>
                <c:pt idx="24">
                  <c:v>272.69000244140625</c:v>
                </c:pt>
                <c:pt idx="25">
                  <c:v>268.73001098632813</c:v>
                </c:pt>
                <c:pt idx="26">
                  <c:v>266.82000732421875</c:v>
                </c:pt>
                <c:pt idx="27">
                  <c:v>265.92999267578125</c:v>
                </c:pt>
                <c:pt idx="28">
                  <c:v>255.64999389648438</c:v>
                </c:pt>
                <c:pt idx="29">
                  <c:v>260</c:v>
                </c:pt>
                <c:pt idx="30">
                  <c:v>261.6300048828125</c:v>
                </c:pt>
                <c:pt idx="31">
                  <c:v>261.77999877929688</c:v>
                </c:pt>
                <c:pt idx="32">
                  <c:v>260</c:v>
                </c:pt>
                <c:pt idx="33">
                  <c:v>259.25</c:v>
                </c:pt>
                <c:pt idx="34">
                  <c:v>256.29000854492188</c:v>
                </c:pt>
                <c:pt idx="35">
                  <c:v>256.26998901367188</c:v>
                </c:pt>
                <c:pt idx="36">
                  <c:v>#N/A</c:v>
                </c:pt>
                <c:pt idx="37">
                  <c:v>260</c:v>
                </c:pt>
                <c:pt idx="38">
                  <c:v>259.32000732421875</c:v>
                </c:pt>
                <c:pt idx="39">
                  <c:v>260</c:v>
                </c:pt>
                <c:pt idx="40">
                  <c:v>260</c:v>
                </c:pt>
                <c:pt idx="41">
                  <c:v>260</c:v>
                </c:pt>
                <c:pt idx="42">
                  <c:v>256.67001342773438</c:v>
                </c:pt>
                <c:pt idx="43">
                  <c:v>260</c:v>
                </c:pt>
                <c:pt idx="44">
                  <c:v>258.32998657226563</c:v>
                </c:pt>
                <c:pt idx="45">
                  <c:v>258.32998657226563</c:v>
                </c:pt>
                <c:pt idx="46">
                  <c:v>260</c:v>
                </c:pt>
                <c:pt idx="47">
                  <c:v>258.239990234375</c:v>
                </c:pt>
                <c:pt idx="48">
                  <c:v>258.75</c:v>
                </c:pt>
                <c:pt idx="49">
                  <c:v>260</c:v>
                </c:pt>
                <c:pt idx="50">
                  <c:v>260</c:v>
                </c:pt>
                <c:pt idx="51">
                  <c:v>260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C2-47EE-8E08-3D833E81F7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265</c:v>
                </c:pt>
                <c:pt idx="1">
                  <c:v>258.32998657226563</c:v>
                </c:pt>
                <c:pt idx="2">
                  <c:v>260</c:v>
                </c:pt>
                <c:pt idx="3">
                  <c:v>254</c:v>
                </c:pt>
                <c:pt idx="4">
                  <c:v>260</c:v>
                </c:pt>
                <c:pt idx="5">
                  <c:v>260</c:v>
                </c:pt>
                <c:pt idx="6">
                  <c:v>264.20001220703125</c:v>
                </c:pt>
                <c:pt idx="7">
                  <c:v>260</c:v>
                </c:pt>
                <c:pt idx="8">
                  <c:v>273.17999267578125</c:v>
                </c:pt>
                <c:pt idx="9">
                  <c:v>252.5</c:v>
                </c:pt>
                <c:pt idx="10">
                  <c:v>254.28999328613281</c:v>
                </c:pt>
                <c:pt idx="11">
                  <c:v>256</c:v>
                </c:pt>
                <c:pt idx="12">
                  <c:v>252.5</c:v>
                </c:pt>
                <c:pt idx="13">
                  <c:v>250.30000305175781</c:v>
                </c:pt>
                <c:pt idx="14">
                  <c:v>258.32998657226563</c:v>
                </c:pt>
                <c:pt idx="15">
                  <c:v>245</c:v>
                </c:pt>
                <c:pt idx="16">
                  <c:v>260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C2-47EE-8E08-3D833E81F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8148376"/>
        <c:axId val="238147592"/>
      </c:lineChart>
      <c:catAx>
        <c:axId val="23814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8147592"/>
        <c:crosses val="autoZero"/>
        <c:auto val="1"/>
        <c:lblAlgn val="ctr"/>
        <c:lblOffset val="100"/>
        <c:tickLblSkip val="13"/>
        <c:noMultiLvlLbl val="0"/>
      </c:catAx>
      <c:valAx>
        <c:axId val="238147592"/>
        <c:scaling>
          <c:orientation val="minMax"/>
          <c:min val="1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81483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5T14:53:50.387" idx="1">
    <p:pos x="5664" y="384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81078-2311-49A2-9D21-B9000FACF72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CD528-6E53-4897-8750-B63DC32AE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2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86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8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4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76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08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2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0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6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4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5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9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7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9EFCF2-B2AB-0099-5C8B-921A3781D31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172200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37424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1080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A98756-8C2B-4D10-E5BB-8940DB281C0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0906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7758" y="5960388"/>
            <a:ext cx="4721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prstClr val="black"/>
                </a:solidFill>
              </a:rPr>
              <a:t>Note: Prior to September 2022 prices were Northeastern Delivered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0442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481C84-7654-B1C0-0DE0-264040995A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069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4F905C9C-215D-F4F3-B233-C992FFE57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58" y="5960388"/>
            <a:ext cx="4721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prstClr val="black"/>
                </a:solidFill>
              </a:rPr>
              <a:t>Note: Prior to September 2022 prices were Northeastern Delivered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8542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260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E8D0279-DF4B-0989-5AB8-54CACE0D1C0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43800" y="6391275"/>
            <a:ext cx="619125" cy="171450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3EEE5034-8241-AFD7-C609-EA19077D2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58" y="5960388"/>
            <a:ext cx="4721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prstClr val="black"/>
                </a:solidFill>
              </a:rPr>
              <a:t>Note: Prior to September 2022 prices were Northeastern Delivered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570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B2720E-04D2-0438-A2D8-E9F7BE787A2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552194"/>
              </p:ext>
            </p:extLst>
          </p:nvPr>
        </p:nvGraphicFramePr>
        <p:xfrm>
          <a:off x="152400" y="596796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>
            <a:extLst>
              <a:ext uri="{FF2B5EF4-FFF2-40B4-BE49-F238E27FC236}">
                <a16:creationId xmlns:a16="http://schemas.microsoft.com/office/drawing/2014/main" id="{1857EAC6-592F-B422-97EC-BE68B986B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58" y="5960388"/>
            <a:ext cx="4721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prstClr val="black"/>
                </a:solidFill>
              </a:rPr>
              <a:t>Note: Prior to September 2022 prices were Northeastern Delivered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7343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0AF522-4694-877A-74E5-E47D29E11F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64767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8386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41264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73439A-3309-F3F7-D9AE-6CC69F8189D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43800" y="6391275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0796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204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552</cp:revision>
  <dcterms:created xsi:type="dcterms:W3CDTF">2013-08-28T20:48:29Z</dcterms:created>
  <dcterms:modified xsi:type="dcterms:W3CDTF">2024-04-26T18:47:40Z</dcterms:modified>
</cp:coreProperties>
</file>