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CHICKEN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7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3765839</c:v>
                </c:pt>
                <c:pt idx="1">
                  <c:v>3379098.6</c:v>
                </c:pt>
                <c:pt idx="2">
                  <c:v>3798735.8</c:v>
                </c:pt>
                <c:pt idx="3">
                  <c:v>3625645.8</c:v>
                </c:pt>
                <c:pt idx="4">
                  <c:v>3749022.4</c:v>
                </c:pt>
                <c:pt idx="5">
                  <c:v>3780243</c:v>
                </c:pt>
                <c:pt idx="6">
                  <c:v>3783671.8</c:v>
                </c:pt>
                <c:pt idx="7">
                  <c:v>3967643.6</c:v>
                </c:pt>
                <c:pt idx="8">
                  <c:v>3828085.4</c:v>
                </c:pt>
                <c:pt idx="9">
                  <c:v>3998648.4</c:v>
                </c:pt>
                <c:pt idx="10">
                  <c:v>3635091.6</c:v>
                </c:pt>
                <c:pt idx="11">
                  <c:v>3672503.2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34-4ED1-B752-0487D3847A0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4018417</c:v>
                </c:pt>
                <c:pt idx="1">
                  <c:v>3628781</c:v>
                </c:pt>
                <c:pt idx="2">
                  <c:v>4044107</c:v>
                </c:pt>
                <c:pt idx="3">
                  <c:v>3590098</c:v>
                </c:pt>
                <c:pt idx="4">
                  <c:v>4096099</c:v>
                </c:pt>
                <c:pt idx="5">
                  <c:v>4009526</c:v>
                </c:pt>
                <c:pt idx="6">
                  <c:v>3768464</c:v>
                </c:pt>
                <c:pt idx="7">
                  <c:v>4215341</c:v>
                </c:pt>
                <c:pt idx="8">
                  <c:v>3855793</c:v>
                </c:pt>
                <c:pt idx="9">
                  <c:v>4228318</c:v>
                </c:pt>
                <c:pt idx="10">
                  <c:v>3861810</c:v>
                </c:pt>
                <c:pt idx="11">
                  <c:v>3657704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34-4ED1-B752-0487D3847A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4098732</c:v>
                </c:pt>
                <c:pt idx="1">
                  <c:v>3786897</c:v>
                </c:pt>
                <c:pt idx="2">
                  <c:v>3679658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34-4ED1-B752-0487D3847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773248"/>
        <c:axId val="258774424"/>
      </c:lineChart>
      <c:catAx>
        <c:axId val="25877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58774424"/>
        <c:crosses val="autoZero"/>
        <c:auto val="1"/>
        <c:lblAlgn val="ctr"/>
        <c:lblOffset val="100"/>
        <c:tickLblSkip val="2"/>
        <c:noMultiLvlLbl val="0"/>
      </c:catAx>
      <c:valAx>
        <c:axId val="258774424"/>
        <c:scaling>
          <c:orientation val="minMax"/>
          <c:min val="31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58773248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BROILER-TYPE LAYER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PRODUCTIVITY</a:t>
            </a:r>
          </a:p>
          <a:p>
            <a:pPr>
              <a:defRPr/>
            </a:pPr>
            <a:r>
              <a:rPr lang="en-US" sz="2000" b="0" dirty="0"/>
              <a:t>Number of Chicks Hatched Per Layer, By </a:t>
            </a:r>
            <a:r>
              <a:rPr lang="en-US" sz="2000" b="0" baseline="0" dirty="0"/>
              <a:t>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201013666395154E-2"/>
          <c:y val="0.18519648072159994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3.1520583007980911</c:v>
                </c:pt>
                <c:pt idx="1">
                  <c:v>3.1205043073102336</c:v>
                </c:pt>
                <c:pt idx="2">
                  <c:v>3.1218928233238712</c:v>
                </c:pt>
                <c:pt idx="3">
                  <c:v>3.0786002751260546</c:v>
                </c:pt>
                <c:pt idx="4">
                  <c:v>3.1065459882597235</c:v>
                </c:pt>
                <c:pt idx="5">
                  <c:v>3.1724004378185748</c:v>
                </c:pt>
                <c:pt idx="6">
                  <c:v>3.1680558094497213</c:v>
                </c:pt>
                <c:pt idx="7">
                  <c:v>3.1802743947141776</c:v>
                </c:pt>
                <c:pt idx="8">
                  <c:v>3.1573768411685728</c:v>
                </c:pt>
                <c:pt idx="9">
                  <c:v>3.0692602864951875</c:v>
                </c:pt>
                <c:pt idx="10">
                  <c:v>3.0760597259133524</c:v>
                </c:pt>
                <c:pt idx="11">
                  <c:v>3.1648111067164253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BD-430B-B66E-04ABC2723AC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3.086862640555827</c:v>
                </c:pt>
                <c:pt idx="1">
                  <c:v>3.0458782220094167</c:v>
                </c:pt>
                <c:pt idx="2">
                  <c:v>3.0103521771565509</c:v>
                </c:pt>
                <c:pt idx="3">
                  <c:v>2.9896050004431172</c:v>
                </c:pt>
                <c:pt idx="4">
                  <c:v>2.9932287938225399</c:v>
                </c:pt>
                <c:pt idx="5">
                  <c:v>3.0300603615437542</c:v>
                </c:pt>
                <c:pt idx="6">
                  <c:v>3.0147046060254779</c:v>
                </c:pt>
                <c:pt idx="7">
                  <c:v>3.0717742578433413</c:v>
                </c:pt>
                <c:pt idx="8">
                  <c:v>3.0501424775077641</c:v>
                </c:pt>
                <c:pt idx="9">
                  <c:v>2.9451378156849701</c:v>
                </c:pt>
                <c:pt idx="10">
                  <c:v>2.939793763993257</c:v>
                </c:pt>
                <c:pt idx="11">
                  <c:v>3.0398450999437654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BD-430B-B66E-04ABC2723A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3.0268783914244812</c:v>
                </c:pt>
                <c:pt idx="1">
                  <c:v>3.0640465437885194</c:v>
                </c:pt>
                <c:pt idx="2">
                  <c:v>3.1193688194996545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BD-430B-B66E-04ABC2723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319504"/>
        <c:axId val="258317544"/>
      </c:lineChart>
      <c:catAx>
        <c:axId val="25831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58317544"/>
        <c:crosses val="autoZero"/>
        <c:auto val="1"/>
        <c:lblAlgn val="ctr"/>
        <c:lblOffset val="100"/>
        <c:tickLblSkip val="2"/>
        <c:noMultiLvlLbl val="0"/>
      </c:catAx>
      <c:valAx>
        <c:axId val="258317544"/>
        <c:scaling>
          <c:orientation val="minMax"/>
          <c:min val="2.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Chicks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583195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TURKEY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485004</c:v>
                </c:pt>
                <c:pt idx="1">
                  <c:v>441745.2</c:v>
                </c:pt>
                <c:pt idx="2">
                  <c:v>499184.2</c:v>
                </c:pt>
                <c:pt idx="3">
                  <c:v>457503.6</c:v>
                </c:pt>
                <c:pt idx="4">
                  <c:v>458755.6</c:v>
                </c:pt>
                <c:pt idx="5">
                  <c:v>478119.2</c:v>
                </c:pt>
                <c:pt idx="6">
                  <c:v>466967</c:v>
                </c:pt>
                <c:pt idx="7">
                  <c:v>483267.2</c:v>
                </c:pt>
                <c:pt idx="8">
                  <c:v>450781.4</c:v>
                </c:pt>
                <c:pt idx="9">
                  <c:v>519982</c:v>
                </c:pt>
                <c:pt idx="10">
                  <c:v>461243.6</c:v>
                </c:pt>
                <c:pt idx="11">
                  <c:v>441375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EA-4EC4-9441-18D36959225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445179</c:v>
                </c:pt>
                <c:pt idx="1">
                  <c:v>419205</c:v>
                </c:pt>
                <c:pt idx="2">
                  <c:v>484242</c:v>
                </c:pt>
                <c:pt idx="3">
                  <c:v>428739</c:v>
                </c:pt>
                <c:pt idx="4">
                  <c:v>487896</c:v>
                </c:pt>
                <c:pt idx="5">
                  <c:v>493734</c:v>
                </c:pt>
                <c:pt idx="6">
                  <c:v>434027</c:v>
                </c:pt>
                <c:pt idx="7">
                  <c:v>489985</c:v>
                </c:pt>
                <c:pt idx="8">
                  <c:v>431321</c:v>
                </c:pt>
                <c:pt idx="9">
                  <c:v>500496</c:v>
                </c:pt>
                <c:pt idx="10">
                  <c:v>449160</c:v>
                </c:pt>
                <c:pt idx="11">
                  <c:v>392995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EA-4EC4-9441-18D3695922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435162</c:v>
                </c:pt>
                <c:pt idx="1">
                  <c:v>423912</c:v>
                </c:pt>
                <c:pt idx="2">
                  <c:v>409499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EA-4EC4-9441-18D369592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73320"/>
        <c:axId val="152272928"/>
      </c:lineChart>
      <c:catAx>
        <c:axId val="15227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272928"/>
        <c:crosses val="autoZero"/>
        <c:auto val="1"/>
        <c:lblAlgn val="ctr"/>
        <c:lblOffset val="100"/>
        <c:tickLblSkip val="2"/>
        <c:noMultiLvlLbl val="0"/>
      </c:catAx>
      <c:valAx>
        <c:axId val="152272928"/>
        <c:scaling>
          <c:orientation val="minMax"/>
          <c:min val="3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27332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POULTRY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4263042.4000000004</c:v>
                </c:pt>
                <c:pt idx="1">
                  <c:v>3831657</c:v>
                </c:pt>
                <c:pt idx="2">
                  <c:v>4309805</c:v>
                </c:pt>
                <c:pt idx="3">
                  <c:v>4094457</c:v>
                </c:pt>
                <c:pt idx="4">
                  <c:v>4218240</c:v>
                </c:pt>
                <c:pt idx="5">
                  <c:v>4268743.2</c:v>
                </c:pt>
                <c:pt idx="6">
                  <c:v>4260777.5999999996</c:v>
                </c:pt>
                <c:pt idx="7">
                  <c:v>4461941.4000000004</c:v>
                </c:pt>
                <c:pt idx="8">
                  <c:v>4289636.2</c:v>
                </c:pt>
                <c:pt idx="9">
                  <c:v>4530791.8</c:v>
                </c:pt>
                <c:pt idx="10">
                  <c:v>4107257.2</c:v>
                </c:pt>
                <c:pt idx="11">
                  <c:v>4125894.4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3-43A2-924A-2C875FBC5DA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4476070</c:v>
                </c:pt>
                <c:pt idx="1">
                  <c:v>4059221</c:v>
                </c:pt>
                <c:pt idx="2">
                  <c:v>4540337</c:v>
                </c:pt>
                <c:pt idx="3">
                  <c:v>4030215</c:v>
                </c:pt>
                <c:pt idx="4">
                  <c:v>4596559</c:v>
                </c:pt>
                <c:pt idx="5">
                  <c:v>4516226</c:v>
                </c:pt>
                <c:pt idx="6">
                  <c:v>4214462</c:v>
                </c:pt>
                <c:pt idx="7">
                  <c:v>4717798</c:v>
                </c:pt>
                <c:pt idx="8">
                  <c:v>4299602</c:v>
                </c:pt>
                <c:pt idx="9">
                  <c:v>4742058</c:v>
                </c:pt>
                <c:pt idx="10">
                  <c:v>4323999</c:v>
                </c:pt>
                <c:pt idx="11">
                  <c:v>4063132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3-43A2-924A-2C875FBC5DA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4547557</c:v>
                </c:pt>
                <c:pt idx="1">
                  <c:v>4221439</c:v>
                </c:pt>
                <c:pt idx="2">
                  <c:v>4100296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53-43A2-924A-2C875FBC5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72144"/>
        <c:axId val="152271752"/>
      </c:lineChart>
      <c:catAx>
        <c:axId val="15227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271752"/>
        <c:crosses val="autoZero"/>
        <c:auto val="1"/>
        <c:lblAlgn val="ctr"/>
        <c:lblOffset val="100"/>
        <c:tickLblSkip val="2"/>
        <c:noMultiLvlLbl val="0"/>
      </c:catAx>
      <c:valAx>
        <c:axId val="152271752"/>
        <c:scaling>
          <c:orientation val="minMax"/>
          <c:min val="35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272144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CHICKEN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880560.40519480524</c:v>
                </c:pt>
                <c:pt idx="1">
                  <c:v>844774.65</c:v>
                </c:pt>
                <c:pt idx="2">
                  <c:v>854811.23969508742</c:v>
                </c:pt>
                <c:pt idx="3">
                  <c:v>839394.90259740257</c:v>
                </c:pt>
                <c:pt idx="4">
                  <c:v>893333.028138528</c:v>
                </c:pt>
                <c:pt idx="5">
                  <c:v>883047.16125541122</c:v>
                </c:pt>
                <c:pt idx="6">
                  <c:v>893064.61363636365</c:v>
                </c:pt>
                <c:pt idx="7">
                  <c:v>893693.67287784663</c:v>
                </c:pt>
                <c:pt idx="8">
                  <c:v>937668.49899749365</c:v>
                </c:pt>
                <c:pt idx="9">
                  <c:v>910054.77009222656</c:v>
                </c:pt>
                <c:pt idx="10">
                  <c:v>882135.41428571416</c:v>
                </c:pt>
                <c:pt idx="11">
                  <c:v>874036.20043290034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50-4FAE-9544-8FC7DF22BF5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956765.95238095231</c:v>
                </c:pt>
                <c:pt idx="1">
                  <c:v>907195.25</c:v>
                </c:pt>
                <c:pt idx="2">
                  <c:v>879153.69565217383</c:v>
                </c:pt>
                <c:pt idx="3">
                  <c:v>897524.5</c:v>
                </c:pt>
                <c:pt idx="4">
                  <c:v>930931.59090909082</c:v>
                </c:pt>
                <c:pt idx="5">
                  <c:v>911255.90909090906</c:v>
                </c:pt>
                <c:pt idx="6">
                  <c:v>942116</c:v>
                </c:pt>
                <c:pt idx="7">
                  <c:v>916378.47826086951</c:v>
                </c:pt>
                <c:pt idx="8">
                  <c:v>963948.25</c:v>
                </c:pt>
                <c:pt idx="9">
                  <c:v>960981.36363636353</c:v>
                </c:pt>
                <c:pt idx="10">
                  <c:v>919478.57142857136</c:v>
                </c:pt>
                <c:pt idx="11">
                  <c:v>914426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50-4FAE-9544-8FC7DF22BF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931529.99999999988</c:v>
                </c:pt>
                <c:pt idx="1">
                  <c:v>901642.14285714284</c:v>
                </c:pt>
                <c:pt idx="2">
                  <c:v>876109.04761904757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50-4FAE-9544-8FC7DF22B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77240"/>
        <c:axId val="152275280"/>
      </c:lineChart>
      <c:catAx>
        <c:axId val="152277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275280"/>
        <c:crosses val="autoZero"/>
        <c:auto val="1"/>
        <c:lblAlgn val="ctr"/>
        <c:lblOffset val="100"/>
        <c:tickLblSkip val="2"/>
        <c:noMultiLvlLbl val="0"/>
      </c:catAx>
      <c:valAx>
        <c:axId val="152275280"/>
        <c:scaling>
          <c:orientation val="minMax"/>
          <c:min val="78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27724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TURKEY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113219.27965367965</c:v>
                </c:pt>
                <c:pt idx="1">
                  <c:v>110436.3</c:v>
                </c:pt>
                <c:pt idx="2">
                  <c:v>112449.60709580274</c:v>
                </c:pt>
                <c:pt idx="3">
                  <c:v>105930.51948051946</c:v>
                </c:pt>
                <c:pt idx="4">
                  <c:v>109149.39177489179</c:v>
                </c:pt>
                <c:pt idx="5">
                  <c:v>111871.816017316</c:v>
                </c:pt>
                <c:pt idx="6">
                  <c:v>109963.2106060606</c:v>
                </c:pt>
                <c:pt idx="7">
                  <c:v>108951.98221343872</c:v>
                </c:pt>
                <c:pt idx="8">
                  <c:v>110572.6394736842</c:v>
                </c:pt>
                <c:pt idx="9">
                  <c:v>118018.2047807265</c:v>
                </c:pt>
                <c:pt idx="10">
                  <c:v>112027.86904761905</c:v>
                </c:pt>
                <c:pt idx="11">
                  <c:v>105138.22792207792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1-4255-BD2F-021B4ED4173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105995</c:v>
                </c:pt>
                <c:pt idx="1">
                  <c:v>104801.25</c:v>
                </c:pt>
                <c:pt idx="2">
                  <c:v>105269.99999999999</c:v>
                </c:pt>
                <c:pt idx="3">
                  <c:v>107184.75</c:v>
                </c:pt>
                <c:pt idx="4">
                  <c:v>110885.45454545453</c:v>
                </c:pt>
                <c:pt idx="5">
                  <c:v>112212.27272727272</c:v>
                </c:pt>
                <c:pt idx="6">
                  <c:v>108506.75</c:v>
                </c:pt>
                <c:pt idx="7">
                  <c:v>106518.47826086955</c:v>
                </c:pt>
                <c:pt idx="8">
                  <c:v>107830.25</c:v>
                </c:pt>
                <c:pt idx="9">
                  <c:v>113749.0909090909</c:v>
                </c:pt>
                <c:pt idx="10">
                  <c:v>106942.85714285714</c:v>
                </c:pt>
                <c:pt idx="11">
                  <c:v>98248.75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D1-4255-BD2F-021B4ED417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98900.454545454544</c:v>
                </c:pt>
                <c:pt idx="1">
                  <c:v>100931.42857142857</c:v>
                </c:pt>
                <c:pt idx="2">
                  <c:v>97499.761904761894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D1-4255-BD2F-021B4ED41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637224"/>
        <c:axId val="150633696"/>
      </c:lineChart>
      <c:catAx>
        <c:axId val="15063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633696"/>
        <c:crosses val="autoZero"/>
        <c:auto val="1"/>
        <c:lblAlgn val="ctr"/>
        <c:lblOffset val="100"/>
        <c:tickLblSkip val="2"/>
        <c:noMultiLvlLbl val="0"/>
      </c:catAx>
      <c:valAx>
        <c:axId val="150633696"/>
        <c:scaling>
          <c:orientation val="minMax"/>
          <c:min val="9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63722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POULTRY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996623.09632034623</c:v>
                </c:pt>
                <c:pt idx="1">
                  <c:v>957914.25</c:v>
                </c:pt>
                <c:pt idx="2">
                  <c:v>969941.17946546187</c:v>
                </c:pt>
                <c:pt idx="3">
                  <c:v>947946.20129870123</c:v>
                </c:pt>
                <c:pt idx="4">
                  <c:v>1004966.0242424242</c:v>
                </c:pt>
                <c:pt idx="5">
                  <c:v>997353.54740259738</c:v>
                </c:pt>
                <c:pt idx="6">
                  <c:v>1005424.2755411254</c:v>
                </c:pt>
                <c:pt idx="7">
                  <c:v>1005125.6053077357</c:v>
                </c:pt>
                <c:pt idx="8">
                  <c:v>1050886.6235588971</c:v>
                </c:pt>
                <c:pt idx="9">
                  <c:v>1030835.1473743648</c:v>
                </c:pt>
                <c:pt idx="10">
                  <c:v>996811.45952380949</c:v>
                </c:pt>
                <c:pt idx="11">
                  <c:v>982042.81298701302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64-4225-9F62-B9F9DEE610F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1065730.9523809524</c:v>
                </c:pt>
                <c:pt idx="1">
                  <c:v>1014805.25</c:v>
                </c:pt>
                <c:pt idx="2">
                  <c:v>987029.78260869556</c:v>
                </c:pt>
                <c:pt idx="3">
                  <c:v>1007553.75</c:v>
                </c:pt>
                <c:pt idx="4">
                  <c:v>1044672.4999999999</c:v>
                </c:pt>
                <c:pt idx="5">
                  <c:v>1026414.9999999999</c:v>
                </c:pt>
                <c:pt idx="6">
                  <c:v>1053615.5</c:v>
                </c:pt>
                <c:pt idx="7">
                  <c:v>1025608.2608695651</c:v>
                </c:pt>
                <c:pt idx="8">
                  <c:v>1074900.5</c:v>
                </c:pt>
                <c:pt idx="9">
                  <c:v>1077740.4545454544</c:v>
                </c:pt>
                <c:pt idx="10">
                  <c:v>1029523.5714285714</c:v>
                </c:pt>
                <c:pt idx="11">
                  <c:v>1015783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64-4225-9F62-B9F9DEE610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1033535.6818181818</c:v>
                </c:pt>
                <c:pt idx="1">
                  <c:v>1005104.5238095238</c:v>
                </c:pt>
                <c:pt idx="2">
                  <c:v>976260.95238095231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64-4225-9F62-B9F9DEE61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639576"/>
        <c:axId val="150780448"/>
      </c:lineChart>
      <c:catAx>
        <c:axId val="150639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780448"/>
        <c:crosses val="autoZero"/>
        <c:auto val="1"/>
        <c:lblAlgn val="ctr"/>
        <c:lblOffset val="100"/>
        <c:tickLblSkip val="2"/>
        <c:noMultiLvlLbl val="0"/>
      </c:catAx>
      <c:valAx>
        <c:axId val="150780448"/>
        <c:scaling>
          <c:orientation val="minMax"/>
          <c:min val="9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63957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3722119.2</c:v>
                </c:pt>
                <c:pt idx="1">
                  <c:v>3338692.8</c:v>
                </c:pt>
                <c:pt idx="2">
                  <c:v>3753234.2</c:v>
                </c:pt>
                <c:pt idx="3">
                  <c:v>3581666</c:v>
                </c:pt>
                <c:pt idx="4">
                  <c:v>3703280</c:v>
                </c:pt>
                <c:pt idx="5">
                  <c:v>3731581.6</c:v>
                </c:pt>
                <c:pt idx="6">
                  <c:v>3737168</c:v>
                </c:pt>
                <c:pt idx="7">
                  <c:v>3917016.8</c:v>
                </c:pt>
                <c:pt idx="8">
                  <c:v>3781186.8</c:v>
                </c:pt>
                <c:pt idx="9">
                  <c:v>3950877.8</c:v>
                </c:pt>
                <c:pt idx="10">
                  <c:v>3592433.2</c:v>
                </c:pt>
                <c:pt idx="11">
                  <c:v>3629859.6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A7-4E84-960C-0407462427A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3971892</c:v>
                </c:pt>
                <c:pt idx="1">
                  <c:v>3584968</c:v>
                </c:pt>
                <c:pt idx="2">
                  <c:v>3992237</c:v>
                </c:pt>
                <c:pt idx="3">
                  <c:v>3546096</c:v>
                </c:pt>
                <c:pt idx="4">
                  <c:v>4043377</c:v>
                </c:pt>
                <c:pt idx="5">
                  <c:v>3956586</c:v>
                </c:pt>
                <c:pt idx="6">
                  <c:v>3717613</c:v>
                </c:pt>
                <c:pt idx="7">
                  <c:v>4156755</c:v>
                </c:pt>
                <c:pt idx="8">
                  <c:v>3806519</c:v>
                </c:pt>
                <c:pt idx="9">
                  <c:v>4177274</c:v>
                </c:pt>
                <c:pt idx="10">
                  <c:v>3817281</c:v>
                </c:pt>
                <c:pt idx="11">
                  <c:v>3616174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A7-4E84-960C-0407462427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4051364</c:v>
                </c:pt>
                <c:pt idx="1">
                  <c:v>3741852</c:v>
                </c:pt>
                <c:pt idx="2">
                  <c:v>3636804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A7-4E84-960C-040746242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778488"/>
        <c:axId val="150779664"/>
      </c:lineChart>
      <c:catAx>
        <c:axId val="15077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779664"/>
        <c:crosses val="autoZero"/>
        <c:auto val="1"/>
        <c:lblAlgn val="ctr"/>
        <c:lblOffset val="100"/>
        <c:tickLblSkip val="2"/>
        <c:noMultiLvlLbl val="0"/>
      </c:catAx>
      <c:valAx>
        <c:axId val="150779664"/>
        <c:scaling>
          <c:orientation val="minMax"/>
          <c:min val="30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778488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BROILER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870346.62402597384</c:v>
                </c:pt>
                <c:pt idx="1">
                  <c:v>834673.2</c:v>
                </c:pt>
                <c:pt idx="2">
                  <c:v>844569.12403538486</c:v>
                </c:pt>
                <c:pt idx="3">
                  <c:v>829212.54112554097</c:v>
                </c:pt>
                <c:pt idx="4">
                  <c:v>882432.21406926401</c:v>
                </c:pt>
                <c:pt idx="5">
                  <c:v>871676.93571428559</c:v>
                </c:pt>
                <c:pt idx="6">
                  <c:v>882079.3086580087</c:v>
                </c:pt>
                <c:pt idx="7">
                  <c:v>882298.6277056277</c:v>
                </c:pt>
                <c:pt idx="8">
                  <c:v>926178.20162907266</c:v>
                </c:pt>
                <c:pt idx="9">
                  <c:v>899190.06898174284</c:v>
                </c:pt>
                <c:pt idx="10">
                  <c:v>871782.28333333344</c:v>
                </c:pt>
                <c:pt idx="11">
                  <c:v>863887.34372294357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4C-41A1-BD9F-6DA8EBA4EA5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945688.57142857136</c:v>
                </c:pt>
                <c:pt idx="1">
                  <c:v>896242</c:v>
                </c:pt>
                <c:pt idx="2">
                  <c:v>867877.6086956521</c:v>
                </c:pt>
                <c:pt idx="3">
                  <c:v>886524</c:v>
                </c:pt>
                <c:pt idx="4">
                  <c:v>918949.31818181812</c:v>
                </c:pt>
                <c:pt idx="5">
                  <c:v>899224.09090909082</c:v>
                </c:pt>
                <c:pt idx="6">
                  <c:v>929403.25</c:v>
                </c:pt>
                <c:pt idx="7">
                  <c:v>903642.39130434766</c:v>
                </c:pt>
                <c:pt idx="8">
                  <c:v>951629.75</c:v>
                </c:pt>
                <c:pt idx="9">
                  <c:v>949380.45454545447</c:v>
                </c:pt>
                <c:pt idx="10">
                  <c:v>908876.42857142852</c:v>
                </c:pt>
                <c:pt idx="11">
                  <c:v>904043.5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4C-41A1-BD9F-6DA8EBA4EA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920764.54545454541</c:v>
                </c:pt>
                <c:pt idx="1">
                  <c:v>890917.14285714284</c:v>
                </c:pt>
                <c:pt idx="2">
                  <c:v>865905.7142857142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4C-41A1-BD9F-6DA8EBA4E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646456"/>
        <c:axId val="129646064"/>
      </c:lineChart>
      <c:catAx>
        <c:axId val="12964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9646064"/>
        <c:crosses val="autoZero"/>
        <c:auto val="1"/>
        <c:lblAlgn val="ctr"/>
        <c:lblOffset val="100"/>
        <c:tickLblSkip val="2"/>
        <c:noMultiLvlLbl val="0"/>
      </c:catAx>
      <c:valAx>
        <c:axId val="129646064"/>
        <c:scaling>
          <c:orientation val="minMax"/>
          <c:min val="77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964645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BROILER-TYPE HATCHING LAYERS</a:t>
            </a:r>
          </a:p>
          <a:p>
            <a:pPr>
              <a:defRPr/>
            </a:pPr>
            <a:r>
              <a:rPr lang="en-US" sz="2000" b="0" dirty="0"/>
              <a:t>Average Number On</a:t>
            </a:r>
            <a:r>
              <a:rPr lang="en-US" sz="2000" b="0" baseline="0" dirty="0"/>
              <a:t> Hand During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3345325368811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60215.199999999997</c:v>
                </c:pt>
                <c:pt idx="1">
                  <c:v>60612.800000000003</c:v>
                </c:pt>
                <c:pt idx="2">
                  <c:v>60963.199999999997</c:v>
                </c:pt>
                <c:pt idx="3">
                  <c:v>61230.6</c:v>
                </c:pt>
                <c:pt idx="4">
                  <c:v>61221.599999999999</c:v>
                </c:pt>
                <c:pt idx="5">
                  <c:v>60967</c:v>
                </c:pt>
                <c:pt idx="6">
                  <c:v>60598.2</c:v>
                </c:pt>
                <c:pt idx="7">
                  <c:v>60234</c:v>
                </c:pt>
                <c:pt idx="8">
                  <c:v>59936.4</c:v>
                </c:pt>
                <c:pt idx="9">
                  <c:v>59910</c:v>
                </c:pt>
                <c:pt idx="10">
                  <c:v>60019</c:v>
                </c:pt>
                <c:pt idx="11">
                  <c:v>60433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50-44FB-A7BE-091AF742AF4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61834</c:v>
                </c:pt>
                <c:pt idx="1">
                  <c:v>62655</c:v>
                </c:pt>
                <c:pt idx="2">
                  <c:v>63521</c:v>
                </c:pt>
                <c:pt idx="3">
                  <c:v>63941</c:v>
                </c:pt>
                <c:pt idx="4">
                  <c:v>64033</c:v>
                </c:pt>
                <c:pt idx="5">
                  <c:v>63948</c:v>
                </c:pt>
                <c:pt idx="6">
                  <c:v>63557</c:v>
                </c:pt>
                <c:pt idx="7">
                  <c:v>62715</c:v>
                </c:pt>
                <c:pt idx="8">
                  <c:v>62466</c:v>
                </c:pt>
                <c:pt idx="9">
                  <c:v>62662</c:v>
                </c:pt>
                <c:pt idx="10">
                  <c:v>62679</c:v>
                </c:pt>
                <c:pt idx="11">
                  <c:v>63100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50-44FB-A7BE-091AF742AF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62985</c:v>
                </c:pt>
                <c:pt idx="1">
                  <c:v>62138</c:v>
                </c:pt>
                <c:pt idx="2">
                  <c:v>61836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50-44FB-A7BE-091AF742A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775992"/>
        <c:axId val="258316760"/>
      </c:lineChart>
      <c:catAx>
        <c:axId val="25877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58316760"/>
        <c:crosses val="autoZero"/>
        <c:auto val="1"/>
        <c:lblAlgn val="ctr"/>
        <c:lblOffset val="100"/>
        <c:tickLblSkip val="2"/>
        <c:noMultiLvlLbl val="0"/>
      </c:catAx>
      <c:valAx>
        <c:axId val="258316760"/>
        <c:scaling>
          <c:orientation val="minMax"/>
          <c:min val="5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Million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587759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1F77-BF24-4EE3-B351-8FB19A76B20B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2F859-AF14-4C43-9D03-EE063ADBE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4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43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0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83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8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4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99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6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63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5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2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2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1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7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1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2755C5-ED16-79BD-5DC5-6A4451D9E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2681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3472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2BDD05-9664-A906-34CA-6637FCE10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8185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8114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82DB2A-2071-9145-3E91-4F7C29897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3623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0146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D8CD90-28FF-3587-279D-ED9363100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09292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2653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7EE9B3-9C26-2176-3742-9AAE8426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92062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7220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D6DA15-96E1-9E2A-C63B-8EF82233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06094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532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C8A39-7B5B-C08D-C040-5B7103B66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38513"/>
              </p:ext>
            </p:extLst>
          </p:nvPr>
        </p:nvGraphicFramePr>
        <p:xfrm>
          <a:off x="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1446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B6AC82-5A44-7F30-D3F9-5A634EE8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48736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3041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3F7D2-B7B8-C1F5-1106-1F209C72A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71175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5363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4C98FF-8222-B725-8316-372949EAA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02631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13360" y="6191931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6596951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223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Eckhoff,Mike</cp:lastModifiedBy>
  <cp:revision>189</cp:revision>
  <dcterms:created xsi:type="dcterms:W3CDTF">2013-08-28T21:12:33Z</dcterms:created>
  <dcterms:modified xsi:type="dcterms:W3CDTF">2024-04-25T19:15:24Z</dcterms:modified>
</cp:coreProperties>
</file>