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EGGS SET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232086.6</c:v>
                </c:pt>
                <c:pt idx="1">
                  <c:v>232872.6</c:v>
                </c:pt>
                <c:pt idx="2">
                  <c:v>232241.6</c:v>
                </c:pt>
                <c:pt idx="3">
                  <c:v>233538</c:v>
                </c:pt>
                <c:pt idx="4">
                  <c:v>234484.2</c:v>
                </c:pt>
                <c:pt idx="5">
                  <c:v>234310.8</c:v>
                </c:pt>
                <c:pt idx="6">
                  <c:v>233234.2</c:v>
                </c:pt>
                <c:pt idx="7">
                  <c:v>236094</c:v>
                </c:pt>
                <c:pt idx="8">
                  <c:v>236298.2</c:v>
                </c:pt>
                <c:pt idx="9">
                  <c:v>235589.4</c:v>
                </c:pt>
                <c:pt idx="10">
                  <c:v>235996.2</c:v>
                </c:pt>
                <c:pt idx="11">
                  <c:v>234002.4</c:v>
                </c:pt>
                <c:pt idx="12">
                  <c:v>234406.6</c:v>
                </c:pt>
                <c:pt idx="13">
                  <c:v>231672.2</c:v>
                </c:pt>
                <c:pt idx="14">
                  <c:v>232045.4</c:v>
                </c:pt>
                <c:pt idx="15">
                  <c:v>233594</c:v>
                </c:pt>
                <c:pt idx="16">
                  <c:v>232547.6</c:v>
                </c:pt>
                <c:pt idx="17">
                  <c:v>233945.4</c:v>
                </c:pt>
                <c:pt idx="18">
                  <c:v>234718.8</c:v>
                </c:pt>
                <c:pt idx="19">
                  <c:v>236156.2</c:v>
                </c:pt>
                <c:pt idx="20">
                  <c:v>236808.4</c:v>
                </c:pt>
                <c:pt idx="21">
                  <c:v>237741.2</c:v>
                </c:pt>
                <c:pt idx="22">
                  <c:v>236907.8</c:v>
                </c:pt>
                <c:pt idx="23">
                  <c:v>235478.6</c:v>
                </c:pt>
                <c:pt idx="24">
                  <c:v>235546</c:v>
                </c:pt>
                <c:pt idx="25">
                  <c:v>234066.8</c:v>
                </c:pt>
                <c:pt idx="26">
                  <c:v>235592</c:v>
                </c:pt>
                <c:pt idx="27">
                  <c:v>234040.6</c:v>
                </c:pt>
                <c:pt idx="28">
                  <c:v>234579.4</c:v>
                </c:pt>
                <c:pt idx="29">
                  <c:v>234657.8</c:v>
                </c:pt>
                <c:pt idx="30">
                  <c:v>235789</c:v>
                </c:pt>
                <c:pt idx="31">
                  <c:v>234759</c:v>
                </c:pt>
                <c:pt idx="32">
                  <c:v>235086.4</c:v>
                </c:pt>
                <c:pt idx="33">
                  <c:v>233827.4</c:v>
                </c:pt>
                <c:pt idx="34">
                  <c:v>231602</c:v>
                </c:pt>
                <c:pt idx="35">
                  <c:v>227613.4</c:v>
                </c:pt>
                <c:pt idx="36">
                  <c:v>225292.2</c:v>
                </c:pt>
                <c:pt idx="37">
                  <c:v>229187.6</c:v>
                </c:pt>
                <c:pt idx="38">
                  <c:v>227177.4</c:v>
                </c:pt>
                <c:pt idx="39">
                  <c:v>224015.6</c:v>
                </c:pt>
                <c:pt idx="40">
                  <c:v>225291</c:v>
                </c:pt>
                <c:pt idx="41">
                  <c:v>226256</c:v>
                </c:pt>
                <c:pt idx="42">
                  <c:v>228541.2</c:v>
                </c:pt>
                <c:pt idx="43">
                  <c:v>225293</c:v>
                </c:pt>
                <c:pt idx="44">
                  <c:v>230654.2</c:v>
                </c:pt>
                <c:pt idx="45">
                  <c:v>236317</c:v>
                </c:pt>
                <c:pt idx="46">
                  <c:v>236772.6</c:v>
                </c:pt>
                <c:pt idx="47">
                  <c:v>238876.2</c:v>
                </c:pt>
                <c:pt idx="48">
                  <c:v>232076.4</c:v>
                </c:pt>
                <c:pt idx="49">
                  <c:v>235225.4</c:v>
                </c:pt>
                <c:pt idx="50">
                  <c:v>237171</c:v>
                </c:pt>
                <c:pt idx="51">
                  <c:v>235778.8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6A-4A3C-B26E-E7FF2E37718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240688</c:v>
                </c:pt>
                <c:pt idx="1">
                  <c:v>238217</c:v>
                </c:pt>
                <c:pt idx="2">
                  <c:v>239066</c:v>
                </c:pt>
                <c:pt idx="3">
                  <c:v>240613</c:v>
                </c:pt>
                <c:pt idx="4">
                  <c:v>240043</c:v>
                </c:pt>
                <c:pt idx="5">
                  <c:v>241704</c:v>
                </c:pt>
                <c:pt idx="6">
                  <c:v>240390</c:v>
                </c:pt>
                <c:pt idx="7">
                  <c:v>240959</c:v>
                </c:pt>
                <c:pt idx="8">
                  <c:v>242029</c:v>
                </c:pt>
                <c:pt idx="9">
                  <c:v>241898</c:v>
                </c:pt>
                <c:pt idx="10">
                  <c:v>240220</c:v>
                </c:pt>
                <c:pt idx="11">
                  <c:v>242532</c:v>
                </c:pt>
                <c:pt idx="12">
                  <c:v>241986</c:v>
                </c:pt>
                <c:pt idx="13">
                  <c:v>240631</c:v>
                </c:pt>
                <c:pt idx="14">
                  <c:v>241874</c:v>
                </c:pt>
                <c:pt idx="15">
                  <c:v>240894</c:v>
                </c:pt>
                <c:pt idx="16">
                  <c:v>242558</c:v>
                </c:pt>
                <c:pt idx="17">
                  <c:v>242926</c:v>
                </c:pt>
                <c:pt idx="18">
                  <c:v>242237</c:v>
                </c:pt>
                <c:pt idx="19">
                  <c:v>243948</c:v>
                </c:pt>
                <c:pt idx="20">
                  <c:v>243490</c:v>
                </c:pt>
                <c:pt idx="21">
                  <c:v>243906</c:v>
                </c:pt>
                <c:pt idx="22">
                  <c:v>244981</c:v>
                </c:pt>
                <c:pt idx="23">
                  <c:v>242806</c:v>
                </c:pt>
                <c:pt idx="24">
                  <c:v>241720</c:v>
                </c:pt>
                <c:pt idx="25">
                  <c:v>239106</c:v>
                </c:pt>
                <c:pt idx="26">
                  <c:v>241350</c:v>
                </c:pt>
                <c:pt idx="27">
                  <c:v>242049</c:v>
                </c:pt>
                <c:pt idx="28">
                  <c:v>242292</c:v>
                </c:pt>
                <c:pt idx="29">
                  <c:v>240619</c:v>
                </c:pt>
                <c:pt idx="30">
                  <c:v>241044</c:v>
                </c:pt>
                <c:pt idx="31">
                  <c:v>239394</c:v>
                </c:pt>
                <c:pt idx="32">
                  <c:v>238943</c:v>
                </c:pt>
                <c:pt idx="33">
                  <c:v>240268</c:v>
                </c:pt>
                <c:pt idx="34">
                  <c:v>235513</c:v>
                </c:pt>
                <c:pt idx="35">
                  <c:v>233138</c:v>
                </c:pt>
                <c:pt idx="36">
                  <c:v>231406</c:v>
                </c:pt>
                <c:pt idx="37">
                  <c:v>232269</c:v>
                </c:pt>
                <c:pt idx="38">
                  <c:v>228664</c:v>
                </c:pt>
                <c:pt idx="39">
                  <c:v>227625</c:v>
                </c:pt>
                <c:pt idx="40">
                  <c:v>225910</c:v>
                </c:pt>
                <c:pt idx="41">
                  <c:v>225135</c:v>
                </c:pt>
                <c:pt idx="42">
                  <c:v>232588</c:v>
                </c:pt>
                <c:pt idx="43">
                  <c:v>227042</c:v>
                </c:pt>
                <c:pt idx="44">
                  <c:v>236090</c:v>
                </c:pt>
                <c:pt idx="45">
                  <c:v>238387</c:v>
                </c:pt>
                <c:pt idx="46">
                  <c:v>239525</c:v>
                </c:pt>
                <c:pt idx="47">
                  <c:v>242877</c:v>
                </c:pt>
                <c:pt idx="48">
                  <c:v>235310</c:v>
                </c:pt>
                <c:pt idx="49">
                  <c:v>240302</c:v>
                </c:pt>
                <c:pt idx="50">
                  <c:v>239970</c:v>
                </c:pt>
                <c:pt idx="51">
                  <c:v>238684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6A-4A3C-B26E-E7FF2E3771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237598</c:v>
                </c:pt>
                <c:pt idx="1">
                  <c:v>239730</c:v>
                </c:pt>
                <c:pt idx="2">
                  <c:v>239229</c:v>
                </c:pt>
                <c:pt idx="3">
                  <c:v>239609</c:v>
                </c:pt>
                <c:pt idx="4">
                  <c:v>242086</c:v>
                </c:pt>
                <c:pt idx="5">
                  <c:v>242114</c:v>
                </c:pt>
                <c:pt idx="6">
                  <c:v>243330</c:v>
                </c:pt>
                <c:pt idx="7">
                  <c:v>244457</c:v>
                </c:pt>
                <c:pt idx="8">
                  <c:v>244264</c:v>
                </c:pt>
                <c:pt idx="9">
                  <c:v>244472</c:v>
                </c:pt>
                <c:pt idx="10">
                  <c:v>246437</c:v>
                </c:pt>
                <c:pt idx="11">
                  <c:v>246220</c:v>
                </c:pt>
                <c:pt idx="12">
                  <c:v>245417</c:v>
                </c:pt>
                <c:pt idx="13">
                  <c:v>244409</c:v>
                </c:pt>
                <c:pt idx="14">
                  <c:v>246781</c:v>
                </c:pt>
                <c:pt idx="15">
                  <c:v>245393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6A-4A3C-B26E-E7FF2E377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517208"/>
        <c:axId val="159924520"/>
      </c:lineChart>
      <c:catAx>
        <c:axId val="159517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9924520"/>
        <c:crosses val="autoZero"/>
        <c:auto val="1"/>
        <c:lblAlgn val="ctr"/>
        <c:lblOffset val="100"/>
        <c:tickLblSkip val="13"/>
        <c:noMultiLvlLbl val="0"/>
      </c:catAx>
      <c:valAx>
        <c:axId val="159924520"/>
        <c:scaling>
          <c:orientation val="minMax"/>
          <c:max val="250000"/>
          <c:min val="2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Eggs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5951720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CHICKS PLACED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185723.6</c:v>
                </c:pt>
                <c:pt idx="1">
                  <c:v>186048</c:v>
                </c:pt>
                <c:pt idx="2">
                  <c:v>185738.4</c:v>
                </c:pt>
                <c:pt idx="3">
                  <c:v>184842.2</c:v>
                </c:pt>
                <c:pt idx="4">
                  <c:v>185381.2</c:v>
                </c:pt>
                <c:pt idx="5">
                  <c:v>184267</c:v>
                </c:pt>
                <c:pt idx="6">
                  <c:v>184715.6</c:v>
                </c:pt>
                <c:pt idx="7">
                  <c:v>185586</c:v>
                </c:pt>
                <c:pt idx="8">
                  <c:v>185782.8</c:v>
                </c:pt>
                <c:pt idx="9">
                  <c:v>185201.6</c:v>
                </c:pt>
                <c:pt idx="10">
                  <c:v>186686</c:v>
                </c:pt>
                <c:pt idx="11">
                  <c:v>186758.2</c:v>
                </c:pt>
                <c:pt idx="12">
                  <c:v>186870</c:v>
                </c:pt>
                <c:pt idx="13">
                  <c:v>186940.79999999999</c:v>
                </c:pt>
                <c:pt idx="14">
                  <c:v>184209</c:v>
                </c:pt>
                <c:pt idx="15">
                  <c:v>184972.6</c:v>
                </c:pt>
                <c:pt idx="16">
                  <c:v>182907</c:v>
                </c:pt>
                <c:pt idx="17">
                  <c:v>182739.4</c:v>
                </c:pt>
                <c:pt idx="18">
                  <c:v>185733.2</c:v>
                </c:pt>
                <c:pt idx="19">
                  <c:v>185279.8</c:v>
                </c:pt>
                <c:pt idx="20">
                  <c:v>186566.2</c:v>
                </c:pt>
                <c:pt idx="21">
                  <c:v>187370</c:v>
                </c:pt>
                <c:pt idx="22">
                  <c:v>188606.4</c:v>
                </c:pt>
                <c:pt idx="23">
                  <c:v>189066</c:v>
                </c:pt>
                <c:pt idx="24">
                  <c:v>189726.4</c:v>
                </c:pt>
                <c:pt idx="25">
                  <c:v>189278.6</c:v>
                </c:pt>
                <c:pt idx="26">
                  <c:v>188293.6</c:v>
                </c:pt>
                <c:pt idx="27">
                  <c:v>188241.4</c:v>
                </c:pt>
                <c:pt idx="28">
                  <c:v>186999.2</c:v>
                </c:pt>
                <c:pt idx="29">
                  <c:v>187842</c:v>
                </c:pt>
                <c:pt idx="30">
                  <c:v>186291.20000000001</c:v>
                </c:pt>
                <c:pt idx="31">
                  <c:v>186944.4</c:v>
                </c:pt>
                <c:pt idx="32">
                  <c:v>187120.8</c:v>
                </c:pt>
                <c:pt idx="33">
                  <c:v>188208.4</c:v>
                </c:pt>
                <c:pt idx="34">
                  <c:v>187480.6</c:v>
                </c:pt>
                <c:pt idx="35">
                  <c:v>187658.4</c:v>
                </c:pt>
                <c:pt idx="36">
                  <c:v>186309.6</c:v>
                </c:pt>
                <c:pt idx="37">
                  <c:v>184172.4</c:v>
                </c:pt>
                <c:pt idx="38">
                  <c:v>181376.6</c:v>
                </c:pt>
                <c:pt idx="39">
                  <c:v>179046.6</c:v>
                </c:pt>
                <c:pt idx="40">
                  <c:v>181645.2</c:v>
                </c:pt>
                <c:pt idx="41">
                  <c:v>180235</c:v>
                </c:pt>
                <c:pt idx="42">
                  <c:v>176956.79999999999</c:v>
                </c:pt>
                <c:pt idx="43">
                  <c:v>178885.6</c:v>
                </c:pt>
                <c:pt idx="44">
                  <c:v>179252.6</c:v>
                </c:pt>
                <c:pt idx="45">
                  <c:v>181291.6</c:v>
                </c:pt>
                <c:pt idx="46">
                  <c:v>179075.8</c:v>
                </c:pt>
                <c:pt idx="47">
                  <c:v>183424.2</c:v>
                </c:pt>
                <c:pt idx="48">
                  <c:v>187634.6</c:v>
                </c:pt>
                <c:pt idx="49">
                  <c:v>187377.8</c:v>
                </c:pt>
                <c:pt idx="50">
                  <c:v>189096.6</c:v>
                </c:pt>
                <c:pt idx="51">
                  <c:v>184407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26-4198-860C-CEF580A7BEE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187935</c:v>
                </c:pt>
                <c:pt idx="1">
                  <c:v>187647</c:v>
                </c:pt>
                <c:pt idx="2">
                  <c:v>184465</c:v>
                </c:pt>
                <c:pt idx="3">
                  <c:v>186242</c:v>
                </c:pt>
                <c:pt idx="4">
                  <c:v>185580</c:v>
                </c:pt>
                <c:pt idx="5">
                  <c:v>186530</c:v>
                </c:pt>
                <c:pt idx="6">
                  <c:v>187618</c:v>
                </c:pt>
                <c:pt idx="7">
                  <c:v>186192</c:v>
                </c:pt>
                <c:pt idx="8">
                  <c:v>187258</c:v>
                </c:pt>
                <c:pt idx="9">
                  <c:v>186428</c:v>
                </c:pt>
                <c:pt idx="10">
                  <c:v>186551</c:v>
                </c:pt>
                <c:pt idx="11">
                  <c:v>187334</c:v>
                </c:pt>
                <c:pt idx="12">
                  <c:v>187071</c:v>
                </c:pt>
                <c:pt idx="13">
                  <c:v>186402</c:v>
                </c:pt>
                <c:pt idx="14">
                  <c:v>186947</c:v>
                </c:pt>
                <c:pt idx="15">
                  <c:v>186985</c:v>
                </c:pt>
                <c:pt idx="16">
                  <c:v>186750</c:v>
                </c:pt>
                <c:pt idx="17">
                  <c:v>186787</c:v>
                </c:pt>
                <c:pt idx="18">
                  <c:v>186888</c:v>
                </c:pt>
                <c:pt idx="19">
                  <c:v>187448</c:v>
                </c:pt>
                <c:pt idx="20">
                  <c:v>187921</c:v>
                </c:pt>
                <c:pt idx="21">
                  <c:v>187988</c:v>
                </c:pt>
                <c:pt idx="22">
                  <c:v>189601</c:v>
                </c:pt>
                <c:pt idx="23">
                  <c:v>189457</c:v>
                </c:pt>
                <c:pt idx="24">
                  <c:v>189300</c:v>
                </c:pt>
                <c:pt idx="25">
                  <c:v>190160</c:v>
                </c:pt>
                <c:pt idx="26">
                  <c:v>188246</c:v>
                </c:pt>
                <c:pt idx="27">
                  <c:v>186317</c:v>
                </c:pt>
                <c:pt idx="28">
                  <c:v>185561</c:v>
                </c:pt>
                <c:pt idx="29">
                  <c:v>187357</c:v>
                </c:pt>
                <c:pt idx="30">
                  <c:v>188049</c:v>
                </c:pt>
                <c:pt idx="31">
                  <c:v>189167</c:v>
                </c:pt>
                <c:pt idx="32">
                  <c:v>187778</c:v>
                </c:pt>
                <c:pt idx="33">
                  <c:v>188711</c:v>
                </c:pt>
                <c:pt idx="34">
                  <c:v>188165</c:v>
                </c:pt>
                <c:pt idx="35">
                  <c:v>187996</c:v>
                </c:pt>
                <c:pt idx="36">
                  <c:v>188616</c:v>
                </c:pt>
                <c:pt idx="37">
                  <c:v>184734</c:v>
                </c:pt>
                <c:pt idx="38">
                  <c:v>183218</c:v>
                </c:pt>
                <c:pt idx="39">
                  <c:v>182242</c:v>
                </c:pt>
                <c:pt idx="40">
                  <c:v>182818</c:v>
                </c:pt>
                <c:pt idx="41">
                  <c:v>179248</c:v>
                </c:pt>
                <c:pt idx="42">
                  <c:v>178012</c:v>
                </c:pt>
                <c:pt idx="43">
                  <c:v>177299</c:v>
                </c:pt>
                <c:pt idx="44">
                  <c:v>177106</c:v>
                </c:pt>
                <c:pt idx="45">
                  <c:v>181847</c:v>
                </c:pt>
                <c:pt idx="46">
                  <c:v>179296</c:v>
                </c:pt>
                <c:pt idx="47">
                  <c:v>185259</c:v>
                </c:pt>
                <c:pt idx="48">
                  <c:v>187573</c:v>
                </c:pt>
                <c:pt idx="49">
                  <c:v>188756</c:v>
                </c:pt>
                <c:pt idx="50">
                  <c:v>190940</c:v>
                </c:pt>
                <c:pt idx="51">
                  <c:v>183543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26-4198-860C-CEF580A7BE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187568</c:v>
                </c:pt>
                <c:pt idx="1">
                  <c:v>187117</c:v>
                </c:pt>
                <c:pt idx="2">
                  <c:v>185913</c:v>
                </c:pt>
                <c:pt idx="3">
                  <c:v>185412</c:v>
                </c:pt>
                <c:pt idx="4">
                  <c:v>185996</c:v>
                </c:pt>
                <c:pt idx="5">
                  <c:v>185459</c:v>
                </c:pt>
                <c:pt idx="6">
                  <c:v>185071</c:v>
                </c:pt>
                <c:pt idx="7">
                  <c:v>185785</c:v>
                </c:pt>
                <c:pt idx="8">
                  <c:v>187022</c:v>
                </c:pt>
                <c:pt idx="9">
                  <c:v>188234</c:v>
                </c:pt>
                <c:pt idx="10">
                  <c:v>188594</c:v>
                </c:pt>
                <c:pt idx="11">
                  <c:v>188232</c:v>
                </c:pt>
                <c:pt idx="12">
                  <c:v>187837</c:v>
                </c:pt>
                <c:pt idx="13">
                  <c:v>190197</c:v>
                </c:pt>
                <c:pt idx="14">
                  <c:v>189855</c:v>
                </c:pt>
                <c:pt idx="15">
                  <c:v>189354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26-4198-860C-CEF580A7B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361448"/>
        <c:axId val="161301176"/>
      </c:lineChart>
      <c:catAx>
        <c:axId val="16136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1301176"/>
        <c:crosses val="autoZero"/>
        <c:auto val="1"/>
        <c:lblAlgn val="ctr"/>
        <c:lblOffset val="100"/>
        <c:tickLblSkip val="13"/>
        <c:noMultiLvlLbl val="0"/>
      </c:catAx>
      <c:valAx>
        <c:axId val="161301176"/>
        <c:scaling>
          <c:orientation val="minMax"/>
          <c:max val="195000"/>
          <c:min val="16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Birds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6136144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149296.20000000001</c:v>
                </c:pt>
                <c:pt idx="1">
                  <c:v>168921.4</c:v>
                </c:pt>
                <c:pt idx="2">
                  <c:v>161750.6</c:v>
                </c:pt>
                <c:pt idx="3">
                  <c:v>165138</c:v>
                </c:pt>
                <c:pt idx="4">
                  <c:v>164631.20000000001</c:v>
                </c:pt>
                <c:pt idx="5">
                  <c:v>165770.79999999999</c:v>
                </c:pt>
                <c:pt idx="6">
                  <c:v>151601.60000000001</c:v>
                </c:pt>
                <c:pt idx="7">
                  <c:v>167052.79999999999</c:v>
                </c:pt>
                <c:pt idx="8">
                  <c:v>166374</c:v>
                </c:pt>
                <c:pt idx="9">
                  <c:v>164932.6</c:v>
                </c:pt>
                <c:pt idx="10">
                  <c:v>164118.39999999999</c:v>
                </c:pt>
                <c:pt idx="11">
                  <c:v>164816</c:v>
                </c:pt>
                <c:pt idx="12">
                  <c:v>163391.20000000001</c:v>
                </c:pt>
                <c:pt idx="13">
                  <c:v>162715.4</c:v>
                </c:pt>
                <c:pt idx="14">
                  <c:v>162204.20000000001</c:v>
                </c:pt>
                <c:pt idx="15">
                  <c:v>159042.79999999999</c:v>
                </c:pt>
                <c:pt idx="16">
                  <c:v>160713.4</c:v>
                </c:pt>
                <c:pt idx="17">
                  <c:v>162660</c:v>
                </c:pt>
                <c:pt idx="18">
                  <c:v>163711</c:v>
                </c:pt>
                <c:pt idx="19">
                  <c:v>165401.4</c:v>
                </c:pt>
                <c:pt idx="20">
                  <c:v>166888.79999999999</c:v>
                </c:pt>
                <c:pt idx="21">
                  <c:v>142312.4</c:v>
                </c:pt>
                <c:pt idx="22">
                  <c:v>166365</c:v>
                </c:pt>
                <c:pt idx="23">
                  <c:v>164814.39999999999</c:v>
                </c:pt>
                <c:pt idx="24">
                  <c:v>167019.79999999999</c:v>
                </c:pt>
                <c:pt idx="25">
                  <c:v>171451.4</c:v>
                </c:pt>
                <c:pt idx="26">
                  <c:v>148525</c:v>
                </c:pt>
                <c:pt idx="27">
                  <c:v>166724</c:v>
                </c:pt>
                <c:pt idx="28">
                  <c:v>166793.79999999999</c:v>
                </c:pt>
                <c:pt idx="29">
                  <c:v>166599.79999999999</c:v>
                </c:pt>
                <c:pt idx="30">
                  <c:v>168655.6</c:v>
                </c:pt>
                <c:pt idx="31">
                  <c:v>168918.39999999999</c:v>
                </c:pt>
                <c:pt idx="32">
                  <c:v>169870.4</c:v>
                </c:pt>
                <c:pt idx="33">
                  <c:v>170063.8</c:v>
                </c:pt>
                <c:pt idx="34">
                  <c:v>171366.39999999999</c:v>
                </c:pt>
                <c:pt idx="35">
                  <c:v>154625</c:v>
                </c:pt>
                <c:pt idx="36">
                  <c:v>165201.20000000001</c:v>
                </c:pt>
                <c:pt idx="37">
                  <c:v>170036.2</c:v>
                </c:pt>
                <c:pt idx="38">
                  <c:v>171482.8</c:v>
                </c:pt>
                <c:pt idx="39">
                  <c:v>172030.2</c:v>
                </c:pt>
                <c:pt idx="40">
                  <c:v>169856.6</c:v>
                </c:pt>
                <c:pt idx="41">
                  <c:v>170373.6</c:v>
                </c:pt>
                <c:pt idx="42">
                  <c:v>168793</c:v>
                </c:pt>
                <c:pt idx="43">
                  <c:v>168350.6</c:v>
                </c:pt>
                <c:pt idx="44">
                  <c:v>169595.6</c:v>
                </c:pt>
                <c:pt idx="45">
                  <c:v>166582.6</c:v>
                </c:pt>
                <c:pt idx="46">
                  <c:v>140710</c:v>
                </c:pt>
                <c:pt idx="47">
                  <c:v>153258.79999999999</c:v>
                </c:pt>
                <c:pt idx="48">
                  <c:v>168247.6</c:v>
                </c:pt>
                <c:pt idx="49">
                  <c:v>164627.6</c:v>
                </c:pt>
                <c:pt idx="50">
                  <c:v>159023.6</c:v>
                </c:pt>
                <c:pt idx="51">
                  <c:v>130675.4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BE-43E0-B9A1-79F1787EEB0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162123</c:v>
                </c:pt>
                <c:pt idx="1">
                  <c:v>172120</c:v>
                </c:pt>
                <c:pt idx="2">
                  <c:v>160069</c:v>
                </c:pt>
                <c:pt idx="3">
                  <c:v>168865</c:v>
                </c:pt>
                <c:pt idx="4">
                  <c:v>164500</c:v>
                </c:pt>
                <c:pt idx="5">
                  <c:v>168707</c:v>
                </c:pt>
                <c:pt idx="6">
                  <c:v>167379</c:v>
                </c:pt>
                <c:pt idx="7">
                  <c:v>167098</c:v>
                </c:pt>
                <c:pt idx="8">
                  <c:v>167391</c:v>
                </c:pt>
                <c:pt idx="9">
                  <c:v>166557</c:v>
                </c:pt>
                <c:pt idx="10">
                  <c:v>164288</c:v>
                </c:pt>
                <c:pt idx="11">
                  <c:v>164150</c:v>
                </c:pt>
                <c:pt idx="12">
                  <c:v>162009</c:v>
                </c:pt>
                <c:pt idx="13">
                  <c:v>164108</c:v>
                </c:pt>
                <c:pt idx="14">
                  <c:v>167566</c:v>
                </c:pt>
                <c:pt idx="15">
                  <c:v>165903</c:v>
                </c:pt>
                <c:pt idx="16">
                  <c:v>165811</c:v>
                </c:pt>
                <c:pt idx="17">
                  <c:v>166543</c:v>
                </c:pt>
                <c:pt idx="18">
                  <c:v>166554</c:v>
                </c:pt>
                <c:pt idx="19">
                  <c:v>169995</c:v>
                </c:pt>
                <c:pt idx="20">
                  <c:v>171437</c:v>
                </c:pt>
                <c:pt idx="21">
                  <c:v>152718</c:v>
                </c:pt>
                <c:pt idx="22">
                  <c:v>166393</c:v>
                </c:pt>
                <c:pt idx="23">
                  <c:v>167015</c:v>
                </c:pt>
                <c:pt idx="24">
                  <c:v>174362</c:v>
                </c:pt>
                <c:pt idx="25">
                  <c:v>169408</c:v>
                </c:pt>
                <c:pt idx="26">
                  <c:v>147841</c:v>
                </c:pt>
                <c:pt idx="27">
                  <c:v>168991</c:v>
                </c:pt>
                <c:pt idx="28">
                  <c:v>165931</c:v>
                </c:pt>
                <c:pt idx="29">
                  <c:v>167196</c:v>
                </c:pt>
                <c:pt idx="30">
                  <c:v>166265</c:v>
                </c:pt>
                <c:pt idx="31">
                  <c:v>168699</c:v>
                </c:pt>
                <c:pt idx="32">
                  <c:v>169385</c:v>
                </c:pt>
                <c:pt idx="33">
                  <c:v>171028</c:v>
                </c:pt>
                <c:pt idx="34">
                  <c:v>172315</c:v>
                </c:pt>
                <c:pt idx="35">
                  <c:v>154738</c:v>
                </c:pt>
                <c:pt idx="36">
                  <c:v>169845</c:v>
                </c:pt>
                <c:pt idx="37">
                  <c:v>172727</c:v>
                </c:pt>
                <c:pt idx="38">
                  <c:v>170648</c:v>
                </c:pt>
                <c:pt idx="39">
                  <c:v>170233</c:v>
                </c:pt>
                <c:pt idx="40">
                  <c:v>166280</c:v>
                </c:pt>
                <c:pt idx="41">
                  <c:v>169995</c:v>
                </c:pt>
                <c:pt idx="42">
                  <c:v>169457</c:v>
                </c:pt>
                <c:pt idx="43">
                  <c:v>169817</c:v>
                </c:pt>
                <c:pt idx="44">
                  <c:v>168931</c:v>
                </c:pt>
                <c:pt idx="45">
                  <c:v>166781</c:v>
                </c:pt>
                <c:pt idx="46">
                  <c:v>131284</c:v>
                </c:pt>
                <c:pt idx="47">
                  <c:v>166280</c:v>
                </c:pt>
                <c:pt idx="48">
                  <c:v>170069</c:v>
                </c:pt>
                <c:pt idx="49">
                  <c:v>167597</c:v>
                </c:pt>
                <c:pt idx="50">
                  <c:v>167143</c:v>
                </c:pt>
                <c:pt idx="51">
                  <c:v>134589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BE-43E0-B9A1-79F1787EEB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F71-4998-A243-FF405F15EBC7}"/>
              </c:ext>
            </c:extLst>
          </c:dPt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144226</c:v>
                </c:pt>
                <c:pt idx="1">
                  <c:v>172864</c:v>
                </c:pt>
                <c:pt idx="2">
                  <c:v>142801</c:v>
                </c:pt>
                <c:pt idx="3">
                  <c:v>166700</c:v>
                </c:pt>
                <c:pt idx="4">
                  <c:v>166931</c:v>
                </c:pt>
                <c:pt idx="5">
                  <c:v>164762</c:v>
                </c:pt>
                <c:pt idx="6">
                  <c:v>164184</c:v>
                </c:pt>
                <c:pt idx="7">
                  <c:v>163766</c:v>
                </c:pt>
                <c:pt idx="8">
                  <c:v>163239</c:v>
                </c:pt>
                <c:pt idx="9">
                  <c:v>164520</c:v>
                </c:pt>
                <c:pt idx="10">
                  <c:v>160579</c:v>
                </c:pt>
                <c:pt idx="11">
                  <c:v>161980</c:v>
                </c:pt>
                <c:pt idx="12">
                  <c:v>160979</c:v>
                </c:pt>
                <c:pt idx="13">
                  <c:v>160773</c:v>
                </c:pt>
                <c:pt idx="14">
                  <c:v>162156</c:v>
                </c:pt>
                <c:pt idx="15">
                  <c:v>162094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BE-43E0-B9A1-79F1787EE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341224"/>
        <c:axId val="213090088"/>
      </c:lineChart>
      <c:catAx>
        <c:axId val="161341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090088"/>
        <c:crosses val="autoZero"/>
        <c:auto val="1"/>
        <c:lblAlgn val="ctr"/>
        <c:lblOffset val="100"/>
        <c:tickLblSkip val="13"/>
        <c:noMultiLvlLbl val="0"/>
      </c:catAx>
      <c:valAx>
        <c:axId val="213090088"/>
        <c:scaling>
          <c:orientation val="minMax"/>
          <c:max val="190000"/>
          <c:min val="9000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Birds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613412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716015023984071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940033.90399999986</c:v>
                </c:pt>
                <c:pt idx="1">
                  <c:v>1060257.828</c:v>
                </c:pt>
                <c:pt idx="2">
                  <c:v>1013663.058</c:v>
                </c:pt>
                <c:pt idx="3">
                  <c:v>1039752.5140000001</c:v>
                </c:pt>
                <c:pt idx="4">
                  <c:v>1029869.3940000001</c:v>
                </c:pt>
                <c:pt idx="5">
                  <c:v>1030283.426</c:v>
                </c:pt>
                <c:pt idx="6">
                  <c:v>944768.5560000001</c:v>
                </c:pt>
                <c:pt idx="7">
                  <c:v>1049407.352</c:v>
                </c:pt>
                <c:pt idx="8">
                  <c:v>1035563.5480000001</c:v>
                </c:pt>
                <c:pt idx="9">
                  <c:v>1025664.8960000001</c:v>
                </c:pt>
                <c:pt idx="10">
                  <c:v>1021231.502</c:v>
                </c:pt>
                <c:pt idx="11">
                  <c:v>1025740.898</c:v>
                </c:pt>
                <c:pt idx="12">
                  <c:v>1010736.21</c:v>
                </c:pt>
                <c:pt idx="13">
                  <c:v>1010493.6559999998</c:v>
                </c:pt>
                <c:pt idx="14">
                  <c:v>1015721.568</c:v>
                </c:pt>
                <c:pt idx="15">
                  <c:v>990657.15800000005</c:v>
                </c:pt>
                <c:pt idx="16">
                  <c:v>1006395.3960000001</c:v>
                </c:pt>
                <c:pt idx="17">
                  <c:v>1024165.436</c:v>
                </c:pt>
                <c:pt idx="18">
                  <c:v>1033043.7019999999</c:v>
                </c:pt>
                <c:pt idx="19">
                  <c:v>1039230.3039999999</c:v>
                </c:pt>
                <c:pt idx="20">
                  <c:v>1051546.31</c:v>
                </c:pt>
                <c:pt idx="21">
                  <c:v>892839.08400000003</c:v>
                </c:pt>
                <c:pt idx="22">
                  <c:v>1048148.2200000001</c:v>
                </c:pt>
                <c:pt idx="23">
                  <c:v>1038625.4379999998</c:v>
                </c:pt>
                <c:pt idx="24">
                  <c:v>1055534.2820000001</c:v>
                </c:pt>
                <c:pt idx="25">
                  <c:v>1066211.1000000001</c:v>
                </c:pt>
                <c:pt idx="26">
                  <c:v>923972.21399999992</c:v>
                </c:pt>
                <c:pt idx="27">
                  <c:v>1047636.29</c:v>
                </c:pt>
                <c:pt idx="28">
                  <c:v>1042492.4099999999</c:v>
                </c:pt>
                <c:pt idx="29">
                  <c:v>1043000.5480000001</c:v>
                </c:pt>
                <c:pt idx="30">
                  <c:v>1056707.456</c:v>
                </c:pt>
                <c:pt idx="31">
                  <c:v>1062897.8899999999</c:v>
                </c:pt>
                <c:pt idx="32">
                  <c:v>1073542.6640000001</c:v>
                </c:pt>
                <c:pt idx="33">
                  <c:v>1074821.7320000001</c:v>
                </c:pt>
                <c:pt idx="34">
                  <c:v>1083667.7920000001</c:v>
                </c:pt>
                <c:pt idx="35">
                  <c:v>981782.76799999992</c:v>
                </c:pt>
                <c:pt idx="36">
                  <c:v>1056522.1340000001</c:v>
                </c:pt>
                <c:pt idx="37">
                  <c:v>1087811.5</c:v>
                </c:pt>
                <c:pt idx="38">
                  <c:v>1102727.0399999998</c:v>
                </c:pt>
                <c:pt idx="39">
                  <c:v>1109745.642</c:v>
                </c:pt>
                <c:pt idx="40">
                  <c:v>1090366.6260000002</c:v>
                </c:pt>
                <c:pt idx="41">
                  <c:v>1098438.7040000001</c:v>
                </c:pt>
                <c:pt idx="42">
                  <c:v>1082434.1060000001</c:v>
                </c:pt>
                <c:pt idx="43">
                  <c:v>1073628.4939999999</c:v>
                </c:pt>
                <c:pt idx="44">
                  <c:v>1079886.9020000002</c:v>
                </c:pt>
                <c:pt idx="45">
                  <c:v>1053897.2320000001</c:v>
                </c:pt>
                <c:pt idx="46">
                  <c:v>886780.30199999991</c:v>
                </c:pt>
                <c:pt idx="47">
                  <c:v>969803.28399999999</c:v>
                </c:pt>
                <c:pt idx="48">
                  <c:v>1071733.378</c:v>
                </c:pt>
                <c:pt idx="49">
                  <c:v>1046235.0179999999</c:v>
                </c:pt>
                <c:pt idx="50">
                  <c:v>995236.08599999989</c:v>
                </c:pt>
                <c:pt idx="51">
                  <c:v>823367.58400000003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D-4EFA-A75F-91246ABC6B3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1052178.27</c:v>
                </c:pt>
                <c:pt idx="1">
                  <c:v>1098125.6000000001</c:v>
                </c:pt>
                <c:pt idx="2">
                  <c:v>1016438.1499999999</c:v>
                </c:pt>
                <c:pt idx="3">
                  <c:v>1075670.05</c:v>
                </c:pt>
                <c:pt idx="4">
                  <c:v>1052800</c:v>
                </c:pt>
                <c:pt idx="5">
                  <c:v>1067915.31</c:v>
                </c:pt>
                <c:pt idx="6">
                  <c:v>1064530.44</c:v>
                </c:pt>
                <c:pt idx="7">
                  <c:v>1082795.04</c:v>
                </c:pt>
                <c:pt idx="8">
                  <c:v>1056237.21</c:v>
                </c:pt>
                <c:pt idx="9">
                  <c:v>1040981.25</c:v>
                </c:pt>
                <c:pt idx="10">
                  <c:v>1043228.7999999999</c:v>
                </c:pt>
                <c:pt idx="11">
                  <c:v>1042352.4999999999</c:v>
                </c:pt>
                <c:pt idx="12">
                  <c:v>1020656.7</c:v>
                </c:pt>
                <c:pt idx="13">
                  <c:v>1028957.1599999999</c:v>
                </c:pt>
                <c:pt idx="14">
                  <c:v>1060692.78</c:v>
                </c:pt>
                <c:pt idx="15">
                  <c:v>1045188.9</c:v>
                </c:pt>
                <c:pt idx="16">
                  <c:v>1061190.4000000001</c:v>
                </c:pt>
                <c:pt idx="17">
                  <c:v>1057548.05</c:v>
                </c:pt>
                <c:pt idx="18">
                  <c:v>1077604.3799999999</c:v>
                </c:pt>
                <c:pt idx="19">
                  <c:v>1079468.25</c:v>
                </c:pt>
                <c:pt idx="20">
                  <c:v>1071481.25</c:v>
                </c:pt>
                <c:pt idx="21">
                  <c:v>959069.04</c:v>
                </c:pt>
                <c:pt idx="22">
                  <c:v>1066579.1300000001</c:v>
                </c:pt>
                <c:pt idx="23">
                  <c:v>1072236.3</c:v>
                </c:pt>
                <c:pt idx="24">
                  <c:v>1114173.18</c:v>
                </c:pt>
                <c:pt idx="25">
                  <c:v>1068964.48</c:v>
                </c:pt>
                <c:pt idx="26">
                  <c:v>929919.89</c:v>
                </c:pt>
                <c:pt idx="27">
                  <c:v>1083232.31</c:v>
                </c:pt>
                <c:pt idx="28">
                  <c:v>1050343.23</c:v>
                </c:pt>
                <c:pt idx="29">
                  <c:v>1055006.76</c:v>
                </c:pt>
                <c:pt idx="30">
                  <c:v>1040818.8999999999</c:v>
                </c:pt>
                <c:pt idx="31">
                  <c:v>1069551.6599999999</c:v>
                </c:pt>
                <c:pt idx="32">
                  <c:v>1075594.75</c:v>
                </c:pt>
                <c:pt idx="33">
                  <c:v>1080896.96</c:v>
                </c:pt>
                <c:pt idx="34">
                  <c:v>1099369.7</c:v>
                </c:pt>
                <c:pt idx="35">
                  <c:v>991870.58000000007</c:v>
                </c:pt>
                <c:pt idx="36">
                  <c:v>1103992.5</c:v>
                </c:pt>
                <c:pt idx="37">
                  <c:v>1117543.69</c:v>
                </c:pt>
                <c:pt idx="38">
                  <c:v>1116037.92</c:v>
                </c:pt>
                <c:pt idx="39">
                  <c:v>1109919.1599999999</c:v>
                </c:pt>
                <c:pt idx="40">
                  <c:v>1089134</c:v>
                </c:pt>
                <c:pt idx="41">
                  <c:v>1118567.1000000001</c:v>
                </c:pt>
                <c:pt idx="42">
                  <c:v>1118416.2</c:v>
                </c:pt>
                <c:pt idx="43">
                  <c:v>1103810.5</c:v>
                </c:pt>
                <c:pt idx="44">
                  <c:v>1092983.57</c:v>
                </c:pt>
                <c:pt idx="45">
                  <c:v>1082408.69</c:v>
                </c:pt>
                <c:pt idx="46">
                  <c:v>844156.12</c:v>
                </c:pt>
                <c:pt idx="47">
                  <c:v>1079157.2</c:v>
                </c:pt>
                <c:pt idx="48">
                  <c:v>1105448.5</c:v>
                </c:pt>
                <c:pt idx="49">
                  <c:v>1084352.5899999999</c:v>
                </c:pt>
                <c:pt idx="50">
                  <c:v>1078072.3500000001</c:v>
                </c:pt>
                <c:pt idx="51">
                  <c:v>880212.06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7D-4EFA-A75F-91246ABC6B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947564.82000000007</c:v>
                </c:pt>
                <c:pt idx="1">
                  <c:v>1133987.8399999999</c:v>
                </c:pt>
                <c:pt idx="2">
                  <c:v>933918.54</c:v>
                </c:pt>
                <c:pt idx="3">
                  <c:v>1080216</c:v>
                </c:pt>
                <c:pt idx="4">
                  <c:v>1076704.95</c:v>
                </c:pt>
                <c:pt idx="5">
                  <c:v>1061067.28</c:v>
                </c:pt>
                <c:pt idx="6">
                  <c:v>1060628.6399999999</c:v>
                </c:pt>
                <c:pt idx="7">
                  <c:v>1053015.3799999999</c:v>
                </c:pt>
                <c:pt idx="8">
                  <c:v>1052891.55</c:v>
                </c:pt>
                <c:pt idx="9">
                  <c:v>1057863.5999999999</c:v>
                </c:pt>
                <c:pt idx="10">
                  <c:v>1029311.39</c:v>
                </c:pt>
                <c:pt idx="11">
                  <c:v>1043151.2000000001</c:v>
                </c:pt>
                <c:pt idx="12">
                  <c:v>1023826.4400000001</c:v>
                </c:pt>
                <c:pt idx="13">
                  <c:v>1036985.85</c:v>
                </c:pt>
                <c:pt idx="14">
                  <c:v>1044284.64</c:v>
                </c:pt>
                <c:pt idx="15">
                  <c:v>1051990.06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7D-4EFA-A75F-91246ABC6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146392"/>
        <c:axId val="158571064"/>
      </c:lineChart>
      <c:catAx>
        <c:axId val="213146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8571064"/>
        <c:crosses val="autoZero"/>
        <c:auto val="1"/>
        <c:lblAlgn val="ctr"/>
        <c:lblOffset val="100"/>
        <c:tickLblSkip val="13"/>
        <c:noMultiLvlLbl val="0"/>
      </c:catAx>
      <c:valAx>
        <c:axId val="158571064"/>
        <c:scaling>
          <c:orientation val="minMax"/>
          <c:min val="5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</a:t>
                </a:r>
                <a:r>
                  <a:rPr lang="en-US" b="0" dirty="0" err="1"/>
                  <a:t>Lbs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2131463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</a:t>
            </a:r>
            <a:r>
              <a:rPr lang="en-US" sz="2000" b="0" baseline="0" dirty="0"/>
              <a:t> </a:t>
            </a:r>
            <a:r>
              <a:rPr lang="en-US" sz="2000" b="0" dirty="0"/>
              <a:t>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114955.622</c:v>
                </c:pt>
                <c:pt idx="1">
                  <c:v>133290.054</c:v>
                </c:pt>
                <c:pt idx="2">
                  <c:v>132180.49399999998</c:v>
                </c:pt>
                <c:pt idx="3">
                  <c:v>129360.98399999998</c:v>
                </c:pt>
                <c:pt idx="4">
                  <c:v>128917.49799999999</c:v>
                </c:pt>
                <c:pt idx="5">
                  <c:v>131444.17199999996</c:v>
                </c:pt>
                <c:pt idx="6">
                  <c:v>125804.298</c:v>
                </c:pt>
                <c:pt idx="7">
                  <c:v>129555.38999999998</c:v>
                </c:pt>
                <c:pt idx="8">
                  <c:v>133693.62999999998</c:v>
                </c:pt>
                <c:pt idx="9">
                  <c:v>132357.68799999999</c:v>
                </c:pt>
                <c:pt idx="10">
                  <c:v>134000.726</c:v>
                </c:pt>
                <c:pt idx="11">
                  <c:v>131520.08399999997</c:v>
                </c:pt>
                <c:pt idx="12">
                  <c:v>120321.91600000001</c:v>
                </c:pt>
                <c:pt idx="13">
                  <c:v>126283.93599999999</c:v>
                </c:pt>
                <c:pt idx="14">
                  <c:v>118580.53600000001</c:v>
                </c:pt>
                <c:pt idx="15">
                  <c:v>117198.326</c:v>
                </c:pt>
                <c:pt idx="16">
                  <c:v>122525.394</c:v>
                </c:pt>
                <c:pt idx="17">
                  <c:v>125092.61800000002</c:v>
                </c:pt>
                <c:pt idx="18">
                  <c:v>125548.03799999999</c:v>
                </c:pt>
                <c:pt idx="19">
                  <c:v>125658.53800000002</c:v>
                </c:pt>
                <c:pt idx="20">
                  <c:v>121309.68800000001</c:v>
                </c:pt>
                <c:pt idx="21">
                  <c:v>104337.20999999999</c:v>
                </c:pt>
                <c:pt idx="22">
                  <c:v>124545.46799999999</c:v>
                </c:pt>
                <c:pt idx="23">
                  <c:v>125088.17199999999</c:v>
                </c:pt>
                <c:pt idx="24">
                  <c:v>124786.25600000001</c:v>
                </c:pt>
                <c:pt idx="25">
                  <c:v>125050.23799999998</c:v>
                </c:pt>
                <c:pt idx="26">
                  <c:v>100248.57800000001</c:v>
                </c:pt>
                <c:pt idx="27">
                  <c:v>130163.852</c:v>
                </c:pt>
                <c:pt idx="28">
                  <c:v>126220.29000000001</c:v>
                </c:pt>
                <c:pt idx="29">
                  <c:v>130953.15800000001</c:v>
                </c:pt>
                <c:pt idx="30">
                  <c:v>126987.01599999999</c:v>
                </c:pt>
                <c:pt idx="31">
                  <c:v>128773.69399999999</c:v>
                </c:pt>
                <c:pt idx="32">
                  <c:v>125554.16800000002</c:v>
                </c:pt>
                <c:pt idx="33">
                  <c:v>126264.25200000001</c:v>
                </c:pt>
                <c:pt idx="34">
                  <c:v>124426.10400000001</c:v>
                </c:pt>
                <c:pt idx="35">
                  <c:v>108433.51999999999</c:v>
                </c:pt>
                <c:pt idx="36">
                  <c:v>122229.05</c:v>
                </c:pt>
                <c:pt idx="37">
                  <c:v>125714.348</c:v>
                </c:pt>
                <c:pt idx="38">
                  <c:v>129634.24600000001</c:v>
                </c:pt>
                <c:pt idx="39">
                  <c:v>132078.63199999998</c:v>
                </c:pt>
                <c:pt idx="40">
                  <c:v>129794.82999999999</c:v>
                </c:pt>
                <c:pt idx="41">
                  <c:v>135602.40400000004</c:v>
                </c:pt>
                <c:pt idx="42">
                  <c:v>141496.49000000002</c:v>
                </c:pt>
                <c:pt idx="43">
                  <c:v>144311.09399999998</c:v>
                </c:pt>
                <c:pt idx="44">
                  <c:v>144930.29999999999</c:v>
                </c:pt>
                <c:pt idx="45">
                  <c:v>133752.56399999998</c:v>
                </c:pt>
                <c:pt idx="46">
                  <c:v>98888.538</c:v>
                </c:pt>
                <c:pt idx="47">
                  <c:v>104726.98400000001</c:v>
                </c:pt>
                <c:pt idx="48">
                  <c:v>131678.764</c:v>
                </c:pt>
                <c:pt idx="49">
                  <c:v>128898.70000000003</c:v>
                </c:pt>
                <c:pt idx="50">
                  <c:v>110009.27800000001</c:v>
                </c:pt>
                <c:pt idx="51">
                  <c:v>80412.039999999994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3D-4A7F-946C-AED0F4334A8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99757.02</c:v>
                </c:pt>
                <c:pt idx="1">
                  <c:v>118799.02</c:v>
                </c:pt>
                <c:pt idx="2">
                  <c:v>115176.36</c:v>
                </c:pt>
                <c:pt idx="3">
                  <c:v>120797.6</c:v>
                </c:pt>
                <c:pt idx="4">
                  <c:v>124136.6</c:v>
                </c:pt>
                <c:pt idx="5">
                  <c:v>133533.40000000002</c:v>
                </c:pt>
                <c:pt idx="6">
                  <c:v>114623.59999999999</c:v>
                </c:pt>
                <c:pt idx="7">
                  <c:v>114590.77</c:v>
                </c:pt>
                <c:pt idx="8">
                  <c:v>120898.26000000001</c:v>
                </c:pt>
                <c:pt idx="9">
                  <c:v>128145.59999999999</c:v>
                </c:pt>
                <c:pt idx="10">
                  <c:v>114139.20000000001</c:v>
                </c:pt>
                <c:pt idx="11">
                  <c:v>118314.9</c:v>
                </c:pt>
                <c:pt idx="12">
                  <c:v>126959.22</c:v>
                </c:pt>
                <c:pt idx="13">
                  <c:v>99563.1</c:v>
                </c:pt>
                <c:pt idx="14">
                  <c:v>127814.39999999999</c:v>
                </c:pt>
                <c:pt idx="15">
                  <c:v>120514.58</c:v>
                </c:pt>
                <c:pt idx="16">
                  <c:v>130727.52</c:v>
                </c:pt>
                <c:pt idx="17">
                  <c:v>125802.43000000001</c:v>
                </c:pt>
                <c:pt idx="18">
                  <c:v>126170.14</c:v>
                </c:pt>
                <c:pt idx="19">
                  <c:v>131361.34</c:v>
                </c:pt>
                <c:pt idx="20">
                  <c:v>120238.65000000001</c:v>
                </c:pt>
                <c:pt idx="21">
                  <c:v>107997.64</c:v>
                </c:pt>
                <c:pt idx="22">
                  <c:v>130344.47999999998</c:v>
                </c:pt>
                <c:pt idx="23">
                  <c:v>124572.66</c:v>
                </c:pt>
                <c:pt idx="24">
                  <c:v>130865.3</c:v>
                </c:pt>
                <c:pt idx="25">
                  <c:v>125525.51</c:v>
                </c:pt>
                <c:pt idx="26">
                  <c:v>96534.23</c:v>
                </c:pt>
                <c:pt idx="27">
                  <c:v>126124.75</c:v>
                </c:pt>
                <c:pt idx="28">
                  <c:v>127600.05</c:v>
                </c:pt>
                <c:pt idx="29">
                  <c:v>125330.40000000001</c:v>
                </c:pt>
                <c:pt idx="30">
                  <c:v>127605.44</c:v>
                </c:pt>
                <c:pt idx="31">
                  <c:v>120641.25</c:v>
                </c:pt>
                <c:pt idx="32">
                  <c:v>127854.20000000001</c:v>
                </c:pt>
                <c:pt idx="33">
                  <c:v>123633.24</c:v>
                </c:pt>
                <c:pt idx="34">
                  <c:v>116146.09999999999</c:v>
                </c:pt>
                <c:pt idx="35">
                  <c:v>100060.5</c:v>
                </c:pt>
                <c:pt idx="36">
                  <c:v>117646.36</c:v>
                </c:pt>
                <c:pt idx="37">
                  <c:v>124343.75</c:v>
                </c:pt>
                <c:pt idx="38">
                  <c:v>121759.81999999999</c:v>
                </c:pt>
                <c:pt idx="39">
                  <c:v>119829.06</c:v>
                </c:pt>
                <c:pt idx="40">
                  <c:v>128441.5</c:v>
                </c:pt>
                <c:pt idx="41">
                  <c:v>138762.84</c:v>
                </c:pt>
                <c:pt idx="42">
                  <c:v>139105.4</c:v>
                </c:pt>
                <c:pt idx="43">
                  <c:v>139219.04</c:v>
                </c:pt>
                <c:pt idx="44">
                  <c:v>134050.32</c:v>
                </c:pt>
                <c:pt idx="45">
                  <c:v>127614.74</c:v>
                </c:pt>
                <c:pt idx="46">
                  <c:v>63889.47</c:v>
                </c:pt>
                <c:pt idx="47">
                  <c:v>126603.81</c:v>
                </c:pt>
                <c:pt idx="48">
                  <c:v>123177.59999999999</c:v>
                </c:pt>
                <c:pt idx="49">
                  <c:v>122763.84000000001</c:v>
                </c:pt>
                <c:pt idx="50">
                  <c:v>103981.5</c:v>
                </c:pt>
                <c:pt idx="51">
                  <c:v>64113.75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3D-4A7F-946C-AED0F4334A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89080.239999999991</c:v>
                </c:pt>
                <c:pt idx="1">
                  <c:v>114427.04</c:v>
                </c:pt>
                <c:pt idx="2">
                  <c:v>105804.15999999999</c:v>
                </c:pt>
                <c:pt idx="3">
                  <c:v>122250.65000000001</c:v>
                </c:pt>
                <c:pt idx="4">
                  <c:v>123296.1</c:v>
                </c:pt>
                <c:pt idx="5">
                  <c:v>125635.26000000001</c:v>
                </c:pt>
                <c:pt idx="6">
                  <c:v>118335.00000000001</c:v>
                </c:pt>
                <c:pt idx="7">
                  <c:v>118296.18</c:v>
                </c:pt>
                <c:pt idx="8">
                  <c:v>122661.54</c:v>
                </c:pt>
                <c:pt idx="9">
                  <c:v>120485.64</c:v>
                </c:pt>
                <c:pt idx="10">
                  <c:v>118296.54999999999</c:v>
                </c:pt>
                <c:pt idx="11">
                  <c:v>120060.97</c:v>
                </c:pt>
                <c:pt idx="12">
                  <c:v>107173.12</c:v>
                </c:pt>
                <c:pt idx="13">
                  <c:v>116197.36</c:v>
                </c:pt>
                <c:pt idx="14">
                  <c:v>121034.63</c:v>
                </c:pt>
                <c:pt idx="15">
                  <c:v>122143.95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3D-4A7F-946C-AED0F4334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571848"/>
        <c:axId val="158572240"/>
      </c:lineChart>
      <c:catAx>
        <c:axId val="15857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8572240"/>
        <c:crosses val="autoZero"/>
        <c:auto val="1"/>
        <c:lblAlgn val="ctr"/>
        <c:lblOffset val="100"/>
        <c:tickLblSkip val="13"/>
        <c:noMultiLvlLbl val="0"/>
      </c:catAx>
      <c:valAx>
        <c:axId val="158572240"/>
        <c:scaling>
          <c:orientation val="minMax"/>
          <c:max val="165000"/>
          <c:min val="6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</a:t>
                </a:r>
                <a:r>
                  <a:rPr lang="en-US" b="0" dirty="0" err="1"/>
                  <a:t>Lbs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5857184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E7C1B-D493-4A0E-BBCD-33A0517E33D2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39B1-D622-473E-895C-4466B630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7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0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52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9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9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1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9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0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3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4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0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2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8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3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9158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2C2FF5-5C13-54AC-383E-8AC5E573700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315200" y="6243638"/>
            <a:ext cx="61912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A8E151-7D74-E233-3961-AE0DAAF8316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16439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3096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E904AA-0A81-06A4-B207-4D8E8D6F2B9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92947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2538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EB986A-466A-0180-99FB-0E61D83F206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9526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4047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F5AFE1-416B-0BA4-AF11-7261000B26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21856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59745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92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554</cp:revision>
  <dcterms:created xsi:type="dcterms:W3CDTF">2013-08-06T23:36:59Z</dcterms:created>
  <dcterms:modified xsi:type="dcterms:W3CDTF">2024-04-25T16:30:11Z</dcterms:modified>
</cp:coreProperties>
</file>