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RANGE AND PASTURE CONDITION</a:t>
            </a:r>
          </a:p>
          <a:p>
            <a:pPr>
              <a:defRPr/>
            </a:pPr>
            <a:r>
              <a:rPr lang="en-US" sz="2000" b="0" dirty="0"/>
              <a:t>Percent</a:t>
            </a:r>
            <a:r>
              <a:rPr lang="en-US" sz="2000" b="0" baseline="0" dirty="0"/>
              <a:t> Poor and Very Poor,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4895918182640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Sheet1!$B$2:$B$27</c:f>
              <c:numCache>
                <c:formatCode>0.00</c:formatCode>
                <c:ptCount val="26"/>
                <c:pt idx="0">
                  <c:v>29.4</c:v>
                </c:pt>
                <c:pt idx="1">
                  <c:v>27.8</c:v>
                </c:pt>
                <c:pt idx="2">
                  <c:v>26.6</c:v>
                </c:pt>
                <c:pt idx="3">
                  <c:v>25.6</c:v>
                </c:pt>
                <c:pt idx="4">
                  <c:v>25.2</c:v>
                </c:pt>
                <c:pt idx="5">
                  <c:v>25</c:v>
                </c:pt>
                <c:pt idx="6">
                  <c:v>25.2</c:v>
                </c:pt>
                <c:pt idx="7">
                  <c:v>26.8</c:v>
                </c:pt>
                <c:pt idx="8">
                  <c:v>27.8</c:v>
                </c:pt>
                <c:pt idx="9">
                  <c:v>28.8</c:v>
                </c:pt>
                <c:pt idx="10">
                  <c:v>29.4</c:v>
                </c:pt>
                <c:pt idx="11">
                  <c:v>31.2</c:v>
                </c:pt>
                <c:pt idx="12">
                  <c:v>32.200000000000003</c:v>
                </c:pt>
                <c:pt idx="13">
                  <c:v>32.799999999999997</c:v>
                </c:pt>
                <c:pt idx="14">
                  <c:v>33.799999999999997</c:v>
                </c:pt>
                <c:pt idx="15">
                  <c:v>35.4</c:v>
                </c:pt>
                <c:pt idx="16">
                  <c:v>36.4</c:v>
                </c:pt>
                <c:pt idx="17">
                  <c:v>36.4</c:v>
                </c:pt>
                <c:pt idx="18">
                  <c:v>35</c:v>
                </c:pt>
                <c:pt idx="19">
                  <c:v>34.4</c:v>
                </c:pt>
                <c:pt idx="20">
                  <c:v>35.6</c:v>
                </c:pt>
                <c:pt idx="21">
                  <c:v>35.4</c:v>
                </c:pt>
                <c:pt idx="22">
                  <c:v>35.4</c:v>
                </c:pt>
                <c:pt idx="23">
                  <c:v>36</c:v>
                </c:pt>
                <c:pt idx="24">
                  <c:v>36.799999999999997</c:v>
                </c:pt>
                <c:pt idx="25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68-495A-9E09-603F05C3B40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Sheet1!$C$2:$C$27</c:f>
              <c:numCache>
                <c:formatCode>0.00</c:formatCode>
                <c:ptCount val="26"/>
                <c:pt idx="0">
                  <c:v>37</c:v>
                </c:pt>
                <c:pt idx="1">
                  <c:v>33</c:v>
                </c:pt>
                <c:pt idx="2">
                  <c:v>29</c:v>
                </c:pt>
                <c:pt idx="3">
                  <c:v>22</c:v>
                </c:pt>
                <c:pt idx="4">
                  <c:v>20</c:v>
                </c:pt>
                <c:pt idx="5">
                  <c:v>20</c:v>
                </c:pt>
                <c:pt idx="6">
                  <c:v>21</c:v>
                </c:pt>
                <c:pt idx="7">
                  <c:v>24</c:v>
                </c:pt>
                <c:pt idx="8">
                  <c:v>25</c:v>
                </c:pt>
                <c:pt idx="9">
                  <c:v>23</c:v>
                </c:pt>
                <c:pt idx="10">
                  <c:v>24</c:v>
                </c:pt>
                <c:pt idx="11">
                  <c:v>24</c:v>
                </c:pt>
                <c:pt idx="12">
                  <c:v>29</c:v>
                </c:pt>
                <c:pt idx="13">
                  <c:v>32</c:v>
                </c:pt>
                <c:pt idx="14">
                  <c:v>32</c:v>
                </c:pt>
                <c:pt idx="15">
                  <c:v>35</c:v>
                </c:pt>
                <c:pt idx="16">
                  <c:v>37</c:v>
                </c:pt>
                <c:pt idx="17">
                  <c:v>36</c:v>
                </c:pt>
                <c:pt idx="18">
                  <c:v>39</c:v>
                </c:pt>
                <c:pt idx="19">
                  <c:v>39</c:v>
                </c:pt>
                <c:pt idx="20">
                  <c:v>35</c:v>
                </c:pt>
                <c:pt idx="21">
                  <c:v>35</c:v>
                </c:pt>
                <c:pt idx="22">
                  <c:v>36</c:v>
                </c:pt>
                <c:pt idx="23">
                  <c:v>37</c:v>
                </c:pt>
                <c:pt idx="24">
                  <c:v>40</c:v>
                </c:pt>
                <c:pt idx="25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68-495A-9E09-603F05C3B4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Sheet1!$D$2:$D$27</c:f>
              <c:numCache>
                <c:formatCode>0.00</c:formatCode>
                <c:ptCount val="26"/>
                <c:pt idx="0">
                  <c:v>25</c:v>
                </c:pt>
                <c:pt idx="1">
                  <c:v>24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68-495A-9E09-603F05C3B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56104"/>
        <c:axId val="152356488"/>
      </c:lineChart>
      <c:catAx>
        <c:axId val="152356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356488"/>
        <c:crosses val="autoZero"/>
        <c:auto val="1"/>
        <c:lblAlgn val="ctr"/>
        <c:lblOffset val="100"/>
        <c:noMultiLvlLbl val="0"/>
      </c:catAx>
      <c:valAx>
        <c:axId val="15235648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3561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WESTERN REGION RANGE AND PASTURE CONDITION</a:t>
            </a:r>
          </a:p>
          <a:p>
            <a:pPr>
              <a:defRPr/>
            </a:pPr>
            <a:r>
              <a:rPr lang="en-US" sz="2000" b="0" dirty="0"/>
              <a:t>Percent</a:t>
            </a:r>
            <a:r>
              <a:rPr lang="en-US" sz="2000" b="0" baseline="0" dirty="0"/>
              <a:t> Poor and Very Poor,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234003077201561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Sheet1!$B$2:$B$27</c:f>
              <c:numCache>
                <c:formatCode>0.00</c:formatCode>
                <c:ptCount val="26"/>
                <c:pt idx="0">
                  <c:v>30.4</c:v>
                </c:pt>
                <c:pt idx="1">
                  <c:v>29.05</c:v>
                </c:pt>
                <c:pt idx="2">
                  <c:v>28.524999999999999</c:v>
                </c:pt>
                <c:pt idx="3">
                  <c:v>29.574999999999999</c:v>
                </c:pt>
                <c:pt idx="4">
                  <c:v>30.5</c:v>
                </c:pt>
                <c:pt idx="5">
                  <c:v>31.175000000000001</c:v>
                </c:pt>
                <c:pt idx="6">
                  <c:v>31.975000000000001</c:v>
                </c:pt>
                <c:pt idx="7">
                  <c:v>33.950000000000003</c:v>
                </c:pt>
                <c:pt idx="8">
                  <c:v>35.875</c:v>
                </c:pt>
                <c:pt idx="9">
                  <c:v>37.424999999999997</c:v>
                </c:pt>
                <c:pt idx="10">
                  <c:v>37.950000000000003</c:v>
                </c:pt>
                <c:pt idx="11">
                  <c:v>39.625</c:v>
                </c:pt>
                <c:pt idx="12">
                  <c:v>40.975000000000001</c:v>
                </c:pt>
                <c:pt idx="13">
                  <c:v>42.174999999999997</c:v>
                </c:pt>
                <c:pt idx="14">
                  <c:v>42.375</c:v>
                </c:pt>
                <c:pt idx="15">
                  <c:v>43.375</c:v>
                </c:pt>
                <c:pt idx="16">
                  <c:v>43.825000000000003</c:v>
                </c:pt>
                <c:pt idx="17">
                  <c:v>44.6</c:v>
                </c:pt>
                <c:pt idx="18">
                  <c:v>45.55</c:v>
                </c:pt>
                <c:pt idx="19">
                  <c:v>46.524999999999999</c:v>
                </c:pt>
                <c:pt idx="20">
                  <c:v>45.8</c:v>
                </c:pt>
                <c:pt idx="21">
                  <c:v>45.7</c:v>
                </c:pt>
                <c:pt idx="22">
                  <c:v>45.325000000000003</c:v>
                </c:pt>
                <c:pt idx="23">
                  <c:v>45.85</c:v>
                </c:pt>
                <c:pt idx="24">
                  <c:v>46.475000000000001</c:v>
                </c:pt>
                <c:pt idx="25">
                  <c:v>46.4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E8-47E7-9D32-404705267E2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21.5</c:v>
                </c:pt>
                <c:pt idx="1">
                  <c:v>20.5</c:v>
                </c:pt>
                <c:pt idx="2">
                  <c:v>20.125</c:v>
                </c:pt>
                <c:pt idx="3">
                  <c:v>12.75</c:v>
                </c:pt>
                <c:pt idx="4">
                  <c:v>12.375</c:v>
                </c:pt>
                <c:pt idx="5">
                  <c:v>11.375</c:v>
                </c:pt>
                <c:pt idx="6">
                  <c:v>12.75</c:v>
                </c:pt>
                <c:pt idx="7">
                  <c:v>10.625</c:v>
                </c:pt>
                <c:pt idx="8">
                  <c:v>13.875</c:v>
                </c:pt>
                <c:pt idx="9">
                  <c:v>16.5</c:v>
                </c:pt>
                <c:pt idx="10">
                  <c:v>17.25</c:v>
                </c:pt>
                <c:pt idx="11">
                  <c:v>21.25</c:v>
                </c:pt>
                <c:pt idx="12">
                  <c:v>24.125</c:v>
                </c:pt>
                <c:pt idx="13">
                  <c:v>27.875</c:v>
                </c:pt>
                <c:pt idx="14">
                  <c:v>27</c:v>
                </c:pt>
                <c:pt idx="15">
                  <c:v>29.5</c:v>
                </c:pt>
                <c:pt idx="16">
                  <c:v>31</c:v>
                </c:pt>
                <c:pt idx="17">
                  <c:v>27.875</c:v>
                </c:pt>
                <c:pt idx="18">
                  <c:v>28.75</c:v>
                </c:pt>
                <c:pt idx="19">
                  <c:v>31.5</c:v>
                </c:pt>
                <c:pt idx="20">
                  <c:v>31</c:v>
                </c:pt>
                <c:pt idx="21">
                  <c:v>33</c:v>
                </c:pt>
                <c:pt idx="22">
                  <c:v>32.25</c:v>
                </c:pt>
                <c:pt idx="23">
                  <c:v>34.875</c:v>
                </c:pt>
                <c:pt idx="24">
                  <c:v>37.5</c:v>
                </c:pt>
                <c:pt idx="25">
                  <c:v>36.375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E8-47E7-9D32-404705267E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17.5</c:v>
                </c:pt>
                <c:pt idx="1">
                  <c:v>14.625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E8-47E7-9D32-404705267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921720"/>
        <c:axId val="409506768"/>
      </c:lineChart>
      <c:catAx>
        <c:axId val="154921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9506768"/>
        <c:crosses val="autoZero"/>
        <c:auto val="1"/>
        <c:lblAlgn val="ctr"/>
        <c:lblOffset val="100"/>
        <c:tickLblSkip val="1"/>
        <c:noMultiLvlLbl val="0"/>
      </c:catAx>
      <c:valAx>
        <c:axId val="409506768"/>
        <c:scaling>
          <c:orientation val="minMax"/>
          <c:max val="7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49217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GREAT PLAINS REGION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RANGE AND PASTURE CONDITION</a:t>
            </a:r>
          </a:p>
          <a:p>
            <a:pPr>
              <a:defRPr/>
            </a:pPr>
            <a:r>
              <a:rPr lang="en-US" sz="2000" b="0" dirty="0"/>
              <a:t>Percent</a:t>
            </a:r>
            <a:r>
              <a:rPr lang="en-US" sz="2000" b="0" baseline="0" dirty="0"/>
              <a:t> Poor and Very Poor,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4895918182640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28.6</c:v>
                </c:pt>
                <c:pt idx="1">
                  <c:v>26.428571428571427</c:v>
                </c:pt>
                <c:pt idx="2">
                  <c:v>24.457142857142859</c:v>
                </c:pt>
                <c:pt idx="3">
                  <c:v>22.542857142857144</c:v>
                </c:pt>
                <c:pt idx="4">
                  <c:v>21.028571428571432</c:v>
                </c:pt>
                <c:pt idx="5">
                  <c:v>19.885714285714286</c:v>
                </c:pt>
                <c:pt idx="6">
                  <c:v>20.057142857142857</c:v>
                </c:pt>
                <c:pt idx="7">
                  <c:v>21.485714285714284</c:v>
                </c:pt>
                <c:pt idx="8">
                  <c:v>21.971428571428568</c:v>
                </c:pt>
                <c:pt idx="9">
                  <c:v>23.6</c:v>
                </c:pt>
                <c:pt idx="10">
                  <c:v>24.4</c:v>
                </c:pt>
                <c:pt idx="11">
                  <c:v>26.057142857142857</c:v>
                </c:pt>
                <c:pt idx="12">
                  <c:v>27.085714285714289</c:v>
                </c:pt>
                <c:pt idx="13">
                  <c:v>28.028571428571432</c:v>
                </c:pt>
                <c:pt idx="14">
                  <c:v>30</c:v>
                </c:pt>
                <c:pt idx="15">
                  <c:v>31.971428571428572</c:v>
                </c:pt>
                <c:pt idx="16">
                  <c:v>34.057142857142857</c:v>
                </c:pt>
                <c:pt idx="17">
                  <c:v>36.31428571428571</c:v>
                </c:pt>
                <c:pt idx="18">
                  <c:v>35.742857142857147</c:v>
                </c:pt>
                <c:pt idx="19">
                  <c:v>36.628571428571426</c:v>
                </c:pt>
                <c:pt idx="20">
                  <c:v>37.657142857142858</c:v>
                </c:pt>
                <c:pt idx="21">
                  <c:v>36.971428571428568</c:v>
                </c:pt>
                <c:pt idx="22">
                  <c:v>37.542857142857144</c:v>
                </c:pt>
                <c:pt idx="23">
                  <c:v>37.114285714285714</c:v>
                </c:pt>
                <c:pt idx="24">
                  <c:v>39.714285714285715</c:v>
                </c:pt>
                <c:pt idx="25">
                  <c:v>38.314285714285717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D7-47FE-A14C-2E48CF386E2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39.71</c:v>
                </c:pt>
                <c:pt idx="1">
                  <c:v>31.29</c:v>
                </c:pt>
                <c:pt idx="2">
                  <c:v>28.57</c:v>
                </c:pt>
                <c:pt idx="3">
                  <c:v>24</c:v>
                </c:pt>
                <c:pt idx="4">
                  <c:v>19</c:v>
                </c:pt>
                <c:pt idx="5">
                  <c:v>17.71</c:v>
                </c:pt>
                <c:pt idx="6">
                  <c:v>16.43</c:v>
                </c:pt>
                <c:pt idx="7">
                  <c:v>17.14</c:v>
                </c:pt>
                <c:pt idx="8">
                  <c:v>13.71</c:v>
                </c:pt>
                <c:pt idx="9">
                  <c:v>11.71</c:v>
                </c:pt>
                <c:pt idx="10">
                  <c:v>12.71</c:v>
                </c:pt>
                <c:pt idx="11">
                  <c:v>12.86</c:v>
                </c:pt>
                <c:pt idx="12">
                  <c:v>17</c:v>
                </c:pt>
                <c:pt idx="13">
                  <c:v>16.43</c:v>
                </c:pt>
                <c:pt idx="14">
                  <c:v>15.86</c:v>
                </c:pt>
                <c:pt idx="15">
                  <c:v>16.43</c:v>
                </c:pt>
                <c:pt idx="16">
                  <c:v>19.57</c:v>
                </c:pt>
                <c:pt idx="17">
                  <c:v>22.86</c:v>
                </c:pt>
                <c:pt idx="18">
                  <c:v>25.86</c:v>
                </c:pt>
                <c:pt idx="19">
                  <c:v>26</c:v>
                </c:pt>
                <c:pt idx="20">
                  <c:v>21.14</c:v>
                </c:pt>
                <c:pt idx="21">
                  <c:v>18.14</c:v>
                </c:pt>
                <c:pt idx="22">
                  <c:v>19.86</c:v>
                </c:pt>
                <c:pt idx="23">
                  <c:v>19.57</c:v>
                </c:pt>
                <c:pt idx="24">
                  <c:v>22.71</c:v>
                </c:pt>
                <c:pt idx="25">
                  <c:v>19.43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D7-47FE-A14C-2E48CF386E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15.43</c:v>
                </c:pt>
                <c:pt idx="1">
                  <c:v>12.29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D7-47FE-A14C-2E48CF386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234296"/>
        <c:axId val="152852104"/>
      </c:lineChart>
      <c:catAx>
        <c:axId val="409234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852104"/>
        <c:crosses val="autoZero"/>
        <c:auto val="1"/>
        <c:lblAlgn val="ctr"/>
        <c:lblOffset val="100"/>
        <c:noMultiLvlLbl val="0"/>
      </c:catAx>
      <c:valAx>
        <c:axId val="1528521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092342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SOUTHERN PLAINS REGION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RANGE AND PASTURE CONDITION</a:t>
            </a:r>
          </a:p>
          <a:p>
            <a:pPr>
              <a:defRPr/>
            </a:pPr>
            <a:r>
              <a:rPr lang="en-US" sz="2000" b="0" dirty="0"/>
              <a:t>Percent</a:t>
            </a:r>
            <a:r>
              <a:rPr lang="en-US" sz="2000" b="0" baseline="0" dirty="0"/>
              <a:t> Poor and Very Poor,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4895918182640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28.4</c:v>
                </c:pt>
                <c:pt idx="1">
                  <c:v>26.3</c:v>
                </c:pt>
                <c:pt idx="2">
                  <c:v>25.1</c:v>
                </c:pt>
                <c:pt idx="3">
                  <c:v>24.8</c:v>
                </c:pt>
                <c:pt idx="4">
                  <c:v>24.2</c:v>
                </c:pt>
                <c:pt idx="5">
                  <c:v>24.4</c:v>
                </c:pt>
                <c:pt idx="6">
                  <c:v>23.7</c:v>
                </c:pt>
                <c:pt idx="7">
                  <c:v>25</c:v>
                </c:pt>
                <c:pt idx="8">
                  <c:v>25.2</c:v>
                </c:pt>
                <c:pt idx="9">
                  <c:v>25.1</c:v>
                </c:pt>
                <c:pt idx="10">
                  <c:v>26.5</c:v>
                </c:pt>
                <c:pt idx="11">
                  <c:v>30.1</c:v>
                </c:pt>
                <c:pt idx="12">
                  <c:v>32</c:v>
                </c:pt>
                <c:pt idx="13">
                  <c:v>32.700000000000003</c:v>
                </c:pt>
                <c:pt idx="14">
                  <c:v>34.799999999999997</c:v>
                </c:pt>
                <c:pt idx="15">
                  <c:v>36.700000000000003</c:v>
                </c:pt>
                <c:pt idx="16">
                  <c:v>40</c:v>
                </c:pt>
                <c:pt idx="17">
                  <c:v>38.299999999999997</c:v>
                </c:pt>
                <c:pt idx="18">
                  <c:v>35.9</c:v>
                </c:pt>
                <c:pt idx="19">
                  <c:v>33.5</c:v>
                </c:pt>
                <c:pt idx="20">
                  <c:v>31.3</c:v>
                </c:pt>
                <c:pt idx="21">
                  <c:v>32.5</c:v>
                </c:pt>
                <c:pt idx="22">
                  <c:v>31.5</c:v>
                </c:pt>
                <c:pt idx="23">
                  <c:v>34.6</c:v>
                </c:pt>
                <c:pt idx="24">
                  <c:v>35.1</c:v>
                </c:pt>
                <c:pt idx="25">
                  <c:v>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3F-413F-9850-F6C224EC77C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53</c:v>
                </c:pt>
                <c:pt idx="1">
                  <c:v>47.5</c:v>
                </c:pt>
                <c:pt idx="2">
                  <c:v>37.5</c:v>
                </c:pt>
                <c:pt idx="3">
                  <c:v>21.5</c:v>
                </c:pt>
                <c:pt idx="4">
                  <c:v>19</c:v>
                </c:pt>
                <c:pt idx="5">
                  <c:v>18.5</c:v>
                </c:pt>
                <c:pt idx="6">
                  <c:v>21.5</c:v>
                </c:pt>
                <c:pt idx="7">
                  <c:v>30</c:v>
                </c:pt>
                <c:pt idx="8">
                  <c:v>31</c:v>
                </c:pt>
                <c:pt idx="9">
                  <c:v>25</c:v>
                </c:pt>
                <c:pt idx="10">
                  <c:v>28.5</c:v>
                </c:pt>
                <c:pt idx="11">
                  <c:v>28</c:v>
                </c:pt>
                <c:pt idx="12">
                  <c:v>36.5</c:v>
                </c:pt>
                <c:pt idx="13">
                  <c:v>40.5</c:v>
                </c:pt>
                <c:pt idx="14">
                  <c:v>45</c:v>
                </c:pt>
                <c:pt idx="15">
                  <c:v>48.5</c:v>
                </c:pt>
                <c:pt idx="16">
                  <c:v>51.5</c:v>
                </c:pt>
                <c:pt idx="17">
                  <c:v>53</c:v>
                </c:pt>
                <c:pt idx="18">
                  <c:v>58.5</c:v>
                </c:pt>
                <c:pt idx="19">
                  <c:v>60</c:v>
                </c:pt>
                <c:pt idx="20">
                  <c:v>53.5</c:v>
                </c:pt>
                <c:pt idx="21">
                  <c:v>54</c:v>
                </c:pt>
                <c:pt idx="22">
                  <c:v>47.5</c:v>
                </c:pt>
                <c:pt idx="23">
                  <c:v>52.5</c:v>
                </c:pt>
                <c:pt idx="24">
                  <c:v>54</c:v>
                </c:pt>
                <c:pt idx="25">
                  <c:v>46.5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3F-413F-9850-F6C224EC77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24</c:v>
                </c:pt>
                <c:pt idx="1">
                  <c:v>26.5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3F-413F-9850-F6C224EC7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852888"/>
        <c:axId val="152853280"/>
      </c:lineChart>
      <c:catAx>
        <c:axId val="152852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853280"/>
        <c:crosses val="autoZero"/>
        <c:auto val="1"/>
        <c:lblAlgn val="ctr"/>
        <c:lblOffset val="100"/>
        <c:noMultiLvlLbl val="0"/>
      </c:catAx>
      <c:valAx>
        <c:axId val="15285328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85288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CORNBELT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REGION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RANGE AND PASTURE CONDITION</a:t>
            </a:r>
          </a:p>
          <a:p>
            <a:pPr>
              <a:defRPr/>
            </a:pPr>
            <a:r>
              <a:rPr lang="en-US" sz="2000" b="0" dirty="0"/>
              <a:t>Percent</a:t>
            </a:r>
            <a:r>
              <a:rPr lang="en-US" sz="2000" b="0" baseline="0" dirty="0"/>
              <a:t> Poor and Very Poor,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4895918182640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11.83</c:v>
                </c:pt>
                <c:pt idx="1">
                  <c:v>10.45</c:v>
                </c:pt>
                <c:pt idx="2">
                  <c:v>9.0299999999999994</c:v>
                </c:pt>
                <c:pt idx="3">
                  <c:v>7.93</c:v>
                </c:pt>
                <c:pt idx="4">
                  <c:v>7.03</c:v>
                </c:pt>
                <c:pt idx="5">
                  <c:v>7.03</c:v>
                </c:pt>
                <c:pt idx="6">
                  <c:v>8</c:v>
                </c:pt>
                <c:pt idx="7">
                  <c:v>8.93</c:v>
                </c:pt>
                <c:pt idx="8">
                  <c:v>9.65</c:v>
                </c:pt>
                <c:pt idx="9">
                  <c:v>11.18</c:v>
                </c:pt>
                <c:pt idx="10">
                  <c:v>13.2</c:v>
                </c:pt>
                <c:pt idx="11">
                  <c:v>15.68</c:v>
                </c:pt>
                <c:pt idx="12">
                  <c:v>17.079999999999998</c:v>
                </c:pt>
                <c:pt idx="13">
                  <c:v>18.149999999999999</c:v>
                </c:pt>
                <c:pt idx="14">
                  <c:v>20.03</c:v>
                </c:pt>
                <c:pt idx="15">
                  <c:v>20.75</c:v>
                </c:pt>
                <c:pt idx="16">
                  <c:v>21</c:v>
                </c:pt>
                <c:pt idx="17">
                  <c:v>20.8</c:v>
                </c:pt>
                <c:pt idx="18">
                  <c:v>20.13</c:v>
                </c:pt>
                <c:pt idx="19">
                  <c:v>20.100000000000001</c:v>
                </c:pt>
                <c:pt idx="20">
                  <c:v>20.28</c:v>
                </c:pt>
                <c:pt idx="21">
                  <c:v>20.5</c:v>
                </c:pt>
                <c:pt idx="22">
                  <c:v>21.1</c:v>
                </c:pt>
                <c:pt idx="23">
                  <c:v>22.93</c:v>
                </c:pt>
                <c:pt idx="24">
                  <c:v>22.95</c:v>
                </c:pt>
                <c:pt idx="25">
                  <c:v>23.13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0F-4607-8399-DDB88E7EFE2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12</c:v>
                </c:pt>
                <c:pt idx="1">
                  <c:v>11.63</c:v>
                </c:pt>
                <c:pt idx="2">
                  <c:v>9.75</c:v>
                </c:pt>
                <c:pt idx="3">
                  <c:v>12.63</c:v>
                </c:pt>
                <c:pt idx="4">
                  <c:v>20.75</c:v>
                </c:pt>
                <c:pt idx="5">
                  <c:v>24.75</c:v>
                </c:pt>
                <c:pt idx="6">
                  <c:v>29</c:v>
                </c:pt>
                <c:pt idx="7">
                  <c:v>37.25</c:v>
                </c:pt>
                <c:pt idx="8">
                  <c:v>34.130000000000003</c:v>
                </c:pt>
                <c:pt idx="9">
                  <c:v>33.630000000000003</c:v>
                </c:pt>
                <c:pt idx="10">
                  <c:v>32.130000000000003</c:v>
                </c:pt>
                <c:pt idx="11">
                  <c:v>32.130000000000003</c:v>
                </c:pt>
                <c:pt idx="12">
                  <c:v>32</c:v>
                </c:pt>
                <c:pt idx="13">
                  <c:v>30.63</c:v>
                </c:pt>
                <c:pt idx="14">
                  <c:v>26.5</c:v>
                </c:pt>
                <c:pt idx="15">
                  <c:v>25</c:v>
                </c:pt>
                <c:pt idx="16">
                  <c:v>27.38</c:v>
                </c:pt>
                <c:pt idx="17">
                  <c:v>32.380000000000003</c:v>
                </c:pt>
                <c:pt idx="18">
                  <c:v>35.380000000000003</c:v>
                </c:pt>
                <c:pt idx="19">
                  <c:v>36.880000000000003</c:v>
                </c:pt>
                <c:pt idx="20">
                  <c:v>36.75</c:v>
                </c:pt>
                <c:pt idx="21">
                  <c:v>36.380000000000003</c:v>
                </c:pt>
                <c:pt idx="22">
                  <c:v>38.5</c:v>
                </c:pt>
                <c:pt idx="23">
                  <c:v>39.630000000000003</c:v>
                </c:pt>
                <c:pt idx="24">
                  <c:v>38.25</c:v>
                </c:pt>
                <c:pt idx="25">
                  <c:v>34.880000000000003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0F-4607-8399-DDB88E7EFE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4.75</c:v>
                </c:pt>
                <c:pt idx="1">
                  <c:v>3.75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0F-4607-8399-DDB88E7EF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854064"/>
        <c:axId val="152854456"/>
      </c:lineChart>
      <c:catAx>
        <c:axId val="15285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854456"/>
        <c:crosses val="autoZero"/>
        <c:auto val="1"/>
        <c:lblAlgn val="ctr"/>
        <c:lblOffset val="100"/>
        <c:noMultiLvlLbl val="0"/>
      </c:catAx>
      <c:valAx>
        <c:axId val="15285445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8540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NORTHEAST REGION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RANGE AND PASTURE CONDITION</a:t>
            </a:r>
          </a:p>
          <a:p>
            <a:pPr>
              <a:defRPr/>
            </a:pPr>
            <a:r>
              <a:rPr lang="en-US" sz="2000" b="0" dirty="0"/>
              <a:t>Percent</a:t>
            </a:r>
            <a:r>
              <a:rPr lang="en-US" sz="2000" b="0" baseline="0" dirty="0"/>
              <a:t> Poor and Very Poor,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4895918182640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13.07</c:v>
                </c:pt>
                <c:pt idx="1">
                  <c:v>13.27</c:v>
                </c:pt>
                <c:pt idx="2">
                  <c:v>7.85</c:v>
                </c:pt>
                <c:pt idx="3">
                  <c:v>5.87</c:v>
                </c:pt>
                <c:pt idx="4">
                  <c:v>5.05</c:v>
                </c:pt>
                <c:pt idx="5">
                  <c:v>5.49</c:v>
                </c:pt>
                <c:pt idx="6">
                  <c:v>5.6</c:v>
                </c:pt>
                <c:pt idx="7">
                  <c:v>6.05</c:v>
                </c:pt>
                <c:pt idx="8">
                  <c:v>7.56</c:v>
                </c:pt>
                <c:pt idx="9">
                  <c:v>9.75</c:v>
                </c:pt>
                <c:pt idx="10">
                  <c:v>11.8</c:v>
                </c:pt>
                <c:pt idx="11">
                  <c:v>14.78</c:v>
                </c:pt>
                <c:pt idx="12">
                  <c:v>19.22</c:v>
                </c:pt>
                <c:pt idx="13">
                  <c:v>22.62</c:v>
                </c:pt>
                <c:pt idx="14">
                  <c:v>25.64</c:v>
                </c:pt>
                <c:pt idx="15">
                  <c:v>25.76</c:v>
                </c:pt>
                <c:pt idx="16">
                  <c:v>24.05</c:v>
                </c:pt>
                <c:pt idx="17">
                  <c:v>23.76</c:v>
                </c:pt>
                <c:pt idx="18">
                  <c:v>25.22</c:v>
                </c:pt>
                <c:pt idx="19">
                  <c:v>26.31</c:v>
                </c:pt>
                <c:pt idx="20">
                  <c:v>23.69</c:v>
                </c:pt>
                <c:pt idx="21">
                  <c:v>22.24</c:v>
                </c:pt>
                <c:pt idx="22">
                  <c:v>23.09</c:v>
                </c:pt>
                <c:pt idx="23">
                  <c:v>22.87</c:v>
                </c:pt>
                <c:pt idx="24">
                  <c:v>19.95</c:v>
                </c:pt>
                <c:pt idx="25">
                  <c:v>20.78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EB-479F-BB64-3BF1BFABF0E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8.09</c:v>
                </c:pt>
                <c:pt idx="1">
                  <c:v>2.36</c:v>
                </c:pt>
                <c:pt idx="2">
                  <c:v>5.91</c:v>
                </c:pt>
                <c:pt idx="3">
                  <c:v>8.73</c:v>
                </c:pt>
                <c:pt idx="4">
                  <c:v>9.36</c:v>
                </c:pt>
                <c:pt idx="5">
                  <c:v>15.27</c:v>
                </c:pt>
                <c:pt idx="6">
                  <c:v>15.55</c:v>
                </c:pt>
                <c:pt idx="7">
                  <c:v>13</c:v>
                </c:pt>
                <c:pt idx="8">
                  <c:v>8.73</c:v>
                </c:pt>
                <c:pt idx="9">
                  <c:v>10.27</c:v>
                </c:pt>
                <c:pt idx="10">
                  <c:v>7.64</c:v>
                </c:pt>
                <c:pt idx="11">
                  <c:v>9.09</c:v>
                </c:pt>
                <c:pt idx="12">
                  <c:v>6.64</c:v>
                </c:pt>
                <c:pt idx="13">
                  <c:v>7.55</c:v>
                </c:pt>
                <c:pt idx="14">
                  <c:v>4.09</c:v>
                </c:pt>
                <c:pt idx="15">
                  <c:v>4.6399999999999997</c:v>
                </c:pt>
                <c:pt idx="16">
                  <c:v>5.45</c:v>
                </c:pt>
                <c:pt idx="17">
                  <c:v>10.45</c:v>
                </c:pt>
                <c:pt idx="18">
                  <c:v>12.64</c:v>
                </c:pt>
                <c:pt idx="19">
                  <c:v>11</c:v>
                </c:pt>
                <c:pt idx="20">
                  <c:v>15.64</c:v>
                </c:pt>
                <c:pt idx="21">
                  <c:v>12.55</c:v>
                </c:pt>
                <c:pt idx="22">
                  <c:v>15</c:v>
                </c:pt>
                <c:pt idx="23">
                  <c:v>14.27</c:v>
                </c:pt>
                <c:pt idx="24">
                  <c:v>16.64</c:v>
                </c:pt>
                <c:pt idx="25">
                  <c:v>17.91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EB-479F-BB64-3BF1BFABF0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14.45</c:v>
                </c:pt>
                <c:pt idx="1">
                  <c:v>7.18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EB-479F-BB64-3BF1BFABF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854848"/>
        <c:axId val="409721312"/>
      </c:lineChart>
      <c:catAx>
        <c:axId val="15285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9721312"/>
        <c:crosses val="autoZero"/>
        <c:auto val="1"/>
        <c:lblAlgn val="ctr"/>
        <c:lblOffset val="100"/>
        <c:noMultiLvlLbl val="0"/>
      </c:catAx>
      <c:valAx>
        <c:axId val="40972131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8548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SOUTHEAST REGION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RANGE AND PASTURE CONDITION</a:t>
            </a:r>
          </a:p>
          <a:p>
            <a:pPr>
              <a:defRPr/>
            </a:pPr>
            <a:r>
              <a:rPr lang="en-US" sz="2000" b="0" dirty="0"/>
              <a:t>Percent</a:t>
            </a:r>
            <a:r>
              <a:rPr lang="en-US" sz="2000" b="0" baseline="0" dirty="0"/>
              <a:t> Poor and Very Poor,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4895918182640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8.92</c:v>
                </c:pt>
                <c:pt idx="1">
                  <c:v>9.15</c:v>
                </c:pt>
                <c:pt idx="2">
                  <c:v>8.8800000000000008</c:v>
                </c:pt>
                <c:pt idx="3">
                  <c:v>9.6999999999999993</c:v>
                </c:pt>
                <c:pt idx="4">
                  <c:v>11.03</c:v>
                </c:pt>
                <c:pt idx="5">
                  <c:v>10.63</c:v>
                </c:pt>
                <c:pt idx="6">
                  <c:v>8.82</c:v>
                </c:pt>
                <c:pt idx="7">
                  <c:v>9.15</c:v>
                </c:pt>
                <c:pt idx="8">
                  <c:v>10.27</c:v>
                </c:pt>
                <c:pt idx="9">
                  <c:v>11.42</c:v>
                </c:pt>
                <c:pt idx="10">
                  <c:v>11.72</c:v>
                </c:pt>
                <c:pt idx="11">
                  <c:v>13.02</c:v>
                </c:pt>
                <c:pt idx="12">
                  <c:v>13.18</c:v>
                </c:pt>
                <c:pt idx="13">
                  <c:v>13.55</c:v>
                </c:pt>
                <c:pt idx="14">
                  <c:v>12.95</c:v>
                </c:pt>
                <c:pt idx="15">
                  <c:v>12.9</c:v>
                </c:pt>
                <c:pt idx="16">
                  <c:v>12.22</c:v>
                </c:pt>
                <c:pt idx="17">
                  <c:v>11.8</c:v>
                </c:pt>
                <c:pt idx="18">
                  <c:v>12.53</c:v>
                </c:pt>
                <c:pt idx="19">
                  <c:v>13.43</c:v>
                </c:pt>
                <c:pt idx="20">
                  <c:v>15.68</c:v>
                </c:pt>
                <c:pt idx="21">
                  <c:v>17.02</c:v>
                </c:pt>
                <c:pt idx="22">
                  <c:v>18.649999999999999</c:v>
                </c:pt>
                <c:pt idx="23">
                  <c:v>20.05</c:v>
                </c:pt>
                <c:pt idx="24">
                  <c:v>19.62</c:v>
                </c:pt>
                <c:pt idx="25">
                  <c:v>19.88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D2-478A-960E-C0E6439B3FE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9.92</c:v>
                </c:pt>
                <c:pt idx="1">
                  <c:v>9.42</c:v>
                </c:pt>
                <c:pt idx="2">
                  <c:v>9.08</c:v>
                </c:pt>
                <c:pt idx="3">
                  <c:v>8.17</c:v>
                </c:pt>
                <c:pt idx="4">
                  <c:v>8.92</c:v>
                </c:pt>
                <c:pt idx="5">
                  <c:v>11.92</c:v>
                </c:pt>
                <c:pt idx="6">
                  <c:v>12.58</c:v>
                </c:pt>
                <c:pt idx="7">
                  <c:v>11.58</c:v>
                </c:pt>
                <c:pt idx="8">
                  <c:v>11.42</c:v>
                </c:pt>
                <c:pt idx="9">
                  <c:v>8.5</c:v>
                </c:pt>
                <c:pt idx="10">
                  <c:v>8.5</c:v>
                </c:pt>
                <c:pt idx="11">
                  <c:v>9.75</c:v>
                </c:pt>
                <c:pt idx="12">
                  <c:v>11.42</c:v>
                </c:pt>
                <c:pt idx="13">
                  <c:v>11.25</c:v>
                </c:pt>
                <c:pt idx="14">
                  <c:v>13.5</c:v>
                </c:pt>
                <c:pt idx="15">
                  <c:v>16.579999999999998</c:v>
                </c:pt>
                <c:pt idx="16">
                  <c:v>20.329999999999998</c:v>
                </c:pt>
                <c:pt idx="17">
                  <c:v>21.08</c:v>
                </c:pt>
                <c:pt idx="18">
                  <c:v>22.08</c:v>
                </c:pt>
                <c:pt idx="19">
                  <c:v>22.75</c:v>
                </c:pt>
                <c:pt idx="20">
                  <c:v>22.83</c:v>
                </c:pt>
                <c:pt idx="21">
                  <c:v>25.25</c:v>
                </c:pt>
                <c:pt idx="22">
                  <c:v>28.83</c:v>
                </c:pt>
                <c:pt idx="23">
                  <c:v>31.33</c:v>
                </c:pt>
                <c:pt idx="24">
                  <c:v>34.17</c:v>
                </c:pt>
                <c:pt idx="25">
                  <c:v>37.83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D2-478A-960E-C0E6439B3F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19"/>
                <c:pt idx="0">
                  <c:v>May</c:v>
                </c:pt>
                <c:pt idx="9">
                  <c:v>Jul</c:v>
                </c:pt>
                <c:pt idx="18">
                  <c:v>Sep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9.17</c:v>
                </c:pt>
                <c:pt idx="1">
                  <c:v>6.5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D2-478A-960E-C0E6439B3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722096"/>
        <c:axId val="409722488"/>
      </c:lineChart>
      <c:catAx>
        <c:axId val="40972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9722488"/>
        <c:crosses val="autoZero"/>
        <c:auto val="1"/>
        <c:lblAlgn val="ctr"/>
        <c:lblOffset val="100"/>
        <c:noMultiLvlLbl val="0"/>
      </c:catAx>
      <c:valAx>
        <c:axId val="40972248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097220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120B6-31A4-4049-BED1-3A7C179EEDD8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F6A8B-4994-4E4A-A79E-7CEDA5F7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4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26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23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473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72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4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1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0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2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22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8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9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2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76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3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3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8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1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70844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53CB6D-6F54-ED7F-9CE0-E78D9CD895E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37450" y="6235700"/>
            <a:ext cx="612775" cy="31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4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5C7761-4948-1D30-4CDD-066603E108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8563" y="6235700"/>
            <a:ext cx="611187" cy="312738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7106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7541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A37F74-C70F-7851-F043-82B558CB3E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8563" y="6235700"/>
            <a:ext cx="611187" cy="312738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61104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4687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62B987-D641-32C2-7383-C257D097C48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8563" y="6235700"/>
            <a:ext cx="611187" cy="312738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67342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0555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90DFD3-C516-EDB5-4B26-1D6E5DFEAA4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8563" y="6235700"/>
            <a:ext cx="611187" cy="312738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66610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43662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498E39-92DA-C82A-713D-BCF41F243BB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8563" y="6235700"/>
            <a:ext cx="611187" cy="312738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66447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1931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17E7B0-D7A9-1547-1835-676BFD226D0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8563" y="6235700"/>
            <a:ext cx="611187" cy="312738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79714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083931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204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Tyler Cozzens</cp:lastModifiedBy>
  <cp:revision>294</cp:revision>
  <dcterms:created xsi:type="dcterms:W3CDTF">2013-08-06T23:11:48Z</dcterms:created>
  <dcterms:modified xsi:type="dcterms:W3CDTF">2024-05-13T20:23:32Z</dcterms:modified>
</cp:coreProperties>
</file>