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9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SEASONAL PRICE INDEX – OMAHA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CORN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2015/16-2024/25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36E-2"/>
          <c:y val="0.18519648072159994"/>
          <c:w val="0.89350438953751465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Max. Index</c:v>
                </c:pt>
              </c:strCache>
            </c:strRef>
          </c:tx>
          <c:spPr>
            <a:ln w="50800">
              <a:solidFill>
                <a:srgbClr val="FF0000"/>
              </a:solidFill>
              <a:prstDash val="lg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</c:v>
                </c:pt>
                <c:pt idx="10">
                  <c:v>Jul</c:v>
                </c:pt>
                <c:pt idx="11">
                  <c:v>Aug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1.164073136783224</c:v>
                </c:pt>
                <c:pt idx="1">
                  <c:v>1.0726401440423436</c:v>
                </c:pt>
                <c:pt idx="2">
                  <c:v>1.1418212596236326</c:v>
                </c:pt>
                <c:pt idx="3">
                  <c:v>1.1314371486247707</c:v>
                </c:pt>
                <c:pt idx="4">
                  <c:v>1.1461876410839045</c:v>
                </c:pt>
                <c:pt idx="5">
                  <c:v>1.2142406226744475</c:v>
                </c:pt>
                <c:pt idx="6">
                  <c:v>1.1494269771257903</c:v>
                </c:pt>
                <c:pt idx="7">
                  <c:v>1.1848313748554604</c:v>
                </c:pt>
                <c:pt idx="8">
                  <c:v>1.234977371108575</c:v>
                </c:pt>
                <c:pt idx="9">
                  <c:v>1.2814263771714689</c:v>
                </c:pt>
                <c:pt idx="10">
                  <c:v>1.1466535970778458</c:v>
                </c:pt>
                <c:pt idx="11">
                  <c:v>1.1453565675588129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EA-4C0F-BD3D-BCF0466B663C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 Avg. Index</c:v>
                </c:pt>
              </c:strCache>
            </c:strRef>
          </c:tx>
          <c:spPr>
            <a:ln w="1016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</c:v>
                </c:pt>
                <c:pt idx="10">
                  <c:v>Jul</c:v>
                </c:pt>
                <c:pt idx="11">
                  <c:v>Aug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0.94274440360370548</c:v>
                </c:pt>
                <c:pt idx="1">
                  <c:v>0.93546461303955053</c:v>
                </c:pt>
                <c:pt idx="2">
                  <c:v>0.96050819446700497</c:v>
                </c:pt>
                <c:pt idx="3">
                  <c:v>0.98872430005738665</c:v>
                </c:pt>
                <c:pt idx="4">
                  <c:v>1.0075003549570551</c:v>
                </c:pt>
                <c:pt idx="5">
                  <c:v>1.0236722452813585</c:v>
                </c:pt>
                <c:pt idx="6">
                  <c:v>1.0325205978385459</c:v>
                </c:pt>
                <c:pt idx="7">
                  <c:v>1.0449201450283878</c:v>
                </c:pt>
                <c:pt idx="8">
                  <c:v>1.0567690833914509</c:v>
                </c:pt>
                <c:pt idx="9">
                  <c:v>1.0482902183479428</c:v>
                </c:pt>
                <c:pt idx="10">
                  <c:v>0.99259519080426006</c:v>
                </c:pt>
                <c:pt idx="11">
                  <c:v>0.96629065318335128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EA-4C0F-BD3D-BCF0466B663C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Min. Index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</c:v>
                </c:pt>
                <c:pt idx="10">
                  <c:v>Jul</c:v>
                </c:pt>
                <c:pt idx="11">
                  <c:v>Aug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0.81486036223774772</c:v>
                </c:pt>
                <c:pt idx="1">
                  <c:v>0.81280297022161263</c:v>
                </c:pt>
                <c:pt idx="2">
                  <c:v>0.76233666747026807</c:v>
                </c:pt>
                <c:pt idx="3">
                  <c:v>0.79493161244974786</c:v>
                </c:pt>
                <c:pt idx="4">
                  <c:v>0.8918555844037207</c:v>
                </c:pt>
                <c:pt idx="5">
                  <c:v>0.92267072476332446</c:v>
                </c:pt>
                <c:pt idx="6">
                  <c:v>0.93709521910999549</c:v>
                </c:pt>
                <c:pt idx="7">
                  <c:v>0.89444146236909838</c:v>
                </c:pt>
                <c:pt idx="8">
                  <c:v>0.90215225790336329</c:v>
                </c:pt>
                <c:pt idx="9">
                  <c:v>0.90247333250003048</c:v>
                </c:pt>
                <c:pt idx="10">
                  <c:v>0.79927937010543704</c:v>
                </c:pt>
                <c:pt idx="11">
                  <c:v>0.78842874222769976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EA-4C0F-BD3D-BCF0466B66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688896"/>
        <c:axId val="158766544"/>
      </c:lineChart>
      <c:catAx>
        <c:axId val="15868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8766544"/>
        <c:crosses val="autoZero"/>
        <c:auto val="1"/>
        <c:lblAlgn val="ctr"/>
        <c:lblOffset val="100"/>
        <c:noMultiLvlLbl val="0"/>
      </c:catAx>
      <c:valAx>
        <c:axId val="158766544"/>
        <c:scaling>
          <c:orientation val="minMax"/>
          <c:max val="1.3"/>
          <c:min val="0.70000000000000007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58688896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SEASONAL PRICE INDEX – TEXAS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CORN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2015/16-2024/25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36E-2"/>
          <c:y val="0.18519648072159994"/>
          <c:w val="0.89350438953751465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Max. Index</c:v>
                </c:pt>
              </c:strCache>
            </c:strRef>
          </c:tx>
          <c:spPr>
            <a:ln w="50800">
              <a:solidFill>
                <a:srgbClr val="FF0000"/>
              </a:solidFill>
              <a:prstDash val="lg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</c:v>
                </c:pt>
                <c:pt idx="10">
                  <c:v>Jul</c:v>
                </c:pt>
                <c:pt idx="11">
                  <c:v>Aug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0.99560995443033906</c:v>
                </c:pt>
                <c:pt idx="1">
                  <c:v>1.0246032847781241</c:v>
                </c:pt>
                <c:pt idx="2">
                  <c:v>1.0110209142090545</c:v>
                </c:pt>
                <c:pt idx="3">
                  <c:v>1.0249651687063412</c:v>
                </c:pt>
                <c:pt idx="4">
                  <c:v>1.1125725442907557</c:v>
                </c:pt>
                <c:pt idx="5">
                  <c:v>1.1067925463085211</c:v>
                </c:pt>
                <c:pt idx="6">
                  <c:v>1.1029333885052075</c:v>
                </c:pt>
                <c:pt idx="7">
                  <c:v>1.1304402867684713</c:v>
                </c:pt>
                <c:pt idx="8">
                  <c:v>1.1884993337718657</c:v>
                </c:pt>
                <c:pt idx="9">
                  <c:v>1.1237934394126314</c:v>
                </c:pt>
                <c:pt idx="10">
                  <c:v>1.0975463222595769</c:v>
                </c:pt>
                <c:pt idx="11">
                  <c:v>1.0059468081541711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42-45CF-BCFC-B25FCFA74C7C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 Avg. Index</c:v>
                </c:pt>
              </c:strCache>
            </c:strRef>
          </c:tx>
          <c:spPr>
            <a:ln w="1016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</c:v>
                </c:pt>
                <c:pt idx="10">
                  <c:v>Jul</c:v>
                </c:pt>
                <c:pt idx="11">
                  <c:v>Aug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0.9592543427396365</c:v>
                </c:pt>
                <c:pt idx="1">
                  <c:v>0.98717976798843643</c:v>
                </c:pt>
                <c:pt idx="2">
                  <c:v>0.97764191399777334</c:v>
                </c:pt>
                <c:pt idx="3">
                  <c:v>0.98800448162349652</c:v>
                </c:pt>
                <c:pt idx="4">
                  <c:v>1.0046605585034061</c:v>
                </c:pt>
                <c:pt idx="5">
                  <c:v>1.0136588486443014</c:v>
                </c:pt>
                <c:pt idx="6">
                  <c:v>1.0219955363328204</c:v>
                </c:pt>
                <c:pt idx="7">
                  <c:v>1.0248069181049781</c:v>
                </c:pt>
                <c:pt idx="8">
                  <c:v>1.0411939638702161</c:v>
                </c:pt>
                <c:pt idx="9">
                  <c:v>1.0428222564788303</c:v>
                </c:pt>
                <c:pt idx="10">
                  <c:v>0.98930033056777922</c:v>
                </c:pt>
                <c:pt idx="11">
                  <c:v>0.9494810811483253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42-45CF-BCFC-B25FCFA74C7C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Min. Index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</c:v>
                </c:pt>
                <c:pt idx="10">
                  <c:v>Jul</c:v>
                </c:pt>
                <c:pt idx="11">
                  <c:v>Aug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0.86695153267209124</c:v>
                </c:pt>
                <c:pt idx="1">
                  <c:v>0.86025709657517613</c:v>
                </c:pt>
                <c:pt idx="2">
                  <c:v>0.89295291212114591</c:v>
                </c:pt>
                <c:pt idx="3">
                  <c:v>0.91784352948886261</c:v>
                </c:pt>
                <c:pt idx="4">
                  <c:v>0.91119441742018314</c:v>
                </c:pt>
                <c:pt idx="5">
                  <c:v>0.94821403013861483</c:v>
                </c:pt>
                <c:pt idx="6">
                  <c:v>0.96500266673975776</c:v>
                </c:pt>
                <c:pt idx="7">
                  <c:v>0.92693642357558992</c:v>
                </c:pt>
                <c:pt idx="8">
                  <c:v>0.94085722883131162</c:v>
                </c:pt>
                <c:pt idx="9">
                  <c:v>0.9572921281902016</c:v>
                </c:pt>
                <c:pt idx="10">
                  <c:v>0.88563583705219617</c:v>
                </c:pt>
                <c:pt idx="11">
                  <c:v>0.90143522130454379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542-45CF-BCFC-B25FCFA74C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1092360"/>
        <c:axId val="161105576"/>
      </c:lineChart>
      <c:catAx>
        <c:axId val="161092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61105576"/>
        <c:crosses val="autoZero"/>
        <c:auto val="1"/>
        <c:lblAlgn val="ctr"/>
        <c:lblOffset val="100"/>
        <c:noMultiLvlLbl val="0"/>
      </c:catAx>
      <c:valAx>
        <c:axId val="161105576"/>
        <c:scaling>
          <c:orientation val="minMax"/>
          <c:max val="1.2"/>
          <c:min val="0.8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61092360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SEASONAL PRICE INDEX – NATIONAL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CORN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2015/16-2024/25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36E-2"/>
          <c:y val="0.18519648072159994"/>
          <c:w val="0.89350438953751465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Max. Index</c:v>
                </c:pt>
              </c:strCache>
            </c:strRef>
          </c:tx>
          <c:spPr>
            <a:ln w="50800">
              <a:solidFill>
                <a:srgbClr val="FF5050"/>
              </a:solidFill>
              <a:prstDash val="lg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</c:v>
                </c:pt>
                <c:pt idx="10">
                  <c:v>Jul</c:v>
                </c:pt>
                <c:pt idx="11">
                  <c:v>Aug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1.0102424421813039</c:v>
                </c:pt>
                <c:pt idx="1">
                  <c:v>1.0081965660379157</c:v>
                </c:pt>
                <c:pt idx="2">
                  <c:v>0.99089185807988522</c:v>
                </c:pt>
                <c:pt idx="3">
                  <c:v>1.0108781135971274</c:v>
                </c:pt>
                <c:pt idx="4">
                  <c:v>1.0878848516380701</c:v>
                </c:pt>
                <c:pt idx="5">
                  <c:v>1.1066052582750134</c:v>
                </c:pt>
                <c:pt idx="6">
                  <c:v>1.0932422265309212</c:v>
                </c:pt>
                <c:pt idx="7">
                  <c:v>1.0715063839964387</c:v>
                </c:pt>
                <c:pt idx="8">
                  <c:v>1.1253605026931028</c:v>
                </c:pt>
                <c:pt idx="9">
                  <c:v>1.1159184554220252</c:v>
                </c:pt>
                <c:pt idx="10">
                  <c:v>1.1135151170509359</c:v>
                </c:pt>
                <c:pt idx="11">
                  <c:v>1.126933658064772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12-4E3F-8AE2-4CBEFE9B0F75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 Avg. Index</c:v>
                </c:pt>
              </c:strCache>
            </c:strRef>
          </c:tx>
          <c:spPr>
            <a:ln w="1016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</c:v>
                </c:pt>
                <c:pt idx="10">
                  <c:v>Jul</c:v>
                </c:pt>
                <c:pt idx="11">
                  <c:v>Aug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0.97180208679138569</c:v>
                </c:pt>
                <c:pt idx="1">
                  <c:v>0.95717034119754518</c:v>
                </c:pt>
                <c:pt idx="2">
                  <c:v>0.94859511438175803</c:v>
                </c:pt>
                <c:pt idx="3">
                  <c:v>0.97310079130111105</c:v>
                </c:pt>
                <c:pt idx="4">
                  <c:v>0.99143982823834309</c:v>
                </c:pt>
                <c:pt idx="5">
                  <c:v>1.0067847866954052</c:v>
                </c:pt>
                <c:pt idx="6">
                  <c:v>1.0174052287664392</c:v>
                </c:pt>
                <c:pt idx="7">
                  <c:v>1.0195613850331711</c:v>
                </c:pt>
                <c:pt idx="8">
                  <c:v>1.0375972321880482</c:v>
                </c:pt>
                <c:pt idx="9">
                  <c:v>1.0461250858778455</c:v>
                </c:pt>
                <c:pt idx="10">
                  <c:v>1.039451390494607</c:v>
                </c:pt>
                <c:pt idx="11">
                  <c:v>0.99096672903434091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12-4E3F-8AE2-4CBEFE9B0F75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Min. Index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</c:v>
                </c:pt>
                <c:pt idx="10">
                  <c:v>Jul</c:v>
                </c:pt>
                <c:pt idx="11">
                  <c:v>Aug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0.94237772191474156</c:v>
                </c:pt>
                <c:pt idx="1">
                  <c:v>0.85178859412262597</c:v>
                </c:pt>
                <c:pt idx="2">
                  <c:v>0.87333615483912097</c:v>
                </c:pt>
                <c:pt idx="3">
                  <c:v>0.89138223554433194</c:v>
                </c:pt>
                <c:pt idx="4">
                  <c:v>0.88673554517833308</c:v>
                </c:pt>
                <c:pt idx="5">
                  <c:v>0.95582155338135921</c:v>
                </c:pt>
                <c:pt idx="6">
                  <c:v>0.97579261420451702</c:v>
                </c:pt>
                <c:pt idx="7">
                  <c:v>0.94495189920351363</c:v>
                </c:pt>
                <c:pt idx="8">
                  <c:v>0.96430963324869046</c:v>
                </c:pt>
                <c:pt idx="9">
                  <c:v>0.94913198540399346</c:v>
                </c:pt>
                <c:pt idx="10">
                  <c:v>0.95572763676527084</c:v>
                </c:pt>
                <c:pt idx="11">
                  <c:v>0.91550064312271862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12-4E3F-8AE2-4CBEFE9B0F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3030736"/>
        <c:axId val="9574880"/>
      </c:lineChart>
      <c:catAx>
        <c:axId val="27303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9574880"/>
        <c:crosses val="autoZero"/>
        <c:auto val="1"/>
        <c:lblAlgn val="ctr"/>
        <c:lblOffset val="100"/>
        <c:noMultiLvlLbl val="0"/>
      </c:catAx>
      <c:valAx>
        <c:axId val="9574880"/>
        <c:scaling>
          <c:orientation val="minMax"/>
          <c:max val="1.1500000000000001"/>
          <c:min val="0.8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73030736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SEASONAL PRICE INDEX – ALFALFA HAY</a:t>
            </a:r>
          </a:p>
          <a:p>
            <a:pPr>
              <a:defRPr/>
            </a:pPr>
            <a:r>
              <a:rPr lang="en-US" sz="2000" b="0" dirty="0"/>
              <a:t>2015/16-2024/25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36E-2"/>
          <c:y val="0.18519648072159994"/>
          <c:w val="0.89350438953751465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Max. Index</c:v>
                </c:pt>
              </c:strCache>
            </c:strRef>
          </c:tx>
          <c:spPr>
            <a:ln w="50800">
              <a:solidFill>
                <a:srgbClr val="FF5050"/>
              </a:solidFill>
              <a:prstDash val="lg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May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  <c:pt idx="4">
                  <c:v>Sep</c:v>
                </c:pt>
                <c:pt idx="5">
                  <c:v>Oct</c:v>
                </c:pt>
                <c:pt idx="6">
                  <c:v>Nov </c:v>
                </c:pt>
                <c:pt idx="7">
                  <c:v>Dec</c:v>
                </c:pt>
                <c:pt idx="8">
                  <c:v>Jan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1.1049433422183923</c:v>
                </c:pt>
                <c:pt idx="1">
                  <c:v>1.0731361053880271</c:v>
                </c:pt>
                <c:pt idx="2">
                  <c:v>1.0594017408960681</c:v>
                </c:pt>
                <c:pt idx="3">
                  <c:v>1.036347209202596</c:v>
                </c:pt>
                <c:pt idx="4">
                  <c:v>1.0379589513568404</c:v>
                </c:pt>
                <c:pt idx="5">
                  <c:v>1.0305387561432575</c:v>
                </c:pt>
                <c:pt idx="6">
                  <c:v>0.97259799433959426</c:v>
                </c:pt>
                <c:pt idx="7">
                  <c:v>0.98655150594576135</c:v>
                </c:pt>
                <c:pt idx="8">
                  <c:v>0.98308100596821835</c:v>
                </c:pt>
                <c:pt idx="9">
                  <c:v>1.0017113302086558</c:v>
                </c:pt>
                <c:pt idx="10">
                  <c:v>1.0051312111133646</c:v>
                </c:pt>
                <c:pt idx="11">
                  <c:v>1.107593802191543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A7-4E5E-A78E-14EFEADEB279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 Avg. Index</c:v>
                </c:pt>
              </c:strCache>
            </c:strRef>
          </c:tx>
          <c:spPr>
            <a:ln w="1016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May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  <c:pt idx="4">
                  <c:v>Sep</c:v>
                </c:pt>
                <c:pt idx="5">
                  <c:v>Oct</c:v>
                </c:pt>
                <c:pt idx="6">
                  <c:v>Nov </c:v>
                </c:pt>
                <c:pt idx="7">
                  <c:v>Dec</c:v>
                </c:pt>
                <c:pt idx="8">
                  <c:v>Jan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1.0787240320736107</c:v>
                </c:pt>
                <c:pt idx="1">
                  <c:v>1.0472672395845257</c:v>
                </c:pt>
                <c:pt idx="2">
                  <c:v>1.0241055635127563</c:v>
                </c:pt>
                <c:pt idx="3">
                  <c:v>0.99990503742049075</c:v>
                </c:pt>
                <c:pt idx="4">
                  <c:v>0.99783439304937782</c:v>
                </c:pt>
                <c:pt idx="5">
                  <c:v>0.99365904584442577</c:v>
                </c:pt>
                <c:pt idx="6">
                  <c:v>0.95782909470477851</c:v>
                </c:pt>
                <c:pt idx="7">
                  <c:v>0.96318073863539555</c:v>
                </c:pt>
                <c:pt idx="8">
                  <c:v>0.9516770538950885</c:v>
                </c:pt>
                <c:pt idx="9">
                  <c:v>0.9543119256467385</c:v>
                </c:pt>
                <c:pt idx="10">
                  <c:v>0.9795871849991119</c:v>
                </c:pt>
                <c:pt idx="11">
                  <c:v>1.0519186906336997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A7-4E5E-A78E-14EFEADEB279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Min. Index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May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  <c:pt idx="4">
                  <c:v>Sep</c:v>
                </c:pt>
                <c:pt idx="5">
                  <c:v>Oct</c:v>
                </c:pt>
                <c:pt idx="6">
                  <c:v>Nov </c:v>
                </c:pt>
                <c:pt idx="7">
                  <c:v>Dec</c:v>
                </c:pt>
                <c:pt idx="8">
                  <c:v>Jan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1.0484410988385804</c:v>
                </c:pt>
                <c:pt idx="1">
                  <c:v>1.0174473259488921</c:v>
                </c:pt>
                <c:pt idx="2">
                  <c:v>0.99562603918157833</c:v>
                </c:pt>
                <c:pt idx="3">
                  <c:v>0.95916504219423937</c:v>
                </c:pt>
                <c:pt idx="4">
                  <c:v>0.96061257664471766</c:v>
                </c:pt>
                <c:pt idx="5">
                  <c:v>0.96304766895163629</c:v>
                </c:pt>
                <c:pt idx="6">
                  <c:v>0.94499898921051895</c:v>
                </c:pt>
                <c:pt idx="7">
                  <c:v>0.93963284505994571</c:v>
                </c:pt>
                <c:pt idx="8">
                  <c:v>0.92145001843830088</c:v>
                </c:pt>
                <c:pt idx="9">
                  <c:v>0.92153452994419038</c:v>
                </c:pt>
                <c:pt idx="10">
                  <c:v>0.93500480190951174</c:v>
                </c:pt>
                <c:pt idx="11">
                  <c:v>0.98224395637063466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A7-4E5E-A78E-14EFEADEB2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76448"/>
        <c:axId val="9576840"/>
      </c:lineChart>
      <c:catAx>
        <c:axId val="957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9576840"/>
        <c:crosses val="autoZero"/>
        <c:auto val="1"/>
        <c:lblAlgn val="ctr"/>
        <c:lblOffset val="100"/>
        <c:noMultiLvlLbl val="0"/>
      </c:catAx>
      <c:valAx>
        <c:axId val="9576840"/>
        <c:scaling>
          <c:orientation val="minMax"/>
          <c:min val="0.9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957644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SEASONAL PRICE INDEX – OTHER HAY</a:t>
            </a:r>
          </a:p>
          <a:p>
            <a:pPr>
              <a:defRPr/>
            </a:pPr>
            <a:r>
              <a:rPr lang="en-US" sz="2000" b="0" dirty="0"/>
              <a:t>2015/16-2024/25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36E-2"/>
          <c:y val="0.18519648072159994"/>
          <c:w val="0.89350438953751465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Max. Index</c:v>
                </c:pt>
              </c:strCache>
            </c:strRef>
          </c:tx>
          <c:spPr>
            <a:ln w="50800">
              <a:solidFill>
                <a:srgbClr val="FF5050"/>
              </a:solidFill>
              <a:prstDash val="lg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May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  <c:pt idx="4">
                  <c:v>Sep</c:v>
                </c:pt>
                <c:pt idx="5">
                  <c:v>Oct</c:v>
                </c:pt>
                <c:pt idx="6">
                  <c:v>Nov </c:v>
                </c:pt>
                <c:pt idx="7">
                  <c:v>Dec</c:v>
                </c:pt>
                <c:pt idx="8">
                  <c:v>Jan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1.0606021247951329</c:v>
                </c:pt>
                <c:pt idx="1">
                  <c:v>1.0201110250306642</c:v>
                </c:pt>
                <c:pt idx="2">
                  <c:v>1.022959695596563</c:v>
                </c:pt>
                <c:pt idx="3">
                  <c:v>1.080732937250181</c:v>
                </c:pt>
                <c:pt idx="4">
                  <c:v>1.0352003096392959</c:v>
                </c:pt>
                <c:pt idx="5">
                  <c:v>1.0422056717047663</c:v>
                </c:pt>
                <c:pt idx="6">
                  <c:v>1.0392387354605481</c:v>
                </c:pt>
                <c:pt idx="7">
                  <c:v>1.0244312140069805</c:v>
                </c:pt>
                <c:pt idx="8">
                  <c:v>1.0433924678862714</c:v>
                </c:pt>
                <c:pt idx="9">
                  <c:v>1.0737721278474517</c:v>
                </c:pt>
                <c:pt idx="10">
                  <c:v>1.1131975158535512</c:v>
                </c:pt>
                <c:pt idx="11">
                  <c:v>1.119881878545214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A2-4BFD-85E4-22EF89835093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 Avg. Index</c:v>
                </c:pt>
              </c:strCache>
            </c:strRef>
          </c:tx>
          <c:spPr>
            <a:ln w="1016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May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  <c:pt idx="4">
                  <c:v>Sep</c:v>
                </c:pt>
                <c:pt idx="5">
                  <c:v>Oct</c:v>
                </c:pt>
                <c:pt idx="6">
                  <c:v>Nov </c:v>
                </c:pt>
                <c:pt idx="7">
                  <c:v>Dec</c:v>
                </c:pt>
                <c:pt idx="8">
                  <c:v>Jan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1.0134297900020126</c:v>
                </c:pt>
                <c:pt idx="1">
                  <c:v>0.98416509338310154</c:v>
                </c:pt>
                <c:pt idx="2">
                  <c:v>0.98145944843226063</c:v>
                </c:pt>
                <c:pt idx="3">
                  <c:v>0.98565948711964313</c:v>
                </c:pt>
                <c:pt idx="4">
                  <c:v>0.96119906274705791</c:v>
                </c:pt>
                <c:pt idx="5">
                  <c:v>0.99655890880649101</c:v>
                </c:pt>
                <c:pt idx="6">
                  <c:v>1.0113908693483478</c:v>
                </c:pt>
                <c:pt idx="7">
                  <c:v>1.0050246370994658</c:v>
                </c:pt>
                <c:pt idx="8">
                  <c:v>1.0019243364854979</c:v>
                </c:pt>
                <c:pt idx="9">
                  <c:v>1.0214181082537162</c:v>
                </c:pt>
                <c:pt idx="10">
                  <c:v>1.0262842119511824</c:v>
                </c:pt>
                <c:pt idx="11">
                  <c:v>1.0114860463712234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A2-4BFD-85E4-22EF8983509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Min. Index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May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  <c:pt idx="4">
                  <c:v>Sep</c:v>
                </c:pt>
                <c:pt idx="5">
                  <c:v>Oct</c:v>
                </c:pt>
                <c:pt idx="6">
                  <c:v>Nov </c:v>
                </c:pt>
                <c:pt idx="7">
                  <c:v>Dec</c:v>
                </c:pt>
                <c:pt idx="8">
                  <c:v>Jan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0.98238007316028697</c:v>
                </c:pt>
                <c:pt idx="1">
                  <c:v>0.93605404875185449</c:v>
                </c:pt>
                <c:pt idx="2">
                  <c:v>0.9338703310734644</c:v>
                </c:pt>
                <c:pt idx="3">
                  <c:v>0.88186136190241171</c:v>
                </c:pt>
                <c:pt idx="4">
                  <c:v>0.86753217207315825</c:v>
                </c:pt>
                <c:pt idx="5">
                  <c:v>0.94685549727002749</c:v>
                </c:pt>
                <c:pt idx="6">
                  <c:v>0.97590326030653263</c:v>
                </c:pt>
                <c:pt idx="7">
                  <c:v>0.98048820350190669</c:v>
                </c:pt>
                <c:pt idx="8">
                  <c:v>0.94861701067731852</c:v>
                </c:pt>
                <c:pt idx="9">
                  <c:v>0.97412854792163417</c:v>
                </c:pt>
                <c:pt idx="10">
                  <c:v>0.96071875510007676</c:v>
                </c:pt>
                <c:pt idx="11">
                  <c:v>0.92927662657056975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0A2-4BFD-85E4-22EF898350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2810680"/>
        <c:axId val="272811072"/>
      </c:lineChart>
      <c:catAx>
        <c:axId val="272810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72811072"/>
        <c:crosses val="autoZero"/>
        <c:auto val="1"/>
        <c:lblAlgn val="ctr"/>
        <c:lblOffset val="100"/>
        <c:noMultiLvlLbl val="0"/>
      </c:catAx>
      <c:valAx>
        <c:axId val="272811072"/>
        <c:scaling>
          <c:orientation val="minMax"/>
          <c:min val="0.85000000000000009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72810680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EA0CF-91BC-422B-BDEF-18AB7325B4E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34E47-F925-4120-9792-EBBE2424A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98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572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882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886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857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47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508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62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95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26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55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14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13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626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59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505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80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15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BE831B-6C75-3502-1CBE-975A485A4B8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196138" y="6273800"/>
            <a:ext cx="717550" cy="16510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239986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USDA-AMS,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923609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CE3768-143F-286A-22A1-07F7589E747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27925" y="6308725"/>
            <a:ext cx="774700" cy="16510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39738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USDA-AMS,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089388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08BAD8-5CF3-E57C-A14E-BEF00ADA8B8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27925" y="6308725"/>
            <a:ext cx="774700" cy="16510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419961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USDA-AMS,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4148063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66D920-4078-8AA2-573F-DD5715945CF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27925" y="6308725"/>
            <a:ext cx="774700" cy="16510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17907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USDA-AMS,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022470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BFB6CA-1429-EBC4-9D81-12F15682F2A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27925" y="6308725"/>
            <a:ext cx="774700" cy="16510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6130961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USDA-AMS,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6678629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115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Rosa-Sanko</dc:creator>
  <cp:lastModifiedBy>Cozzens,Tyler</cp:lastModifiedBy>
  <cp:revision>26</cp:revision>
  <dcterms:created xsi:type="dcterms:W3CDTF">2013-07-31T22:16:41Z</dcterms:created>
  <dcterms:modified xsi:type="dcterms:W3CDTF">2025-09-15T21:18:53Z</dcterms:modified>
</cp:coreProperties>
</file>