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86" r:id="rId3"/>
    <p:sldId id="269" r:id="rId4"/>
    <p:sldId id="258" r:id="rId5"/>
    <p:sldId id="261" r:id="rId6"/>
    <p:sldId id="284" r:id="rId7"/>
    <p:sldId id="287" r:id="rId8"/>
    <p:sldId id="285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5" autoAdjust="0"/>
    <p:restoredTop sz="95455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FEEDER LAMB PRICES</a:t>
            </a:r>
          </a:p>
          <a:p>
            <a:pPr>
              <a:defRPr/>
            </a:pPr>
            <a:r>
              <a:rPr lang="en-US" sz="2000" b="0" dirty="0"/>
              <a:t>60-90 Pounds, 3-Market (CO, TX &amp; SD)</a:t>
            </a:r>
            <a:r>
              <a:rPr lang="en-US" sz="2000" b="0" baseline="0" dirty="0"/>
              <a:t> Average,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230.70974188910591</c:v>
                </c:pt>
                <c:pt idx="1">
                  <c:v>242.34566599527994</c:v>
                </c:pt>
                <c:pt idx="2">
                  <c:v>231.37749862670898</c:v>
                </c:pt>
                <c:pt idx="3">
                  <c:v>237.15</c:v>
                </c:pt>
                <c:pt idx="4">
                  <c:v>237.85500030517579</c:v>
                </c:pt>
                <c:pt idx="5">
                  <c:v>235.61999969482423</c:v>
                </c:pt>
                <c:pt idx="6">
                  <c:v>243.81733296712235</c:v>
                </c:pt>
                <c:pt idx="7">
                  <c:v>259.69666697184243</c:v>
                </c:pt>
                <c:pt idx="8">
                  <c:v>221</c:v>
                </c:pt>
                <c:pt idx="9">
                  <c:v>246.35433553059892</c:v>
                </c:pt>
                <c:pt idx="10">
                  <c:v>241.84411163330077</c:v>
                </c:pt>
                <c:pt idx="11">
                  <c:v>227.04705703735354</c:v>
                </c:pt>
                <c:pt idx="12">
                  <c:v>232.84116768391928</c:v>
                </c:pt>
                <c:pt idx="13">
                  <c:v>221.38133070882162</c:v>
                </c:pt>
                <c:pt idx="14">
                  <c:v>228.26508587646487</c:v>
                </c:pt>
                <c:pt idx="15">
                  <c:v>231.25266894531251</c:v>
                </c:pt>
                <c:pt idx="16">
                  <c:v>238.69049919128415</c:v>
                </c:pt>
                <c:pt idx="17">
                  <c:v>222.09800007120765</c:v>
                </c:pt>
                <c:pt idx="18">
                  <c:v>215.3022778286404</c:v>
                </c:pt>
                <c:pt idx="19">
                  <c:v>210.40747289360897</c:v>
                </c:pt>
                <c:pt idx="20">
                  <c:v>209.03111199951172</c:v>
                </c:pt>
                <c:pt idx="21">
                  <c:v>204.46305507744685</c:v>
                </c:pt>
                <c:pt idx="22">
                  <c:v>196.44327795410155</c:v>
                </c:pt>
                <c:pt idx="23">
                  <c:v>199.16488928222657</c:v>
                </c:pt>
                <c:pt idx="24">
                  <c:v>199.62544627549914</c:v>
                </c:pt>
                <c:pt idx="25">
                  <c:v>186.11861117214627</c:v>
                </c:pt>
                <c:pt idx="26">
                  <c:v>186.42947521803111</c:v>
                </c:pt>
                <c:pt idx="27">
                  <c:v>192.7176690266927</c:v>
                </c:pt>
                <c:pt idx="28">
                  <c:v>180.8952219848633</c:v>
                </c:pt>
                <c:pt idx="29">
                  <c:v>176.68755510118274</c:v>
                </c:pt>
                <c:pt idx="30">
                  <c:v>181.67033318413627</c:v>
                </c:pt>
                <c:pt idx="31">
                  <c:v>188.29366573757596</c:v>
                </c:pt>
                <c:pt idx="32">
                  <c:v>183.42055570814347</c:v>
                </c:pt>
                <c:pt idx="33">
                  <c:v>184.81638955349393</c:v>
                </c:pt>
                <c:pt idx="34">
                  <c:v>175.64738990953234</c:v>
                </c:pt>
                <c:pt idx="35">
                  <c:v>179.6785020650228</c:v>
                </c:pt>
                <c:pt idx="36">
                  <c:v>177.30366736518013</c:v>
                </c:pt>
                <c:pt idx="37">
                  <c:v>174.61705589463975</c:v>
                </c:pt>
                <c:pt idx="38">
                  <c:v>179.18277859157985</c:v>
                </c:pt>
                <c:pt idx="39">
                  <c:v>185.53694493950735</c:v>
                </c:pt>
                <c:pt idx="40">
                  <c:v>189.78383384195962</c:v>
                </c:pt>
                <c:pt idx="41">
                  <c:v>187.2044445732964</c:v>
                </c:pt>
                <c:pt idx="42">
                  <c:v>189.17855598958334</c:v>
                </c:pt>
                <c:pt idx="43">
                  <c:v>204.66455586751303</c:v>
                </c:pt>
                <c:pt idx="44">
                  <c:v>197.73977856445313</c:v>
                </c:pt>
                <c:pt idx="45">
                  <c:v>200.6783331773546</c:v>
                </c:pt>
                <c:pt idx="46">
                  <c:v>208.41400038655601</c:v>
                </c:pt>
                <c:pt idx="47">
                  <c:v>213.76099995930991</c:v>
                </c:pt>
                <c:pt idx="48">
                  <c:v>217.56016642252604</c:v>
                </c:pt>
                <c:pt idx="49">
                  <c:v>235.43055792914498</c:v>
                </c:pt>
                <c:pt idx="50">
                  <c:v>229.31372273763023</c:v>
                </c:pt>
                <c:pt idx="51">
                  <c:v>242.36014845106337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78-4E2E-A793-5D552CE1F60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214.16666666666666</c:v>
                </c:pt>
                <c:pt idx="1">
                  <c:v>193.33333333333334</c:v>
                </c:pt>
                <c:pt idx="2">
                  <c:v>172.5</c:v>
                </c:pt>
                <c:pt idx="3">
                  <c:v>174.58333333333334</c:v>
                </c:pt>
                <c:pt idx="4">
                  <c:v>176.66666666666666</c:v>
                </c:pt>
                <c:pt idx="5">
                  <c:v>178.75</c:v>
                </c:pt>
                <c:pt idx="6">
                  <c:v>180.83333333333334</c:v>
                </c:pt>
                <c:pt idx="7">
                  <c:v>182.91666666666666</c:v>
                </c:pt>
                <c:pt idx="8">
                  <c:v>185</c:v>
                </c:pt>
                <c:pt idx="9">
                  <c:v>182.5</c:v>
                </c:pt>
                <c:pt idx="10">
                  <c:v>180</c:v>
                </c:pt>
                <c:pt idx="11">
                  <c:v>186.66666666666666</c:v>
                </c:pt>
                <c:pt idx="12">
                  <c:v>193.33333333333334</c:v>
                </c:pt>
                <c:pt idx="13">
                  <c:v>200</c:v>
                </c:pt>
                <c:pt idx="14">
                  <c:v>210.37999725341797</c:v>
                </c:pt>
                <c:pt idx="15">
                  <c:v>220.75999450683594</c:v>
                </c:pt>
                <c:pt idx="16">
                  <c:v>206.65624809265137</c:v>
                </c:pt>
                <c:pt idx="17">
                  <c:v>192.5525016784668</c:v>
                </c:pt>
                <c:pt idx="18">
                  <c:v>180</c:v>
                </c:pt>
                <c:pt idx="19">
                  <c:v>152.16000366210938</c:v>
                </c:pt>
                <c:pt idx="20">
                  <c:v>166.08000183105469</c:v>
                </c:pt>
                <c:pt idx="21">
                  <c:v>180</c:v>
                </c:pt>
                <c:pt idx="22">
                  <c:v>174.56999969482422</c:v>
                </c:pt>
                <c:pt idx="23">
                  <c:v>181.48249816894531</c:v>
                </c:pt>
                <c:pt idx="24">
                  <c:v>155</c:v>
                </c:pt>
                <c:pt idx="25">
                  <c:v>170.06000264485675</c:v>
                </c:pt>
                <c:pt idx="26">
                  <c:v>156.66666666666666</c:v>
                </c:pt>
                <c:pt idx="27">
                  <c:v>235</c:v>
                </c:pt>
                <c:pt idx="28">
                  <c:v>195.34499740600586</c:v>
                </c:pt>
                <c:pt idx="29">
                  <c:v>162.5</c:v>
                </c:pt>
                <c:pt idx="30">
                  <c:v>160</c:v>
                </c:pt>
                <c:pt idx="31">
                  <c:v>190</c:v>
                </c:pt>
                <c:pt idx="32">
                  <c:v>174</c:v>
                </c:pt>
                <c:pt idx="33">
                  <c:v>187.34500122070313</c:v>
                </c:pt>
                <c:pt idx="34">
                  <c:v>200.69000244140625</c:v>
                </c:pt>
                <c:pt idx="35">
                  <c:v>192.5</c:v>
                </c:pt>
                <c:pt idx="36">
                  <c:v>200.67666625976563</c:v>
                </c:pt>
                <c:pt idx="37">
                  <c:v>210.41999816894531</c:v>
                </c:pt>
                <c:pt idx="38">
                  <c:v>225.37999725341797</c:v>
                </c:pt>
                <c:pt idx="39">
                  <c:v>217.5</c:v>
                </c:pt>
                <c:pt idx="40">
                  <c:v>213.90499877929688</c:v>
                </c:pt>
                <c:pt idx="41">
                  <c:v>187.61000061035156</c:v>
                </c:pt>
                <c:pt idx="42">
                  <c:v>188.80500030517578</c:v>
                </c:pt>
                <c:pt idx="43">
                  <c:v>190</c:v>
                </c:pt>
                <c:pt idx="44">
                  <c:v>180</c:v>
                </c:pt>
                <c:pt idx="45">
                  <c:v>249.24000549316406</c:v>
                </c:pt>
                <c:pt idx="46">
                  <c:v>248.62000274658203</c:v>
                </c:pt>
                <c:pt idx="47">
                  <c:v>248</c:v>
                </c:pt>
                <c:pt idx="48">
                  <c:v>261.39999999999998</c:v>
                </c:pt>
                <c:pt idx="49">
                  <c:v>274.8</c:v>
                </c:pt>
                <c:pt idx="50">
                  <c:v>288.2</c:v>
                </c:pt>
                <c:pt idx="51">
                  <c:v>301.60000000000002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78-4E2E-A793-5D552CE1F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315</c:v>
                </c:pt>
                <c:pt idx="1">
                  <c:v>305</c:v>
                </c:pt>
                <c:pt idx="2">
                  <c:v>305</c:v>
                </c:pt>
                <c:pt idx="3">
                  <c:v>305</c:v>
                </c:pt>
                <c:pt idx="4">
                  <c:v>287.17999267578125</c:v>
                </c:pt>
                <c:pt idx="5">
                  <c:v>269.3599853515625</c:v>
                </c:pt>
                <c:pt idx="6">
                  <c:v>280.4119873046875</c:v>
                </c:pt>
                <c:pt idx="7">
                  <c:v>291.4639892578125</c:v>
                </c:pt>
                <c:pt idx="8">
                  <c:v>302.5159912109375</c:v>
                </c:pt>
                <c:pt idx="9">
                  <c:v>313.5679931640625</c:v>
                </c:pt>
                <c:pt idx="10">
                  <c:v>324.6199951171875</c:v>
                </c:pt>
                <c:pt idx="11">
                  <c:v>292.5</c:v>
                </c:pt>
                <c:pt idx="12">
                  <c:v>296.25</c:v>
                </c:pt>
                <c:pt idx="13">
                  <c:v>300</c:v>
                </c:pt>
                <c:pt idx="14">
                  <c:v>283.80999755859375</c:v>
                </c:pt>
                <c:pt idx="15">
                  <c:v>267.6199951171875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78-4E2E-A793-5D552CE1F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93480"/>
        <c:axId val="225293088"/>
      </c:lineChart>
      <c:catAx>
        <c:axId val="225293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5293088"/>
        <c:crosses val="autoZero"/>
        <c:auto val="1"/>
        <c:lblAlgn val="ctr"/>
        <c:lblOffset val="100"/>
        <c:tickLblSkip val="13"/>
        <c:noMultiLvlLbl val="0"/>
      </c:catAx>
      <c:valAx>
        <c:axId val="225293088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2934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LAMB PRICES</a:t>
            </a:r>
          </a:p>
          <a:p>
            <a:pPr>
              <a:defRPr/>
            </a:pPr>
            <a:r>
              <a:rPr lang="en-US" sz="2000" b="0" dirty="0"/>
              <a:t>60-90</a:t>
            </a:r>
            <a:r>
              <a:rPr lang="en-US" sz="2000" b="0" baseline="0" dirty="0"/>
              <a:t> Pounds, </a:t>
            </a:r>
            <a:r>
              <a:rPr lang="en-US" sz="2000" b="0" dirty="0"/>
              <a:t>3-Market</a:t>
            </a:r>
            <a:r>
              <a:rPr lang="en-US" sz="2000" b="0" baseline="0" dirty="0"/>
              <a:t> (CO, TX &amp; SD) Average,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2019-22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249.06083068847656</c:v>
                </c:pt>
                <c:pt idx="1">
                  <c:v>264.24333377414274</c:v>
                </c:pt>
                <c:pt idx="2">
                  <c:v>273.56166890462242</c:v>
                </c:pt>
                <c:pt idx="3">
                  <c:v>254.31000094943576</c:v>
                </c:pt>
                <c:pt idx="4">
                  <c:v>261.84430652194555</c:v>
                </c:pt>
                <c:pt idx="5">
                  <c:v>238.56139034695096</c:v>
                </c:pt>
                <c:pt idx="6">
                  <c:v>238.31777784559463</c:v>
                </c:pt>
                <c:pt idx="7">
                  <c:v>240.79055616590713</c:v>
                </c:pt>
                <c:pt idx="8">
                  <c:v>254.95333353678384</c:v>
                </c:pt>
                <c:pt idx="9">
                  <c:v>252.81166585286459</c:v>
                </c:pt>
                <c:pt idx="10">
                  <c:v>250.47222222222226</c:v>
                </c:pt>
                <c:pt idx="11">
                  <c:v>251.26166703965927</c:v>
                </c:pt>
                <c:pt idx="12">
                  <c:v>213.15666622585718</c:v>
                </c:pt>
                <c:pt idx="13">
                  <c:v>243.01666768391928</c:v>
                </c:pt>
                <c:pt idx="14">
                  <c:v>236.37638770209415</c:v>
                </c:pt>
                <c:pt idx="15">
                  <c:v>260.21833801269531</c:v>
                </c:pt>
                <c:pt idx="16">
                  <c:v>242.13296409889503</c:v>
                </c:pt>
                <c:pt idx="17">
                  <c:v>235.03833092583554</c:v>
                </c:pt>
                <c:pt idx="18">
                  <c:v>210.88624954223633</c:v>
                </c:pt>
                <c:pt idx="19">
                  <c:v>198.53076299031576</c:v>
                </c:pt>
                <c:pt idx="20">
                  <c:v>201.98864523569742</c:v>
                </c:pt>
                <c:pt idx="21">
                  <c:v>212.8836458524068</c:v>
                </c:pt>
                <c:pt idx="22">
                  <c:v>198.89638868967691</c:v>
                </c:pt>
                <c:pt idx="23">
                  <c:v>194.58329102198283</c:v>
                </c:pt>
                <c:pt idx="24">
                  <c:v>191.11468887329102</c:v>
                </c:pt>
                <c:pt idx="25">
                  <c:v>195.74146016438803</c:v>
                </c:pt>
                <c:pt idx="26">
                  <c:v>193.07198047637939</c:v>
                </c:pt>
                <c:pt idx="27">
                  <c:v>190.40250078837076</c:v>
                </c:pt>
                <c:pt idx="28">
                  <c:v>177.79114564259845</c:v>
                </c:pt>
                <c:pt idx="29">
                  <c:v>173.86013963487414</c:v>
                </c:pt>
                <c:pt idx="30">
                  <c:v>186.9986106024848</c:v>
                </c:pt>
                <c:pt idx="31">
                  <c:v>186.0354162851969</c:v>
                </c:pt>
                <c:pt idx="32">
                  <c:v>173.37333424886069</c:v>
                </c:pt>
                <c:pt idx="33">
                  <c:v>173.4403741836548</c:v>
                </c:pt>
                <c:pt idx="34">
                  <c:v>174.00493028428821</c:v>
                </c:pt>
                <c:pt idx="35">
                  <c:v>178.49104150136316</c:v>
                </c:pt>
                <c:pt idx="36">
                  <c:v>181.11972342597113</c:v>
                </c:pt>
                <c:pt idx="37">
                  <c:v>174.71604251861572</c:v>
                </c:pt>
                <c:pt idx="38">
                  <c:v>174.92249854405725</c:v>
                </c:pt>
                <c:pt idx="39">
                  <c:v>179.1147928237915</c:v>
                </c:pt>
                <c:pt idx="40">
                  <c:v>177.34541527430216</c:v>
                </c:pt>
                <c:pt idx="41">
                  <c:v>178.24930641386243</c:v>
                </c:pt>
                <c:pt idx="42">
                  <c:v>191.32500076293945</c:v>
                </c:pt>
                <c:pt idx="43">
                  <c:v>201.64208443959552</c:v>
                </c:pt>
                <c:pt idx="44">
                  <c:v>196.60881921980115</c:v>
                </c:pt>
                <c:pt idx="45">
                  <c:v>211.07708358764648</c:v>
                </c:pt>
                <c:pt idx="46">
                  <c:v>203.75207964579266</c:v>
                </c:pt>
                <c:pt idx="47">
                  <c:v>218.15083503723145</c:v>
                </c:pt>
                <c:pt idx="48">
                  <c:v>217.88437557220459</c:v>
                </c:pt>
                <c:pt idx="49">
                  <c:v>224.3579158782959</c:v>
                </c:pt>
                <c:pt idx="50">
                  <c:v>201.14187335968018</c:v>
                </c:pt>
                <c:pt idx="51">
                  <c:v>213.90489412943521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78-4E2E-A793-5D552CE1F60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177.5</c:v>
                </c:pt>
                <c:pt idx="1">
                  <c:v>200.4227812025282</c:v>
                </c:pt>
                <c:pt idx="2">
                  <c:v>213.47000122070313</c:v>
                </c:pt>
                <c:pt idx="3">
                  <c:v>185.91500091552734</c:v>
                </c:pt>
                <c:pt idx="4">
                  <c:v>176.5</c:v>
                </c:pt>
                <c:pt idx="5">
                  <c:v>193.50249862670898</c:v>
                </c:pt>
                <c:pt idx="6">
                  <c:v>186.06499862670898</c:v>
                </c:pt>
                <c:pt idx="7">
                  <c:v>175</c:v>
                </c:pt>
                <c:pt idx="8">
                  <c:v>247.13333129882813</c:v>
                </c:pt>
                <c:pt idx="9">
                  <c:v>200.04249954223633</c:v>
                </c:pt>
                <c:pt idx="10">
                  <c:v>182.70000203450522</c:v>
                </c:pt>
                <c:pt idx="11">
                  <c:v>240.2933349609375</c:v>
                </c:pt>
                <c:pt idx="12">
                  <c:v>189.58499908447266</c:v>
                </c:pt>
                <c:pt idx="13">
                  <c:v>213.06666564941406</c:v>
                </c:pt>
                <c:pt idx="14">
                  <c:v>223</c:v>
                </c:pt>
                <c:pt idx="15">
                  <c:v>202.37666575113934</c:v>
                </c:pt>
                <c:pt idx="16">
                  <c:v>196.1875</c:v>
                </c:pt>
                <c:pt idx="17">
                  <c:v>201.11000061035156</c:v>
                </c:pt>
                <c:pt idx="18">
                  <c:v>178.14999771118164</c:v>
                </c:pt>
                <c:pt idx="19">
                  <c:v>183.375</c:v>
                </c:pt>
                <c:pt idx="20">
                  <c:v>172.49833424886066</c:v>
                </c:pt>
                <c:pt idx="21">
                  <c:v>178.02000045776367</c:v>
                </c:pt>
                <c:pt idx="22">
                  <c:v>189.27750015258789</c:v>
                </c:pt>
                <c:pt idx="23">
                  <c:v>181.5683314005534</c:v>
                </c:pt>
                <c:pt idx="24">
                  <c:v>183.22083282470703</c:v>
                </c:pt>
                <c:pt idx="25">
                  <c:v>181.05000050862628</c:v>
                </c:pt>
                <c:pt idx="26">
                  <c:v>185.19499842325845</c:v>
                </c:pt>
                <c:pt idx="27">
                  <c:v>189.33999633789063</c:v>
                </c:pt>
                <c:pt idx="28">
                  <c:v>167.57333374023438</c:v>
                </c:pt>
                <c:pt idx="29">
                  <c:v>186.63749949137372</c:v>
                </c:pt>
                <c:pt idx="30">
                  <c:v>188.78999964396161</c:v>
                </c:pt>
                <c:pt idx="31">
                  <c:v>182.17666880289715</c:v>
                </c:pt>
                <c:pt idx="32">
                  <c:v>174.125</c:v>
                </c:pt>
                <c:pt idx="33">
                  <c:v>175.94500350952148</c:v>
                </c:pt>
                <c:pt idx="34">
                  <c:v>183.7266680399577</c:v>
                </c:pt>
                <c:pt idx="35">
                  <c:v>200.08749771118164</c:v>
                </c:pt>
                <c:pt idx="36">
                  <c:v>187.96333567301434</c:v>
                </c:pt>
                <c:pt idx="37">
                  <c:v>176.35833485921222</c:v>
                </c:pt>
                <c:pt idx="38">
                  <c:v>181.76277584499783</c:v>
                </c:pt>
                <c:pt idx="39">
                  <c:v>177.76333618164063</c:v>
                </c:pt>
                <c:pt idx="40">
                  <c:v>179.98166656494141</c:v>
                </c:pt>
                <c:pt idx="41">
                  <c:v>186.41166941324872</c:v>
                </c:pt>
                <c:pt idx="42">
                  <c:v>189.82333374023438</c:v>
                </c:pt>
                <c:pt idx="43">
                  <c:v>175</c:v>
                </c:pt>
                <c:pt idx="44">
                  <c:v>212</c:v>
                </c:pt>
                <c:pt idx="45">
                  <c:v>217.72166697184247</c:v>
                </c:pt>
                <c:pt idx="46">
                  <c:v>192.57999420166016</c:v>
                </c:pt>
                <c:pt idx="47">
                  <c:v>209.52999877929688</c:v>
                </c:pt>
                <c:pt idx="48">
                  <c:v>210.05500284830731</c:v>
                </c:pt>
                <c:pt idx="49">
                  <c:v>192.97500101725259</c:v>
                </c:pt>
                <c:pt idx="50">
                  <c:v>208.49416605631512</c:v>
                </c:pt>
                <c:pt idx="51">
                  <c:v>230.30708440144858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78-4E2E-A793-5D552CE1F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252.12000274658203</c:v>
                </c:pt>
                <c:pt idx="1">
                  <c:v>211.5</c:v>
                </c:pt>
                <c:pt idx="2">
                  <c:v>208.25</c:v>
                </c:pt>
                <c:pt idx="3">
                  <c:v>205</c:v>
                </c:pt>
                <c:pt idx="4">
                  <c:v>218.34500503540039</c:v>
                </c:pt>
                <c:pt idx="5">
                  <c:v>203.125</c:v>
                </c:pt>
                <c:pt idx="6">
                  <c:v>233.26000467936197</c:v>
                </c:pt>
                <c:pt idx="7">
                  <c:v>198.3699951171875</c:v>
                </c:pt>
                <c:pt idx="8">
                  <c:v>238.5</c:v>
                </c:pt>
                <c:pt idx="9">
                  <c:v>243.7449951171875</c:v>
                </c:pt>
                <c:pt idx="10">
                  <c:v>216.50666809082031</c:v>
                </c:pt>
                <c:pt idx="11">
                  <c:v>274</c:v>
                </c:pt>
                <c:pt idx="12">
                  <c:v>235.74500147501629</c:v>
                </c:pt>
                <c:pt idx="13">
                  <c:v>261.25</c:v>
                </c:pt>
                <c:pt idx="14">
                  <c:v>250</c:v>
                </c:pt>
                <c:pt idx="15">
                  <c:v>282.18000793457031</c:v>
                </c:pt>
                <c:pt idx="16">
                  <c:v>242.5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78-4E2E-A793-5D552CE1F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93480"/>
        <c:axId val="225293088"/>
      </c:lineChart>
      <c:catAx>
        <c:axId val="225293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5293088"/>
        <c:crosses val="autoZero"/>
        <c:auto val="1"/>
        <c:lblAlgn val="ctr"/>
        <c:lblOffset val="100"/>
        <c:tickLblSkip val="13"/>
        <c:noMultiLvlLbl val="0"/>
      </c:catAx>
      <c:valAx>
        <c:axId val="225293088"/>
        <c:scaling>
          <c:orientation val="minMax"/>
          <c:min val="1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2934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LAMB PRICES</a:t>
            </a:r>
          </a:p>
          <a:p>
            <a:pPr>
              <a:defRPr/>
            </a:pPr>
            <a:r>
              <a:rPr lang="en-US" sz="2000" b="0" dirty="0"/>
              <a:t>National Negotiated</a:t>
            </a:r>
            <a:r>
              <a:rPr lang="en-US" sz="2000" b="0" baseline="0" dirty="0"/>
              <a:t> Live</a:t>
            </a:r>
            <a:r>
              <a:rPr lang="en-US" sz="2000" b="0" dirty="0"/>
              <a:t>, </a:t>
            </a:r>
            <a:r>
              <a:rPr lang="en-US" sz="2000" b="0" baseline="0" dirty="0"/>
              <a:t>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161.94</c:v>
                </c:pt>
                <c:pt idx="1">
                  <c:v>161.57399999999998</c:v>
                </c:pt>
                <c:pt idx="2">
                  <c:v>162.12200000000001</c:v>
                </c:pt>
                <c:pt idx="3">
                  <c:v>162.74199999999999</c:v>
                </c:pt>
                <c:pt idx="4">
                  <c:v>163.86399999999998</c:v>
                </c:pt>
                <c:pt idx="5">
                  <c:v>164.024</c:v>
                </c:pt>
                <c:pt idx="6">
                  <c:v>164.91400000000002</c:v>
                </c:pt>
                <c:pt idx="7">
                  <c:v>163.17600000000002</c:v>
                </c:pt>
                <c:pt idx="8">
                  <c:v>164.34200000000001</c:v>
                </c:pt>
                <c:pt idx="9">
                  <c:v>165.22800000000001</c:v>
                </c:pt>
                <c:pt idx="10">
                  <c:v>167.18400000000003</c:v>
                </c:pt>
                <c:pt idx="11">
                  <c:v>167.24799999999999</c:v>
                </c:pt>
                <c:pt idx="12">
                  <c:v>170.15</c:v>
                </c:pt>
                <c:pt idx="13">
                  <c:v>172.33253333333334</c:v>
                </c:pt>
                <c:pt idx="14">
                  <c:v>174.38106666666667</c:v>
                </c:pt>
                <c:pt idx="15">
                  <c:v>173.40960000000001</c:v>
                </c:pt>
                <c:pt idx="16">
                  <c:v>176.84813333333332</c:v>
                </c:pt>
                <c:pt idx="17">
                  <c:v>176.56666666666666</c:v>
                </c:pt>
                <c:pt idx="18">
                  <c:v>177.67320000000001</c:v>
                </c:pt>
                <c:pt idx="19">
                  <c:v>178.40773333333337</c:v>
                </c:pt>
                <c:pt idx="20">
                  <c:v>178.33626666666666</c:v>
                </c:pt>
                <c:pt idx="21">
                  <c:v>182.80079999999998</c:v>
                </c:pt>
                <c:pt idx="22">
                  <c:v>183.12933333333334</c:v>
                </c:pt>
                <c:pt idx="23">
                  <c:v>184.54786666666666</c:v>
                </c:pt>
                <c:pt idx="24">
                  <c:v>184.5104</c:v>
                </c:pt>
                <c:pt idx="25">
                  <c:v>188.31293333333332</c:v>
                </c:pt>
                <c:pt idx="26">
                  <c:v>189.11946666666665</c:v>
                </c:pt>
                <c:pt idx="27">
                  <c:v>184.45999999999998</c:v>
                </c:pt>
                <c:pt idx="28">
                  <c:v>182.20853333333335</c:v>
                </c:pt>
                <c:pt idx="29">
                  <c:v>177.02906666666667</c:v>
                </c:pt>
                <c:pt idx="30">
                  <c:v>178.3056</c:v>
                </c:pt>
                <c:pt idx="31">
                  <c:v>172.90213333333332</c:v>
                </c:pt>
                <c:pt idx="32">
                  <c:v>169.71866666666668</c:v>
                </c:pt>
                <c:pt idx="33">
                  <c:v>171.62920000000003</c:v>
                </c:pt>
                <c:pt idx="34">
                  <c:v>164.65573333333333</c:v>
                </c:pt>
                <c:pt idx="35">
                  <c:v>167.58426666666665</c:v>
                </c:pt>
                <c:pt idx="36">
                  <c:v>163.81279999999998</c:v>
                </c:pt>
                <c:pt idx="37">
                  <c:v>163.72933333333333</c:v>
                </c:pt>
                <c:pt idx="38">
                  <c:v>163.70186666666669</c:v>
                </c:pt>
                <c:pt idx="39">
                  <c:v>162.5564</c:v>
                </c:pt>
                <c:pt idx="40">
                  <c:v>163.66693333333333</c:v>
                </c:pt>
                <c:pt idx="41">
                  <c:v>162.51946666666669</c:v>
                </c:pt>
                <c:pt idx="42">
                  <c:v>161.78200000000001</c:v>
                </c:pt>
                <c:pt idx="43">
                  <c:v>161.82200000000003</c:v>
                </c:pt>
                <c:pt idx="44">
                  <c:v>161.42400000000004</c:v>
                </c:pt>
                <c:pt idx="45">
                  <c:v>162.01400000000001</c:v>
                </c:pt>
                <c:pt idx="46">
                  <c:v>162.608</c:v>
                </c:pt>
                <c:pt idx="47">
                  <c:v>161.61399999999998</c:v>
                </c:pt>
                <c:pt idx="48">
                  <c:v>161.642</c:v>
                </c:pt>
                <c:pt idx="49">
                  <c:v>160.762</c:v>
                </c:pt>
                <c:pt idx="50">
                  <c:v>160.31400000000002</c:v>
                </c:pt>
                <c:pt idx="51">
                  <c:v>161.38999999999999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3C-4F55-B163-BCA29928148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130.55000000000001</c:v>
                </c:pt>
                <c:pt idx="1">
                  <c:v>131.59</c:v>
                </c:pt>
                <c:pt idx="2">
                  <c:v>132.36000000000001</c:v>
                </c:pt>
                <c:pt idx="3">
                  <c:v>131.75</c:v>
                </c:pt>
                <c:pt idx="4">
                  <c:v>133.41</c:v>
                </c:pt>
                <c:pt idx="5">
                  <c:v>130.27000000000001</c:v>
                </c:pt>
                <c:pt idx="6">
                  <c:v>129.31</c:v>
                </c:pt>
                <c:pt idx="7">
                  <c:v>130</c:v>
                </c:pt>
                <c:pt idx="8">
                  <c:v>138.04</c:v>
                </c:pt>
                <c:pt idx="9">
                  <c:v>135.12</c:v>
                </c:pt>
                <c:pt idx="10">
                  <c:v>135.9</c:v>
                </c:pt>
                <c:pt idx="11">
                  <c:v>143.88999999999999</c:v>
                </c:pt>
                <c:pt idx="12">
                  <c:v>142.82</c:v>
                </c:pt>
                <c:pt idx="13">
                  <c:v>160.19999999999999</c:v>
                </c:pt>
                <c:pt idx="14">
                  <c:v>154.43</c:v>
                </c:pt>
                <c:pt idx="15">
                  <c:v>160.09</c:v>
                </c:pt>
                <c:pt idx="16">
                  <c:v>155.72</c:v>
                </c:pt>
                <c:pt idx="17">
                  <c:v>153.15</c:v>
                </c:pt>
                <c:pt idx="18">
                  <c:v>156</c:v>
                </c:pt>
                <c:pt idx="19">
                  <c:v>151.5</c:v>
                </c:pt>
                <c:pt idx="20">
                  <c:v>151.62</c:v>
                </c:pt>
                <c:pt idx="21">
                  <c:v>158.24</c:v>
                </c:pt>
                <c:pt idx="22">
                  <c:v>171.93</c:v>
                </c:pt>
                <c:pt idx="23">
                  <c:v>171.35</c:v>
                </c:pt>
                <c:pt idx="24">
                  <c:v>174.97</c:v>
                </c:pt>
                <c:pt idx="25">
                  <c:v>178.49</c:v>
                </c:pt>
                <c:pt idx="26">
                  <c:v>182.41</c:v>
                </c:pt>
                <c:pt idx="27">
                  <c:v>186.67</c:v>
                </c:pt>
                <c:pt idx="28">
                  <c:v>199.41</c:v>
                </c:pt>
                <c:pt idx="29">
                  <c:v>192.58</c:v>
                </c:pt>
                <c:pt idx="30">
                  <c:v>195.48</c:v>
                </c:pt>
                <c:pt idx="31">
                  <c:v>189.13</c:v>
                </c:pt>
                <c:pt idx="32">
                  <c:v>195.85</c:v>
                </c:pt>
                <c:pt idx="33">
                  <c:v>188.21</c:v>
                </c:pt>
                <c:pt idx="34">
                  <c:v>201.85</c:v>
                </c:pt>
                <c:pt idx="35">
                  <c:v>202.08</c:v>
                </c:pt>
                <c:pt idx="36">
                  <c:v>194.51</c:v>
                </c:pt>
                <c:pt idx="37">
                  <c:v>207.14</c:v>
                </c:pt>
                <c:pt idx="38">
                  <c:v>195.24</c:v>
                </c:pt>
                <c:pt idx="39">
                  <c:v>206.63</c:v>
                </c:pt>
                <c:pt idx="40">
                  <c:v>195.94</c:v>
                </c:pt>
                <c:pt idx="41">
                  <c:v>197.43</c:v>
                </c:pt>
                <c:pt idx="42">
                  <c:v>203.89</c:v>
                </c:pt>
                <c:pt idx="43">
                  <c:v>191.82</c:v>
                </c:pt>
                <c:pt idx="44">
                  <c:v>188.69</c:v>
                </c:pt>
                <c:pt idx="45">
                  <c:v>194.25</c:v>
                </c:pt>
                <c:pt idx="46">
                  <c:v>189.6</c:v>
                </c:pt>
                <c:pt idx="47">
                  <c:v>191.64</c:v>
                </c:pt>
                <c:pt idx="48">
                  <c:v>180</c:v>
                </c:pt>
                <c:pt idx="49">
                  <c:v>188.07</c:v>
                </c:pt>
                <c:pt idx="50">
                  <c:v>188.14</c:v>
                </c:pt>
                <c:pt idx="51">
                  <c:v>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3C-4F55-B163-BCA2992814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185.87</c:v>
                </c:pt>
                <c:pt idx="1">
                  <c:v>190.02</c:v>
                </c:pt>
                <c:pt idx="2">
                  <c:v>196.35</c:v>
                </c:pt>
                <c:pt idx="3">
                  <c:v>187.6</c:v>
                </c:pt>
                <c:pt idx="4">
                  <c:v>190.18</c:v>
                </c:pt>
                <c:pt idx="5">
                  <c:v>185.5</c:v>
                </c:pt>
                <c:pt idx="6">
                  <c:v>184.49</c:v>
                </c:pt>
                <c:pt idx="7">
                  <c:v>194.14</c:v>
                </c:pt>
                <c:pt idx="8">
                  <c:v>191.83</c:v>
                </c:pt>
                <c:pt idx="9">
                  <c:v>191.24</c:v>
                </c:pt>
                <c:pt idx="10">
                  <c:v>201.45</c:v>
                </c:pt>
                <c:pt idx="11">
                  <c:v>210.58</c:v>
                </c:pt>
                <c:pt idx="12">
                  <c:v>205.37</c:v>
                </c:pt>
                <c:pt idx="13">
                  <c:v>212.49</c:v>
                </c:pt>
                <c:pt idx="14">
                  <c:v>214.87</c:v>
                </c:pt>
                <c:pt idx="15">
                  <c:v>206.46</c:v>
                </c:pt>
                <c:pt idx="16">
                  <c:v>213.24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3C-4F55-B163-BCA299281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92304"/>
        <c:axId val="225291912"/>
      </c:lineChart>
      <c:catAx>
        <c:axId val="22529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5291912"/>
        <c:crosses val="autoZero"/>
        <c:auto val="1"/>
        <c:lblAlgn val="ctr"/>
        <c:lblOffset val="100"/>
        <c:tickLblSkip val="13"/>
        <c:noMultiLvlLbl val="0"/>
      </c:catAx>
      <c:valAx>
        <c:axId val="225291912"/>
        <c:scaling>
          <c:orientation val="minMax"/>
          <c:min val="1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2923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err="1"/>
              <a:t>Wooled</a:t>
            </a:r>
            <a:r>
              <a:rPr lang="en-US" sz="2000" b="0" dirty="0"/>
              <a:t> &amp; Shorn,</a:t>
            </a:r>
            <a:r>
              <a:rPr lang="en-US" sz="2000" b="0" baseline="0" dirty="0"/>
              <a:t> 100-150 </a:t>
            </a:r>
            <a:r>
              <a:rPr lang="en-US" sz="2000" b="0" baseline="0" dirty="0" err="1"/>
              <a:t>lbs</a:t>
            </a:r>
            <a:r>
              <a:rPr lang="en-US" sz="2000" b="0" baseline="0" dirty="0"/>
              <a:t>, San Angelo,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51E-2"/>
          <c:y val="0.18519648072160008"/>
          <c:w val="0.89945243913476358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187.83466593424481</c:v>
                </c:pt>
                <c:pt idx="1">
                  <c:v>178.9739990234375</c:v>
                </c:pt>
                <c:pt idx="2">
                  <c:v>185.25599975585936</c:v>
                </c:pt>
                <c:pt idx="3">
                  <c:v>172.33800048828124</c:v>
                </c:pt>
                <c:pt idx="4">
                  <c:v>167.60100097656249</c:v>
                </c:pt>
                <c:pt idx="5">
                  <c:v>180.72899780273437</c:v>
                </c:pt>
                <c:pt idx="6">
                  <c:v>173.5336649576823</c:v>
                </c:pt>
                <c:pt idx="7">
                  <c:v>182.16233418782551</c:v>
                </c:pt>
                <c:pt idx="8">
                  <c:v>171.06399993896486</c:v>
                </c:pt>
                <c:pt idx="9">
                  <c:v>153.42142857142858</c:v>
                </c:pt>
                <c:pt idx="10">
                  <c:v>168.19385659354074</c:v>
                </c:pt>
                <c:pt idx="11">
                  <c:v>168.13628583635602</c:v>
                </c:pt>
                <c:pt idx="12">
                  <c:v>172.2197146824428</c:v>
                </c:pt>
                <c:pt idx="13">
                  <c:v>162.21981019519626</c:v>
                </c:pt>
                <c:pt idx="14">
                  <c:v>180.96190476190475</c:v>
                </c:pt>
                <c:pt idx="15">
                  <c:v>175.56999969482422</c:v>
                </c:pt>
                <c:pt idx="16">
                  <c:v>173.74933268229168</c:v>
                </c:pt>
                <c:pt idx="17">
                  <c:v>170.83066609700521</c:v>
                </c:pt>
                <c:pt idx="18">
                  <c:v>158.6459991455078</c:v>
                </c:pt>
                <c:pt idx="19">
                  <c:v>166.10533345540367</c:v>
                </c:pt>
                <c:pt idx="20">
                  <c:v>162.06566645304363</c:v>
                </c:pt>
                <c:pt idx="21">
                  <c:v>156.0259994506836</c:v>
                </c:pt>
                <c:pt idx="22">
                  <c:v>151.55299911499023</c:v>
                </c:pt>
                <c:pt idx="23">
                  <c:v>149.27999877929688</c:v>
                </c:pt>
                <c:pt idx="24">
                  <c:v>163.43299865722656</c:v>
                </c:pt>
                <c:pt idx="25">
                  <c:v>158.38866577148437</c:v>
                </c:pt>
                <c:pt idx="26">
                  <c:v>155.6943328857422</c:v>
                </c:pt>
                <c:pt idx="27">
                  <c:v>153</c:v>
                </c:pt>
                <c:pt idx="28">
                  <c:v>147.6769989013672</c:v>
                </c:pt>
                <c:pt idx="29">
                  <c:v>147.5989990234375</c:v>
                </c:pt>
                <c:pt idx="30">
                  <c:v>146.82499999999999</c:v>
                </c:pt>
                <c:pt idx="31">
                  <c:v>140.42400054931642</c:v>
                </c:pt>
                <c:pt idx="32">
                  <c:v>141.42899932861329</c:v>
                </c:pt>
                <c:pt idx="33">
                  <c:v>140.47599792480469</c:v>
                </c:pt>
                <c:pt idx="34">
                  <c:v>136.44800033569337</c:v>
                </c:pt>
                <c:pt idx="35">
                  <c:v>141.69200134277344</c:v>
                </c:pt>
                <c:pt idx="36">
                  <c:v>136.93350067138672</c:v>
                </c:pt>
                <c:pt idx="37">
                  <c:v>134.86799926757811</c:v>
                </c:pt>
                <c:pt idx="38">
                  <c:v>138.55849838256836</c:v>
                </c:pt>
                <c:pt idx="39">
                  <c:v>131.04466654459634</c:v>
                </c:pt>
                <c:pt idx="40">
                  <c:v>137.11533253987631</c:v>
                </c:pt>
                <c:pt idx="41">
                  <c:v>145.84399948120117</c:v>
                </c:pt>
                <c:pt idx="42">
                  <c:v>152.99900207519531</c:v>
                </c:pt>
                <c:pt idx="43">
                  <c:v>149.03000030517578</c:v>
                </c:pt>
                <c:pt idx="44">
                  <c:v>156.67799987792969</c:v>
                </c:pt>
                <c:pt idx="45">
                  <c:v>164.36600036621093</c:v>
                </c:pt>
                <c:pt idx="46">
                  <c:v>164.7723347981771</c:v>
                </c:pt>
                <c:pt idx="47">
                  <c:v>168.35366846720376</c:v>
                </c:pt>
                <c:pt idx="48">
                  <c:v>169.54600067138671</c:v>
                </c:pt>
                <c:pt idx="49">
                  <c:v>174.41600036621094</c:v>
                </c:pt>
                <c:pt idx="50">
                  <c:v>166.51280029296873</c:v>
                </c:pt>
                <c:pt idx="51">
                  <c:v>173.76026652018226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EC-4FB3-B582-25EE668E475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136.53200073242186</c:v>
                </c:pt>
                <c:pt idx="1">
                  <c:v>138.26600036621093</c:v>
                </c:pt>
                <c:pt idx="2">
                  <c:v>140</c:v>
                </c:pt>
                <c:pt idx="3">
                  <c:v>163.25999450683594</c:v>
                </c:pt>
                <c:pt idx="4">
                  <c:v>170.00799560546875</c:v>
                </c:pt>
                <c:pt idx="5">
                  <c:v>176.75599670410156</c:v>
                </c:pt>
                <c:pt idx="6">
                  <c:v>183.50399780273438</c:v>
                </c:pt>
                <c:pt idx="7">
                  <c:v>190.25199890136719</c:v>
                </c:pt>
                <c:pt idx="8">
                  <c:v>197</c:v>
                </c:pt>
                <c:pt idx="9">
                  <c:v>155</c:v>
                </c:pt>
                <c:pt idx="10">
                  <c:v>158</c:v>
                </c:pt>
                <c:pt idx="11">
                  <c:v>161</c:v>
                </c:pt>
                <c:pt idx="12">
                  <c:v>164</c:v>
                </c:pt>
                <c:pt idx="13">
                  <c:v>175</c:v>
                </c:pt>
                <c:pt idx="14">
                  <c:v>192.35000610351563</c:v>
                </c:pt>
                <c:pt idx="15">
                  <c:v>185.67500305175781</c:v>
                </c:pt>
                <c:pt idx="16">
                  <c:v>179</c:v>
                </c:pt>
                <c:pt idx="17">
                  <c:v>178</c:v>
                </c:pt>
                <c:pt idx="18">
                  <c:v>177</c:v>
                </c:pt>
                <c:pt idx="19">
                  <c:v>176</c:v>
                </c:pt>
                <c:pt idx="20">
                  <c:v>175</c:v>
                </c:pt>
                <c:pt idx="21">
                  <c:v>174</c:v>
                </c:pt>
                <c:pt idx="22">
                  <c:v>173</c:v>
                </c:pt>
                <c:pt idx="23">
                  <c:v>172</c:v>
                </c:pt>
                <c:pt idx="24">
                  <c:v>178</c:v>
                </c:pt>
                <c:pt idx="25">
                  <c:v>173.5</c:v>
                </c:pt>
                <c:pt idx="26">
                  <c:v>169</c:v>
                </c:pt>
                <c:pt idx="27">
                  <c:v>164.5</c:v>
                </c:pt>
                <c:pt idx="28">
                  <c:v>160</c:v>
                </c:pt>
                <c:pt idx="29">
                  <c:v>169</c:v>
                </c:pt>
                <c:pt idx="30">
                  <c:v>150</c:v>
                </c:pt>
                <c:pt idx="31">
                  <c:v>162.94999694824219</c:v>
                </c:pt>
                <c:pt idx="32">
                  <c:v>158.63333129882813</c:v>
                </c:pt>
                <c:pt idx="33">
                  <c:v>154.31666564941406</c:v>
                </c:pt>
                <c:pt idx="34">
                  <c:v>150</c:v>
                </c:pt>
                <c:pt idx="35">
                  <c:v>170</c:v>
                </c:pt>
                <c:pt idx="36">
                  <c:v>162</c:v>
                </c:pt>
                <c:pt idx="37">
                  <c:v>170.66000366210938</c:v>
                </c:pt>
                <c:pt idx="38">
                  <c:v>159.5</c:v>
                </c:pt>
                <c:pt idx="39">
                  <c:v>169.75</c:v>
                </c:pt>
                <c:pt idx="40">
                  <c:v>180</c:v>
                </c:pt>
                <c:pt idx="41">
                  <c:v>177.66000366210938</c:v>
                </c:pt>
                <c:pt idx="42">
                  <c:v>176</c:v>
                </c:pt>
                <c:pt idx="43">
                  <c:v>204</c:v>
                </c:pt>
                <c:pt idx="44">
                  <c:v>186</c:v>
                </c:pt>
                <c:pt idx="45">
                  <c:v>187.15499877929688</c:v>
                </c:pt>
                <c:pt idx="46">
                  <c:v>188.30999755859375</c:v>
                </c:pt>
                <c:pt idx="47">
                  <c:v>189.46499633789063</c:v>
                </c:pt>
                <c:pt idx="48">
                  <c:v>190.6199951171875</c:v>
                </c:pt>
                <c:pt idx="49">
                  <c:v>187.30999755859375</c:v>
                </c:pt>
                <c:pt idx="50">
                  <c:v>184</c:v>
                </c:pt>
                <c:pt idx="51">
                  <c:v>181.33428519112724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EC-4FB3-B582-25EE668E47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178.66857038225447</c:v>
                </c:pt>
                <c:pt idx="1">
                  <c:v>176.00285557338171</c:v>
                </c:pt>
                <c:pt idx="2">
                  <c:v>173.33714076450892</c:v>
                </c:pt>
                <c:pt idx="3">
                  <c:v>170.67142595563615</c:v>
                </c:pt>
                <c:pt idx="4">
                  <c:v>168.00571114676339</c:v>
                </c:pt>
                <c:pt idx="5">
                  <c:v>165.33999633789063</c:v>
                </c:pt>
                <c:pt idx="6">
                  <c:v>160</c:v>
                </c:pt>
                <c:pt idx="7">
                  <c:v>160</c:v>
                </c:pt>
                <c:pt idx="8">
                  <c:v>164.39200134277343</c:v>
                </c:pt>
                <c:pt idx="9">
                  <c:v>168.78400268554688</c:v>
                </c:pt>
                <c:pt idx="10">
                  <c:v>173.17600402832031</c:v>
                </c:pt>
                <c:pt idx="11">
                  <c:v>177.56800537109376</c:v>
                </c:pt>
                <c:pt idx="12">
                  <c:v>181.96000671386719</c:v>
                </c:pt>
                <c:pt idx="13">
                  <c:v>189.2187557220459</c:v>
                </c:pt>
                <c:pt idx="14">
                  <c:v>196.47750473022461</c:v>
                </c:pt>
                <c:pt idx="15">
                  <c:v>203.73625373840332</c:v>
                </c:pt>
                <c:pt idx="16">
                  <c:v>210.99500274658203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EC-4FB3-B582-25EE668E4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195040"/>
        <c:axId val="380195432"/>
      </c:lineChart>
      <c:catAx>
        <c:axId val="38019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0195432"/>
        <c:crosses val="autoZero"/>
        <c:auto val="1"/>
        <c:lblAlgn val="ctr"/>
        <c:lblOffset val="100"/>
        <c:tickLblSkip val="13"/>
        <c:noMultiLvlLbl val="0"/>
      </c:catAx>
      <c:valAx>
        <c:axId val="380195432"/>
        <c:scaling>
          <c:orientation val="minMax"/>
          <c:min val="1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801950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LAMB PRICES</a:t>
            </a:r>
          </a:p>
          <a:p>
            <a:pPr>
              <a:defRPr/>
            </a:pPr>
            <a:r>
              <a:rPr lang="en-US" sz="2000" b="0" i="0" u="none" strike="noStrike" kern="1200" baseline="0" dirty="0">
                <a:solidFill>
                  <a:prstClr val="black"/>
                </a:solidFill>
              </a:rPr>
              <a:t>Wooled &amp; Shorn, 100-150 </a:t>
            </a:r>
            <a:r>
              <a:rPr lang="en-US" sz="2000" b="0" i="0" u="none" strike="noStrike" kern="1200" baseline="0" dirty="0" err="1">
                <a:solidFill>
                  <a:prstClr val="black"/>
                </a:solidFill>
              </a:rPr>
              <a:t>lbs</a:t>
            </a:r>
            <a:r>
              <a:rPr lang="en-US" sz="2000" b="0" dirty="0"/>
              <a:t>, Sioux Falls, </a:t>
            </a:r>
            <a:r>
              <a:rPr lang="en-US" sz="2000" b="0" baseline="0" dirty="0"/>
              <a:t>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959272332337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164.80599814860028</c:v>
                </c:pt>
                <c:pt idx="1">
                  <c:v>166.1760020751953</c:v>
                </c:pt>
                <c:pt idx="2">
                  <c:v>172.04999981689451</c:v>
                </c:pt>
                <c:pt idx="3">
                  <c:v>170.5039971923828</c:v>
                </c:pt>
                <c:pt idx="4">
                  <c:v>181.83500106811522</c:v>
                </c:pt>
                <c:pt idx="5">
                  <c:v>170.97799926757813</c:v>
                </c:pt>
                <c:pt idx="6">
                  <c:v>170.66399975585938</c:v>
                </c:pt>
                <c:pt idx="7">
                  <c:v>170.38400061035156</c:v>
                </c:pt>
                <c:pt idx="8">
                  <c:v>170.3039982910156</c:v>
                </c:pt>
                <c:pt idx="9">
                  <c:v>176.78599975585936</c:v>
                </c:pt>
                <c:pt idx="10">
                  <c:v>176.09800122070311</c:v>
                </c:pt>
                <c:pt idx="11">
                  <c:v>174.38000146484373</c:v>
                </c:pt>
                <c:pt idx="12">
                  <c:v>170.64699951171875</c:v>
                </c:pt>
                <c:pt idx="13">
                  <c:v>166.27199859619139</c:v>
                </c:pt>
                <c:pt idx="14">
                  <c:v>172.03000061035158</c:v>
                </c:pt>
                <c:pt idx="15">
                  <c:v>173.63199783325194</c:v>
                </c:pt>
                <c:pt idx="16">
                  <c:v>174.35599969482422</c:v>
                </c:pt>
                <c:pt idx="17">
                  <c:v>175.22449853515624</c:v>
                </c:pt>
                <c:pt idx="18">
                  <c:v>187.11199951171875</c:v>
                </c:pt>
                <c:pt idx="19">
                  <c:v>183.91500018310546</c:v>
                </c:pt>
                <c:pt idx="20">
                  <c:v>186.37999884033201</c:v>
                </c:pt>
                <c:pt idx="21">
                  <c:v>183.77000061035156</c:v>
                </c:pt>
                <c:pt idx="22">
                  <c:v>181.91800183105471</c:v>
                </c:pt>
                <c:pt idx="23">
                  <c:v>182.39800219726561</c:v>
                </c:pt>
                <c:pt idx="24">
                  <c:v>180.90199999999999</c:v>
                </c:pt>
                <c:pt idx="25">
                  <c:v>172.91999804687501</c:v>
                </c:pt>
                <c:pt idx="26">
                  <c:v>167.75449990844726</c:v>
                </c:pt>
                <c:pt idx="27">
                  <c:v>168.13799774169922</c:v>
                </c:pt>
                <c:pt idx="28">
                  <c:v>167.57100115966796</c:v>
                </c:pt>
                <c:pt idx="29">
                  <c:v>162.17600427246094</c:v>
                </c:pt>
                <c:pt idx="30">
                  <c:v>156.53700088500977</c:v>
                </c:pt>
                <c:pt idx="31">
                  <c:v>154.98899890136718</c:v>
                </c:pt>
                <c:pt idx="32">
                  <c:v>149.45599792480468</c:v>
                </c:pt>
                <c:pt idx="33">
                  <c:v>150.0080009765625</c:v>
                </c:pt>
                <c:pt idx="34">
                  <c:v>148.64799908447267</c:v>
                </c:pt>
                <c:pt idx="35">
                  <c:v>150.25799938964843</c:v>
                </c:pt>
                <c:pt idx="36">
                  <c:v>154.10199902343749</c:v>
                </c:pt>
                <c:pt idx="37">
                  <c:v>156.27400256347656</c:v>
                </c:pt>
                <c:pt idx="38">
                  <c:v>154.94800231933593</c:v>
                </c:pt>
                <c:pt idx="39">
                  <c:v>156.97200231933593</c:v>
                </c:pt>
                <c:pt idx="40">
                  <c:v>160.11900396728515</c:v>
                </c:pt>
                <c:pt idx="41">
                  <c:v>158.09000158691407</c:v>
                </c:pt>
                <c:pt idx="42">
                  <c:v>155.90999786376955</c:v>
                </c:pt>
                <c:pt idx="43">
                  <c:v>158.54599786376951</c:v>
                </c:pt>
                <c:pt idx="44">
                  <c:v>160.92799981689456</c:v>
                </c:pt>
                <c:pt idx="45">
                  <c:v>160.13800219726562</c:v>
                </c:pt>
                <c:pt idx="46">
                  <c:v>166.47250080108643</c:v>
                </c:pt>
                <c:pt idx="47">
                  <c:v>159.94300051879881</c:v>
                </c:pt>
                <c:pt idx="48">
                  <c:v>159.63600103759765</c:v>
                </c:pt>
                <c:pt idx="49">
                  <c:v>161.274</c:v>
                </c:pt>
                <c:pt idx="50">
                  <c:v>158.57000006103516</c:v>
                </c:pt>
                <c:pt idx="51">
                  <c:v>170.90874735514322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54-4174-B98E-F12B09EACD7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133.17999267578125</c:v>
                </c:pt>
                <c:pt idx="1">
                  <c:v>134.36000061035156</c:v>
                </c:pt>
                <c:pt idx="2">
                  <c:v>136.25999450683594</c:v>
                </c:pt>
                <c:pt idx="3">
                  <c:v>130.02000427246094</c:v>
                </c:pt>
                <c:pt idx="4">
                  <c:v>131.32000732421875</c:v>
                </c:pt>
                <c:pt idx="5">
                  <c:v>130.49000549316406</c:v>
                </c:pt>
                <c:pt idx="6">
                  <c:v>134.86000061035156</c:v>
                </c:pt>
                <c:pt idx="7">
                  <c:v>135.98999786376953</c:v>
                </c:pt>
                <c:pt idx="8">
                  <c:v>137.1199951171875</c:v>
                </c:pt>
                <c:pt idx="9">
                  <c:v>148.41999816894531</c:v>
                </c:pt>
                <c:pt idx="10">
                  <c:v>151.50499725341797</c:v>
                </c:pt>
                <c:pt idx="11">
                  <c:v>154.58999633789063</c:v>
                </c:pt>
                <c:pt idx="12">
                  <c:v>162.28999328613281</c:v>
                </c:pt>
                <c:pt idx="13">
                  <c:v>181.41999816894531</c:v>
                </c:pt>
                <c:pt idx="14">
                  <c:v>156.77999877929688</c:v>
                </c:pt>
                <c:pt idx="15">
                  <c:v>183.66999816894531</c:v>
                </c:pt>
                <c:pt idx="16">
                  <c:v>176.72999572753906</c:v>
                </c:pt>
                <c:pt idx="17">
                  <c:v>167.53999328613281</c:v>
                </c:pt>
                <c:pt idx="18">
                  <c:v>168.8699951171875</c:v>
                </c:pt>
                <c:pt idx="19">
                  <c:v>165.16999816894531</c:v>
                </c:pt>
                <c:pt idx="20">
                  <c:v>165.21000671386719</c:v>
                </c:pt>
                <c:pt idx="21">
                  <c:v>175.75999450683594</c:v>
                </c:pt>
                <c:pt idx="22">
                  <c:v>182.3699951171875</c:v>
                </c:pt>
                <c:pt idx="23">
                  <c:v>189.60000610351563</c:v>
                </c:pt>
                <c:pt idx="24">
                  <c:v>195.03999328613281</c:v>
                </c:pt>
                <c:pt idx="25">
                  <c:v>207.11000061035156</c:v>
                </c:pt>
                <c:pt idx="26">
                  <c:v>208.1199951171875</c:v>
                </c:pt>
                <c:pt idx="27">
                  <c:v>221.3699951171875</c:v>
                </c:pt>
                <c:pt idx="28">
                  <c:v>213.72999572753906</c:v>
                </c:pt>
                <c:pt idx="29">
                  <c:v>191.10000610351563</c:v>
                </c:pt>
                <c:pt idx="30">
                  <c:v>199.89999389648438</c:v>
                </c:pt>
                <c:pt idx="31">
                  <c:v>204.67999267578125</c:v>
                </c:pt>
                <c:pt idx="32">
                  <c:v>205.72999572753906</c:v>
                </c:pt>
                <c:pt idx="33">
                  <c:v>225.94000244140625</c:v>
                </c:pt>
                <c:pt idx="34">
                  <c:v>214.6199951171875</c:v>
                </c:pt>
                <c:pt idx="35">
                  <c:v>206.58000183105469</c:v>
                </c:pt>
                <c:pt idx="36">
                  <c:v>198.47999572753906</c:v>
                </c:pt>
                <c:pt idx="37">
                  <c:v>202.25999450683594</c:v>
                </c:pt>
                <c:pt idx="38">
                  <c:v>203.27000427246094</c:v>
                </c:pt>
                <c:pt idx="39">
                  <c:v>201.72999572753906</c:v>
                </c:pt>
                <c:pt idx="40">
                  <c:v>205.35000610351563</c:v>
                </c:pt>
                <c:pt idx="41">
                  <c:v>190</c:v>
                </c:pt>
                <c:pt idx="42">
                  <c:v>186.08000183105469</c:v>
                </c:pt>
                <c:pt idx="43">
                  <c:v>188.19000244140625</c:v>
                </c:pt>
                <c:pt idx="44">
                  <c:v>186.57000732421875</c:v>
                </c:pt>
                <c:pt idx="45">
                  <c:v>182.8800048828125</c:v>
                </c:pt>
                <c:pt idx="46">
                  <c:v>184.61000061035156</c:v>
                </c:pt>
                <c:pt idx="47">
                  <c:v>186.33999633789063</c:v>
                </c:pt>
                <c:pt idx="48">
                  <c:v>181.08000183105469</c:v>
                </c:pt>
                <c:pt idx="49">
                  <c:v>176.11000061035156</c:v>
                </c:pt>
                <c:pt idx="50">
                  <c:v>173.72999572753906</c:v>
                </c:pt>
                <c:pt idx="51">
                  <c:v>179.50999450683594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54-4174-B98E-F12B09EACD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183.79000091552734</c:v>
                </c:pt>
                <c:pt idx="1">
                  <c:v>188.07000732421875</c:v>
                </c:pt>
                <c:pt idx="2">
                  <c:v>183.72999572753906</c:v>
                </c:pt>
                <c:pt idx="3">
                  <c:v>205</c:v>
                </c:pt>
                <c:pt idx="4">
                  <c:v>185.91999816894531</c:v>
                </c:pt>
                <c:pt idx="5">
                  <c:v>182.75999450683594</c:v>
                </c:pt>
                <c:pt idx="6">
                  <c:v>194.6199951171875</c:v>
                </c:pt>
                <c:pt idx="7">
                  <c:v>216.1199951171875</c:v>
                </c:pt>
                <c:pt idx="8">
                  <c:v>217.94999694824219</c:v>
                </c:pt>
                <c:pt idx="9">
                  <c:v>255</c:v>
                </c:pt>
                <c:pt idx="10">
                  <c:v>242.77000427246094</c:v>
                </c:pt>
                <c:pt idx="11">
                  <c:v>264.6199951171875</c:v>
                </c:pt>
                <c:pt idx="12">
                  <c:v>245</c:v>
                </c:pt>
                <c:pt idx="13">
                  <c:v>257.70999145507813</c:v>
                </c:pt>
                <c:pt idx="14">
                  <c:v>246.44999694824219</c:v>
                </c:pt>
                <c:pt idx="15">
                  <c:v>252.5</c:v>
                </c:pt>
                <c:pt idx="16">
                  <c:v>220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54-4174-B98E-F12B09EAC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95832"/>
        <c:axId val="225296616"/>
      </c:lineChart>
      <c:catAx>
        <c:axId val="225295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5296616"/>
        <c:crosses val="autoZero"/>
        <c:auto val="1"/>
        <c:lblAlgn val="ctr"/>
        <c:lblOffset val="100"/>
        <c:tickLblSkip val="13"/>
        <c:noMultiLvlLbl val="0"/>
      </c:catAx>
      <c:valAx>
        <c:axId val="225296616"/>
        <c:scaling>
          <c:orientation val="minMax"/>
          <c:min val="1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2958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i="0" u="none" strike="noStrike" baseline="0" dirty="0">
                <a:effectLst/>
              </a:rPr>
              <a:t>National Negotiated Live vs 3-Market (CO, SD &amp; TX) Feeder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layout>
        <c:manualLayout>
          <c:xMode val="edge"/>
          <c:yMode val="edge"/>
          <c:x val="0.10586206896551725"/>
          <c:y val="1.17370892018779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89954509457869525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National Negotiated Live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Sheet1!$B$2:$B$313</c:f>
              <c:numCache>
                <c:formatCode>General</c:formatCode>
                <c:ptCount val="312"/>
                <c:pt idx="0">
                  <c:v>132.58000000000001</c:v>
                </c:pt>
                <c:pt idx="1">
                  <c:v>133.66</c:v>
                </c:pt>
                <c:pt idx="2">
                  <c:v>131.99</c:v>
                </c:pt>
                <c:pt idx="3">
                  <c:v>131.38</c:v>
                </c:pt>
                <c:pt idx="4">
                  <c:v>132.63</c:v>
                </c:pt>
                <c:pt idx="5">
                  <c:v>130.04</c:v>
                </c:pt>
                <c:pt idx="6">
                  <c:v>133.16</c:v>
                </c:pt>
                <c:pt idx="7">
                  <c:v>134.24</c:v>
                </c:pt>
                <c:pt idx="8">
                  <c:v>141.07</c:v>
                </c:pt>
                <c:pt idx="9">
                  <c:v>138.99</c:v>
                </c:pt>
                <c:pt idx="10">
                  <c:v>141.44999999999999</c:v>
                </c:pt>
                <c:pt idx="11">
                  <c:v>140.93</c:v>
                </c:pt>
                <c:pt idx="12">
                  <c:v>145.06</c:v>
                </c:pt>
                <c:pt idx="13">
                  <c:v>151.43</c:v>
                </c:pt>
                <c:pt idx="14">
                  <c:v>152.54</c:v>
                </c:pt>
                <c:pt idx="15">
                  <c:v>152.78</c:v>
                </c:pt>
                <c:pt idx="16">
                  <c:v>152.80000000000001</c:v>
                </c:pt>
                <c:pt idx="17">
                  <c:v>154.1</c:v>
                </c:pt>
                <c:pt idx="18">
                  <c:v>157.75</c:v>
                </c:pt>
                <c:pt idx="19">
                  <c:v>155.58000000000001</c:v>
                </c:pt>
                <c:pt idx="20">
                  <c:v>155.52000000000001</c:v>
                </c:pt>
                <c:pt idx="21">
                  <c:v>157.80000000000001</c:v>
                </c:pt>
                <c:pt idx="22">
                  <c:v>163.93</c:v>
                </c:pt>
                <c:pt idx="23">
                  <c:v>157.53</c:v>
                </c:pt>
                <c:pt idx="24">
                  <c:v>156.37</c:v>
                </c:pt>
                <c:pt idx="25">
                  <c:v>161.88999999999999</c:v>
                </c:pt>
                <c:pt idx="26">
                  <c:v>166.65</c:v>
                </c:pt>
                <c:pt idx="27">
                  <c:v>160.86000000000001</c:v>
                </c:pt>
                <c:pt idx="28">
                  <c:v>159.56</c:v>
                </c:pt>
                <c:pt idx="29">
                  <c:v>159.96</c:v>
                </c:pt>
                <c:pt idx="30">
                  <c:v>154.06</c:v>
                </c:pt>
                <c:pt idx="31">
                  <c:v>151.46</c:v>
                </c:pt>
                <c:pt idx="32">
                  <c:v>153.6</c:v>
                </c:pt>
                <c:pt idx="33">
                  <c:v>154.19999999999999</c:v>
                </c:pt>
                <c:pt idx="34">
                  <c:v>154.62</c:v>
                </c:pt>
                <c:pt idx="35">
                  <c:v>152.51</c:v>
                </c:pt>
                <c:pt idx="36">
                  <c:v>150.16</c:v>
                </c:pt>
                <c:pt idx="37">
                  <c:v>150.58000000000001</c:v>
                </c:pt>
                <c:pt idx="38">
                  <c:v>151.01</c:v>
                </c:pt>
                <c:pt idx="39">
                  <c:v>147.18</c:v>
                </c:pt>
                <c:pt idx="40">
                  <c:v>149.15</c:v>
                </c:pt>
                <c:pt idx="41">
                  <c:v>149.28</c:v>
                </c:pt>
                <c:pt idx="42">
                  <c:v>151.84</c:v>
                </c:pt>
                <c:pt idx="43">
                  <c:v>153.15</c:v>
                </c:pt>
                <c:pt idx="44">
                  <c:v>152.16</c:v>
                </c:pt>
                <c:pt idx="45">
                  <c:v>152.31</c:v>
                </c:pt>
                <c:pt idx="46">
                  <c:v>151.31</c:v>
                </c:pt>
                <c:pt idx="47">
                  <c:v>150.77000000000001</c:v>
                </c:pt>
                <c:pt idx="48">
                  <c:v>153.31</c:v>
                </c:pt>
                <c:pt idx="49">
                  <c:v>152.11000000000001</c:v>
                </c:pt>
                <c:pt idx="50">
                  <c:v>151.72</c:v>
                </c:pt>
                <c:pt idx="51">
                  <c:v>148.6</c:v>
                </c:pt>
                <c:pt idx="52">
                  <c:v>152.69999999999999</c:v>
                </c:pt>
                <c:pt idx="53">
                  <c:v>151.54</c:v>
                </c:pt>
                <c:pt idx="54">
                  <c:v>155.19</c:v>
                </c:pt>
                <c:pt idx="55">
                  <c:v>152.13</c:v>
                </c:pt>
                <c:pt idx="56">
                  <c:v>156.02000000000001</c:v>
                </c:pt>
                <c:pt idx="57">
                  <c:v>158.94</c:v>
                </c:pt>
                <c:pt idx="58">
                  <c:v>161.31</c:v>
                </c:pt>
                <c:pt idx="59">
                  <c:v>160.41</c:v>
                </c:pt>
                <c:pt idx="60">
                  <c:v>164.4</c:v>
                </c:pt>
                <c:pt idx="61">
                  <c:v>164.88</c:v>
                </c:pt>
                <c:pt idx="62">
                  <c:v>162.84</c:v>
                </c:pt>
                <c:pt idx="63">
                  <c:v>162.63</c:v>
                </c:pt>
                <c:pt idx="64">
                  <c:v>162.25</c:v>
                </c:pt>
                <c:pt idx="65">
                  <c:v>162.45266666666666</c:v>
                </c:pt>
                <c:pt idx="66">
                  <c:v>162.65533333333332</c:v>
                </c:pt>
                <c:pt idx="67">
                  <c:v>162.858</c:v>
                </c:pt>
                <c:pt idx="68">
                  <c:v>163.06066666666666</c:v>
                </c:pt>
                <c:pt idx="69">
                  <c:v>163.26333333333332</c:v>
                </c:pt>
                <c:pt idx="70">
                  <c:v>163.46599999999998</c:v>
                </c:pt>
                <c:pt idx="71">
                  <c:v>163.66866666666667</c:v>
                </c:pt>
                <c:pt idx="72">
                  <c:v>163.87133333333335</c:v>
                </c:pt>
                <c:pt idx="73">
                  <c:v>164.07400000000001</c:v>
                </c:pt>
                <c:pt idx="74">
                  <c:v>164.27666666666667</c:v>
                </c:pt>
                <c:pt idx="75">
                  <c:v>164.47933333333333</c:v>
                </c:pt>
                <c:pt idx="76">
                  <c:v>164.68199999999999</c:v>
                </c:pt>
                <c:pt idx="77">
                  <c:v>164.88466666666667</c:v>
                </c:pt>
                <c:pt idx="78">
                  <c:v>165.08733333333336</c:v>
                </c:pt>
                <c:pt idx="79">
                  <c:v>165.29000000000002</c:v>
                </c:pt>
                <c:pt idx="80">
                  <c:v>165.49266666666668</c:v>
                </c:pt>
                <c:pt idx="81">
                  <c:v>165.69533333333337</c:v>
                </c:pt>
                <c:pt idx="82">
                  <c:v>165.89800000000002</c:v>
                </c:pt>
                <c:pt idx="83">
                  <c:v>166.10066666666668</c:v>
                </c:pt>
                <c:pt idx="84">
                  <c:v>166.30333333333334</c:v>
                </c:pt>
                <c:pt idx="85">
                  <c:v>166.506</c:v>
                </c:pt>
                <c:pt idx="86">
                  <c:v>166.70866666666669</c:v>
                </c:pt>
                <c:pt idx="87">
                  <c:v>166.91133333333335</c:v>
                </c:pt>
                <c:pt idx="88">
                  <c:v>167.114</c:v>
                </c:pt>
                <c:pt idx="89">
                  <c:v>167.31666666666666</c:v>
                </c:pt>
                <c:pt idx="90">
                  <c:v>167.51933333333332</c:v>
                </c:pt>
                <c:pt idx="91">
                  <c:v>167.72200000000004</c:v>
                </c:pt>
                <c:pt idx="92">
                  <c:v>167.9246666666667</c:v>
                </c:pt>
                <c:pt idx="93">
                  <c:v>168.12733333333335</c:v>
                </c:pt>
                <c:pt idx="94">
                  <c:v>168.33</c:v>
                </c:pt>
                <c:pt idx="95">
                  <c:v>170.08</c:v>
                </c:pt>
                <c:pt idx="96">
                  <c:v>169.27</c:v>
                </c:pt>
                <c:pt idx="97">
                  <c:v>165.95</c:v>
                </c:pt>
                <c:pt idx="98">
                  <c:v>167.59</c:v>
                </c:pt>
                <c:pt idx="99">
                  <c:v>167.29</c:v>
                </c:pt>
                <c:pt idx="100">
                  <c:v>162.71</c:v>
                </c:pt>
                <c:pt idx="101">
                  <c:v>163.49</c:v>
                </c:pt>
                <c:pt idx="102">
                  <c:v>160.85</c:v>
                </c:pt>
                <c:pt idx="103">
                  <c:v>157.86000000000001</c:v>
                </c:pt>
                <c:pt idx="104">
                  <c:v>154.03</c:v>
                </c:pt>
                <c:pt idx="105">
                  <c:v>158.09</c:v>
                </c:pt>
                <c:pt idx="106">
                  <c:v>155.99</c:v>
                </c:pt>
                <c:pt idx="107">
                  <c:v>164.85</c:v>
                </c:pt>
                <c:pt idx="108">
                  <c:v>162.11000000000001</c:v>
                </c:pt>
                <c:pt idx="109">
                  <c:v>165.41</c:v>
                </c:pt>
                <c:pt idx="110">
                  <c:v>164.17</c:v>
                </c:pt>
                <c:pt idx="111">
                  <c:v>163.38</c:v>
                </c:pt>
                <c:pt idx="112">
                  <c:v>166.4</c:v>
                </c:pt>
                <c:pt idx="113">
                  <c:v>166.39</c:v>
                </c:pt>
                <c:pt idx="114">
                  <c:v>172.94</c:v>
                </c:pt>
                <c:pt idx="115">
                  <c:v>175.26</c:v>
                </c:pt>
                <c:pt idx="116">
                  <c:v>181.47</c:v>
                </c:pt>
                <c:pt idx="117">
                  <c:v>182.21</c:v>
                </c:pt>
                <c:pt idx="118">
                  <c:v>184.44</c:v>
                </c:pt>
                <c:pt idx="119">
                  <c:v>187.27</c:v>
                </c:pt>
                <c:pt idx="120">
                  <c:v>197.16</c:v>
                </c:pt>
                <c:pt idx="121">
                  <c:v>196.43</c:v>
                </c:pt>
                <c:pt idx="122">
                  <c:v>198.88</c:v>
                </c:pt>
                <c:pt idx="123">
                  <c:v>204.34</c:v>
                </c:pt>
                <c:pt idx="124">
                  <c:v>210.76</c:v>
                </c:pt>
                <c:pt idx="125">
                  <c:v>219.1</c:v>
                </c:pt>
                <c:pt idx="126">
                  <c:v>231.6</c:v>
                </c:pt>
                <c:pt idx="127">
                  <c:v>237.21</c:v>
                </c:pt>
                <c:pt idx="128">
                  <c:v>246.37</c:v>
                </c:pt>
                <c:pt idx="129">
                  <c:v>257.51</c:v>
                </c:pt>
                <c:pt idx="130">
                  <c:v>264.20999999999998</c:v>
                </c:pt>
                <c:pt idx="131">
                  <c:v>263.93</c:v>
                </c:pt>
                <c:pt idx="132">
                  <c:v>264.56</c:v>
                </c:pt>
                <c:pt idx="133">
                  <c:v>263.47000000000003</c:v>
                </c:pt>
                <c:pt idx="134">
                  <c:v>268.33999999999997</c:v>
                </c:pt>
                <c:pt idx="135">
                  <c:v>266.02</c:v>
                </c:pt>
                <c:pt idx="136">
                  <c:v>255.09</c:v>
                </c:pt>
                <c:pt idx="137">
                  <c:v>256.37</c:v>
                </c:pt>
                <c:pt idx="138">
                  <c:v>248.83</c:v>
                </c:pt>
                <c:pt idx="139">
                  <c:v>250.32</c:v>
                </c:pt>
                <c:pt idx="140">
                  <c:v>246.74</c:v>
                </c:pt>
                <c:pt idx="141">
                  <c:v>243.82</c:v>
                </c:pt>
                <c:pt idx="142">
                  <c:v>247.46</c:v>
                </c:pt>
                <c:pt idx="143">
                  <c:v>242.32</c:v>
                </c:pt>
                <c:pt idx="144">
                  <c:v>239.17</c:v>
                </c:pt>
                <c:pt idx="145">
                  <c:v>239.87</c:v>
                </c:pt>
                <c:pt idx="146">
                  <c:v>237.09</c:v>
                </c:pt>
                <c:pt idx="147">
                  <c:v>231.89</c:v>
                </c:pt>
                <c:pt idx="148">
                  <c:v>226.93</c:v>
                </c:pt>
                <c:pt idx="149">
                  <c:v>232.5</c:v>
                </c:pt>
                <c:pt idx="150">
                  <c:v>233.56</c:v>
                </c:pt>
                <c:pt idx="151">
                  <c:v>228.67</c:v>
                </c:pt>
                <c:pt idx="152">
                  <c:v>234.59</c:v>
                </c:pt>
                <c:pt idx="153">
                  <c:v>228.23</c:v>
                </c:pt>
                <c:pt idx="154">
                  <c:v>229.78</c:v>
                </c:pt>
                <c:pt idx="155">
                  <c:v>232.27</c:v>
                </c:pt>
                <c:pt idx="156">
                  <c:v>234.37</c:v>
                </c:pt>
                <c:pt idx="157">
                  <c:v>236.57</c:v>
                </c:pt>
                <c:pt idx="158">
                  <c:v>234.15</c:v>
                </c:pt>
                <c:pt idx="159">
                  <c:v>234.28</c:v>
                </c:pt>
                <c:pt idx="160">
                  <c:v>237.42</c:v>
                </c:pt>
                <c:pt idx="161">
                  <c:v>230.78</c:v>
                </c:pt>
                <c:pt idx="162">
                  <c:v>226.86</c:v>
                </c:pt>
                <c:pt idx="163">
                  <c:v>220.05</c:v>
                </c:pt>
                <c:pt idx="164">
                  <c:v>211.69</c:v>
                </c:pt>
                <c:pt idx="165">
                  <c:v>215.64</c:v>
                </c:pt>
                <c:pt idx="166">
                  <c:v>212.23</c:v>
                </c:pt>
                <c:pt idx="167">
                  <c:v>214.68</c:v>
                </c:pt>
                <c:pt idx="168">
                  <c:v>216.24</c:v>
                </c:pt>
                <c:pt idx="169">
                  <c:v>216.63</c:v>
                </c:pt>
                <c:pt idx="170">
                  <c:v>222.75</c:v>
                </c:pt>
                <c:pt idx="171">
                  <c:v>215.32</c:v>
                </c:pt>
                <c:pt idx="172">
                  <c:v>222.3</c:v>
                </c:pt>
                <c:pt idx="173">
                  <c:v>216.47</c:v>
                </c:pt>
                <c:pt idx="174">
                  <c:v>213.84</c:v>
                </c:pt>
                <c:pt idx="175">
                  <c:v>216.2</c:v>
                </c:pt>
                <c:pt idx="176">
                  <c:v>208.53</c:v>
                </c:pt>
                <c:pt idx="177">
                  <c:v>210.18</c:v>
                </c:pt>
                <c:pt idx="178">
                  <c:v>198.89</c:v>
                </c:pt>
                <c:pt idx="179">
                  <c:v>201.11</c:v>
                </c:pt>
                <c:pt idx="180">
                  <c:v>197.74</c:v>
                </c:pt>
                <c:pt idx="181">
                  <c:v>194.39</c:v>
                </c:pt>
                <c:pt idx="182">
                  <c:v>182.16</c:v>
                </c:pt>
                <c:pt idx="183">
                  <c:v>169.78</c:v>
                </c:pt>
                <c:pt idx="184">
                  <c:v>173.5</c:v>
                </c:pt>
                <c:pt idx="185">
                  <c:v>144.72999999999999</c:v>
                </c:pt>
                <c:pt idx="186">
                  <c:v>143.05000000000001</c:v>
                </c:pt>
                <c:pt idx="187">
                  <c:v>134.54</c:v>
                </c:pt>
                <c:pt idx="188">
                  <c:v>132.34</c:v>
                </c:pt>
                <c:pt idx="189">
                  <c:v>135.08000000000001</c:v>
                </c:pt>
                <c:pt idx="190">
                  <c:v>119.02</c:v>
                </c:pt>
                <c:pt idx="191">
                  <c:v>117.57</c:v>
                </c:pt>
                <c:pt idx="192">
                  <c:v>117.27</c:v>
                </c:pt>
                <c:pt idx="193">
                  <c:v>117.74</c:v>
                </c:pt>
                <c:pt idx="194">
                  <c:v>116.2</c:v>
                </c:pt>
                <c:pt idx="195">
                  <c:v>118.07</c:v>
                </c:pt>
                <c:pt idx="196">
                  <c:v>123.88</c:v>
                </c:pt>
                <c:pt idx="197">
                  <c:v>119.7</c:v>
                </c:pt>
                <c:pt idx="198">
                  <c:v>115.51</c:v>
                </c:pt>
                <c:pt idx="199">
                  <c:v>118.56</c:v>
                </c:pt>
                <c:pt idx="200">
                  <c:v>122.21</c:v>
                </c:pt>
                <c:pt idx="201">
                  <c:v>124.89</c:v>
                </c:pt>
                <c:pt idx="202">
                  <c:v>127.63</c:v>
                </c:pt>
                <c:pt idx="203">
                  <c:v>127.85</c:v>
                </c:pt>
                <c:pt idx="204">
                  <c:v>125.05</c:v>
                </c:pt>
                <c:pt idx="205">
                  <c:v>129.91</c:v>
                </c:pt>
                <c:pt idx="206">
                  <c:v>128.47</c:v>
                </c:pt>
                <c:pt idx="207">
                  <c:v>133.66999999999999</c:v>
                </c:pt>
                <c:pt idx="208">
                  <c:v>130.55000000000001</c:v>
                </c:pt>
                <c:pt idx="209">
                  <c:v>131.59</c:v>
                </c:pt>
                <c:pt idx="210">
                  <c:v>132.36000000000001</c:v>
                </c:pt>
                <c:pt idx="211">
                  <c:v>131.75</c:v>
                </c:pt>
                <c:pt idx="212">
                  <c:v>133.41</c:v>
                </c:pt>
                <c:pt idx="213">
                  <c:v>130.27000000000001</c:v>
                </c:pt>
                <c:pt idx="214">
                  <c:v>129.31</c:v>
                </c:pt>
                <c:pt idx="215">
                  <c:v>130</c:v>
                </c:pt>
                <c:pt idx="216">
                  <c:v>138.04</c:v>
                </c:pt>
                <c:pt idx="217">
                  <c:v>135.12</c:v>
                </c:pt>
                <c:pt idx="218">
                  <c:v>135.9</c:v>
                </c:pt>
                <c:pt idx="219">
                  <c:v>143.88999999999999</c:v>
                </c:pt>
                <c:pt idx="220">
                  <c:v>142.82</c:v>
                </c:pt>
                <c:pt idx="221">
                  <c:v>160.19999999999999</c:v>
                </c:pt>
                <c:pt idx="222">
                  <c:v>154.43</c:v>
                </c:pt>
                <c:pt idx="223">
                  <c:v>160.09</c:v>
                </c:pt>
                <c:pt idx="224">
                  <c:v>155.72</c:v>
                </c:pt>
                <c:pt idx="225">
                  <c:v>153.15</c:v>
                </c:pt>
                <c:pt idx="226">
                  <c:v>156</c:v>
                </c:pt>
                <c:pt idx="227">
                  <c:v>151.5</c:v>
                </c:pt>
                <c:pt idx="228">
                  <c:v>151.62</c:v>
                </c:pt>
                <c:pt idx="229">
                  <c:v>158.24</c:v>
                </c:pt>
                <c:pt idx="230">
                  <c:v>171.93</c:v>
                </c:pt>
                <c:pt idx="231">
                  <c:v>171.35</c:v>
                </c:pt>
                <c:pt idx="232">
                  <c:v>174.97</c:v>
                </c:pt>
                <c:pt idx="233">
                  <c:v>178.49</c:v>
                </c:pt>
                <c:pt idx="234">
                  <c:v>182.41</c:v>
                </c:pt>
                <c:pt idx="235">
                  <c:v>186.67</c:v>
                </c:pt>
                <c:pt idx="236">
                  <c:v>199.41</c:v>
                </c:pt>
                <c:pt idx="237">
                  <c:v>192.58</c:v>
                </c:pt>
                <c:pt idx="238">
                  <c:v>195.48</c:v>
                </c:pt>
                <c:pt idx="239">
                  <c:v>189.13</c:v>
                </c:pt>
                <c:pt idx="240">
                  <c:v>195.85</c:v>
                </c:pt>
                <c:pt idx="241">
                  <c:v>188.21</c:v>
                </c:pt>
                <c:pt idx="242">
                  <c:v>201.85</c:v>
                </c:pt>
                <c:pt idx="243">
                  <c:v>202.08</c:v>
                </c:pt>
                <c:pt idx="244">
                  <c:v>194.51</c:v>
                </c:pt>
                <c:pt idx="245">
                  <c:v>207.14</c:v>
                </c:pt>
                <c:pt idx="246">
                  <c:v>195.24</c:v>
                </c:pt>
                <c:pt idx="247">
                  <c:v>206.63</c:v>
                </c:pt>
                <c:pt idx="248">
                  <c:v>195.94</c:v>
                </c:pt>
                <c:pt idx="249">
                  <c:v>197.43</c:v>
                </c:pt>
                <c:pt idx="250">
                  <c:v>203.89</c:v>
                </c:pt>
                <c:pt idx="251">
                  <c:v>191.82</c:v>
                </c:pt>
                <c:pt idx="252">
                  <c:v>188.69</c:v>
                </c:pt>
                <c:pt idx="253">
                  <c:v>194.25</c:v>
                </c:pt>
                <c:pt idx="254">
                  <c:v>189.6</c:v>
                </c:pt>
                <c:pt idx="255">
                  <c:v>191.64</c:v>
                </c:pt>
                <c:pt idx="256">
                  <c:v>180</c:v>
                </c:pt>
                <c:pt idx="257">
                  <c:v>188.07</c:v>
                </c:pt>
                <c:pt idx="258">
                  <c:v>188.14</c:v>
                </c:pt>
                <c:pt idx="259">
                  <c:v>189</c:v>
                </c:pt>
                <c:pt idx="260">
                  <c:v>185.87</c:v>
                </c:pt>
                <c:pt idx="261">
                  <c:v>190.02</c:v>
                </c:pt>
                <c:pt idx="262">
                  <c:v>196.35</c:v>
                </c:pt>
                <c:pt idx="263">
                  <c:v>187.6</c:v>
                </c:pt>
                <c:pt idx="264">
                  <c:v>190.18</c:v>
                </c:pt>
                <c:pt idx="265">
                  <c:v>185.5</c:v>
                </c:pt>
                <c:pt idx="266">
                  <c:v>184.49</c:v>
                </c:pt>
                <c:pt idx="267">
                  <c:v>194.14</c:v>
                </c:pt>
                <c:pt idx="268">
                  <c:v>191.83</c:v>
                </c:pt>
                <c:pt idx="269">
                  <c:v>191.24</c:v>
                </c:pt>
                <c:pt idx="270">
                  <c:v>201.45</c:v>
                </c:pt>
                <c:pt idx="271">
                  <c:v>210.58</c:v>
                </c:pt>
                <c:pt idx="272">
                  <c:v>205.37</c:v>
                </c:pt>
                <c:pt idx="273">
                  <c:v>212.49</c:v>
                </c:pt>
                <c:pt idx="274">
                  <c:v>214.87</c:v>
                </c:pt>
                <c:pt idx="275">
                  <c:v>206.46</c:v>
                </c:pt>
                <c:pt idx="276">
                  <c:v>213.24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48-406D-A384-40E8FFAD5F4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3-Mkt Feeder Auctions</c:v>
                </c:pt>
              </c:strCache>
            </c:strRef>
          </c:tx>
          <c:spPr>
            <a:ln w="38100" cmpd="sng">
              <a:solidFill>
                <a:srgbClr val="002060"/>
              </a:solidFill>
              <a:prstDash val="solid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Sheet1!$C$2:$C$313</c:f>
              <c:numCache>
                <c:formatCode>General</c:formatCode>
                <c:ptCount val="312"/>
                <c:pt idx="0">
                  <c:v>173.75</c:v>
                </c:pt>
                <c:pt idx="1">
                  <c:v>174</c:v>
                </c:pt>
                <c:pt idx="2">
                  <c:v>160</c:v>
                </c:pt>
                <c:pt idx="3">
                  <c:v>180</c:v>
                </c:pt>
                <c:pt idx="4">
                  <c:v>182.625</c:v>
                </c:pt>
                <c:pt idx="5">
                  <c:v>185</c:v>
                </c:pt>
                <c:pt idx="6">
                  <c:v>170</c:v>
                </c:pt>
                <c:pt idx="7">
                  <c:v>206</c:v>
                </c:pt>
                <c:pt idx="8">
                  <c:v>171</c:v>
                </c:pt>
                <c:pt idx="9">
                  <c:v>185</c:v>
                </c:pt>
                <c:pt idx="10">
                  <c:v>199</c:v>
                </c:pt>
                <c:pt idx="11">
                  <c:v>213</c:v>
                </c:pt>
                <c:pt idx="12">
                  <c:v>207.8725</c:v>
                </c:pt>
                <c:pt idx="13">
                  <c:v>196.48250000000002</c:v>
                </c:pt>
                <c:pt idx="14">
                  <c:v>190.03874999999999</c:v>
                </c:pt>
                <c:pt idx="15">
                  <c:v>183.595</c:v>
                </c:pt>
                <c:pt idx="16">
                  <c:v>181.25</c:v>
                </c:pt>
                <c:pt idx="17">
                  <c:v>178</c:v>
                </c:pt>
                <c:pt idx="18">
                  <c:v>175.47750091552734</c:v>
                </c:pt>
                <c:pt idx="19">
                  <c:v>176.92291768391928</c:v>
                </c:pt>
                <c:pt idx="20">
                  <c:v>178.36833445231122</c:v>
                </c:pt>
                <c:pt idx="21">
                  <c:v>165.89999389648438</c:v>
                </c:pt>
                <c:pt idx="22">
                  <c:v>162.77777693006726</c:v>
                </c:pt>
                <c:pt idx="23">
                  <c:v>160.02000088161893</c:v>
                </c:pt>
                <c:pt idx="24">
                  <c:v>164.95833333333331</c:v>
                </c:pt>
                <c:pt idx="25">
                  <c:v>160.69444444444446</c:v>
                </c:pt>
                <c:pt idx="26">
                  <c:v>164.24888949924045</c:v>
                </c:pt>
                <c:pt idx="27">
                  <c:v>167.80333455403644</c:v>
                </c:pt>
                <c:pt idx="28">
                  <c:v>164.19777848985461</c:v>
                </c:pt>
                <c:pt idx="29">
                  <c:v>161.6205537584093</c:v>
                </c:pt>
                <c:pt idx="30">
                  <c:v>170.89500088161893</c:v>
                </c:pt>
                <c:pt idx="31">
                  <c:v>169.79499562581378</c:v>
                </c:pt>
                <c:pt idx="32">
                  <c:v>154.014165242513</c:v>
                </c:pt>
                <c:pt idx="33">
                  <c:v>160.56500244140625</c:v>
                </c:pt>
                <c:pt idx="34">
                  <c:v>164.68000115288626</c:v>
                </c:pt>
                <c:pt idx="35">
                  <c:v>166.5</c:v>
                </c:pt>
                <c:pt idx="36">
                  <c:v>172.81833394368491</c:v>
                </c:pt>
                <c:pt idx="37">
                  <c:v>169.48777855767142</c:v>
                </c:pt>
                <c:pt idx="38">
                  <c:v>163.53222147623697</c:v>
                </c:pt>
                <c:pt idx="39">
                  <c:v>178.13666788736981</c:v>
                </c:pt>
                <c:pt idx="40">
                  <c:v>167.97000122070313</c:v>
                </c:pt>
                <c:pt idx="41">
                  <c:v>168.95888943142361</c:v>
                </c:pt>
                <c:pt idx="42">
                  <c:v>169.76750183105469</c:v>
                </c:pt>
                <c:pt idx="43">
                  <c:v>177.25</c:v>
                </c:pt>
                <c:pt idx="44">
                  <c:v>176.99444240993924</c:v>
                </c:pt>
                <c:pt idx="45">
                  <c:v>174.6816669040256</c:v>
                </c:pt>
                <c:pt idx="46">
                  <c:v>182.14833323160809</c:v>
                </c:pt>
                <c:pt idx="47">
                  <c:v>191.32333374023438</c:v>
                </c:pt>
                <c:pt idx="48">
                  <c:v>200.49833424886066</c:v>
                </c:pt>
                <c:pt idx="49">
                  <c:v>199.19944593641492</c:v>
                </c:pt>
                <c:pt idx="50">
                  <c:v>208.88444519042969</c:v>
                </c:pt>
                <c:pt idx="51">
                  <c:v>210.15907457139755</c:v>
                </c:pt>
                <c:pt idx="52">
                  <c:v>211.43370395236545</c:v>
                </c:pt>
                <c:pt idx="53">
                  <c:v>212.70833333333331</c:v>
                </c:pt>
                <c:pt idx="54">
                  <c:v>188.85749816894531</c:v>
                </c:pt>
                <c:pt idx="55">
                  <c:v>190</c:v>
                </c:pt>
                <c:pt idx="56">
                  <c:v>199</c:v>
                </c:pt>
                <c:pt idx="57">
                  <c:v>210.51000213623047</c:v>
                </c:pt>
                <c:pt idx="58">
                  <c:v>215.02666727701822</c:v>
                </c:pt>
                <c:pt idx="59">
                  <c:v>219.54333241780597</c:v>
                </c:pt>
                <c:pt idx="60">
                  <c:v>235</c:v>
                </c:pt>
                <c:pt idx="61">
                  <c:v>242.5</c:v>
                </c:pt>
                <c:pt idx="62">
                  <c:v>216.54055531819662</c:v>
                </c:pt>
                <c:pt idx="63">
                  <c:v>213.27027765909833</c:v>
                </c:pt>
                <c:pt idx="64">
                  <c:v>210</c:v>
                </c:pt>
                <c:pt idx="65">
                  <c:v>157.51666514078778</c:v>
                </c:pt>
                <c:pt idx="66">
                  <c:v>157.04000091552734</c:v>
                </c:pt>
                <c:pt idx="67">
                  <c:v>201.61666870117188</c:v>
                </c:pt>
                <c:pt idx="68">
                  <c:v>188.92250124613443</c:v>
                </c:pt>
                <c:pt idx="69">
                  <c:v>176.22833379109699</c:v>
                </c:pt>
                <c:pt idx="70">
                  <c:v>180.83999633789063</c:v>
                </c:pt>
                <c:pt idx="71">
                  <c:v>165.47500101725262</c:v>
                </c:pt>
                <c:pt idx="72">
                  <c:v>179.56666564941406</c:v>
                </c:pt>
                <c:pt idx="73">
                  <c:v>174.3708330790202</c:v>
                </c:pt>
                <c:pt idx="74">
                  <c:v>156.59333292643228</c:v>
                </c:pt>
                <c:pt idx="75">
                  <c:v>160.25</c:v>
                </c:pt>
                <c:pt idx="76">
                  <c:v>172.02000427246094</c:v>
                </c:pt>
                <c:pt idx="77">
                  <c:v>172.81499862670898</c:v>
                </c:pt>
                <c:pt idx="78">
                  <c:v>184.77667236328125</c:v>
                </c:pt>
                <c:pt idx="79">
                  <c:v>186.53499857584637</c:v>
                </c:pt>
                <c:pt idx="80">
                  <c:v>200.11333719889325</c:v>
                </c:pt>
                <c:pt idx="81">
                  <c:v>161.50611114501953</c:v>
                </c:pt>
                <c:pt idx="82">
                  <c:v>172.75000254313153</c:v>
                </c:pt>
                <c:pt idx="83">
                  <c:v>173.41277737087674</c:v>
                </c:pt>
                <c:pt idx="84">
                  <c:v>182.81250127156574</c:v>
                </c:pt>
                <c:pt idx="85">
                  <c:v>169.03166580200195</c:v>
                </c:pt>
                <c:pt idx="86">
                  <c:v>161.93166944715711</c:v>
                </c:pt>
                <c:pt idx="87">
                  <c:v>166.12666829427084</c:v>
                </c:pt>
                <c:pt idx="88">
                  <c:v>169.6550013224284</c:v>
                </c:pt>
                <c:pt idx="89">
                  <c:v>160.36750030517578</c:v>
                </c:pt>
                <c:pt idx="90">
                  <c:v>189.72833251953125</c:v>
                </c:pt>
                <c:pt idx="91">
                  <c:v>203.61500040690106</c:v>
                </c:pt>
                <c:pt idx="92">
                  <c:v>198.33333333333334</c:v>
                </c:pt>
                <c:pt idx="93">
                  <c:v>173.5</c:v>
                </c:pt>
                <c:pt idx="94">
                  <c:v>202.73249816894531</c:v>
                </c:pt>
                <c:pt idx="95">
                  <c:v>252.52999877929688</c:v>
                </c:pt>
                <c:pt idx="96">
                  <c:v>209.73111300998264</c:v>
                </c:pt>
                <c:pt idx="97">
                  <c:v>220.25</c:v>
                </c:pt>
                <c:pt idx="98">
                  <c:v>215</c:v>
                </c:pt>
                <c:pt idx="99">
                  <c:v>210</c:v>
                </c:pt>
                <c:pt idx="100">
                  <c:v>205</c:v>
                </c:pt>
                <c:pt idx="101">
                  <c:v>276.68333943684894</c:v>
                </c:pt>
                <c:pt idx="102">
                  <c:v>221.625</c:v>
                </c:pt>
                <c:pt idx="103">
                  <c:v>243.87166849772134</c:v>
                </c:pt>
                <c:pt idx="104">
                  <c:v>288.36500549316406</c:v>
                </c:pt>
                <c:pt idx="105">
                  <c:v>258.76999664306641</c:v>
                </c:pt>
                <c:pt idx="106">
                  <c:v>249.3849983215332</c:v>
                </c:pt>
                <c:pt idx="107">
                  <c:v>240</c:v>
                </c:pt>
                <c:pt idx="108">
                  <c:v>248.90000152587891</c:v>
                </c:pt>
                <c:pt idx="109">
                  <c:v>254.08999633789063</c:v>
                </c:pt>
                <c:pt idx="110">
                  <c:v>260</c:v>
                </c:pt>
                <c:pt idx="111">
                  <c:v>342.44000244140625</c:v>
                </c:pt>
                <c:pt idx="112">
                  <c:v>230</c:v>
                </c:pt>
                <c:pt idx="113">
                  <c:v>273.73001098632813</c:v>
                </c:pt>
                <c:pt idx="114">
                  <c:v>272.82999674479169</c:v>
                </c:pt>
                <c:pt idx="115">
                  <c:v>246.81333414713541</c:v>
                </c:pt>
                <c:pt idx="116">
                  <c:v>259.44333902994794</c:v>
                </c:pt>
                <c:pt idx="117">
                  <c:v>245</c:v>
                </c:pt>
                <c:pt idx="118">
                  <c:v>270.70001220703125</c:v>
                </c:pt>
                <c:pt idx="119">
                  <c:v>282.85000610351563</c:v>
                </c:pt>
                <c:pt idx="120">
                  <c:v>295</c:v>
                </c:pt>
                <c:pt idx="121">
                  <c:v>262.64666748046875</c:v>
                </c:pt>
                <c:pt idx="122">
                  <c:v>243.63750076293945</c:v>
                </c:pt>
                <c:pt idx="123">
                  <c:v>246.27055528428818</c:v>
                </c:pt>
                <c:pt idx="124">
                  <c:v>244.66333685980905</c:v>
                </c:pt>
                <c:pt idx="125">
                  <c:v>247.07555982801648</c:v>
                </c:pt>
                <c:pt idx="126">
                  <c:v>267.53333791097003</c:v>
                </c:pt>
                <c:pt idx="127">
                  <c:v>267.72666592068146</c:v>
                </c:pt>
                <c:pt idx="128">
                  <c:v>263.46222771538629</c:v>
                </c:pt>
                <c:pt idx="129">
                  <c:v>261.25</c:v>
                </c:pt>
                <c:pt idx="130">
                  <c:v>255.57000732421875</c:v>
                </c:pt>
                <c:pt idx="131">
                  <c:v>289.98001098632813</c:v>
                </c:pt>
                <c:pt idx="132">
                  <c:v>251.61332872178821</c:v>
                </c:pt>
                <c:pt idx="133">
                  <c:v>254.29777696397571</c:v>
                </c:pt>
                <c:pt idx="134">
                  <c:v>264.0433298746745</c:v>
                </c:pt>
                <c:pt idx="135">
                  <c:v>256.90055508083765</c:v>
                </c:pt>
                <c:pt idx="136">
                  <c:v>250.8677792019314</c:v>
                </c:pt>
                <c:pt idx="137">
                  <c:v>263.62277815077044</c:v>
                </c:pt>
                <c:pt idx="138">
                  <c:v>257.27944607204864</c:v>
                </c:pt>
                <c:pt idx="139">
                  <c:v>276.43000793457031</c:v>
                </c:pt>
                <c:pt idx="140">
                  <c:v>260.57666863335498</c:v>
                </c:pt>
                <c:pt idx="141">
                  <c:v>261.77000427246094</c:v>
                </c:pt>
                <c:pt idx="142">
                  <c:v>242.16000196668836</c:v>
                </c:pt>
                <c:pt idx="143">
                  <c:v>260.18055386013452</c:v>
                </c:pt>
                <c:pt idx="144">
                  <c:v>244.92333221435547</c:v>
                </c:pt>
                <c:pt idx="145">
                  <c:v>271.17833455403644</c:v>
                </c:pt>
                <c:pt idx="146">
                  <c:v>273.26611328125</c:v>
                </c:pt>
                <c:pt idx="147">
                  <c:v>293.79278055826825</c:v>
                </c:pt>
                <c:pt idx="148">
                  <c:v>293.48333740234375</c:v>
                </c:pt>
                <c:pt idx="149">
                  <c:v>277.14999898274743</c:v>
                </c:pt>
                <c:pt idx="150">
                  <c:v>296.61666870117188</c:v>
                </c:pt>
                <c:pt idx="151">
                  <c:v>302.18166605631507</c:v>
                </c:pt>
                <c:pt idx="152">
                  <c:v>289.18499755859375</c:v>
                </c:pt>
                <c:pt idx="153">
                  <c:v>299.65000406901044</c:v>
                </c:pt>
                <c:pt idx="154">
                  <c:v>307.43666839599609</c:v>
                </c:pt>
                <c:pt idx="155">
                  <c:v>349.26999918619794</c:v>
                </c:pt>
                <c:pt idx="156">
                  <c:v>280</c:v>
                </c:pt>
                <c:pt idx="157">
                  <c:v>376.25</c:v>
                </c:pt>
                <c:pt idx="158">
                  <c:v>348.64499664306641</c:v>
                </c:pt>
                <c:pt idx="159">
                  <c:v>372.5</c:v>
                </c:pt>
                <c:pt idx="160">
                  <c:v>338.75</c:v>
                </c:pt>
                <c:pt idx="161">
                  <c:v>305</c:v>
                </c:pt>
                <c:pt idx="162">
                  <c:v>347.05999755859375</c:v>
                </c:pt>
                <c:pt idx="163">
                  <c:v>300</c:v>
                </c:pt>
                <c:pt idx="164">
                  <c:v>250</c:v>
                </c:pt>
                <c:pt idx="165">
                  <c:v>315</c:v>
                </c:pt>
                <c:pt idx="166">
                  <c:v>308.76667277018231</c:v>
                </c:pt>
                <c:pt idx="167">
                  <c:v>261.08500671386719</c:v>
                </c:pt>
                <c:pt idx="168">
                  <c:v>281.63999938964844</c:v>
                </c:pt>
                <c:pt idx="169">
                  <c:v>290.40998840332031</c:v>
                </c:pt>
                <c:pt idx="170">
                  <c:v>293.80166625976563</c:v>
                </c:pt>
                <c:pt idx="171">
                  <c:v>288.836669921875</c:v>
                </c:pt>
                <c:pt idx="172">
                  <c:v>315.37999471028644</c:v>
                </c:pt>
                <c:pt idx="173">
                  <c:v>285.12666575113929</c:v>
                </c:pt>
                <c:pt idx="174">
                  <c:v>270.52833557128906</c:v>
                </c:pt>
                <c:pt idx="175">
                  <c:v>259.80111270480688</c:v>
                </c:pt>
                <c:pt idx="176">
                  <c:v>250.43833414713541</c:v>
                </c:pt>
                <c:pt idx="177">
                  <c:v>248.06999969482422</c:v>
                </c:pt>
                <c:pt idx="178">
                  <c:v>211.99749755859375</c:v>
                </c:pt>
                <c:pt idx="179">
                  <c:v>231.08000183105469</c:v>
                </c:pt>
                <c:pt idx="180">
                  <c:v>229.38999938964844</c:v>
                </c:pt>
                <c:pt idx="181">
                  <c:v>169.5525016784668</c:v>
                </c:pt>
                <c:pt idx="182">
                  <c:v>167.82625134785968</c:v>
                </c:pt>
                <c:pt idx="183">
                  <c:v>166.10000101725259</c:v>
                </c:pt>
                <c:pt idx="184">
                  <c:v>148.73666551378037</c:v>
                </c:pt>
                <c:pt idx="185">
                  <c:v>165.01333363850912</c:v>
                </c:pt>
                <c:pt idx="186">
                  <c:v>153.66333262125653</c:v>
                </c:pt>
                <c:pt idx="187">
                  <c:v>184.36000061035156</c:v>
                </c:pt>
                <c:pt idx="188">
                  <c:v>178.07499949137372</c:v>
                </c:pt>
                <c:pt idx="189">
                  <c:v>189.87250137329102</c:v>
                </c:pt>
                <c:pt idx="190">
                  <c:v>152.79249954223633</c:v>
                </c:pt>
                <c:pt idx="191">
                  <c:v>153.38750076293945</c:v>
                </c:pt>
                <c:pt idx="192">
                  <c:v>148.46833292643231</c:v>
                </c:pt>
                <c:pt idx="193">
                  <c:v>130.58999633789063</c:v>
                </c:pt>
                <c:pt idx="194">
                  <c:v>153.82667032877603</c:v>
                </c:pt>
                <c:pt idx="195">
                  <c:v>143.8750025431315</c:v>
                </c:pt>
                <c:pt idx="196">
                  <c:v>190.94000244140625</c:v>
                </c:pt>
                <c:pt idx="197">
                  <c:v>173.13166554768878</c:v>
                </c:pt>
                <c:pt idx="198">
                  <c:v>155</c:v>
                </c:pt>
                <c:pt idx="199">
                  <c:v>158.75</c:v>
                </c:pt>
                <c:pt idx="200">
                  <c:v>162.5</c:v>
                </c:pt>
                <c:pt idx="201">
                  <c:v>178.5</c:v>
                </c:pt>
                <c:pt idx="202">
                  <c:v>174.25</c:v>
                </c:pt>
                <c:pt idx="203">
                  <c:v>170</c:v>
                </c:pt>
                <c:pt idx="204">
                  <c:v>236.11750030517578</c:v>
                </c:pt>
                <c:pt idx="205">
                  <c:v>235.74500020345053</c:v>
                </c:pt>
                <c:pt idx="206">
                  <c:v>235.37250010172525</c:v>
                </c:pt>
                <c:pt idx="207">
                  <c:v>235</c:v>
                </c:pt>
                <c:pt idx="208">
                  <c:v>214.16666666666666</c:v>
                </c:pt>
                <c:pt idx="209">
                  <c:v>193.33333333333334</c:v>
                </c:pt>
                <c:pt idx="210">
                  <c:v>172.5</c:v>
                </c:pt>
                <c:pt idx="211">
                  <c:v>174.58333333333334</c:v>
                </c:pt>
                <c:pt idx="212">
                  <c:v>176.66666666666666</c:v>
                </c:pt>
                <c:pt idx="213">
                  <c:v>178.75</c:v>
                </c:pt>
                <c:pt idx="214">
                  <c:v>180.83333333333334</c:v>
                </c:pt>
                <c:pt idx="215">
                  <c:v>182.91666666666666</c:v>
                </c:pt>
                <c:pt idx="216">
                  <c:v>185</c:v>
                </c:pt>
                <c:pt idx="217">
                  <c:v>182.5</c:v>
                </c:pt>
                <c:pt idx="218">
                  <c:v>180</c:v>
                </c:pt>
                <c:pt idx="219">
                  <c:v>186.66666666666666</c:v>
                </c:pt>
                <c:pt idx="220">
                  <c:v>193.33333333333334</c:v>
                </c:pt>
                <c:pt idx="221">
                  <c:v>200</c:v>
                </c:pt>
                <c:pt idx="222">
                  <c:v>210.37999725341797</c:v>
                </c:pt>
                <c:pt idx="223">
                  <c:v>220.75999450683594</c:v>
                </c:pt>
                <c:pt idx="224">
                  <c:v>206.65624809265137</c:v>
                </c:pt>
                <c:pt idx="225">
                  <c:v>192.5525016784668</c:v>
                </c:pt>
                <c:pt idx="226">
                  <c:v>180</c:v>
                </c:pt>
                <c:pt idx="227">
                  <c:v>152.16000366210938</c:v>
                </c:pt>
                <c:pt idx="228">
                  <c:v>166.08000183105469</c:v>
                </c:pt>
                <c:pt idx="229">
                  <c:v>180</c:v>
                </c:pt>
                <c:pt idx="230">
                  <c:v>174.56999969482422</c:v>
                </c:pt>
                <c:pt idx="231">
                  <c:v>181.48249816894531</c:v>
                </c:pt>
                <c:pt idx="232">
                  <c:v>155</c:v>
                </c:pt>
                <c:pt idx="233">
                  <c:v>170.06000264485675</c:v>
                </c:pt>
                <c:pt idx="234">
                  <c:v>156.66666666666666</c:v>
                </c:pt>
                <c:pt idx="235">
                  <c:v>235</c:v>
                </c:pt>
                <c:pt idx="236">
                  <c:v>195.34499740600586</c:v>
                </c:pt>
                <c:pt idx="237">
                  <c:v>162.5</c:v>
                </c:pt>
                <c:pt idx="238">
                  <c:v>160</c:v>
                </c:pt>
                <c:pt idx="239">
                  <c:v>190</c:v>
                </c:pt>
                <c:pt idx="240">
                  <c:v>174</c:v>
                </c:pt>
                <c:pt idx="241">
                  <c:v>187.34500122070313</c:v>
                </c:pt>
                <c:pt idx="242">
                  <c:v>200.69000244140625</c:v>
                </c:pt>
                <c:pt idx="243">
                  <c:v>192.5</c:v>
                </c:pt>
                <c:pt idx="244">
                  <c:v>200.67666625976563</c:v>
                </c:pt>
                <c:pt idx="245">
                  <c:v>210.41999816894531</c:v>
                </c:pt>
                <c:pt idx="246">
                  <c:v>225.37999725341797</c:v>
                </c:pt>
                <c:pt idx="247">
                  <c:v>217.5</c:v>
                </c:pt>
                <c:pt idx="248">
                  <c:v>213.90499877929688</c:v>
                </c:pt>
                <c:pt idx="249">
                  <c:v>187.61000061035156</c:v>
                </c:pt>
                <c:pt idx="250">
                  <c:v>188.80500030517578</c:v>
                </c:pt>
                <c:pt idx="251">
                  <c:v>190</c:v>
                </c:pt>
                <c:pt idx="252">
                  <c:v>180</c:v>
                </c:pt>
                <c:pt idx="253">
                  <c:v>249.24000549316406</c:v>
                </c:pt>
                <c:pt idx="254">
                  <c:v>248.62000274658203</c:v>
                </c:pt>
                <c:pt idx="255">
                  <c:v>248</c:v>
                </c:pt>
                <c:pt idx="256">
                  <c:v>261.39999999999998</c:v>
                </c:pt>
                <c:pt idx="257">
                  <c:v>274.8</c:v>
                </c:pt>
                <c:pt idx="258">
                  <c:v>288.2</c:v>
                </c:pt>
                <c:pt idx="259">
                  <c:v>301.60000000000002</c:v>
                </c:pt>
                <c:pt idx="260">
                  <c:v>315</c:v>
                </c:pt>
                <c:pt idx="261">
                  <c:v>305</c:v>
                </c:pt>
                <c:pt idx="262">
                  <c:v>305</c:v>
                </c:pt>
                <c:pt idx="263">
                  <c:v>305</c:v>
                </c:pt>
                <c:pt idx="264">
                  <c:v>287.17999267578125</c:v>
                </c:pt>
                <c:pt idx="265">
                  <c:v>269.3599853515625</c:v>
                </c:pt>
                <c:pt idx="266">
                  <c:v>280.4119873046875</c:v>
                </c:pt>
                <c:pt idx="267">
                  <c:v>291.4639892578125</c:v>
                </c:pt>
                <c:pt idx="268">
                  <c:v>302.5159912109375</c:v>
                </c:pt>
                <c:pt idx="269">
                  <c:v>313.5679931640625</c:v>
                </c:pt>
                <c:pt idx="270">
                  <c:v>324.6199951171875</c:v>
                </c:pt>
                <c:pt idx="271">
                  <c:v>292.5</c:v>
                </c:pt>
                <c:pt idx="272">
                  <c:v>296.25</c:v>
                </c:pt>
                <c:pt idx="273">
                  <c:v>300</c:v>
                </c:pt>
                <c:pt idx="274">
                  <c:v>283.80999755859375</c:v>
                </c:pt>
                <c:pt idx="275">
                  <c:v>267.6199951171875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8-406D-A384-40E8FFAD5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846736"/>
        <c:axId val="468847128"/>
      </c:lineChart>
      <c:catAx>
        <c:axId val="46884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68847128"/>
        <c:crosses val="autoZero"/>
        <c:auto val="1"/>
        <c:lblAlgn val="ctr"/>
        <c:lblOffset val="100"/>
        <c:tickLblSkip val="52"/>
        <c:noMultiLvlLbl val="0"/>
      </c:catAx>
      <c:valAx>
        <c:axId val="468847128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688467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i="0" u="none" strike="noStrike" baseline="0" dirty="0">
                <a:effectLst/>
              </a:rPr>
              <a:t>Negotiated Live, 3-Market Feeder and Lamb Cutout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layout>
        <c:manualLayout>
          <c:xMode val="edge"/>
          <c:yMode val="edge"/>
          <c:x val="0.1460919540229885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89954509457869525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National Negotiated Live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Sheet1!$B$2:$B$313</c:f>
              <c:numCache>
                <c:formatCode>General</c:formatCode>
                <c:ptCount val="312"/>
                <c:pt idx="0">
                  <c:v>132.58000000000001</c:v>
                </c:pt>
                <c:pt idx="1">
                  <c:v>133.66</c:v>
                </c:pt>
                <c:pt idx="2">
                  <c:v>131.99</c:v>
                </c:pt>
                <c:pt idx="3">
                  <c:v>131.38</c:v>
                </c:pt>
                <c:pt idx="4">
                  <c:v>132.63</c:v>
                </c:pt>
                <c:pt idx="5">
                  <c:v>130.04</c:v>
                </c:pt>
                <c:pt idx="6">
                  <c:v>133.16</c:v>
                </c:pt>
                <c:pt idx="7">
                  <c:v>134.24</c:v>
                </c:pt>
                <c:pt idx="8">
                  <c:v>141.07</c:v>
                </c:pt>
                <c:pt idx="9">
                  <c:v>138.99</c:v>
                </c:pt>
                <c:pt idx="10">
                  <c:v>141.44999999999999</c:v>
                </c:pt>
                <c:pt idx="11">
                  <c:v>140.93</c:v>
                </c:pt>
                <c:pt idx="12">
                  <c:v>145.06</c:v>
                </c:pt>
                <c:pt idx="13">
                  <c:v>151.43</c:v>
                </c:pt>
                <c:pt idx="14">
                  <c:v>152.54</c:v>
                </c:pt>
                <c:pt idx="15">
                  <c:v>152.78</c:v>
                </c:pt>
                <c:pt idx="16">
                  <c:v>152.80000000000001</c:v>
                </c:pt>
                <c:pt idx="17">
                  <c:v>154.1</c:v>
                </c:pt>
                <c:pt idx="18">
                  <c:v>157.75</c:v>
                </c:pt>
                <c:pt idx="19">
                  <c:v>155.58000000000001</c:v>
                </c:pt>
                <c:pt idx="20">
                  <c:v>155.52000000000001</c:v>
                </c:pt>
                <c:pt idx="21">
                  <c:v>157.80000000000001</c:v>
                </c:pt>
                <c:pt idx="22">
                  <c:v>163.93</c:v>
                </c:pt>
                <c:pt idx="23">
                  <c:v>157.53</c:v>
                </c:pt>
                <c:pt idx="24">
                  <c:v>156.37</c:v>
                </c:pt>
                <c:pt idx="25">
                  <c:v>161.88999999999999</c:v>
                </c:pt>
                <c:pt idx="26">
                  <c:v>166.65</c:v>
                </c:pt>
                <c:pt idx="27">
                  <c:v>160.86000000000001</c:v>
                </c:pt>
                <c:pt idx="28">
                  <c:v>159.56</c:v>
                </c:pt>
                <c:pt idx="29">
                  <c:v>159.96</c:v>
                </c:pt>
                <c:pt idx="30">
                  <c:v>154.06</c:v>
                </c:pt>
                <c:pt idx="31">
                  <c:v>151.46</c:v>
                </c:pt>
                <c:pt idx="32">
                  <c:v>153.6</c:v>
                </c:pt>
                <c:pt idx="33">
                  <c:v>154.19999999999999</c:v>
                </c:pt>
                <c:pt idx="34">
                  <c:v>154.62</c:v>
                </c:pt>
                <c:pt idx="35">
                  <c:v>152.51</c:v>
                </c:pt>
                <c:pt idx="36">
                  <c:v>150.16</c:v>
                </c:pt>
                <c:pt idx="37">
                  <c:v>150.58000000000001</c:v>
                </c:pt>
                <c:pt idx="38">
                  <c:v>151.01</c:v>
                </c:pt>
                <c:pt idx="39">
                  <c:v>147.18</c:v>
                </c:pt>
                <c:pt idx="40">
                  <c:v>149.15</c:v>
                </c:pt>
                <c:pt idx="41">
                  <c:v>149.28</c:v>
                </c:pt>
                <c:pt idx="42">
                  <c:v>151.84</c:v>
                </c:pt>
                <c:pt idx="43">
                  <c:v>153.15</c:v>
                </c:pt>
                <c:pt idx="44">
                  <c:v>152.16</c:v>
                </c:pt>
                <c:pt idx="45">
                  <c:v>152.31</c:v>
                </c:pt>
                <c:pt idx="46">
                  <c:v>151.31</c:v>
                </c:pt>
                <c:pt idx="47">
                  <c:v>150.77000000000001</c:v>
                </c:pt>
                <c:pt idx="48">
                  <c:v>153.31</c:v>
                </c:pt>
                <c:pt idx="49">
                  <c:v>152.11000000000001</c:v>
                </c:pt>
                <c:pt idx="50">
                  <c:v>151.72</c:v>
                </c:pt>
                <c:pt idx="51">
                  <c:v>148.6</c:v>
                </c:pt>
                <c:pt idx="52">
                  <c:v>152.69999999999999</c:v>
                </c:pt>
                <c:pt idx="53">
                  <c:v>151.54</c:v>
                </c:pt>
                <c:pt idx="54">
                  <c:v>155.19</c:v>
                </c:pt>
                <c:pt idx="55">
                  <c:v>152.13</c:v>
                </c:pt>
                <c:pt idx="56">
                  <c:v>156.02000000000001</c:v>
                </c:pt>
                <c:pt idx="57">
                  <c:v>158.94</c:v>
                </c:pt>
                <c:pt idx="58">
                  <c:v>161.31</c:v>
                </c:pt>
                <c:pt idx="59">
                  <c:v>160.41</c:v>
                </c:pt>
                <c:pt idx="60">
                  <c:v>164.4</c:v>
                </c:pt>
                <c:pt idx="61">
                  <c:v>164.88</c:v>
                </c:pt>
                <c:pt idx="62">
                  <c:v>162.84</c:v>
                </c:pt>
                <c:pt idx="63">
                  <c:v>162.63</c:v>
                </c:pt>
                <c:pt idx="64">
                  <c:v>162.25</c:v>
                </c:pt>
                <c:pt idx="65">
                  <c:v>162.45266666666666</c:v>
                </c:pt>
                <c:pt idx="66">
                  <c:v>162.65533333333332</c:v>
                </c:pt>
                <c:pt idx="67">
                  <c:v>162.858</c:v>
                </c:pt>
                <c:pt idx="68">
                  <c:v>163.06066666666666</c:v>
                </c:pt>
                <c:pt idx="69">
                  <c:v>163.26333333333332</c:v>
                </c:pt>
                <c:pt idx="70">
                  <c:v>163.46599999999998</c:v>
                </c:pt>
                <c:pt idx="71">
                  <c:v>163.66866666666667</c:v>
                </c:pt>
                <c:pt idx="72">
                  <c:v>163.87133333333335</c:v>
                </c:pt>
                <c:pt idx="73">
                  <c:v>164.07400000000001</c:v>
                </c:pt>
                <c:pt idx="74">
                  <c:v>164.27666666666667</c:v>
                </c:pt>
                <c:pt idx="75">
                  <c:v>164.47933333333333</c:v>
                </c:pt>
                <c:pt idx="76">
                  <c:v>164.68199999999999</c:v>
                </c:pt>
                <c:pt idx="77">
                  <c:v>164.88466666666667</c:v>
                </c:pt>
                <c:pt idx="78">
                  <c:v>165.08733333333336</c:v>
                </c:pt>
                <c:pt idx="79">
                  <c:v>165.29000000000002</c:v>
                </c:pt>
                <c:pt idx="80">
                  <c:v>165.49266666666668</c:v>
                </c:pt>
                <c:pt idx="81">
                  <c:v>165.69533333333337</c:v>
                </c:pt>
                <c:pt idx="82">
                  <c:v>165.89800000000002</c:v>
                </c:pt>
                <c:pt idx="83">
                  <c:v>166.10066666666668</c:v>
                </c:pt>
                <c:pt idx="84">
                  <c:v>166.30333333333334</c:v>
                </c:pt>
                <c:pt idx="85">
                  <c:v>166.506</c:v>
                </c:pt>
                <c:pt idx="86">
                  <c:v>166.70866666666669</c:v>
                </c:pt>
                <c:pt idx="87">
                  <c:v>166.91133333333335</c:v>
                </c:pt>
                <c:pt idx="88">
                  <c:v>167.114</c:v>
                </c:pt>
                <c:pt idx="89">
                  <c:v>167.31666666666666</c:v>
                </c:pt>
                <c:pt idx="90">
                  <c:v>167.51933333333332</c:v>
                </c:pt>
                <c:pt idx="91">
                  <c:v>167.72200000000004</c:v>
                </c:pt>
                <c:pt idx="92">
                  <c:v>167.9246666666667</c:v>
                </c:pt>
                <c:pt idx="93">
                  <c:v>168.12733333333335</c:v>
                </c:pt>
                <c:pt idx="94">
                  <c:v>168.33</c:v>
                </c:pt>
                <c:pt idx="95">
                  <c:v>170.08</c:v>
                </c:pt>
                <c:pt idx="96">
                  <c:v>169.27</c:v>
                </c:pt>
                <c:pt idx="97">
                  <c:v>165.95</c:v>
                </c:pt>
                <c:pt idx="98">
                  <c:v>167.59</c:v>
                </c:pt>
                <c:pt idx="99">
                  <c:v>167.29</c:v>
                </c:pt>
                <c:pt idx="100">
                  <c:v>162.71</c:v>
                </c:pt>
                <c:pt idx="101">
                  <c:v>163.49</c:v>
                </c:pt>
                <c:pt idx="102">
                  <c:v>160.85</c:v>
                </c:pt>
                <c:pt idx="103">
                  <c:v>157.86000000000001</c:v>
                </c:pt>
                <c:pt idx="104">
                  <c:v>154.03</c:v>
                </c:pt>
                <c:pt idx="105">
                  <c:v>158.09</c:v>
                </c:pt>
                <c:pt idx="106">
                  <c:v>155.99</c:v>
                </c:pt>
                <c:pt idx="107">
                  <c:v>164.85</c:v>
                </c:pt>
                <c:pt idx="108">
                  <c:v>162.11000000000001</c:v>
                </c:pt>
                <c:pt idx="109">
                  <c:v>165.41</c:v>
                </c:pt>
                <c:pt idx="110">
                  <c:v>164.17</c:v>
                </c:pt>
                <c:pt idx="111">
                  <c:v>163.38</c:v>
                </c:pt>
                <c:pt idx="112">
                  <c:v>166.4</c:v>
                </c:pt>
                <c:pt idx="113">
                  <c:v>166.39</c:v>
                </c:pt>
                <c:pt idx="114">
                  <c:v>172.94</c:v>
                </c:pt>
                <c:pt idx="115">
                  <c:v>175.26</c:v>
                </c:pt>
                <c:pt idx="116">
                  <c:v>181.47</c:v>
                </c:pt>
                <c:pt idx="117">
                  <c:v>182.21</c:v>
                </c:pt>
                <c:pt idx="118">
                  <c:v>184.44</c:v>
                </c:pt>
                <c:pt idx="119">
                  <c:v>187.27</c:v>
                </c:pt>
                <c:pt idx="120">
                  <c:v>197.16</c:v>
                </c:pt>
                <c:pt idx="121">
                  <c:v>196.43</c:v>
                </c:pt>
                <c:pt idx="122">
                  <c:v>198.88</c:v>
                </c:pt>
                <c:pt idx="123">
                  <c:v>204.34</c:v>
                </c:pt>
                <c:pt idx="124">
                  <c:v>210.76</c:v>
                </c:pt>
                <c:pt idx="125">
                  <c:v>219.1</c:v>
                </c:pt>
                <c:pt idx="126">
                  <c:v>231.6</c:v>
                </c:pt>
                <c:pt idx="127">
                  <c:v>237.21</c:v>
                </c:pt>
                <c:pt idx="128">
                  <c:v>246.37</c:v>
                </c:pt>
                <c:pt idx="129">
                  <c:v>257.51</c:v>
                </c:pt>
                <c:pt idx="130">
                  <c:v>264.20999999999998</c:v>
                </c:pt>
                <c:pt idx="131">
                  <c:v>263.93</c:v>
                </c:pt>
                <c:pt idx="132">
                  <c:v>264.56</c:v>
                </c:pt>
                <c:pt idx="133">
                  <c:v>263.47000000000003</c:v>
                </c:pt>
                <c:pt idx="134">
                  <c:v>268.33999999999997</c:v>
                </c:pt>
                <c:pt idx="135">
                  <c:v>266.02</c:v>
                </c:pt>
                <c:pt idx="136">
                  <c:v>255.09</c:v>
                </c:pt>
                <c:pt idx="137">
                  <c:v>256.37</c:v>
                </c:pt>
                <c:pt idx="138">
                  <c:v>248.83</c:v>
                </c:pt>
                <c:pt idx="139">
                  <c:v>250.32</c:v>
                </c:pt>
                <c:pt idx="140">
                  <c:v>246.74</c:v>
                </c:pt>
                <c:pt idx="141">
                  <c:v>243.82</c:v>
                </c:pt>
                <c:pt idx="142">
                  <c:v>247.46</c:v>
                </c:pt>
                <c:pt idx="143">
                  <c:v>242.32</c:v>
                </c:pt>
                <c:pt idx="144">
                  <c:v>239.17</c:v>
                </c:pt>
                <c:pt idx="145">
                  <c:v>239.87</c:v>
                </c:pt>
                <c:pt idx="146">
                  <c:v>237.09</c:v>
                </c:pt>
                <c:pt idx="147">
                  <c:v>231.89</c:v>
                </c:pt>
                <c:pt idx="148">
                  <c:v>226.93</c:v>
                </c:pt>
                <c:pt idx="149">
                  <c:v>232.5</c:v>
                </c:pt>
                <c:pt idx="150">
                  <c:v>233.56</c:v>
                </c:pt>
                <c:pt idx="151">
                  <c:v>228.67</c:v>
                </c:pt>
                <c:pt idx="152">
                  <c:v>234.59</c:v>
                </c:pt>
                <c:pt idx="153">
                  <c:v>228.23</c:v>
                </c:pt>
                <c:pt idx="154">
                  <c:v>229.78</c:v>
                </c:pt>
                <c:pt idx="155">
                  <c:v>232.27</c:v>
                </c:pt>
                <c:pt idx="156">
                  <c:v>234.37</c:v>
                </c:pt>
                <c:pt idx="157">
                  <c:v>236.57</c:v>
                </c:pt>
                <c:pt idx="158">
                  <c:v>234.15</c:v>
                </c:pt>
                <c:pt idx="159">
                  <c:v>234.28</c:v>
                </c:pt>
                <c:pt idx="160">
                  <c:v>237.42</c:v>
                </c:pt>
                <c:pt idx="161">
                  <c:v>230.78</c:v>
                </c:pt>
                <c:pt idx="162">
                  <c:v>226.86</c:v>
                </c:pt>
                <c:pt idx="163">
                  <c:v>220.05</c:v>
                </c:pt>
                <c:pt idx="164">
                  <c:v>211.69</c:v>
                </c:pt>
                <c:pt idx="165">
                  <c:v>215.64</c:v>
                </c:pt>
                <c:pt idx="166">
                  <c:v>212.23</c:v>
                </c:pt>
                <c:pt idx="167">
                  <c:v>214.68</c:v>
                </c:pt>
                <c:pt idx="168">
                  <c:v>216.24</c:v>
                </c:pt>
                <c:pt idx="169">
                  <c:v>216.63</c:v>
                </c:pt>
                <c:pt idx="170">
                  <c:v>222.75</c:v>
                </c:pt>
                <c:pt idx="171">
                  <c:v>215.32</c:v>
                </c:pt>
                <c:pt idx="172">
                  <c:v>222.3</c:v>
                </c:pt>
                <c:pt idx="173">
                  <c:v>216.47</c:v>
                </c:pt>
                <c:pt idx="174">
                  <c:v>213.84</c:v>
                </c:pt>
                <c:pt idx="175">
                  <c:v>216.2</c:v>
                </c:pt>
                <c:pt idx="176">
                  <c:v>208.53</c:v>
                </c:pt>
                <c:pt idx="177">
                  <c:v>210.18</c:v>
                </c:pt>
                <c:pt idx="178">
                  <c:v>198.89</c:v>
                </c:pt>
                <c:pt idx="179">
                  <c:v>201.11</c:v>
                </c:pt>
                <c:pt idx="180">
                  <c:v>197.74</c:v>
                </c:pt>
                <c:pt idx="181">
                  <c:v>194.39</c:v>
                </c:pt>
                <c:pt idx="182">
                  <c:v>182.16</c:v>
                </c:pt>
                <c:pt idx="183">
                  <c:v>169.78</c:v>
                </c:pt>
                <c:pt idx="184">
                  <c:v>173.5</c:v>
                </c:pt>
                <c:pt idx="185">
                  <c:v>144.72999999999999</c:v>
                </c:pt>
                <c:pt idx="186">
                  <c:v>143.05000000000001</c:v>
                </c:pt>
                <c:pt idx="187">
                  <c:v>134.54</c:v>
                </c:pt>
                <c:pt idx="188">
                  <c:v>132.34</c:v>
                </c:pt>
                <c:pt idx="189">
                  <c:v>135.08000000000001</c:v>
                </c:pt>
                <c:pt idx="190">
                  <c:v>119.02</c:v>
                </c:pt>
                <c:pt idx="191">
                  <c:v>117.57</c:v>
                </c:pt>
                <c:pt idx="192">
                  <c:v>117.27</c:v>
                </c:pt>
                <c:pt idx="193">
                  <c:v>117.74</c:v>
                </c:pt>
                <c:pt idx="194">
                  <c:v>116.2</c:v>
                </c:pt>
                <c:pt idx="195">
                  <c:v>118.07</c:v>
                </c:pt>
                <c:pt idx="196">
                  <c:v>123.88</c:v>
                </c:pt>
                <c:pt idx="197">
                  <c:v>119.7</c:v>
                </c:pt>
                <c:pt idx="198">
                  <c:v>115.51</c:v>
                </c:pt>
                <c:pt idx="199">
                  <c:v>118.56</c:v>
                </c:pt>
                <c:pt idx="200">
                  <c:v>122.21</c:v>
                </c:pt>
                <c:pt idx="201">
                  <c:v>124.89</c:v>
                </c:pt>
                <c:pt idx="202">
                  <c:v>127.63</c:v>
                </c:pt>
                <c:pt idx="203">
                  <c:v>127.85</c:v>
                </c:pt>
                <c:pt idx="204">
                  <c:v>125.05</c:v>
                </c:pt>
                <c:pt idx="205">
                  <c:v>129.91</c:v>
                </c:pt>
                <c:pt idx="206">
                  <c:v>128.47</c:v>
                </c:pt>
                <c:pt idx="207">
                  <c:v>133.66999999999999</c:v>
                </c:pt>
                <c:pt idx="208">
                  <c:v>130.55000000000001</c:v>
                </c:pt>
                <c:pt idx="209">
                  <c:v>131.59</c:v>
                </c:pt>
                <c:pt idx="210">
                  <c:v>132.36000000000001</c:v>
                </c:pt>
                <c:pt idx="211">
                  <c:v>131.75</c:v>
                </c:pt>
                <c:pt idx="212">
                  <c:v>133.41</c:v>
                </c:pt>
                <c:pt idx="213">
                  <c:v>130.27000000000001</c:v>
                </c:pt>
                <c:pt idx="214">
                  <c:v>129.31</c:v>
                </c:pt>
                <c:pt idx="215">
                  <c:v>130</c:v>
                </c:pt>
                <c:pt idx="216">
                  <c:v>138.04</c:v>
                </c:pt>
                <c:pt idx="217">
                  <c:v>135.12</c:v>
                </c:pt>
                <c:pt idx="218">
                  <c:v>135.9</c:v>
                </c:pt>
                <c:pt idx="219">
                  <c:v>143.88999999999999</c:v>
                </c:pt>
                <c:pt idx="220">
                  <c:v>142.82</c:v>
                </c:pt>
                <c:pt idx="221">
                  <c:v>160.19999999999999</c:v>
                </c:pt>
                <c:pt idx="222">
                  <c:v>154.43</c:v>
                </c:pt>
                <c:pt idx="223">
                  <c:v>160.09</c:v>
                </c:pt>
                <c:pt idx="224">
                  <c:v>155.72</c:v>
                </c:pt>
                <c:pt idx="225">
                  <c:v>153.15</c:v>
                </c:pt>
                <c:pt idx="226">
                  <c:v>156</c:v>
                </c:pt>
                <c:pt idx="227">
                  <c:v>151.5</c:v>
                </c:pt>
                <c:pt idx="228">
                  <c:v>151.62</c:v>
                </c:pt>
                <c:pt idx="229">
                  <c:v>158.24</c:v>
                </c:pt>
                <c:pt idx="230">
                  <c:v>171.93</c:v>
                </c:pt>
                <c:pt idx="231">
                  <c:v>171.35</c:v>
                </c:pt>
                <c:pt idx="232">
                  <c:v>174.97</c:v>
                </c:pt>
                <c:pt idx="233">
                  <c:v>178.49</c:v>
                </c:pt>
                <c:pt idx="234">
                  <c:v>182.41</c:v>
                </c:pt>
                <c:pt idx="235">
                  <c:v>186.67</c:v>
                </c:pt>
                <c:pt idx="236">
                  <c:v>199.41</c:v>
                </c:pt>
                <c:pt idx="237">
                  <c:v>192.58</c:v>
                </c:pt>
                <c:pt idx="238">
                  <c:v>195.48</c:v>
                </c:pt>
                <c:pt idx="239">
                  <c:v>189.13</c:v>
                </c:pt>
                <c:pt idx="240">
                  <c:v>195.85</c:v>
                </c:pt>
                <c:pt idx="241">
                  <c:v>188.21</c:v>
                </c:pt>
                <c:pt idx="242">
                  <c:v>201.85</c:v>
                </c:pt>
                <c:pt idx="243">
                  <c:v>202.08</c:v>
                </c:pt>
                <c:pt idx="244">
                  <c:v>194.51</c:v>
                </c:pt>
                <c:pt idx="245">
                  <c:v>207.14</c:v>
                </c:pt>
                <c:pt idx="246">
                  <c:v>195.24</c:v>
                </c:pt>
                <c:pt idx="247">
                  <c:v>206.63</c:v>
                </c:pt>
                <c:pt idx="248">
                  <c:v>195.94</c:v>
                </c:pt>
                <c:pt idx="249">
                  <c:v>197.43</c:v>
                </c:pt>
                <c:pt idx="250">
                  <c:v>203.89</c:v>
                </c:pt>
                <c:pt idx="251">
                  <c:v>191.82</c:v>
                </c:pt>
                <c:pt idx="252">
                  <c:v>188.69</c:v>
                </c:pt>
                <c:pt idx="253">
                  <c:v>194.25</c:v>
                </c:pt>
                <c:pt idx="254">
                  <c:v>189.6</c:v>
                </c:pt>
                <c:pt idx="255">
                  <c:v>191.64</c:v>
                </c:pt>
                <c:pt idx="256">
                  <c:v>180</c:v>
                </c:pt>
                <c:pt idx="257">
                  <c:v>188.07</c:v>
                </c:pt>
                <c:pt idx="258">
                  <c:v>188.14</c:v>
                </c:pt>
                <c:pt idx="259">
                  <c:v>189</c:v>
                </c:pt>
                <c:pt idx="260">
                  <c:v>185.87</c:v>
                </c:pt>
                <c:pt idx="261">
                  <c:v>190.02</c:v>
                </c:pt>
                <c:pt idx="262">
                  <c:v>196.35</c:v>
                </c:pt>
                <c:pt idx="263">
                  <c:v>187.6</c:v>
                </c:pt>
                <c:pt idx="264">
                  <c:v>190.18</c:v>
                </c:pt>
                <c:pt idx="265">
                  <c:v>185.5</c:v>
                </c:pt>
                <c:pt idx="266">
                  <c:v>184.49</c:v>
                </c:pt>
                <c:pt idx="267">
                  <c:v>194.14</c:v>
                </c:pt>
                <c:pt idx="268">
                  <c:v>191.83</c:v>
                </c:pt>
                <c:pt idx="269">
                  <c:v>191.24</c:v>
                </c:pt>
                <c:pt idx="270">
                  <c:v>201.45</c:v>
                </c:pt>
                <c:pt idx="271">
                  <c:v>210.58</c:v>
                </c:pt>
                <c:pt idx="272">
                  <c:v>205.37</c:v>
                </c:pt>
                <c:pt idx="273">
                  <c:v>212.49</c:v>
                </c:pt>
                <c:pt idx="274">
                  <c:v>214.87</c:v>
                </c:pt>
                <c:pt idx="275">
                  <c:v>206.46</c:v>
                </c:pt>
                <c:pt idx="276">
                  <c:v>213.24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48-406D-A384-40E8FFAD5F4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3-Mkt (CO, TX &amp; SD) Feeder</c:v>
                </c:pt>
              </c:strCache>
            </c:strRef>
          </c:tx>
          <c:spPr>
            <a:ln w="38100">
              <a:solidFill>
                <a:srgbClr val="002060"/>
              </a:solidFill>
              <a:prstDash val="solid"/>
            </a:ln>
          </c:spPr>
          <c:marker>
            <c:symbol val="none"/>
          </c:marker>
          <c:cat>
            <c:numRef>
              <c:f>Sheet1!$A$2:$A$313</c:f>
              <c:numCache>
                <c:formatCode>General</c:formatCode>
                <c:ptCount val="312"/>
                <c:pt idx="0">
                  <c:v>2019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2021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2022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2023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2024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</c:numCache>
            </c:numRef>
          </c:cat>
          <c:val>
            <c:numRef>
              <c:f>Sheet1!$C$2:$C$313</c:f>
              <c:numCache>
                <c:formatCode>General</c:formatCode>
                <c:ptCount val="312"/>
                <c:pt idx="0">
                  <c:v>173.75</c:v>
                </c:pt>
                <c:pt idx="1">
                  <c:v>174</c:v>
                </c:pt>
                <c:pt idx="2">
                  <c:v>160</c:v>
                </c:pt>
                <c:pt idx="3">
                  <c:v>180</c:v>
                </c:pt>
                <c:pt idx="4">
                  <c:v>182.625</c:v>
                </c:pt>
                <c:pt idx="5">
                  <c:v>185</c:v>
                </c:pt>
                <c:pt idx="6">
                  <c:v>170</c:v>
                </c:pt>
                <c:pt idx="7">
                  <c:v>206</c:v>
                </c:pt>
                <c:pt idx="8">
                  <c:v>171</c:v>
                </c:pt>
                <c:pt idx="9">
                  <c:v>185</c:v>
                </c:pt>
                <c:pt idx="10">
                  <c:v>199</c:v>
                </c:pt>
                <c:pt idx="11">
                  <c:v>213</c:v>
                </c:pt>
                <c:pt idx="12">
                  <c:v>207.8725</c:v>
                </c:pt>
                <c:pt idx="13">
                  <c:v>196.48250000000002</c:v>
                </c:pt>
                <c:pt idx="14">
                  <c:v>190.03874999999999</c:v>
                </c:pt>
                <c:pt idx="15">
                  <c:v>183.595</c:v>
                </c:pt>
                <c:pt idx="16">
                  <c:v>181.25</c:v>
                </c:pt>
                <c:pt idx="17">
                  <c:v>178</c:v>
                </c:pt>
                <c:pt idx="18">
                  <c:v>175.47750091552734</c:v>
                </c:pt>
                <c:pt idx="19">
                  <c:v>176.92291768391928</c:v>
                </c:pt>
                <c:pt idx="20">
                  <c:v>178.36833445231122</c:v>
                </c:pt>
                <c:pt idx="21">
                  <c:v>165.89999389648438</c:v>
                </c:pt>
                <c:pt idx="22">
                  <c:v>162.77777693006726</c:v>
                </c:pt>
                <c:pt idx="23">
                  <c:v>160.02000088161893</c:v>
                </c:pt>
                <c:pt idx="24">
                  <c:v>164.95833333333331</c:v>
                </c:pt>
                <c:pt idx="25">
                  <c:v>160.69444444444446</c:v>
                </c:pt>
                <c:pt idx="26">
                  <c:v>164.24888949924045</c:v>
                </c:pt>
                <c:pt idx="27">
                  <c:v>167.80333455403644</c:v>
                </c:pt>
                <c:pt idx="28">
                  <c:v>164.19777848985461</c:v>
                </c:pt>
                <c:pt idx="29">
                  <c:v>161.6205537584093</c:v>
                </c:pt>
                <c:pt idx="30">
                  <c:v>170.89500088161893</c:v>
                </c:pt>
                <c:pt idx="31">
                  <c:v>169.79499562581378</c:v>
                </c:pt>
                <c:pt idx="32">
                  <c:v>154.014165242513</c:v>
                </c:pt>
                <c:pt idx="33">
                  <c:v>160.56500244140625</c:v>
                </c:pt>
                <c:pt idx="34">
                  <c:v>164.68000115288626</c:v>
                </c:pt>
                <c:pt idx="35">
                  <c:v>166.5</c:v>
                </c:pt>
                <c:pt idx="36">
                  <c:v>172.81833394368491</c:v>
                </c:pt>
                <c:pt idx="37">
                  <c:v>169.48777855767142</c:v>
                </c:pt>
                <c:pt idx="38">
                  <c:v>163.53222147623697</c:v>
                </c:pt>
                <c:pt idx="39">
                  <c:v>178.13666788736981</c:v>
                </c:pt>
                <c:pt idx="40">
                  <c:v>167.97000122070313</c:v>
                </c:pt>
                <c:pt idx="41">
                  <c:v>168.95888943142361</c:v>
                </c:pt>
                <c:pt idx="42">
                  <c:v>169.76750183105469</c:v>
                </c:pt>
                <c:pt idx="43">
                  <c:v>177.25</c:v>
                </c:pt>
                <c:pt idx="44">
                  <c:v>176.99444240993924</c:v>
                </c:pt>
                <c:pt idx="45">
                  <c:v>174.6816669040256</c:v>
                </c:pt>
                <c:pt idx="46">
                  <c:v>182.14833323160809</c:v>
                </c:pt>
                <c:pt idx="47">
                  <c:v>191.32333374023438</c:v>
                </c:pt>
                <c:pt idx="48">
                  <c:v>200.49833424886066</c:v>
                </c:pt>
                <c:pt idx="49">
                  <c:v>199.19944593641492</c:v>
                </c:pt>
                <c:pt idx="50">
                  <c:v>208.88444519042969</c:v>
                </c:pt>
                <c:pt idx="51">
                  <c:v>210.15907457139755</c:v>
                </c:pt>
                <c:pt idx="52">
                  <c:v>211.43370395236545</c:v>
                </c:pt>
                <c:pt idx="53">
                  <c:v>212.70833333333331</c:v>
                </c:pt>
                <c:pt idx="54">
                  <c:v>188.85749816894531</c:v>
                </c:pt>
                <c:pt idx="55">
                  <c:v>190</c:v>
                </c:pt>
                <c:pt idx="56">
                  <c:v>199</c:v>
                </c:pt>
                <c:pt idx="57">
                  <c:v>210.51000213623047</c:v>
                </c:pt>
                <c:pt idx="58">
                  <c:v>215.02666727701822</c:v>
                </c:pt>
                <c:pt idx="59">
                  <c:v>219.54333241780597</c:v>
                </c:pt>
                <c:pt idx="60">
                  <c:v>235</c:v>
                </c:pt>
                <c:pt idx="61">
                  <c:v>242.5</c:v>
                </c:pt>
                <c:pt idx="62">
                  <c:v>216.54055531819662</c:v>
                </c:pt>
                <c:pt idx="63">
                  <c:v>213.27027765909833</c:v>
                </c:pt>
                <c:pt idx="64">
                  <c:v>210</c:v>
                </c:pt>
                <c:pt idx="65">
                  <c:v>157.51666514078778</c:v>
                </c:pt>
                <c:pt idx="66">
                  <c:v>157.04000091552734</c:v>
                </c:pt>
                <c:pt idx="67">
                  <c:v>201.61666870117188</c:v>
                </c:pt>
                <c:pt idx="68">
                  <c:v>188.92250124613443</c:v>
                </c:pt>
                <c:pt idx="69">
                  <c:v>176.22833379109699</c:v>
                </c:pt>
                <c:pt idx="70">
                  <c:v>180.83999633789063</c:v>
                </c:pt>
                <c:pt idx="71">
                  <c:v>165.47500101725262</c:v>
                </c:pt>
                <c:pt idx="72">
                  <c:v>179.56666564941406</c:v>
                </c:pt>
                <c:pt idx="73">
                  <c:v>174.3708330790202</c:v>
                </c:pt>
                <c:pt idx="74">
                  <c:v>156.59333292643228</c:v>
                </c:pt>
                <c:pt idx="75">
                  <c:v>160.25</c:v>
                </c:pt>
                <c:pt idx="76">
                  <c:v>172.02000427246094</c:v>
                </c:pt>
                <c:pt idx="77">
                  <c:v>172.81499862670898</c:v>
                </c:pt>
                <c:pt idx="78">
                  <c:v>184.77667236328125</c:v>
                </c:pt>
                <c:pt idx="79">
                  <c:v>186.53499857584637</c:v>
                </c:pt>
                <c:pt idx="80">
                  <c:v>200.11333719889325</c:v>
                </c:pt>
                <c:pt idx="81">
                  <c:v>161.50611114501953</c:v>
                </c:pt>
                <c:pt idx="82">
                  <c:v>172.75000254313153</c:v>
                </c:pt>
                <c:pt idx="83">
                  <c:v>173.41277737087674</c:v>
                </c:pt>
                <c:pt idx="84">
                  <c:v>182.81250127156574</c:v>
                </c:pt>
                <c:pt idx="85">
                  <c:v>169.03166580200195</c:v>
                </c:pt>
                <c:pt idx="86">
                  <c:v>161.93166944715711</c:v>
                </c:pt>
                <c:pt idx="87">
                  <c:v>166.12666829427084</c:v>
                </c:pt>
                <c:pt idx="88">
                  <c:v>169.6550013224284</c:v>
                </c:pt>
                <c:pt idx="89">
                  <c:v>160.36750030517578</c:v>
                </c:pt>
                <c:pt idx="90">
                  <c:v>189.72833251953125</c:v>
                </c:pt>
                <c:pt idx="91">
                  <c:v>203.61500040690106</c:v>
                </c:pt>
                <c:pt idx="92">
                  <c:v>198.33333333333334</c:v>
                </c:pt>
                <c:pt idx="93">
                  <c:v>173.5</c:v>
                </c:pt>
                <c:pt idx="94">
                  <c:v>202.73249816894531</c:v>
                </c:pt>
                <c:pt idx="95">
                  <c:v>252.52999877929688</c:v>
                </c:pt>
                <c:pt idx="96">
                  <c:v>209.73111300998264</c:v>
                </c:pt>
                <c:pt idx="97">
                  <c:v>220.25</c:v>
                </c:pt>
                <c:pt idx="98">
                  <c:v>215</c:v>
                </c:pt>
                <c:pt idx="99">
                  <c:v>210</c:v>
                </c:pt>
                <c:pt idx="100">
                  <c:v>205</c:v>
                </c:pt>
                <c:pt idx="101">
                  <c:v>276.68333943684894</c:v>
                </c:pt>
                <c:pt idx="102">
                  <c:v>221.625</c:v>
                </c:pt>
                <c:pt idx="103">
                  <c:v>243.87166849772134</c:v>
                </c:pt>
                <c:pt idx="104">
                  <c:v>288.36500549316406</c:v>
                </c:pt>
                <c:pt idx="105">
                  <c:v>258.76999664306641</c:v>
                </c:pt>
                <c:pt idx="106">
                  <c:v>249.3849983215332</c:v>
                </c:pt>
                <c:pt idx="107">
                  <c:v>240</c:v>
                </c:pt>
                <c:pt idx="108">
                  <c:v>248.90000152587891</c:v>
                </c:pt>
                <c:pt idx="109">
                  <c:v>254.08999633789063</c:v>
                </c:pt>
                <c:pt idx="110">
                  <c:v>260</c:v>
                </c:pt>
                <c:pt idx="111">
                  <c:v>342.44000244140625</c:v>
                </c:pt>
                <c:pt idx="112">
                  <c:v>230</c:v>
                </c:pt>
                <c:pt idx="113">
                  <c:v>273.73001098632813</c:v>
                </c:pt>
                <c:pt idx="114">
                  <c:v>272.82999674479169</c:v>
                </c:pt>
                <c:pt idx="115">
                  <c:v>246.81333414713541</c:v>
                </c:pt>
                <c:pt idx="116">
                  <c:v>259.44333902994794</c:v>
                </c:pt>
                <c:pt idx="117">
                  <c:v>245</c:v>
                </c:pt>
                <c:pt idx="118">
                  <c:v>270.70001220703125</c:v>
                </c:pt>
                <c:pt idx="119">
                  <c:v>282.85000610351563</c:v>
                </c:pt>
                <c:pt idx="120">
                  <c:v>295</c:v>
                </c:pt>
                <c:pt idx="121">
                  <c:v>262.64666748046875</c:v>
                </c:pt>
                <c:pt idx="122">
                  <c:v>243.63750076293945</c:v>
                </c:pt>
                <c:pt idx="123">
                  <c:v>246.27055528428818</c:v>
                </c:pt>
                <c:pt idx="124">
                  <c:v>244.66333685980905</c:v>
                </c:pt>
                <c:pt idx="125">
                  <c:v>247.07555982801648</c:v>
                </c:pt>
                <c:pt idx="126">
                  <c:v>267.53333791097003</c:v>
                </c:pt>
                <c:pt idx="127">
                  <c:v>267.72666592068146</c:v>
                </c:pt>
                <c:pt idx="128">
                  <c:v>263.46222771538629</c:v>
                </c:pt>
                <c:pt idx="129">
                  <c:v>261.25</c:v>
                </c:pt>
                <c:pt idx="130">
                  <c:v>255.57000732421875</c:v>
                </c:pt>
                <c:pt idx="131">
                  <c:v>289.98001098632813</c:v>
                </c:pt>
                <c:pt idx="132">
                  <c:v>251.61332872178821</c:v>
                </c:pt>
                <c:pt idx="133">
                  <c:v>254.29777696397571</c:v>
                </c:pt>
                <c:pt idx="134">
                  <c:v>264.0433298746745</c:v>
                </c:pt>
                <c:pt idx="135">
                  <c:v>256.90055508083765</c:v>
                </c:pt>
                <c:pt idx="136">
                  <c:v>250.8677792019314</c:v>
                </c:pt>
                <c:pt idx="137">
                  <c:v>263.62277815077044</c:v>
                </c:pt>
                <c:pt idx="138">
                  <c:v>257.27944607204864</c:v>
                </c:pt>
                <c:pt idx="139">
                  <c:v>276.43000793457031</c:v>
                </c:pt>
                <c:pt idx="140">
                  <c:v>260.57666863335498</c:v>
                </c:pt>
                <c:pt idx="141">
                  <c:v>261.77000427246094</c:v>
                </c:pt>
                <c:pt idx="142">
                  <c:v>242.16000196668836</c:v>
                </c:pt>
                <c:pt idx="143">
                  <c:v>260.18055386013452</c:v>
                </c:pt>
                <c:pt idx="144">
                  <c:v>244.92333221435547</c:v>
                </c:pt>
                <c:pt idx="145">
                  <c:v>271.17833455403644</c:v>
                </c:pt>
                <c:pt idx="146">
                  <c:v>273.26611328125</c:v>
                </c:pt>
                <c:pt idx="147">
                  <c:v>293.79278055826825</c:v>
                </c:pt>
                <c:pt idx="148">
                  <c:v>293.48333740234375</c:v>
                </c:pt>
                <c:pt idx="149">
                  <c:v>277.14999898274743</c:v>
                </c:pt>
                <c:pt idx="150">
                  <c:v>296.61666870117188</c:v>
                </c:pt>
                <c:pt idx="151">
                  <c:v>302.18166605631507</c:v>
                </c:pt>
                <c:pt idx="152">
                  <c:v>289.18499755859375</c:v>
                </c:pt>
                <c:pt idx="153">
                  <c:v>299.65000406901044</c:v>
                </c:pt>
                <c:pt idx="154">
                  <c:v>307.43666839599609</c:v>
                </c:pt>
                <c:pt idx="155">
                  <c:v>349.26999918619794</c:v>
                </c:pt>
                <c:pt idx="156">
                  <c:v>280</c:v>
                </c:pt>
                <c:pt idx="157">
                  <c:v>376.25</c:v>
                </c:pt>
                <c:pt idx="158">
                  <c:v>348.64499664306641</c:v>
                </c:pt>
                <c:pt idx="159">
                  <c:v>372.5</c:v>
                </c:pt>
                <c:pt idx="160">
                  <c:v>338.75</c:v>
                </c:pt>
                <c:pt idx="161">
                  <c:v>305</c:v>
                </c:pt>
                <c:pt idx="162">
                  <c:v>347.05999755859375</c:v>
                </c:pt>
                <c:pt idx="163">
                  <c:v>300</c:v>
                </c:pt>
                <c:pt idx="164">
                  <c:v>250</c:v>
                </c:pt>
                <c:pt idx="165">
                  <c:v>315</c:v>
                </c:pt>
                <c:pt idx="166">
                  <c:v>308.76667277018231</c:v>
                </c:pt>
                <c:pt idx="167">
                  <c:v>261.08500671386719</c:v>
                </c:pt>
                <c:pt idx="168">
                  <c:v>281.63999938964844</c:v>
                </c:pt>
                <c:pt idx="169">
                  <c:v>290.40998840332031</c:v>
                </c:pt>
                <c:pt idx="170">
                  <c:v>293.80166625976563</c:v>
                </c:pt>
                <c:pt idx="171">
                  <c:v>288.836669921875</c:v>
                </c:pt>
                <c:pt idx="172">
                  <c:v>315.37999471028644</c:v>
                </c:pt>
                <c:pt idx="173">
                  <c:v>285.12666575113929</c:v>
                </c:pt>
                <c:pt idx="174">
                  <c:v>270.52833557128906</c:v>
                </c:pt>
                <c:pt idx="175">
                  <c:v>259.80111270480688</c:v>
                </c:pt>
                <c:pt idx="176">
                  <c:v>250.43833414713541</c:v>
                </c:pt>
                <c:pt idx="177">
                  <c:v>248.06999969482422</c:v>
                </c:pt>
                <c:pt idx="178">
                  <c:v>211.99749755859375</c:v>
                </c:pt>
                <c:pt idx="179">
                  <c:v>231.08000183105469</c:v>
                </c:pt>
                <c:pt idx="180">
                  <c:v>229.38999938964844</c:v>
                </c:pt>
                <c:pt idx="181">
                  <c:v>169.5525016784668</c:v>
                </c:pt>
                <c:pt idx="182">
                  <c:v>167.82625134785968</c:v>
                </c:pt>
                <c:pt idx="183">
                  <c:v>166.10000101725259</c:v>
                </c:pt>
                <c:pt idx="184">
                  <c:v>148.73666551378037</c:v>
                </c:pt>
                <c:pt idx="185">
                  <c:v>165.01333363850912</c:v>
                </c:pt>
                <c:pt idx="186">
                  <c:v>153.66333262125653</c:v>
                </c:pt>
                <c:pt idx="187">
                  <c:v>184.36000061035156</c:v>
                </c:pt>
                <c:pt idx="188">
                  <c:v>178.07499949137372</c:v>
                </c:pt>
                <c:pt idx="189">
                  <c:v>189.87250137329102</c:v>
                </c:pt>
                <c:pt idx="190">
                  <c:v>152.79249954223633</c:v>
                </c:pt>
                <c:pt idx="191">
                  <c:v>153.38750076293945</c:v>
                </c:pt>
                <c:pt idx="192">
                  <c:v>148.46833292643231</c:v>
                </c:pt>
                <c:pt idx="193">
                  <c:v>130.58999633789063</c:v>
                </c:pt>
                <c:pt idx="194">
                  <c:v>153.82667032877603</c:v>
                </c:pt>
                <c:pt idx="195">
                  <c:v>143.8750025431315</c:v>
                </c:pt>
                <c:pt idx="196">
                  <c:v>190.94000244140625</c:v>
                </c:pt>
                <c:pt idx="197">
                  <c:v>173.13166554768878</c:v>
                </c:pt>
                <c:pt idx="198">
                  <c:v>155</c:v>
                </c:pt>
                <c:pt idx="199">
                  <c:v>158.75</c:v>
                </c:pt>
                <c:pt idx="200">
                  <c:v>162.5</c:v>
                </c:pt>
                <c:pt idx="201">
                  <c:v>178.5</c:v>
                </c:pt>
                <c:pt idx="202">
                  <c:v>174.25</c:v>
                </c:pt>
                <c:pt idx="203">
                  <c:v>170</c:v>
                </c:pt>
                <c:pt idx="204">
                  <c:v>236.11750030517578</c:v>
                </c:pt>
                <c:pt idx="205">
                  <c:v>235.74500020345053</c:v>
                </c:pt>
                <c:pt idx="206">
                  <c:v>235.37250010172525</c:v>
                </c:pt>
                <c:pt idx="207">
                  <c:v>235</c:v>
                </c:pt>
                <c:pt idx="208">
                  <c:v>214.16666666666666</c:v>
                </c:pt>
                <c:pt idx="209">
                  <c:v>193.33333333333334</c:v>
                </c:pt>
                <c:pt idx="210">
                  <c:v>172.5</c:v>
                </c:pt>
                <c:pt idx="211">
                  <c:v>174.58333333333334</c:v>
                </c:pt>
                <c:pt idx="212">
                  <c:v>176.66666666666666</c:v>
                </c:pt>
                <c:pt idx="213">
                  <c:v>178.75</c:v>
                </c:pt>
                <c:pt idx="214">
                  <c:v>180.83333333333334</c:v>
                </c:pt>
                <c:pt idx="215">
                  <c:v>182.91666666666666</c:v>
                </c:pt>
                <c:pt idx="216">
                  <c:v>185</c:v>
                </c:pt>
                <c:pt idx="217">
                  <c:v>182.5</c:v>
                </c:pt>
                <c:pt idx="218">
                  <c:v>180</c:v>
                </c:pt>
                <c:pt idx="219">
                  <c:v>186.66666666666666</c:v>
                </c:pt>
                <c:pt idx="220">
                  <c:v>193.33333333333334</c:v>
                </c:pt>
                <c:pt idx="221">
                  <c:v>200</c:v>
                </c:pt>
                <c:pt idx="222">
                  <c:v>210.37999725341797</c:v>
                </c:pt>
                <c:pt idx="223">
                  <c:v>220.75999450683594</c:v>
                </c:pt>
                <c:pt idx="224">
                  <c:v>206.65624809265137</c:v>
                </c:pt>
                <c:pt idx="225">
                  <c:v>192.5525016784668</c:v>
                </c:pt>
                <c:pt idx="226">
                  <c:v>180</c:v>
                </c:pt>
                <c:pt idx="227">
                  <c:v>152.16000366210938</c:v>
                </c:pt>
                <c:pt idx="228">
                  <c:v>166.08000183105469</c:v>
                </c:pt>
                <c:pt idx="229">
                  <c:v>180</c:v>
                </c:pt>
                <c:pt idx="230">
                  <c:v>174.56999969482422</c:v>
                </c:pt>
                <c:pt idx="231">
                  <c:v>181.48249816894531</c:v>
                </c:pt>
                <c:pt idx="232">
                  <c:v>155</c:v>
                </c:pt>
                <c:pt idx="233">
                  <c:v>170.06000264485675</c:v>
                </c:pt>
                <c:pt idx="234">
                  <c:v>156.66666666666666</c:v>
                </c:pt>
                <c:pt idx="235">
                  <c:v>235</c:v>
                </c:pt>
                <c:pt idx="236">
                  <c:v>195.34499740600586</c:v>
                </c:pt>
                <c:pt idx="237">
                  <c:v>162.5</c:v>
                </c:pt>
                <c:pt idx="238">
                  <c:v>160</c:v>
                </c:pt>
                <c:pt idx="239">
                  <c:v>190</c:v>
                </c:pt>
                <c:pt idx="240">
                  <c:v>174</c:v>
                </c:pt>
                <c:pt idx="241">
                  <c:v>187.34500122070313</c:v>
                </c:pt>
                <c:pt idx="242">
                  <c:v>200.69000244140625</c:v>
                </c:pt>
                <c:pt idx="243">
                  <c:v>192.5</c:v>
                </c:pt>
                <c:pt idx="244">
                  <c:v>200.67666625976563</c:v>
                </c:pt>
                <c:pt idx="245">
                  <c:v>210.41999816894531</c:v>
                </c:pt>
                <c:pt idx="246">
                  <c:v>225.37999725341797</c:v>
                </c:pt>
                <c:pt idx="247">
                  <c:v>217.5</c:v>
                </c:pt>
                <c:pt idx="248">
                  <c:v>213.90499877929688</c:v>
                </c:pt>
                <c:pt idx="249">
                  <c:v>187.61000061035156</c:v>
                </c:pt>
                <c:pt idx="250">
                  <c:v>188.80500030517578</c:v>
                </c:pt>
                <c:pt idx="251">
                  <c:v>190</c:v>
                </c:pt>
                <c:pt idx="252">
                  <c:v>180</c:v>
                </c:pt>
                <c:pt idx="253">
                  <c:v>249.24000549316406</c:v>
                </c:pt>
                <c:pt idx="254">
                  <c:v>248.62000274658203</c:v>
                </c:pt>
                <c:pt idx="255">
                  <c:v>248</c:v>
                </c:pt>
                <c:pt idx="256">
                  <c:v>261.39999999999998</c:v>
                </c:pt>
                <c:pt idx="257">
                  <c:v>274.8</c:v>
                </c:pt>
                <c:pt idx="258">
                  <c:v>288.2</c:v>
                </c:pt>
                <c:pt idx="259">
                  <c:v>301.60000000000002</c:v>
                </c:pt>
                <c:pt idx="260">
                  <c:v>315</c:v>
                </c:pt>
                <c:pt idx="261">
                  <c:v>305</c:v>
                </c:pt>
                <c:pt idx="262">
                  <c:v>305</c:v>
                </c:pt>
                <c:pt idx="263">
                  <c:v>305</c:v>
                </c:pt>
                <c:pt idx="264">
                  <c:v>287.17999267578125</c:v>
                </c:pt>
                <c:pt idx="265">
                  <c:v>269.3599853515625</c:v>
                </c:pt>
                <c:pt idx="266">
                  <c:v>280.4119873046875</c:v>
                </c:pt>
                <c:pt idx="267">
                  <c:v>291.4639892578125</c:v>
                </c:pt>
                <c:pt idx="268">
                  <c:v>302.5159912109375</c:v>
                </c:pt>
                <c:pt idx="269">
                  <c:v>313.5679931640625</c:v>
                </c:pt>
                <c:pt idx="270">
                  <c:v>324.6199951171875</c:v>
                </c:pt>
                <c:pt idx="271">
                  <c:v>292.5</c:v>
                </c:pt>
                <c:pt idx="272">
                  <c:v>296.25</c:v>
                </c:pt>
                <c:pt idx="273">
                  <c:v>300</c:v>
                </c:pt>
                <c:pt idx="274">
                  <c:v>283.80999755859375</c:v>
                </c:pt>
                <c:pt idx="275">
                  <c:v>267.6199951171875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8-406D-A384-40E8FFAD5F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Lamb Cutout</c:v>
                </c:pt>
              </c:strCache>
            </c:strRef>
          </c:tx>
          <c:spPr>
            <a:ln w="38100">
              <a:solidFill>
                <a:srgbClr val="9BBB59">
                  <a:lumMod val="75000"/>
                </a:srgbClr>
              </a:solidFill>
            </a:ln>
          </c:spPr>
          <c:marker>
            <c:symbol val="none"/>
          </c:marker>
          <c:val>
            <c:numRef>
              <c:f>Sheet1!$D$2:$D$313</c:f>
              <c:numCache>
                <c:formatCode>General</c:formatCode>
                <c:ptCount val="312"/>
                <c:pt idx="0">
                  <c:v>339.76998901367188</c:v>
                </c:pt>
                <c:pt idx="1">
                  <c:v>330</c:v>
                </c:pt>
                <c:pt idx="2">
                  <c:v>336.17999267578125</c:v>
                </c:pt>
                <c:pt idx="3">
                  <c:v>337.57998657226563</c:v>
                </c:pt>
                <c:pt idx="4">
                  <c:v>332.30999755859375</c:v>
                </c:pt>
                <c:pt idx="5">
                  <c:v>330.47000122070313</c:v>
                </c:pt>
                <c:pt idx="6">
                  <c:v>325.89999389648438</c:v>
                </c:pt>
                <c:pt idx="7">
                  <c:v>330.69000244140625</c:v>
                </c:pt>
                <c:pt idx="8">
                  <c:v>323.67001342773438</c:v>
                </c:pt>
                <c:pt idx="9">
                  <c:v>326.54998779296875</c:v>
                </c:pt>
                <c:pt idx="10">
                  <c:v>331.23001098632813</c:v>
                </c:pt>
                <c:pt idx="11">
                  <c:v>329.260009765625</c:v>
                </c:pt>
                <c:pt idx="12">
                  <c:v>333.989990234375</c:v>
                </c:pt>
                <c:pt idx="13">
                  <c:v>331.35000610351563</c:v>
                </c:pt>
                <c:pt idx="14">
                  <c:v>331.1099853515625</c:v>
                </c:pt>
                <c:pt idx="15">
                  <c:v>329.92999267578125</c:v>
                </c:pt>
                <c:pt idx="16">
                  <c:v>335.489990234375</c:v>
                </c:pt>
                <c:pt idx="17">
                  <c:v>341.70001220703125</c:v>
                </c:pt>
                <c:pt idx="18">
                  <c:v>337.3900146484375</c:v>
                </c:pt>
                <c:pt idx="19">
                  <c:v>337.45999145507813</c:v>
                </c:pt>
                <c:pt idx="20">
                  <c:v>344.98001098632813</c:v>
                </c:pt>
                <c:pt idx="21">
                  <c:v>343.6199951171875</c:v>
                </c:pt>
                <c:pt idx="22">
                  <c:v>338.22000122070313</c:v>
                </c:pt>
                <c:pt idx="23">
                  <c:v>346.17999267578125</c:v>
                </c:pt>
                <c:pt idx="24">
                  <c:v>345.010009765625</c:v>
                </c:pt>
                <c:pt idx="25">
                  <c:v>344.04000854492188</c:v>
                </c:pt>
                <c:pt idx="26">
                  <c:v>343.010009765625</c:v>
                </c:pt>
                <c:pt idx="27">
                  <c:v>347.92001342773438</c:v>
                </c:pt>
                <c:pt idx="28">
                  <c:v>354.57998657226563</c:v>
                </c:pt>
                <c:pt idx="29">
                  <c:v>348.80999755859375</c:v>
                </c:pt>
                <c:pt idx="30">
                  <c:v>343.6199951171875</c:v>
                </c:pt>
                <c:pt idx="31">
                  <c:v>348.1199951171875</c:v>
                </c:pt>
                <c:pt idx="32">
                  <c:v>344.5</c:v>
                </c:pt>
                <c:pt idx="33">
                  <c:v>339.8699951171875</c:v>
                </c:pt>
                <c:pt idx="34">
                  <c:v>348.6099853515625</c:v>
                </c:pt>
                <c:pt idx="35">
                  <c:v>346.8699951171875</c:v>
                </c:pt>
                <c:pt idx="36">
                  <c:v>351.98001098632813</c:v>
                </c:pt>
                <c:pt idx="37">
                  <c:v>344.57998657226563</c:v>
                </c:pt>
                <c:pt idx="38">
                  <c:v>349.239990234375</c:v>
                </c:pt>
                <c:pt idx="39">
                  <c:v>346.69000244140625</c:v>
                </c:pt>
                <c:pt idx="40">
                  <c:v>348.8900146484375</c:v>
                </c:pt>
                <c:pt idx="41">
                  <c:v>351.010009765625</c:v>
                </c:pt>
                <c:pt idx="42">
                  <c:v>352.19000244140625</c:v>
                </c:pt>
                <c:pt idx="43">
                  <c:v>349.82998657226563</c:v>
                </c:pt>
                <c:pt idx="44">
                  <c:v>354.45001220703125</c:v>
                </c:pt>
                <c:pt idx="45">
                  <c:v>350.67999267578125</c:v>
                </c:pt>
                <c:pt idx="46">
                  <c:v>353.8900146484375</c:v>
                </c:pt>
                <c:pt idx="47">
                  <c:v>352.22000122070313</c:v>
                </c:pt>
                <c:pt idx="48">
                  <c:v>348.47000122070313</c:v>
                </c:pt>
                <c:pt idx="49">
                  <c:v>348.239990234375</c:v>
                </c:pt>
                <c:pt idx="50">
                  <c:v>347.83999633789063</c:v>
                </c:pt>
                <c:pt idx="51">
                  <c:v>352.76998901367188</c:v>
                </c:pt>
                <c:pt idx="52">
                  <c:v>356.47000122070313</c:v>
                </c:pt>
                <c:pt idx="53">
                  <c:v>359.77999877929688</c:v>
                </c:pt>
                <c:pt idx="54">
                  <c:v>363.64999389648438</c:v>
                </c:pt>
                <c:pt idx="55">
                  <c:v>362.02999877929688</c:v>
                </c:pt>
                <c:pt idx="56">
                  <c:v>362.52999877929688</c:v>
                </c:pt>
                <c:pt idx="57">
                  <c:v>363.58999633789063</c:v>
                </c:pt>
                <c:pt idx="58">
                  <c:v>368.66000366210938</c:v>
                </c:pt>
                <c:pt idx="59">
                  <c:v>361.489990234375</c:v>
                </c:pt>
                <c:pt idx="60">
                  <c:v>362.58999633789063</c:v>
                </c:pt>
                <c:pt idx="61">
                  <c:v>375.8699951171875</c:v>
                </c:pt>
                <c:pt idx="62">
                  <c:v>367.57998657226563</c:v>
                </c:pt>
                <c:pt idx="63">
                  <c:v>366.80999755859375</c:v>
                </c:pt>
                <c:pt idx="64">
                  <c:v>373.6300048828125</c:v>
                </c:pt>
                <c:pt idx="65">
                  <c:v>375.89999389648438</c:v>
                </c:pt>
                <c:pt idx="66">
                  <c:v>378.6199951171875</c:v>
                </c:pt>
                <c:pt idx="67">
                  <c:v>371.79000854492188</c:v>
                </c:pt>
                <c:pt idx="68">
                  <c:v>360.75</c:v>
                </c:pt>
                <c:pt idx="69">
                  <c:v>351.760009765625</c:v>
                </c:pt>
                <c:pt idx="70">
                  <c:v>351.8699951171875</c:v>
                </c:pt>
                <c:pt idx="71">
                  <c:v>350.260009765625</c:v>
                </c:pt>
                <c:pt idx="72">
                  <c:v>351.05999755859375</c:v>
                </c:pt>
                <c:pt idx="73">
                  <c:v>353.35000610351563</c:v>
                </c:pt>
                <c:pt idx="74">
                  <c:v>358.08999633789063</c:v>
                </c:pt>
                <c:pt idx="75">
                  <c:v>355.65390000000002</c:v>
                </c:pt>
                <c:pt idx="76">
                  <c:v>354.25069999999999</c:v>
                </c:pt>
                <c:pt idx="77">
                  <c:v>345.16269999999997</c:v>
                </c:pt>
                <c:pt idx="78">
                  <c:v>351.04919999999998</c:v>
                </c:pt>
                <c:pt idx="79">
                  <c:v>351.68529999999998</c:v>
                </c:pt>
                <c:pt idx="80">
                  <c:v>351.7448</c:v>
                </c:pt>
                <c:pt idx="81">
                  <c:v>355.92880000000002</c:v>
                </c:pt>
                <c:pt idx="82">
                  <c:v>356.23020000000002</c:v>
                </c:pt>
                <c:pt idx="83">
                  <c:v>358.94380000000001</c:v>
                </c:pt>
                <c:pt idx="84">
                  <c:v>361.50459999999998</c:v>
                </c:pt>
                <c:pt idx="85">
                  <c:v>357.54230000000001</c:v>
                </c:pt>
                <c:pt idx="86">
                  <c:v>357.05950000000001</c:v>
                </c:pt>
                <c:pt idx="87">
                  <c:v>361.04079999999999</c:v>
                </c:pt>
                <c:pt idx="88">
                  <c:v>366.63330000000002</c:v>
                </c:pt>
                <c:pt idx="89">
                  <c:v>362.56310000000002</c:v>
                </c:pt>
                <c:pt idx="90">
                  <c:v>366.62529999999998</c:v>
                </c:pt>
                <c:pt idx="91">
                  <c:v>366.06319999999999</c:v>
                </c:pt>
                <c:pt idx="92">
                  <c:v>377.5061</c:v>
                </c:pt>
                <c:pt idx="93">
                  <c:v>379.50381469726563</c:v>
                </c:pt>
                <c:pt idx="94">
                  <c:v>387.02371215820313</c:v>
                </c:pt>
                <c:pt idx="95">
                  <c:v>392.56689453125</c:v>
                </c:pt>
                <c:pt idx="96">
                  <c:v>402.01348876953125</c:v>
                </c:pt>
                <c:pt idx="97">
                  <c:v>398.96829223632813</c:v>
                </c:pt>
                <c:pt idx="98">
                  <c:v>406.21969604492188</c:v>
                </c:pt>
                <c:pt idx="99">
                  <c:v>402.04580688476563</c:v>
                </c:pt>
                <c:pt idx="100">
                  <c:v>407.34408569335938</c:v>
                </c:pt>
                <c:pt idx="101">
                  <c:v>379.63629150390625</c:v>
                </c:pt>
                <c:pt idx="102">
                  <c:v>388.35220336914063</c:v>
                </c:pt>
                <c:pt idx="103">
                  <c:v>392.89801025390625</c:v>
                </c:pt>
                <c:pt idx="104">
                  <c:v>383.66409301757813</c:v>
                </c:pt>
                <c:pt idx="105">
                  <c:v>386.67770385742188</c:v>
                </c:pt>
                <c:pt idx="106">
                  <c:v>386.63629150390625</c:v>
                </c:pt>
                <c:pt idx="107">
                  <c:v>386.73141479492188</c:v>
                </c:pt>
                <c:pt idx="108">
                  <c:v>389.55938720703125</c:v>
                </c:pt>
                <c:pt idx="109">
                  <c:v>398.61761474609375</c:v>
                </c:pt>
                <c:pt idx="110">
                  <c:v>398.43218994140625</c:v>
                </c:pt>
                <c:pt idx="111">
                  <c:v>401.439208984375</c:v>
                </c:pt>
                <c:pt idx="112">
                  <c:v>406.6427001953125</c:v>
                </c:pt>
                <c:pt idx="113">
                  <c:v>406.55441284179688</c:v>
                </c:pt>
                <c:pt idx="114">
                  <c:v>408.33200073242188</c:v>
                </c:pt>
                <c:pt idx="115">
                  <c:v>421.64639282226563</c:v>
                </c:pt>
                <c:pt idx="116">
                  <c:v>421.11111450195313</c:v>
                </c:pt>
                <c:pt idx="117">
                  <c:v>422.85791015625</c:v>
                </c:pt>
                <c:pt idx="118">
                  <c:v>432.31320190429688</c:v>
                </c:pt>
                <c:pt idx="119">
                  <c:v>429.86370849609375</c:v>
                </c:pt>
                <c:pt idx="120">
                  <c:v>432.6630859375</c:v>
                </c:pt>
                <c:pt idx="121">
                  <c:v>464.3328857421875</c:v>
                </c:pt>
                <c:pt idx="122">
                  <c:v>454.72760009765625</c:v>
                </c:pt>
                <c:pt idx="123">
                  <c:v>473.840087890625</c:v>
                </c:pt>
                <c:pt idx="124">
                  <c:v>484.87689208984375</c:v>
                </c:pt>
                <c:pt idx="125">
                  <c:v>503.91461181640625</c:v>
                </c:pt>
                <c:pt idx="126">
                  <c:v>500.77810668945313</c:v>
                </c:pt>
                <c:pt idx="127">
                  <c:v>520.144775390625</c:v>
                </c:pt>
                <c:pt idx="128">
                  <c:v>530.530517578125</c:v>
                </c:pt>
                <c:pt idx="129">
                  <c:v>540.0513916015625</c:v>
                </c:pt>
                <c:pt idx="130">
                  <c:v>558.98138427734375</c:v>
                </c:pt>
                <c:pt idx="131">
                  <c:v>562.885498046875</c:v>
                </c:pt>
                <c:pt idx="132">
                  <c:v>571.31317138671875</c:v>
                </c:pt>
                <c:pt idx="133">
                  <c:v>586.4080810546875</c:v>
                </c:pt>
                <c:pt idx="134">
                  <c:v>638.6243896484375</c:v>
                </c:pt>
                <c:pt idx="135">
                  <c:v>624.3701171875</c:v>
                </c:pt>
                <c:pt idx="136">
                  <c:v>623.872802734375</c:v>
                </c:pt>
                <c:pt idx="137">
                  <c:v>629.9459228515625</c:v>
                </c:pt>
                <c:pt idx="138">
                  <c:v>621.6845703125</c:v>
                </c:pt>
                <c:pt idx="139">
                  <c:v>629.5601806640625</c:v>
                </c:pt>
                <c:pt idx="140">
                  <c:v>630.344970703125</c:v>
                </c:pt>
                <c:pt idx="141">
                  <c:v>628.4447021484375</c:v>
                </c:pt>
                <c:pt idx="142">
                  <c:v>623.80377197265625</c:v>
                </c:pt>
                <c:pt idx="143">
                  <c:v>627.1793212890625</c:v>
                </c:pt>
                <c:pt idx="144">
                  <c:v>638.1314697265625</c:v>
                </c:pt>
                <c:pt idx="145">
                  <c:v>635.62957763671875</c:v>
                </c:pt>
                <c:pt idx="146">
                  <c:v>630.782470703125</c:v>
                </c:pt>
                <c:pt idx="147">
                  <c:v>619.72918701171875</c:v>
                </c:pt>
                <c:pt idx="148">
                  <c:v>610.27142333984375</c:v>
                </c:pt>
                <c:pt idx="149">
                  <c:v>609.5582275390625</c:v>
                </c:pt>
                <c:pt idx="150">
                  <c:v>617.8499755859375</c:v>
                </c:pt>
                <c:pt idx="151">
                  <c:v>607.4310302734375</c:v>
                </c:pt>
                <c:pt idx="152">
                  <c:v>616.59429931640625</c:v>
                </c:pt>
                <c:pt idx="153">
                  <c:v>612.00018310546875</c:v>
                </c:pt>
                <c:pt idx="154">
                  <c:v>613.981201171875</c:v>
                </c:pt>
                <c:pt idx="155">
                  <c:v>614.4088134765625</c:v>
                </c:pt>
                <c:pt idx="156">
                  <c:v>613.35858154296875</c:v>
                </c:pt>
                <c:pt idx="157">
                  <c:v>615.25970458984375</c:v>
                </c:pt>
                <c:pt idx="158">
                  <c:v>617.53228759765625</c:v>
                </c:pt>
                <c:pt idx="159">
                  <c:v>604.851318359375</c:v>
                </c:pt>
                <c:pt idx="160">
                  <c:v>614.593017578125</c:v>
                </c:pt>
                <c:pt idx="161">
                  <c:v>605.523681640625</c:v>
                </c:pt>
                <c:pt idx="162">
                  <c:v>595.923828125</c:v>
                </c:pt>
                <c:pt idx="163">
                  <c:v>603.0015869140625</c:v>
                </c:pt>
                <c:pt idx="164">
                  <c:v>597.03411865234375</c:v>
                </c:pt>
                <c:pt idx="165">
                  <c:v>592.56787109375</c:v>
                </c:pt>
                <c:pt idx="166">
                  <c:v>592.0928955078125</c:v>
                </c:pt>
                <c:pt idx="167">
                  <c:v>594.4656982421875</c:v>
                </c:pt>
                <c:pt idx="168">
                  <c:v>599.651611328125</c:v>
                </c:pt>
                <c:pt idx="169">
                  <c:v>588.505126953125</c:v>
                </c:pt>
                <c:pt idx="170">
                  <c:v>578.93048095703125</c:v>
                </c:pt>
                <c:pt idx="171">
                  <c:v>573.56817626953125</c:v>
                </c:pt>
                <c:pt idx="172">
                  <c:v>576.03167724609375</c:v>
                </c:pt>
                <c:pt idx="173">
                  <c:v>584.60467529296875</c:v>
                </c:pt>
                <c:pt idx="174">
                  <c:v>587.1837158203125</c:v>
                </c:pt>
                <c:pt idx="175">
                  <c:v>577.57037353515625</c:v>
                </c:pt>
                <c:pt idx="176">
                  <c:v>583.224609375</c:v>
                </c:pt>
                <c:pt idx="177">
                  <c:v>570.1962890625</c:v>
                </c:pt>
                <c:pt idx="178">
                  <c:v>565.6923828125</c:v>
                </c:pt>
                <c:pt idx="179">
                  <c:v>569.12518310546875</c:v>
                </c:pt>
                <c:pt idx="180">
                  <c:v>565.4990234375</c:v>
                </c:pt>
                <c:pt idx="181">
                  <c:v>553.9915771484375</c:v>
                </c:pt>
                <c:pt idx="182">
                  <c:v>556.3280029296875</c:v>
                </c:pt>
                <c:pt idx="183">
                  <c:v>548.9739990234375</c:v>
                </c:pt>
                <c:pt idx="184">
                  <c:v>542.9417724609375</c:v>
                </c:pt>
                <c:pt idx="185">
                  <c:v>530.71038818359375</c:v>
                </c:pt>
                <c:pt idx="186">
                  <c:v>524.7001953125</c:v>
                </c:pt>
                <c:pt idx="187">
                  <c:v>511.26611328125</c:v>
                </c:pt>
                <c:pt idx="188">
                  <c:v>512.90570068359375</c:v>
                </c:pt>
                <c:pt idx="189">
                  <c:v>516.70849609375</c:v>
                </c:pt>
                <c:pt idx="190">
                  <c:v>501.5775146484375</c:v>
                </c:pt>
                <c:pt idx="191">
                  <c:v>503.1361083984375</c:v>
                </c:pt>
                <c:pt idx="192">
                  <c:v>492.90310668945313</c:v>
                </c:pt>
                <c:pt idx="193">
                  <c:v>492.0452880859375</c:v>
                </c:pt>
                <c:pt idx="194">
                  <c:v>491.2720947265625</c:v>
                </c:pt>
                <c:pt idx="195">
                  <c:v>493.86178588867188</c:v>
                </c:pt>
                <c:pt idx="196">
                  <c:v>493.35958862304688</c:v>
                </c:pt>
                <c:pt idx="197">
                  <c:v>496.3074951171875</c:v>
                </c:pt>
                <c:pt idx="198">
                  <c:v>486.29339599609375</c:v>
                </c:pt>
                <c:pt idx="199">
                  <c:v>484.25100708007813</c:v>
                </c:pt>
                <c:pt idx="200">
                  <c:v>483.24810791015625</c:v>
                </c:pt>
                <c:pt idx="201">
                  <c:v>475.99819946289063</c:v>
                </c:pt>
                <c:pt idx="202">
                  <c:v>479.73291015625</c:v>
                </c:pt>
                <c:pt idx="203">
                  <c:v>485.1033935546875</c:v>
                </c:pt>
                <c:pt idx="204">
                  <c:v>476.32730102539063</c:v>
                </c:pt>
                <c:pt idx="205">
                  <c:v>464.77639770507813</c:v>
                </c:pt>
                <c:pt idx="206">
                  <c:v>475.09548950195313</c:v>
                </c:pt>
                <c:pt idx="207">
                  <c:v>469.70458984375</c:v>
                </c:pt>
                <c:pt idx="208">
                  <c:v>473.39511108398438</c:v>
                </c:pt>
                <c:pt idx="209">
                  <c:v>462.04251098632813</c:v>
                </c:pt>
                <c:pt idx="210">
                  <c:v>464.72030639648438</c:v>
                </c:pt>
                <c:pt idx="211">
                  <c:v>466.5784912109375</c:v>
                </c:pt>
                <c:pt idx="212">
                  <c:v>461.40609741210938</c:v>
                </c:pt>
                <c:pt idx="213">
                  <c:v>448.9088134765625</c:v>
                </c:pt>
                <c:pt idx="214">
                  <c:v>455.87258911132813</c:v>
                </c:pt>
                <c:pt idx="215">
                  <c:v>451.89999389648438</c:v>
                </c:pt>
                <c:pt idx="216">
                  <c:v>447.84030151367188</c:v>
                </c:pt>
                <c:pt idx="217">
                  <c:v>450.56900024414063</c:v>
                </c:pt>
                <c:pt idx="218">
                  <c:v>446.73739624023438</c:v>
                </c:pt>
                <c:pt idx="219">
                  <c:v>442.58511352539063</c:v>
                </c:pt>
                <c:pt idx="220">
                  <c:v>433.97848510742188</c:v>
                </c:pt>
                <c:pt idx="221">
                  <c:v>442.787109375</c:v>
                </c:pt>
                <c:pt idx="222">
                  <c:v>443.15939331054688</c:v>
                </c:pt>
                <c:pt idx="223">
                  <c:v>443.94338989257813</c:v>
                </c:pt>
                <c:pt idx="224">
                  <c:v>438.13101196289063</c:v>
                </c:pt>
                <c:pt idx="225">
                  <c:v>447.42160034179688</c:v>
                </c:pt>
                <c:pt idx="226">
                  <c:v>443.3511962890625</c:v>
                </c:pt>
                <c:pt idx="227">
                  <c:v>444.5723876953125</c:v>
                </c:pt>
                <c:pt idx="228">
                  <c:v>440.43240356445313</c:v>
                </c:pt>
                <c:pt idx="229">
                  <c:v>431.42910766601563</c:v>
                </c:pt>
                <c:pt idx="230">
                  <c:v>434.38629150390625</c:v>
                </c:pt>
                <c:pt idx="231">
                  <c:v>431.62359619140625</c:v>
                </c:pt>
                <c:pt idx="232">
                  <c:v>433.39248657226563</c:v>
                </c:pt>
                <c:pt idx="233">
                  <c:v>431.45208740234375</c:v>
                </c:pt>
                <c:pt idx="234">
                  <c:v>435.72439575195313</c:v>
                </c:pt>
                <c:pt idx="235">
                  <c:v>435.74029541015625</c:v>
                </c:pt>
                <c:pt idx="236">
                  <c:v>437.31500244140625</c:v>
                </c:pt>
                <c:pt idx="237">
                  <c:v>438.60629272460938</c:v>
                </c:pt>
                <c:pt idx="238">
                  <c:v>441.13409423828125</c:v>
                </c:pt>
                <c:pt idx="239">
                  <c:v>449.22421264648438</c:v>
                </c:pt>
                <c:pt idx="240">
                  <c:v>448.9901123046875</c:v>
                </c:pt>
                <c:pt idx="241">
                  <c:v>450.08758544921875</c:v>
                </c:pt>
                <c:pt idx="242">
                  <c:v>456.927490234375</c:v>
                </c:pt>
                <c:pt idx="243">
                  <c:v>449.855712890625</c:v>
                </c:pt>
                <c:pt idx="244">
                  <c:v>459.04910278320313</c:v>
                </c:pt>
                <c:pt idx="245">
                  <c:v>458.335693359375</c:v>
                </c:pt>
                <c:pt idx="246">
                  <c:v>464.44290161132813</c:v>
                </c:pt>
                <c:pt idx="247">
                  <c:v>464.10940551757813</c:v>
                </c:pt>
                <c:pt idx="248">
                  <c:v>470.22750854492188</c:v>
                </c:pt>
                <c:pt idx="249">
                  <c:v>463.08221435546875</c:v>
                </c:pt>
                <c:pt idx="250">
                  <c:v>471.56759643554688</c:v>
                </c:pt>
                <c:pt idx="251">
                  <c:v>460.55300903320313</c:v>
                </c:pt>
                <c:pt idx="252">
                  <c:v>471.44338989257813</c:v>
                </c:pt>
                <c:pt idx="253">
                  <c:v>467.71340942382813</c:v>
                </c:pt>
                <c:pt idx="254">
                  <c:v>463.42098999023438</c:v>
                </c:pt>
                <c:pt idx="255">
                  <c:v>464.235595703125</c:v>
                </c:pt>
                <c:pt idx="256">
                  <c:v>464.67181396484375</c:v>
                </c:pt>
                <c:pt idx="257">
                  <c:v>469.63079833984375</c:v>
                </c:pt>
                <c:pt idx="258">
                  <c:v>465.00698852539063</c:v>
                </c:pt>
                <c:pt idx="259">
                  <c:v>466.15359497070313</c:v>
                </c:pt>
                <c:pt idx="260">
                  <c:v>474.44659423828125</c:v>
                </c:pt>
                <c:pt idx="261">
                  <c:v>474.96359252929688</c:v>
                </c:pt>
                <c:pt idx="262">
                  <c:v>466.07778930664063</c:v>
                </c:pt>
                <c:pt idx="263">
                  <c:v>470.01361083984375</c:v>
                </c:pt>
                <c:pt idx="264">
                  <c:v>471.05609130859375</c:v>
                </c:pt>
                <c:pt idx="265">
                  <c:v>468.53219604492188</c:v>
                </c:pt>
                <c:pt idx="266">
                  <c:v>471.47369384765625</c:v>
                </c:pt>
                <c:pt idx="267">
                  <c:v>467.35049438476563</c:v>
                </c:pt>
                <c:pt idx="268">
                  <c:v>471.0574951171875</c:v>
                </c:pt>
                <c:pt idx="269">
                  <c:v>475.66250610351563</c:v>
                </c:pt>
                <c:pt idx="270">
                  <c:v>468.18960571289063</c:v>
                </c:pt>
                <c:pt idx="271">
                  <c:v>474.04489135742188</c:v>
                </c:pt>
                <c:pt idx="272">
                  <c:v>476.96780395507813</c:v>
                </c:pt>
                <c:pt idx="273">
                  <c:v>472.0343017578125</c:v>
                </c:pt>
                <c:pt idx="274">
                  <c:v>469.89718627929688</c:v>
                </c:pt>
                <c:pt idx="275">
                  <c:v>472.720703125</c:v>
                </c:pt>
                <c:pt idx="276">
                  <c:v>480.1129150390625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F9-4A31-B889-1002DF5AC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846736"/>
        <c:axId val="468847128"/>
      </c:lineChart>
      <c:catAx>
        <c:axId val="46884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68847128"/>
        <c:crosses val="autoZero"/>
        <c:auto val="1"/>
        <c:lblAlgn val="ctr"/>
        <c:lblOffset val="100"/>
        <c:tickLblSkip val="52"/>
        <c:noMultiLvlLbl val="0"/>
      </c:catAx>
      <c:valAx>
        <c:axId val="468847128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688467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TRADITIONAL vs NON-TRADITIONAL 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60-90 </a:t>
            </a:r>
            <a:r>
              <a:rPr lang="en-US" sz="2000" b="0" dirty="0" err="1"/>
              <a:t>lbs</a:t>
            </a:r>
            <a:r>
              <a:rPr lang="en-US" sz="2000" b="0" baseline="0" dirty="0"/>
              <a:t> Live,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89954509457869525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3-Mkt (CO, SD, TX) Feeder 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Sheet1!$A$2:$A$105</c:f>
              <c:strCache>
                <c:ptCount val="104"/>
                <c:pt idx="0">
                  <c:v>2023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2024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APR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JUL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OCT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strCache>
            </c:strRef>
          </c:cat>
          <c:val>
            <c:numRef>
              <c:f>Sheet1!$B$2:$B$105</c:f>
              <c:numCache>
                <c:formatCode>General</c:formatCode>
                <c:ptCount val="104"/>
                <c:pt idx="0">
                  <c:v>214.16666666666666</c:v>
                </c:pt>
                <c:pt idx="1">
                  <c:v>193.33333333333334</c:v>
                </c:pt>
                <c:pt idx="2">
                  <c:v>172.5</c:v>
                </c:pt>
                <c:pt idx="3">
                  <c:v>174.58333333333334</c:v>
                </c:pt>
                <c:pt idx="4">
                  <c:v>176.66666666666666</c:v>
                </c:pt>
                <c:pt idx="5">
                  <c:v>178.75</c:v>
                </c:pt>
                <c:pt idx="6">
                  <c:v>180.83333333333334</c:v>
                </c:pt>
                <c:pt idx="7">
                  <c:v>182.91666666666666</c:v>
                </c:pt>
                <c:pt idx="8">
                  <c:v>185</c:v>
                </c:pt>
                <c:pt idx="9">
                  <c:v>182.5</c:v>
                </c:pt>
                <c:pt idx="10">
                  <c:v>180</c:v>
                </c:pt>
                <c:pt idx="11">
                  <c:v>186.66666666666666</c:v>
                </c:pt>
                <c:pt idx="12">
                  <c:v>193.33333333333334</c:v>
                </c:pt>
                <c:pt idx="13">
                  <c:v>200</c:v>
                </c:pt>
                <c:pt idx="14">
                  <c:v>210.37999725341797</c:v>
                </c:pt>
                <c:pt idx="15">
                  <c:v>220.75999450683594</c:v>
                </c:pt>
                <c:pt idx="16">
                  <c:v>206.65624809265137</c:v>
                </c:pt>
                <c:pt idx="17">
                  <c:v>192.5525016784668</c:v>
                </c:pt>
                <c:pt idx="18">
                  <c:v>180</c:v>
                </c:pt>
                <c:pt idx="19">
                  <c:v>152.16000366210938</c:v>
                </c:pt>
                <c:pt idx="20">
                  <c:v>166.08000183105469</c:v>
                </c:pt>
                <c:pt idx="21">
                  <c:v>180</c:v>
                </c:pt>
                <c:pt idx="22">
                  <c:v>174.56999969482422</c:v>
                </c:pt>
                <c:pt idx="23">
                  <c:v>181.48249816894531</c:v>
                </c:pt>
                <c:pt idx="24">
                  <c:v>155</c:v>
                </c:pt>
                <c:pt idx="25">
                  <c:v>170.06000264485675</c:v>
                </c:pt>
                <c:pt idx="26">
                  <c:v>156.66666666666666</c:v>
                </c:pt>
                <c:pt idx="27">
                  <c:v>235</c:v>
                </c:pt>
                <c:pt idx="28">
                  <c:v>195.34499740600586</c:v>
                </c:pt>
                <c:pt idx="29">
                  <c:v>162.5</c:v>
                </c:pt>
                <c:pt idx="30">
                  <c:v>160</c:v>
                </c:pt>
                <c:pt idx="31">
                  <c:v>190</c:v>
                </c:pt>
                <c:pt idx="32">
                  <c:v>174</c:v>
                </c:pt>
                <c:pt idx="33">
                  <c:v>187.34500122070313</c:v>
                </c:pt>
                <c:pt idx="34">
                  <c:v>200.69000244140625</c:v>
                </c:pt>
                <c:pt idx="35">
                  <c:v>192.5</c:v>
                </c:pt>
                <c:pt idx="36">
                  <c:v>200.67666625976563</c:v>
                </c:pt>
                <c:pt idx="37">
                  <c:v>210.41999816894531</c:v>
                </c:pt>
                <c:pt idx="38">
                  <c:v>225.37999725341797</c:v>
                </c:pt>
                <c:pt idx="39">
                  <c:v>217.5</c:v>
                </c:pt>
                <c:pt idx="40">
                  <c:v>213.90499877929688</c:v>
                </c:pt>
                <c:pt idx="41">
                  <c:v>187.61000061035156</c:v>
                </c:pt>
                <c:pt idx="42">
                  <c:v>188.80500030517578</c:v>
                </c:pt>
                <c:pt idx="43">
                  <c:v>190</c:v>
                </c:pt>
                <c:pt idx="44">
                  <c:v>180</c:v>
                </c:pt>
                <c:pt idx="45">
                  <c:v>249.24000549316406</c:v>
                </c:pt>
                <c:pt idx="46">
                  <c:v>248.62000274658203</c:v>
                </c:pt>
                <c:pt idx="47">
                  <c:v>248</c:v>
                </c:pt>
                <c:pt idx="48">
                  <c:v>261.39999999999998</c:v>
                </c:pt>
                <c:pt idx="49">
                  <c:v>274.8</c:v>
                </c:pt>
                <c:pt idx="50">
                  <c:v>288.2</c:v>
                </c:pt>
                <c:pt idx="51">
                  <c:v>301.60000000000002</c:v>
                </c:pt>
                <c:pt idx="52">
                  <c:v>315</c:v>
                </c:pt>
                <c:pt idx="53">
                  <c:v>305</c:v>
                </c:pt>
                <c:pt idx="54">
                  <c:v>305</c:v>
                </c:pt>
                <c:pt idx="55">
                  <c:v>305</c:v>
                </c:pt>
                <c:pt idx="56">
                  <c:v>287.17999267578125</c:v>
                </c:pt>
                <c:pt idx="57">
                  <c:v>269.3599853515625</c:v>
                </c:pt>
                <c:pt idx="58">
                  <c:v>280.4119873046875</c:v>
                </c:pt>
                <c:pt idx="59">
                  <c:v>291.4639892578125</c:v>
                </c:pt>
                <c:pt idx="60">
                  <c:v>302.5159912109375</c:v>
                </c:pt>
                <c:pt idx="61">
                  <c:v>313.5679931640625</c:v>
                </c:pt>
                <c:pt idx="62">
                  <c:v>324.6199951171875</c:v>
                </c:pt>
                <c:pt idx="63">
                  <c:v>292.5</c:v>
                </c:pt>
                <c:pt idx="64">
                  <c:v>296.25</c:v>
                </c:pt>
                <c:pt idx="65">
                  <c:v>300</c:v>
                </c:pt>
                <c:pt idx="66">
                  <c:v>283.80999755859375</c:v>
                </c:pt>
                <c:pt idx="67">
                  <c:v>267.6199951171875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12-43E7-B6E8-1E8246BDBC7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New Holland, PA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Sheet1!$A$2:$A$105</c:f>
              <c:strCache>
                <c:ptCount val="104"/>
                <c:pt idx="0">
                  <c:v>2023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2024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APR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JUL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OCT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</c:strCache>
            </c:strRef>
          </c:cat>
          <c:val>
            <c:numRef>
              <c:f>Sheet1!$C$2:$C$105</c:f>
              <c:numCache>
                <c:formatCode>General</c:formatCode>
                <c:ptCount val="104"/>
                <c:pt idx="0">
                  <c:v>240.01793731205046</c:v>
                </c:pt>
                <c:pt idx="1">
                  <c:v>246.7544436984592</c:v>
                </c:pt>
                <c:pt idx="2">
                  <c:v>241.24600219726563</c:v>
                </c:pt>
                <c:pt idx="3">
                  <c:v>224.97555372450086</c:v>
                </c:pt>
                <c:pt idx="4">
                  <c:v>223.13375091552734</c:v>
                </c:pt>
                <c:pt idx="5">
                  <c:v>241.9066653781467</c:v>
                </c:pt>
                <c:pt idx="6">
                  <c:v>241.97625160217285</c:v>
                </c:pt>
                <c:pt idx="7">
                  <c:v>275.70937442779541</c:v>
                </c:pt>
                <c:pt idx="8">
                  <c:v>309.44249725341797</c:v>
                </c:pt>
                <c:pt idx="9">
                  <c:v>274.86857386997769</c:v>
                </c:pt>
                <c:pt idx="10">
                  <c:v>310.10429600306918</c:v>
                </c:pt>
                <c:pt idx="11">
                  <c:v>300.63499959309894</c:v>
                </c:pt>
                <c:pt idx="12">
                  <c:v>276.02875328063965</c:v>
                </c:pt>
                <c:pt idx="13">
                  <c:v>232.17166646321616</c:v>
                </c:pt>
                <c:pt idx="14">
                  <c:v>282.78333536783856</c:v>
                </c:pt>
                <c:pt idx="15">
                  <c:v>278.85599975585939</c:v>
                </c:pt>
                <c:pt idx="16">
                  <c:v>249.28999982561385</c:v>
                </c:pt>
                <c:pt idx="17">
                  <c:v>253.16750335693359</c:v>
                </c:pt>
                <c:pt idx="18">
                  <c:v>222.69999949137369</c:v>
                </c:pt>
                <c:pt idx="19">
                  <c:v>197.29499562581381</c:v>
                </c:pt>
                <c:pt idx="20">
                  <c:v>224.63199768066406</c:v>
                </c:pt>
                <c:pt idx="21">
                  <c:v>233.11699981689452</c:v>
                </c:pt>
                <c:pt idx="22">
                  <c:v>241.60200195312501</c:v>
                </c:pt>
                <c:pt idx="23">
                  <c:v>231.55500030517578</c:v>
                </c:pt>
                <c:pt idx="24">
                  <c:v>247.11857169015067</c:v>
                </c:pt>
                <c:pt idx="25">
                  <c:v>234.90728541782926</c:v>
                </c:pt>
                <c:pt idx="26">
                  <c:v>222.69599914550781</c:v>
                </c:pt>
                <c:pt idx="27">
                  <c:v>233.15111287434897</c:v>
                </c:pt>
                <c:pt idx="28">
                  <c:v>233.06777784559461</c:v>
                </c:pt>
                <c:pt idx="29">
                  <c:v>201.27000045776367</c:v>
                </c:pt>
                <c:pt idx="30">
                  <c:v>208.75800170898438</c:v>
                </c:pt>
                <c:pt idx="31">
                  <c:v>189.3075008392334</c:v>
                </c:pt>
                <c:pt idx="32">
                  <c:v>192.16166687011719</c:v>
                </c:pt>
                <c:pt idx="33">
                  <c:v>217.5837516784668</c:v>
                </c:pt>
                <c:pt idx="34">
                  <c:v>225.95833333333334</c:v>
                </c:pt>
                <c:pt idx="35">
                  <c:v>226.42416720920141</c:v>
                </c:pt>
                <c:pt idx="36">
                  <c:v>226.89000108506946</c:v>
                </c:pt>
                <c:pt idx="37">
                  <c:v>240.52375030517578</c:v>
                </c:pt>
                <c:pt idx="38">
                  <c:v>225.47999790736608</c:v>
                </c:pt>
                <c:pt idx="39">
                  <c:v>216.72856794084822</c:v>
                </c:pt>
                <c:pt idx="40">
                  <c:v>220.89928477151054</c:v>
                </c:pt>
                <c:pt idx="41">
                  <c:v>225.07000160217285</c:v>
                </c:pt>
                <c:pt idx="42">
                  <c:v>228.42000034877233</c:v>
                </c:pt>
                <c:pt idx="43">
                  <c:v>218.82000054253473</c:v>
                </c:pt>
                <c:pt idx="44">
                  <c:v>223.43285696847099</c:v>
                </c:pt>
                <c:pt idx="45">
                  <c:v>226.86309596470426</c:v>
                </c:pt>
                <c:pt idx="46">
                  <c:v>230.2933349609375</c:v>
                </c:pt>
                <c:pt idx="47">
                  <c:v>242.56766662597656</c:v>
                </c:pt>
                <c:pt idx="48">
                  <c:v>254.84199829101561</c:v>
                </c:pt>
                <c:pt idx="49">
                  <c:v>239.447998046875</c:v>
                </c:pt>
                <c:pt idx="50">
                  <c:v>224.05399780273439</c:v>
                </c:pt>
                <c:pt idx="51">
                  <c:v>240.8279988606771</c:v>
                </c:pt>
                <c:pt idx="52">
                  <c:v>257.60199991861981</c:v>
                </c:pt>
                <c:pt idx="53">
                  <c:v>274.37600097656252</c:v>
                </c:pt>
                <c:pt idx="54">
                  <c:v>281.66900177001958</c:v>
                </c:pt>
                <c:pt idx="55">
                  <c:v>288.96200256347657</c:v>
                </c:pt>
                <c:pt idx="56">
                  <c:v>308.23749923706055</c:v>
                </c:pt>
                <c:pt idx="57">
                  <c:v>284.36041704813636</c:v>
                </c:pt>
                <c:pt idx="58">
                  <c:v>260.48333485921222</c:v>
                </c:pt>
                <c:pt idx="59">
                  <c:v>292.52416610717773</c:v>
                </c:pt>
                <c:pt idx="60">
                  <c:v>324.56499735514325</c:v>
                </c:pt>
                <c:pt idx="61">
                  <c:v>317.24000854492186</c:v>
                </c:pt>
                <c:pt idx="62">
                  <c:v>308.03166707356769</c:v>
                </c:pt>
                <c:pt idx="63">
                  <c:v>315.43874740600586</c:v>
                </c:pt>
                <c:pt idx="64">
                  <c:v>287.71000366210939</c:v>
                </c:pt>
                <c:pt idx="65">
                  <c:v>287.87833150227863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12-43E7-B6E8-1E8246BDB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730096"/>
        <c:axId val="471730488"/>
      </c:lineChart>
      <c:catAx>
        <c:axId val="47173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71730488"/>
        <c:crosses val="autoZero"/>
        <c:auto val="1"/>
        <c:lblAlgn val="ctr"/>
        <c:lblOffset val="100"/>
        <c:tickLblSkip val="13"/>
        <c:noMultiLvlLbl val="0"/>
      </c:catAx>
      <c:valAx>
        <c:axId val="471730488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717300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1FC3BD-BA23-4651-B840-0286F3FE81A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C0FF45-D4AD-46D7-9EB4-C58B65F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8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8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77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56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40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91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00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5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4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0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7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6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4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8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8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8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4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5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7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98AA89-9917-6CB5-D857-C6FD62977A9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194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82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3264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260F96-DB6F-9408-506F-662A5847CBD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91425" y="6378575"/>
            <a:ext cx="5619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8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6922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A8CCF8-5AA0-9FAD-A68B-53C48E8A45B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75550" y="6324600"/>
            <a:ext cx="5715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0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509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2672D1-3781-022F-B477-16140EDD523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51738" y="6324600"/>
            <a:ext cx="619125" cy="171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4E05A9-CA2F-681B-6574-D1C282ABBED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575550" y="6324600"/>
            <a:ext cx="5715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4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0F5679-4FE0-555F-3059-9C41FF2011D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7013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6122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144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89DED-890D-B6B4-68C5-7CB5D5FE9BD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327775"/>
            <a:ext cx="7524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41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06891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2F081-D9AF-6659-0949-496326BBD92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327775"/>
            <a:ext cx="75247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5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5591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9E24D4-08B2-43BD-CD52-B70EC6DB1FD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75550" y="6324600"/>
            <a:ext cx="5715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35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243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519</cp:revision>
  <cp:lastPrinted>2021-06-28T22:56:48Z</cp:lastPrinted>
  <dcterms:created xsi:type="dcterms:W3CDTF">2013-08-29T14:43:42Z</dcterms:created>
  <dcterms:modified xsi:type="dcterms:W3CDTF">2024-04-29T16:03:53Z</dcterms:modified>
</cp:coreProperties>
</file>