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LAMB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0699610824508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32.393999999999998</c:v>
                </c:pt>
                <c:pt idx="1">
                  <c:v>36.055199999999999</c:v>
                </c:pt>
                <c:pt idx="2">
                  <c:v>34.754399999999997</c:v>
                </c:pt>
                <c:pt idx="3">
                  <c:v>34.893599999999999</c:v>
                </c:pt>
                <c:pt idx="4">
                  <c:v>34.312200000000004</c:v>
                </c:pt>
                <c:pt idx="5">
                  <c:v>35.701999999999998</c:v>
                </c:pt>
                <c:pt idx="6">
                  <c:v>34.803799999999995</c:v>
                </c:pt>
                <c:pt idx="7">
                  <c:v>35.061799999999998</c:v>
                </c:pt>
                <c:pt idx="8">
                  <c:v>36.508800000000001</c:v>
                </c:pt>
                <c:pt idx="9">
                  <c:v>37.992600000000003</c:v>
                </c:pt>
                <c:pt idx="10">
                  <c:v>38.161199999999994</c:v>
                </c:pt>
                <c:pt idx="11">
                  <c:v>42.087000000000003</c:v>
                </c:pt>
                <c:pt idx="12">
                  <c:v>40.912800000000004</c:v>
                </c:pt>
                <c:pt idx="13">
                  <c:v>40.019399999999997</c:v>
                </c:pt>
                <c:pt idx="14">
                  <c:v>39.996600000000001</c:v>
                </c:pt>
                <c:pt idx="15">
                  <c:v>40.330799999999996</c:v>
                </c:pt>
                <c:pt idx="16">
                  <c:v>42.020400000000002</c:v>
                </c:pt>
                <c:pt idx="17">
                  <c:v>37.153399999999998</c:v>
                </c:pt>
                <c:pt idx="18">
                  <c:v>38.441199999999995</c:v>
                </c:pt>
                <c:pt idx="19">
                  <c:v>38.302999999999997</c:v>
                </c:pt>
                <c:pt idx="20">
                  <c:v>39.270600000000002</c:v>
                </c:pt>
                <c:pt idx="21">
                  <c:v>33.569599999999994</c:v>
                </c:pt>
                <c:pt idx="22">
                  <c:v>36.689800000000005</c:v>
                </c:pt>
                <c:pt idx="23">
                  <c:v>36.513000000000005</c:v>
                </c:pt>
                <c:pt idx="24">
                  <c:v>35.833999999999996</c:v>
                </c:pt>
                <c:pt idx="25">
                  <c:v>35.701599999999999</c:v>
                </c:pt>
                <c:pt idx="26">
                  <c:v>32.541399999999996</c:v>
                </c:pt>
                <c:pt idx="27">
                  <c:v>36.422199999999997</c:v>
                </c:pt>
                <c:pt idx="28">
                  <c:v>35.633400000000002</c:v>
                </c:pt>
                <c:pt idx="29">
                  <c:v>34.470199999999991</c:v>
                </c:pt>
                <c:pt idx="30">
                  <c:v>35.016599999999997</c:v>
                </c:pt>
                <c:pt idx="31">
                  <c:v>35.780999999999999</c:v>
                </c:pt>
                <c:pt idx="32">
                  <c:v>36.178400000000003</c:v>
                </c:pt>
                <c:pt idx="33">
                  <c:v>36.6126</c:v>
                </c:pt>
                <c:pt idx="34">
                  <c:v>35.468399999999995</c:v>
                </c:pt>
                <c:pt idx="35">
                  <c:v>32.971199999999996</c:v>
                </c:pt>
                <c:pt idx="36">
                  <c:v>36.215400000000002</c:v>
                </c:pt>
                <c:pt idx="37">
                  <c:v>36.245199999999997</c:v>
                </c:pt>
                <c:pt idx="38">
                  <c:v>36.593000000000004</c:v>
                </c:pt>
                <c:pt idx="39">
                  <c:v>37.042400000000001</c:v>
                </c:pt>
                <c:pt idx="40">
                  <c:v>36.502200000000002</c:v>
                </c:pt>
                <c:pt idx="41">
                  <c:v>36.557599999999994</c:v>
                </c:pt>
                <c:pt idx="42">
                  <c:v>36.649199999999993</c:v>
                </c:pt>
                <c:pt idx="43">
                  <c:v>37.222999999999999</c:v>
                </c:pt>
                <c:pt idx="44">
                  <c:v>39.165200000000006</c:v>
                </c:pt>
                <c:pt idx="45">
                  <c:v>39.388199999999998</c:v>
                </c:pt>
                <c:pt idx="46">
                  <c:v>35.771799999999999</c:v>
                </c:pt>
                <c:pt idx="47">
                  <c:v>35.936599999999999</c:v>
                </c:pt>
                <c:pt idx="48">
                  <c:v>38.848399999999998</c:v>
                </c:pt>
                <c:pt idx="49">
                  <c:v>39.439399999999999</c:v>
                </c:pt>
                <c:pt idx="50">
                  <c:v>40.525999999999996</c:v>
                </c:pt>
                <c:pt idx="51">
                  <c:v>33.009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E2-44B2-A680-258913C0A61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30.8</c:v>
                </c:pt>
                <c:pt idx="1">
                  <c:v>33.9</c:v>
                </c:pt>
                <c:pt idx="2">
                  <c:v>31.9</c:v>
                </c:pt>
                <c:pt idx="3">
                  <c:v>32.4</c:v>
                </c:pt>
                <c:pt idx="4">
                  <c:v>32</c:v>
                </c:pt>
                <c:pt idx="5">
                  <c:v>35.200000000000003</c:v>
                </c:pt>
                <c:pt idx="6">
                  <c:v>35.799999999999997</c:v>
                </c:pt>
                <c:pt idx="7">
                  <c:v>33.4</c:v>
                </c:pt>
                <c:pt idx="8">
                  <c:v>35.1</c:v>
                </c:pt>
                <c:pt idx="9">
                  <c:v>36.799999999999997</c:v>
                </c:pt>
                <c:pt idx="10">
                  <c:v>39.4</c:v>
                </c:pt>
                <c:pt idx="11">
                  <c:v>44</c:v>
                </c:pt>
                <c:pt idx="12">
                  <c:v>41</c:v>
                </c:pt>
                <c:pt idx="13">
                  <c:v>40.9</c:v>
                </c:pt>
                <c:pt idx="14">
                  <c:v>44.2</c:v>
                </c:pt>
                <c:pt idx="15">
                  <c:v>39</c:v>
                </c:pt>
                <c:pt idx="16">
                  <c:v>32.6</c:v>
                </c:pt>
                <c:pt idx="17">
                  <c:v>34.1</c:v>
                </c:pt>
                <c:pt idx="18">
                  <c:v>33.799999999999997</c:v>
                </c:pt>
                <c:pt idx="19">
                  <c:v>34.1</c:v>
                </c:pt>
                <c:pt idx="20">
                  <c:v>33.4</c:v>
                </c:pt>
                <c:pt idx="21">
                  <c:v>32.5</c:v>
                </c:pt>
                <c:pt idx="22">
                  <c:v>33.299999999999997</c:v>
                </c:pt>
                <c:pt idx="23">
                  <c:v>34.200000000000003</c:v>
                </c:pt>
                <c:pt idx="24">
                  <c:v>35.1</c:v>
                </c:pt>
                <c:pt idx="25">
                  <c:v>33.200000000000003</c:v>
                </c:pt>
                <c:pt idx="26">
                  <c:v>27.6</c:v>
                </c:pt>
                <c:pt idx="27">
                  <c:v>31.7</c:v>
                </c:pt>
                <c:pt idx="28">
                  <c:v>31.6</c:v>
                </c:pt>
                <c:pt idx="29">
                  <c:v>31.2</c:v>
                </c:pt>
                <c:pt idx="30">
                  <c:v>32</c:v>
                </c:pt>
                <c:pt idx="31">
                  <c:v>32.4</c:v>
                </c:pt>
                <c:pt idx="32">
                  <c:v>33.1</c:v>
                </c:pt>
                <c:pt idx="33">
                  <c:v>32.6</c:v>
                </c:pt>
                <c:pt idx="34">
                  <c:v>34.1</c:v>
                </c:pt>
                <c:pt idx="35">
                  <c:v>32</c:v>
                </c:pt>
                <c:pt idx="36">
                  <c:v>35.799999999999997</c:v>
                </c:pt>
                <c:pt idx="37">
                  <c:v>35</c:v>
                </c:pt>
                <c:pt idx="38">
                  <c:v>36.1</c:v>
                </c:pt>
                <c:pt idx="39">
                  <c:v>36.200000000000003</c:v>
                </c:pt>
                <c:pt idx="40">
                  <c:v>35.4</c:v>
                </c:pt>
                <c:pt idx="41">
                  <c:v>37</c:v>
                </c:pt>
                <c:pt idx="42">
                  <c:v>36.799999999999997</c:v>
                </c:pt>
                <c:pt idx="43" formatCode="0.0">
                  <c:v>38.299999999999997</c:v>
                </c:pt>
                <c:pt idx="44">
                  <c:v>39.6</c:v>
                </c:pt>
                <c:pt idx="45">
                  <c:v>41.2</c:v>
                </c:pt>
                <c:pt idx="46">
                  <c:v>32.200000000000003</c:v>
                </c:pt>
                <c:pt idx="47">
                  <c:v>40.1</c:v>
                </c:pt>
                <c:pt idx="48">
                  <c:v>39.1</c:v>
                </c:pt>
                <c:pt idx="49">
                  <c:v>38.299999999999997</c:v>
                </c:pt>
                <c:pt idx="50">
                  <c:v>41.7</c:v>
                </c:pt>
                <c:pt idx="51">
                  <c:v>35.299999999999997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E2-44B2-A680-258913C0A6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30.911999999999999</c:v>
                </c:pt>
                <c:pt idx="1">
                  <c:v>34.054000000000002</c:v>
                </c:pt>
                <c:pt idx="2">
                  <c:v>30.709</c:v>
                </c:pt>
                <c:pt idx="3">
                  <c:v>32.881999999999998</c:v>
                </c:pt>
                <c:pt idx="4">
                  <c:v>33.828000000000003</c:v>
                </c:pt>
                <c:pt idx="5">
                  <c:v>35.253999999999998</c:v>
                </c:pt>
                <c:pt idx="6">
                  <c:v>37.078000000000003</c:v>
                </c:pt>
                <c:pt idx="7">
                  <c:v>36.040999999999997</c:v>
                </c:pt>
                <c:pt idx="8">
                  <c:v>39.624000000000002</c:v>
                </c:pt>
                <c:pt idx="9">
                  <c:v>43.625999999999998</c:v>
                </c:pt>
                <c:pt idx="10">
                  <c:v>44.237000000000002</c:v>
                </c:pt>
                <c:pt idx="11">
                  <c:v>42.927999999999997</c:v>
                </c:pt>
                <c:pt idx="12">
                  <c:v>37.954000000000001</c:v>
                </c:pt>
                <c:pt idx="13">
                  <c:v>37.896999999999998</c:v>
                </c:pt>
                <c:pt idx="14">
                  <c:v>36.746000000000002</c:v>
                </c:pt>
                <c:pt idx="15">
                  <c:v>36</c:v>
                </c:pt>
                <c:pt idx="16">
                  <c:v>34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E2-44B2-A680-258913C0A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174328"/>
        <c:axId val="169307312"/>
      </c:lineChart>
      <c:catAx>
        <c:axId val="22117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9307312"/>
        <c:crosses val="autoZero"/>
        <c:auto val="1"/>
        <c:lblAlgn val="ctr"/>
        <c:lblOffset val="100"/>
        <c:tickLblSkip val="13"/>
        <c:noMultiLvlLbl val="0"/>
      </c:catAx>
      <c:valAx>
        <c:axId val="169307312"/>
        <c:scaling>
          <c:orientation val="minMax"/>
          <c:min val="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11743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MATURE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12318533945112"/>
          <c:y val="0.16879720764071154"/>
          <c:w val="0.8806776631369355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2.0862000000000003</c:v>
                </c:pt>
                <c:pt idx="1">
                  <c:v>2.0537999999999998</c:v>
                </c:pt>
                <c:pt idx="2">
                  <c:v>1.77</c:v>
                </c:pt>
                <c:pt idx="3">
                  <c:v>1.7728000000000002</c:v>
                </c:pt>
                <c:pt idx="4">
                  <c:v>1.8640000000000001</c:v>
                </c:pt>
                <c:pt idx="5">
                  <c:v>1.8972000000000002</c:v>
                </c:pt>
                <c:pt idx="6">
                  <c:v>1.7992000000000001</c:v>
                </c:pt>
                <c:pt idx="7">
                  <c:v>1.8346</c:v>
                </c:pt>
                <c:pt idx="8">
                  <c:v>2.0374000000000003</c:v>
                </c:pt>
                <c:pt idx="9">
                  <c:v>1.9782000000000004</c:v>
                </c:pt>
                <c:pt idx="10">
                  <c:v>2.1466000000000003</c:v>
                </c:pt>
                <c:pt idx="11">
                  <c:v>2.2677999999999998</c:v>
                </c:pt>
                <c:pt idx="12">
                  <c:v>2.1402000000000001</c:v>
                </c:pt>
                <c:pt idx="13">
                  <c:v>2.4418000000000002</c:v>
                </c:pt>
                <c:pt idx="14">
                  <c:v>2.1436000000000002</c:v>
                </c:pt>
                <c:pt idx="15">
                  <c:v>2.5555999999999996</c:v>
                </c:pt>
                <c:pt idx="16">
                  <c:v>2.7172000000000001</c:v>
                </c:pt>
                <c:pt idx="17">
                  <c:v>2.4256000000000002</c:v>
                </c:pt>
                <c:pt idx="18">
                  <c:v>2.4298000000000002</c:v>
                </c:pt>
                <c:pt idx="19">
                  <c:v>2.3315999999999999</c:v>
                </c:pt>
                <c:pt idx="20">
                  <c:v>2.37</c:v>
                </c:pt>
                <c:pt idx="21">
                  <c:v>2.1862000000000004</c:v>
                </c:pt>
                <c:pt idx="22">
                  <c:v>2.2854000000000001</c:v>
                </c:pt>
                <c:pt idx="23">
                  <c:v>2.3109999999999999</c:v>
                </c:pt>
                <c:pt idx="24">
                  <c:v>2.2320000000000002</c:v>
                </c:pt>
                <c:pt idx="25">
                  <c:v>2.3719999999999999</c:v>
                </c:pt>
                <c:pt idx="26">
                  <c:v>2.2212000000000001</c:v>
                </c:pt>
                <c:pt idx="27">
                  <c:v>2.597</c:v>
                </c:pt>
                <c:pt idx="28">
                  <c:v>2.2692000000000001</c:v>
                </c:pt>
                <c:pt idx="29">
                  <c:v>2.3487999999999998</c:v>
                </c:pt>
                <c:pt idx="30">
                  <c:v>2.4677999999999995</c:v>
                </c:pt>
                <c:pt idx="31">
                  <c:v>2.4956</c:v>
                </c:pt>
                <c:pt idx="32">
                  <c:v>2.4468000000000005</c:v>
                </c:pt>
                <c:pt idx="33">
                  <c:v>2.3168000000000002</c:v>
                </c:pt>
                <c:pt idx="34">
                  <c:v>2.4734000000000003</c:v>
                </c:pt>
                <c:pt idx="35">
                  <c:v>2.3342000000000001</c:v>
                </c:pt>
                <c:pt idx="36">
                  <c:v>2.3395999999999999</c:v>
                </c:pt>
                <c:pt idx="37">
                  <c:v>2.2827999999999999</c:v>
                </c:pt>
                <c:pt idx="38">
                  <c:v>2.4028</c:v>
                </c:pt>
                <c:pt idx="39">
                  <c:v>2.4500000000000002</c:v>
                </c:pt>
                <c:pt idx="40">
                  <c:v>2.2915999999999999</c:v>
                </c:pt>
                <c:pt idx="41">
                  <c:v>2.2041999999999997</c:v>
                </c:pt>
                <c:pt idx="42">
                  <c:v>2.3384</c:v>
                </c:pt>
                <c:pt idx="43">
                  <c:v>2.3223999999999996</c:v>
                </c:pt>
                <c:pt idx="44">
                  <c:v>2.1970000000000001</c:v>
                </c:pt>
                <c:pt idx="45">
                  <c:v>2.2887999999999997</c:v>
                </c:pt>
                <c:pt idx="46">
                  <c:v>2.2010000000000001</c:v>
                </c:pt>
                <c:pt idx="47">
                  <c:v>2.0259999999999998</c:v>
                </c:pt>
                <c:pt idx="48">
                  <c:v>2.1301999999999999</c:v>
                </c:pt>
                <c:pt idx="49">
                  <c:v>2.3159999999999998</c:v>
                </c:pt>
                <c:pt idx="50">
                  <c:v>2.6155999999999997</c:v>
                </c:pt>
                <c:pt idx="51">
                  <c:v>1.9962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E1-4F60-8F62-2CCB956F45B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2.2999999999999998</c:v>
                </c:pt>
                <c:pt idx="1">
                  <c:v>2.2999999999999998</c:v>
                </c:pt>
                <c:pt idx="2">
                  <c:v>1.8</c:v>
                </c:pt>
                <c:pt idx="3">
                  <c:v>2.2000000000000002</c:v>
                </c:pt>
                <c:pt idx="4">
                  <c:v>1.8</c:v>
                </c:pt>
                <c:pt idx="5">
                  <c:v>1.8</c:v>
                </c:pt>
                <c:pt idx="6">
                  <c:v>2</c:v>
                </c:pt>
                <c:pt idx="7">
                  <c:v>1.7</c:v>
                </c:pt>
                <c:pt idx="8">
                  <c:v>1.9</c:v>
                </c:pt>
                <c:pt idx="9">
                  <c:v>2.2000000000000002</c:v>
                </c:pt>
                <c:pt idx="10">
                  <c:v>2.2999999999999998</c:v>
                </c:pt>
                <c:pt idx="11">
                  <c:v>2.2999999999999998</c:v>
                </c:pt>
                <c:pt idx="12">
                  <c:v>2.1</c:v>
                </c:pt>
                <c:pt idx="13">
                  <c:v>2.2000000000000002</c:v>
                </c:pt>
                <c:pt idx="14">
                  <c:v>2.9</c:v>
                </c:pt>
                <c:pt idx="15">
                  <c:v>2.7</c:v>
                </c:pt>
                <c:pt idx="16">
                  <c:v>2</c:v>
                </c:pt>
                <c:pt idx="17">
                  <c:v>2.1</c:v>
                </c:pt>
                <c:pt idx="18">
                  <c:v>2.2999999999999998</c:v>
                </c:pt>
                <c:pt idx="19">
                  <c:v>2.5</c:v>
                </c:pt>
                <c:pt idx="20">
                  <c:v>2.2999999999999998</c:v>
                </c:pt>
                <c:pt idx="21">
                  <c:v>2</c:v>
                </c:pt>
                <c:pt idx="22">
                  <c:v>2.2000000000000002</c:v>
                </c:pt>
                <c:pt idx="23">
                  <c:v>2.2999999999999998</c:v>
                </c:pt>
                <c:pt idx="24">
                  <c:v>2.5</c:v>
                </c:pt>
                <c:pt idx="25">
                  <c:v>2.2999999999999998</c:v>
                </c:pt>
                <c:pt idx="26">
                  <c:v>2.2999999999999998</c:v>
                </c:pt>
                <c:pt idx="27">
                  <c:v>2.2999999999999998</c:v>
                </c:pt>
                <c:pt idx="28">
                  <c:v>1.9</c:v>
                </c:pt>
                <c:pt idx="29">
                  <c:v>2.1</c:v>
                </c:pt>
                <c:pt idx="30">
                  <c:v>2.1</c:v>
                </c:pt>
                <c:pt idx="31">
                  <c:v>2.1</c:v>
                </c:pt>
                <c:pt idx="32">
                  <c:v>2.2999999999999998</c:v>
                </c:pt>
                <c:pt idx="33">
                  <c:v>2.2999999999999998</c:v>
                </c:pt>
                <c:pt idx="34">
                  <c:v>2.1</c:v>
                </c:pt>
                <c:pt idx="35">
                  <c:v>2.8</c:v>
                </c:pt>
                <c:pt idx="36">
                  <c:v>2.4</c:v>
                </c:pt>
                <c:pt idx="37">
                  <c:v>2.4</c:v>
                </c:pt>
                <c:pt idx="38">
                  <c:v>2.7</c:v>
                </c:pt>
                <c:pt idx="39">
                  <c:v>2.4</c:v>
                </c:pt>
                <c:pt idx="40">
                  <c:v>2.4</c:v>
                </c:pt>
                <c:pt idx="41">
                  <c:v>2.2000000000000002</c:v>
                </c:pt>
                <c:pt idx="42">
                  <c:v>2.2000000000000002</c:v>
                </c:pt>
                <c:pt idx="43">
                  <c:v>2.5</c:v>
                </c:pt>
                <c:pt idx="44">
                  <c:v>2.4</c:v>
                </c:pt>
                <c:pt idx="45">
                  <c:v>2.7</c:v>
                </c:pt>
                <c:pt idx="46">
                  <c:v>2.2000000000000002</c:v>
                </c:pt>
                <c:pt idx="47">
                  <c:v>2.2999999999999998</c:v>
                </c:pt>
                <c:pt idx="48">
                  <c:v>2.2999999999999998</c:v>
                </c:pt>
                <c:pt idx="49">
                  <c:v>2.5</c:v>
                </c:pt>
                <c:pt idx="50">
                  <c:v>2.7</c:v>
                </c:pt>
                <c:pt idx="51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E1-4F60-8F62-2CCB956F45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2.2210000000000001</c:v>
                </c:pt>
                <c:pt idx="1">
                  <c:v>2.34</c:v>
                </c:pt>
                <c:pt idx="2">
                  <c:v>1.7070000000000001</c:v>
                </c:pt>
                <c:pt idx="3">
                  <c:v>2.0499999999999998</c:v>
                </c:pt>
                <c:pt idx="4">
                  <c:v>2.0760000000000001</c:v>
                </c:pt>
                <c:pt idx="5">
                  <c:v>2.181</c:v>
                </c:pt>
                <c:pt idx="6">
                  <c:v>2.3090000000000002</c:v>
                </c:pt>
                <c:pt idx="7">
                  <c:v>2.0059999999999998</c:v>
                </c:pt>
                <c:pt idx="8">
                  <c:v>2.181</c:v>
                </c:pt>
                <c:pt idx="9">
                  <c:v>2.681</c:v>
                </c:pt>
                <c:pt idx="10">
                  <c:v>2.2050000000000001</c:v>
                </c:pt>
                <c:pt idx="11">
                  <c:v>2.5070000000000001</c:v>
                </c:pt>
                <c:pt idx="12">
                  <c:v>2.4350000000000001</c:v>
                </c:pt>
                <c:pt idx="13">
                  <c:v>2.8</c:v>
                </c:pt>
                <c:pt idx="14">
                  <c:v>2.7170000000000001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E1-4F60-8F62-2CCB956F4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152184"/>
        <c:axId val="222152576"/>
      </c:lineChart>
      <c:catAx>
        <c:axId val="222152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2152576"/>
        <c:crosses val="autoZero"/>
        <c:auto val="1"/>
        <c:lblAlgn val="ctr"/>
        <c:lblOffset val="100"/>
        <c:tickLblSkip val="13"/>
        <c:noMultiLvlLbl val="0"/>
      </c:catAx>
      <c:valAx>
        <c:axId val="222152576"/>
        <c:scaling>
          <c:orientation val="minMax"/>
          <c:min val="1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21521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LAMB AND YEARLING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0699610824508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30.287799999999997</c:v>
                </c:pt>
                <c:pt idx="1">
                  <c:v>34.001399999999997</c:v>
                </c:pt>
                <c:pt idx="2">
                  <c:v>32.964399999999998</c:v>
                </c:pt>
                <c:pt idx="3">
                  <c:v>33.120800000000003</c:v>
                </c:pt>
                <c:pt idx="4">
                  <c:v>32.4482</c:v>
                </c:pt>
                <c:pt idx="5">
                  <c:v>33.764800000000001</c:v>
                </c:pt>
                <c:pt idx="6">
                  <c:v>33.004599999999996</c:v>
                </c:pt>
                <c:pt idx="7">
                  <c:v>33.2072</c:v>
                </c:pt>
                <c:pt idx="8">
                  <c:v>34.471400000000003</c:v>
                </c:pt>
                <c:pt idx="9">
                  <c:v>36.014400000000002</c:v>
                </c:pt>
                <c:pt idx="10">
                  <c:v>36.014600000000002</c:v>
                </c:pt>
                <c:pt idx="11">
                  <c:v>39.859200000000001</c:v>
                </c:pt>
                <c:pt idx="12">
                  <c:v>38.792600000000007</c:v>
                </c:pt>
                <c:pt idx="13">
                  <c:v>37.5976</c:v>
                </c:pt>
                <c:pt idx="14">
                  <c:v>37.873000000000005</c:v>
                </c:pt>
                <c:pt idx="15">
                  <c:v>37.755200000000002</c:v>
                </c:pt>
                <c:pt idx="16">
                  <c:v>39.343199999999996</c:v>
                </c:pt>
                <c:pt idx="17">
                  <c:v>34.727800000000002</c:v>
                </c:pt>
                <c:pt idx="18">
                  <c:v>36.011399999999995</c:v>
                </c:pt>
                <c:pt idx="19">
                  <c:v>35.991399999999999</c:v>
                </c:pt>
                <c:pt idx="20">
                  <c:v>36.900599999999997</c:v>
                </c:pt>
                <c:pt idx="21">
                  <c:v>31.423399999999997</c:v>
                </c:pt>
                <c:pt idx="22">
                  <c:v>34.404400000000003</c:v>
                </c:pt>
                <c:pt idx="23">
                  <c:v>34.202000000000005</c:v>
                </c:pt>
                <c:pt idx="24">
                  <c:v>33.582000000000001</c:v>
                </c:pt>
                <c:pt idx="25">
                  <c:v>33.349600000000002</c:v>
                </c:pt>
                <c:pt idx="26">
                  <c:v>30.3202</c:v>
                </c:pt>
                <c:pt idx="27">
                  <c:v>33.865200000000002</c:v>
                </c:pt>
                <c:pt idx="28">
                  <c:v>33.364199999999997</c:v>
                </c:pt>
                <c:pt idx="29">
                  <c:v>32.141400000000004</c:v>
                </c:pt>
                <c:pt idx="30">
                  <c:v>32.548799999999993</c:v>
                </c:pt>
                <c:pt idx="31">
                  <c:v>33.285399999999996</c:v>
                </c:pt>
                <c:pt idx="32">
                  <c:v>33.711599999999997</c:v>
                </c:pt>
                <c:pt idx="33">
                  <c:v>34.275800000000004</c:v>
                </c:pt>
                <c:pt idx="34">
                  <c:v>32.994999999999997</c:v>
                </c:pt>
                <c:pt idx="35">
                  <c:v>30.637</c:v>
                </c:pt>
                <c:pt idx="36">
                  <c:v>33.895799999999994</c:v>
                </c:pt>
                <c:pt idx="37">
                  <c:v>33.982399999999998</c:v>
                </c:pt>
                <c:pt idx="38">
                  <c:v>34.230200000000004</c:v>
                </c:pt>
                <c:pt idx="39">
                  <c:v>34.632399999999997</c:v>
                </c:pt>
                <c:pt idx="40">
                  <c:v>34.210600000000007</c:v>
                </c:pt>
                <c:pt idx="41">
                  <c:v>34.353400000000001</c:v>
                </c:pt>
                <c:pt idx="42">
                  <c:v>34.3108</c:v>
                </c:pt>
                <c:pt idx="43">
                  <c:v>34.900599999999997</c:v>
                </c:pt>
                <c:pt idx="44">
                  <c:v>36.9482</c:v>
                </c:pt>
                <c:pt idx="45">
                  <c:v>37.0794</c:v>
                </c:pt>
                <c:pt idx="46">
                  <c:v>33.590800000000002</c:v>
                </c:pt>
                <c:pt idx="47">
                  <c:v>33.910600000000002</c:v>
                </c:pt>
                <c:pt idx="48">
                  <c:v>36.738199999999999</c:v>
                </c:pt>
                <c:pt idx="49">
                  <c:v>37.123399999999997</c:v>
                </c:pt>
                <c:pt idx="50">
                  <c:v>37.950400000000002</c:v>
                </c:pt>
                <c:pt idx="51">
                  <c:v>31.032800000000002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97-4323-A7F5-FC623DA082F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0.000</c:formatCode>
                <c:ptCount val="52"/>
                <c:pt idx="0">
                  <c:v>28.5</c:v>
                </c:pt>
                <c:pt idx="1">
                  <c:v>31.6</c:v>
                </c:pt>
                <c:pt idx="2">
                  <c:v>30.1</c:v>
                </c:pt>
                <c:pt idx="3">
                  <c:v>30.2</c:v>
                </c:pt>
                <c:pt idx="4">
                  <c:v>30.1</c:v>
                </c:pt>
                <c:pt idx="5">
                  <c:v>33.4</c:v>
                </c:pt>
                <c:pt idx="6">
                  <c:v>33.799999999999997</c:v>
                </c:pt>
                <c:pt idx="7">
                  <c:v>31.8</c:v>
                </c:pt>
                <c:pt idx="8">
                  <c:v>33.1</c:v>
                </c:pt>
                <c:pt idx="9">
                  <c:v>34.6</c:v>
                </c:pt>
                <c:pt idx="10">
                  <c:v>37.1</c:v>
                </c:pt>
                <c:pt idx="11">
                  <c:v>41.6</c:v>
                </c:pt>
                <c:pt idx="12">
                  <c:v>39</c:v>
                </c:pt>
                <c:pt idx="13">
                  <c:v>38.700000000000003</c:v>
                </c:pt>
                <c:pt idx="14">
                  <c:v>41.3</c:v>
                </c:pt>
                <c:pt idx="15">
                  <c:v>36.299999999999997</c:v>
                </c:pt>
                <c:pt idx="16">
                  <c:v>30.5</c:v>
                </c:pt>
                <c:pt idx="17">
                  <c:v>32</c:v>
                </c:pt>
                <c:pt idx="18">
                  <c:v>31.5</c:v>
                </c:pt>
                <c:pt idx="19">
                  <c:v>31.6</c:v>
                </c:pt>
                <c:pt idx="20">
                  <c:v>31.1</c:v>
                </c:pt>
                <c:pt idx="21">
                  <c:v>30.5</c:v>
                </c:pt>
                <c:pt idx="22">
                  <c:v>31.1</c:v>
                </c:pt>
                <c:pt idx="23">
                  <c:v>31.9</c:v>
                </c:pt>
                <c:pt idx="24">
                  <c:v>32.6</c:v>
                </c:pt>
                <c:pt idx="25">
                  <c:v>31</c:v>
                </c:pt>
                <c:pt idx="26">
                  <c:v>25.3</c:v>
                </c:pt>
                <c:pt idx="27">
                  <c:v>29.5</c:v>
                </c:pt>
                <c:pt idx="28">
                  <c:v>29.7</c:v>
                </c:pt>
                <c:pt idx="29">
                  <c:v>29.1</c:v>
                </c:pt>
                <c:pt idx="30">
                  <c:v>29.9</c:v>
                </c:pt>
                <c:pt idx="31">
                  <c:v>30.4</c:v>
                </c:pt>
                <c:pt idx="32">
                  <c:v>30.8</c:v>
                </c:pt>
                <c:pt idx="33">
                  <c:v>30.4</c:v>
                </c:pt>
                <c:pt idx="34">
                  <c:v>32</c:v>
                </c:pt>
                <c:pt idx="35">
                  <c:v>29.2</c:v>
                </c:pt>
                <c:pt idx="36">
                  <c:v>33.5</c:v>
                </c:pt>
                <c:pt idx="37">
                  <c:v>32.6</c:v>
                </c:pt>
                <c:pt idx="38">
                  <c:v>33.4</c:v>
                </c:pt>
                <c:pt idx="39">
                  <c:v>33.799999999999997</c:v>
                </c:pt>
                <c:pt idx="40">
                  <c:v>33</c:v>
                </c:pt>
                <c:pt idx="41">
                  <c:v>34.700000000000003</c:v>
                </c:pt>
                <c:pt idx="42">
                  <c:v>34.700000000000003</c:v>
                </c:pt>
                <c:pt idx="43">
                  <c:v>35.9</c:v>
                </c:pt>
                <c:pt idx="44">
                  <c:v>37.200000000000003</c:v>
                </c:pt>
                <c:pt idx="45">
                  <c:v>38.6</c:v>
                </c:pt>
                <c:pt idx="46">
                  <c:v>29.9</c:v>
                </c:pt>
                <c:pt idx="47">
                  <c:v>37.9</c:v>
                </c:pt>
                <c:pt idx="48">
                  <c:v>36.799999999999997</c:v>
                </c:pt>
                <c:pt idx="49">
                  <c:v>35.799999999999997</c:v>
                </c:pt>
                <c:pt idx="50">
                  <c:v>39</c:v>
                </c:pt>
                <c:pt idx="51">
                  <c:v>32.9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97-4323-A7F5-FC623DA082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28.690999999999999</c:v>
                </c:pt>
                <c:pt idx="1">
                  <c:v>31.713999999999999</c:v>
                </c:pt>
                <c:pt idx="2">
                  <c:v>29.001999999999999</c:v>
                </c:pt>
                <c:pt idx="3">
                  <c:v>30.832000000000001</c:v>
                </c:pt>
                <c:pt idx="4">
                  <c:v>31.751999999999999</c:v>
                </c:pt>
                <c:pt idx="5">
                  <c:v>33.073</c:v>
                </c:pt>
                <c:pt idx="6">
                  <c:v>34.768999999999998</c:v>
                </c:pt>
                <c:pt idx="7">
                  <c:v>34.034999999999997</c:v>
                </c:pt>
                <c:pt idx="8">
                  <c:v>37.442999999999998</c:v>
                </c:pt>
                <c:pt idx="9">
                  <c:v>40.945</c:v>
                </c:pt>
                <c:pt idx="10">
                  <c:v>42.031999999999996</c:v>
                </c:pt>
                <c:pt idx="11">
                  <c:v>40.420999999999999</c:v>
                </c:pt>
                <c:pt idx="12">
                  <c:v>35.518999999999998</c:v>
                </c:pt>
                <c:pt idx="13">
                  <c:v>35.097000000000001</c:v>
                </c:pt>
                <c:pt idx="14">
                  <c:v>34.029000000000003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97-4323-A7F5-FC623DA08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153360"/>
        <c:axId val="223401744"/>
      </c:lineChart>
      <c:catAx>
        <c:axId val="22215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401744"/>
        <c:crosses val="autoZero"/>
        <c:auto val="1"/>
        <c:lblAlgn val="ctr"/>
        <c:lblOffset val="100"/>
        <c:tickLblSkip val="13"/>
        <c:noMultiLvlLbl val="0"/>
      </c:catAx>
      <c:valAx>
        <c:axId val="223401744"/>
        <c:scaling>
          <c:orientation val="minMax"/>
          <c:min val="24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21533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LAMB AND YEARLING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DRESSED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 Inspected, Weekly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0699610824508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67.8</c:v>
                </c:pt>
                <c:pt idx="1">
                  <c:v>68.2</c:v>
                </c:pt>
                <c:pt idx="2">
                  <c:v>68.400000000000006</c:v>
                </c:pt>
                <c:pt idx="3">
                  <c:v>69.400000000000006</c:v>
                </c:pt>
                <c:pt idx="4">
                  <c:v>69.2</c:v>
                </c:pt>
                <c:pt idx="5">
                  <c:v>69</c:v>
                </c:pt>
                <c:pt idx="6">
                  <c:v>69.400000000000006</c:v>
                </c:pt>
                <c:pt idx="7">
                  <c:v>69.599999999999994</c:v>
                </c:pt>
                <c:pt idx="8">
                  <c:v>70.599999999999994</c:v>
                </c:pt>
                <c:pt idx="9">
                  <c:v>70.8</c:v>
                </c:pt>
                <c:pt idx="10">
                  <c:v>70.2</c:v>
                </c:pt>
                <c:pt idx="11">
                  <c:v>69.599999999999994</c:v>
                </c:pt>
                <c:pt idx="12">
                  <c:v>67.400000000000006</c:v>
                </c:pt>
                <c:pt idx="13">
                  <c:v>67.400000000000006</c:v>
                </c:pt>
                <c:pt idx="14">
                  <c:v>67</c:v>
                </c:pt>
                <c:pt idx="15">
                  <c:v>64.599999999999994</c:v>
                </c:pt>
                <c:pt idx="16">
                  <c:v>65</c:v>
                </c:pt>
                <c:pt idx="17">
                  <c:v>67.400000000000006</c:v>
                </c:pt>
                <c:pt idx="18">
                  <c:v>66.8</c:v>
                </c:pt>
                <c:pt idx="19">
                  <c:v>68.599999999999994</c:v>
                </c:pt>
                <c:pt idx="20">
                  <c:v>68</c:v>
                </c:pt>
                <c:pt idx="21">
                  <c:v>67.599999999999994</c:v>
                </c:pt>
                <c:pt idx="22">
                  <c:v>67.599999999999994</c:v>
                </c:pt>
                <c:pt idx="23">
                  <c:v>67.400000000000006</c:v>
                </c:pt>
                <c:pt idx="24">
                  <c:v>67.400000000000006</c:v>
                </c:pt>
                <c:pt idx="25">
                  <c:v>67.2</c:v>
                </c:pt>
                <c:pt idx="26">
                  <c:v>64.599999999999994</c:v>
                </c:pt>
                <c:pt idx="27">
                  <c:v>65.8</c:v>
                </c:pt>
                <c:pt idx="28">
                  <c:v>66.400000000000006</c:v>
                </c:pt>
                <c:pt idx="29">
                  <c:v>65</c:v>
                </c:pt>
                <c:pt idx="30">
                  <c:v>65.2</c:v>
                </c:pt>
                <c:pt idx="31">
                  <c:v>64.8</c:v>
                </c:pt>
                <c:pt idx="32">
                  <c:v>64.599999999999994</c:v>
                </c:pt>
                <c:pt idx="33">
                  <c:v>65.2</c:v>
                </c:pt>
                <c:pt idx="34">
                  <c:v>63.8</c:v>
                </c:pt>
                <c:pt idx="35">
                  <c:v>63</c:v>
                </c:pt>
                <c:pt idx="36">
                  <c:v>64.599999999999994</c:v>
                </c:pt>
                <c:pt idx="37">
                  <c:v>63.2</c:v>
                </c:pt>
                <c:pt idx="38">
                  <c:v>63.6</c:v>
                </c:pt>
                <c:pt idx="39">
                  <c:v>63</c:v>
                </c:pt>
                <c:pt idx="40">
                  <c:v>63.8</c:v>
                </c:pt>
                <c:pt idx="41">
                  <c:v>63.2</c:v>
                </c:pt>
                <c:pt idx="42">
                  <c:v>63.4</c:v>
                </c:pt>
                <c:pt idx="43">
                  <c:v>63.4</c:v>
                </c:pt>
                <c:pt idx="44">
                  <c:v>63.8</c:v>
                </c:pt>
                <c:pt idx="45">
                  <c:v>64.8</c:v>
                </c:pt>
                <c:pt idx="46">
                  <c:v>64</c:v>
                </c:pt>
                <c:pt idx="47">
                  <c:v>65</c:v>
                </c:pt>
                <c:pt idx="48">
                  <c:v>66.400000000000006</c:v>
                </c:pt>
                <c:pt idx="49">
                  <c:v>64.8</c:v>
                </c:pt>
                <c:pt idx="50">
                  <c:v>63.4</c:v>
                </c:pt>
                <c:pt idx="51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EA-4048-9158-DB62B9A8426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64</c:v>
                </c:pt>
                <c:pt idx="1">
                  <c:v>64</c:v>
                </c:pt>
                <c:pt idx="2">
                  <c:v>64</c:v>
                </c:pt>
                <c:pt idx="3">
                  <c:v>65</c:v>
                </c:pt>
                <c:pt idx="4">
                  <c:v>65</c:v>
                </c:pt>
                <c:pt idx="5">
                  <c:v>66</c:v>
                </c:pt>
                <c:pt idx="6">
                  <c:v>68</c:v>
                </c:pt>
                <c:pt idx="7">
                  <c:v>69</c:v>
                </c:pt>
                <c:pt idx="8">
                  <c:v>66</c:v>
                </c:pt>
                <c:pt idx="9">
                  <c:v>67</c:v>
                </c:pt>
                <c:pt idx="10">
                  <c:v>66</c:v>
                </c:pt>
                <c:pt idx="11">
                  <c:v>63</c:v>
                </c:pt>
                <c:pt idx="12">
                  <c:v>64</c:v>
                </c:pt>
                <c:pt idx="13">
                  <c:v>60</c:v>
                </c:pt>
                <c:pt idx="14">
                  <c:v>59</c:v>
                </c:pt>
                <c:pt idx="15">
                  <c:v>63</c:v>
                </c:pt>
                <c:pt idx="16">
                  <c:v>66</c:v>
                </c:pt>
                <c:pt idx="17">
                  <c:v>64</c:v>
                </c:pt>
                <c:pt idx="18">
                  <c:v>64</c:v>
                </c:pt>
                <c:pt idx="19">
                  <c:v>65</c:v>
                </c:pt>
                <c:pt idx="20">
                  <c:v>63</c:v>
                </c:pt>
                <c:pt idx="21">
                  <c:v>62</c:v>
                </c:pt>
                <c:pt idx="22">
                  <c:v>65</c:v>
                </c:pt>
                <c:pt idx="23">
                  <c:v>64</c:v>
                </c:pt>
                <c:pt idx="24">
                  <c:v>64</c:v>
                </c:pt>
                <c:pt idx="25">
                  <c:v>65</c:v>
                </c:pt>
                <c:pt idx="26">
                  <c:v>62</c:v>
                </c:pt>
                <c:pt idx="27">
                  <c:v>62</c:v>
                </c:pt>
                <c:pt idx="28">
                  <c:v>61</c:v>
                </c:pt>
                <c:pt idx="29">
                  <c:v>62</c:v>
                </c:pt>
                <c:pt idx="30">
                  <c:v>62</c:v>
                </c:pt>
                <c:pt idx="31">
                  <c:v>58</c:v>
                </c:pt>
                <c:pt idx="32">
                  <c:v>58</c:v>
                </c:pt>
                <c:pt idx="33">
                  <c:v>59</c:v>
                </c:pt>
                <c:pt idx="34">
                  <c:v>59</c:v>
                </c:pt>
                <c:pt idx="35">
                  <c:v>59</c:v>
                </c:pt>
                <c:pt idx="36">
                  <c:v>60</c:v>
                </c:pt>
                <c:pt idx="37">
                  <c:v>59</c:v>
                </c:pt>
                <c:pt idx="38">
                  <c:v>60</c:v>
                </c:pt>
                <c:pt idx="39">
                  <c:v>59</c:v>
                </c:pt>
                <c:pt idx="40">
                  <c:v>60</c:v>
                </c:pt>
                <c:pt idx="41">
                  <c:v>60</c:v>
                </c:pt>
                <c:pt idx="42">
                  <c:v>60</c:v>
                </c:pt>
                <c:pt idx="43">
                  <c:v>60</c:v>
                </c:pt>
                <c:pt idx="44">
                  <c:v>60</c:v>
                </c:pt>
                <c:pt idx="45">
                  <c:v>60</c:v>
                </c:pt>
                <c:pt idx="46">
                  <c:v>57</c:v>
                </c:pt>
                <c:pt idx="47">
                  <c:v>63</c:v>
                </c:pt>
                <c:pt idx="48">
                  <c:v>60</c:v>
                </c:pt>
                <c:pt idx="49">
                  <c:v>61</c:v>
                </c:pt>
                <c:pt idx="50">
                  <c:v>57</c:v>
                </c:pt>
                <c:pt idx="51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EA-4048-9158-DB62B9A842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61</c:v>
                </c:pt>
                <c:pt idx="1">
                  <c:v>62</c:v>
                </c:pt>
                <c:pt idx="2">
                  <c:v>64</c:v>
                </c:pt>
                <c:pt idx="3">
                  <c:v>63</c:v>
                </c:pt>
                <c:pt idx="4">
                  <c:v>64</c:v>
                </c:pt>
                <c:pt idx="5">
                  <c:v>64</c:v>
                </c:pt>
                <c:pt idx="6">
                  <c:v>63</c:v>
                </c:pt>
                <c:pt idx="7">
                  <c:v>66</c:v>
                </c:pt>
                <c:pt idx="8">
                  <c:v>66</c:v>
                </c:pt>
                <c:pt idx="9">
                  <c:v>64</c:v>
                </c:pt>
                <c:pt idx="10">
                  <c:v>64</c:v>
                </c:pt>
                <c:pt idx="11">
                  <c:v>64</c:v>
                </c:pt>
                <c:pt idx="12">
                  <c:v>61</c:v>
                </c:pt>
                <c:pt idx="13">
                  <c:v>61</c:v>
                </c:pt>
                <c:pt idx="14">
                  <c:v>62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EA-4048-9158-DB62B9A84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402528"/>
        <c:axId val="223402920"/>
      </c:lineChart>
      <c:catAx>
        <c:axId val="22340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402920"/>
        <c:crosses val="autoZero"/>
        <c:auto val="1"/>
        <c:lblAlgn val="ctr"/>
        <c:lblOffset val="100"/>
        <c:tickLblSkip val="13"/>
        <c:noMultiLvlLbl val="0"/>
      </c:catAx>
      <c:valAx>
        <c:axId val="223402920"/>
        <c:scaling>
          <c:orientation val="minMax"/>
          <c:min val="5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40252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SATURDAY SHEEP AND LAMB SLAUGHTER</a:t>
            </a:r>
          </a:p>
          <a:p>
            <a:pPr>
              <a:defRPr/>
            </a:pPr>
            <a:r>
              <a:rPr lang="en-US" sz="2000" b="0" dirty="0"/>
              <a:t>Federally Inspected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539732102452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328.4</c:v>
                </c:pt>
                <c:pt idx="1">
                  <c:v>38.4</c:v>
                </c:pt>
                <c:pt idx="2">
                  <c:v>710</c:v>
                </c:pt>
                <c:pt idx="3">
                  <c:v>516</c:v>
                </c:pt>
                <c:pt idx="4">
                  <c:v>286.8</c:v>
                </c:pt>
                <c:pt idx="5">
                  <c:v>523.20000000000005</c:v>
                </c:pt>
                <c:pt idx="6">
                  <c:v>399.6</c:v>
                </c:pt>
                <c:pt idx="7">
                  <c:v>753.4</c:v>
                </c:pt>
                <c:pt idx="8">
                  <c:v>851.6</c:v>
                </c:pt>
                <c:pt idx="9">
                  <c:v>973.4</c:v>
                </c:pt>
                <c:pt idx="10">
                  <c:v>1154</c:v>
                </c:pt>
                <c:pt idx="11">
                  <c:v>1134</c:v>
                </c:pt>
                <c:pt idx="12">
                  <c:v>676.2</c:v>
                </c:pt>
                <c:pt idx="13">
                  <c:v>736</c:v>
                </c:pt>
                <c:pt idx="14">
                  <c:v>482.8</c:v>
                </c:pt>
                <c:pt idx="15">
                  <c:v>217</c:v>
                </c:pt>
                <c:pt idx="16">
                  <c:v>448.8</c:v>
                </c:pt>
                <c:pt idx="17">
                  <c:v>703.2</c:v>
                </c:pt>
                <c:pt idx="18">
                  <c:v>561.20000000000005</c:v>
                </c:pt>
                <c:pt idx="19">
                  <c:v>453.6</c:v>
                </c:pt>
                <c:pt idx="20">
                  <c:v>381.2</c:v>
                </c:pt>
                <c:pt idx="21">
                  <c:v>491.4</c:v>
                </c:pt>
                <c:pt idx="22">
                  <c:v>173.8</c:v>
                </c:pt>
                <c:pt idx="23">
                  <c:v>203</c:v>
                </c:pt>
                <c:pt idx="24">
                  <c:v>148.4</c:v>
                </c:pt>
                <c:pt idx="25">
                  <c:v>387.8</c:v>
                </c:pt>
                <c:pt idx="26">
                  <c:v>968.4</c:v>
                </c:pt>
                <c:pt idx="27">
                  <c:v>246.8</c:v>
                </c:pt>
                <c:pt idx="28">
                  <c:v>329</c:v>
                </c:pt>
                <c:pt idx="29">
                  <c:v>402.8</c:v>
                </c:pt>
                <c:pt idx="30">
                  <c:v>1059.4000000000001</c:v>
                </c:pt>
                <c:pt idx="31">
                  <c:v>846.6</c:v>
                </c:pt>
                <c:pt idx="32">
                  <c:v>548.6</c:v>
                </c:pt>
                <c:pt idx="33">
                  <c:v>806.8</c:v>
                </c:pt>
                <c:pt idx="34">
                  <c:v>682.4</c:v>
                </c:pt>
                <c:pt idx="35">
                  <c:v>948.6</c:v>
                </c:pt>
                <c:pt idx="36">
                  <c:v>488</c:v>
                </c:pt>
                <c:pt idx="37">
                  <c:v>782.6</c:v>
                </c:pt>
                <c:pt idx="38">
                  <c:v>639</c:v>
                </c:pt>
                <c:pt idx="39">
                  <c:v>628</c:v>
                </c:pt>
                <c:pt idx="40">
                  <c:v>381.8</c:v>
                </c:pt>
                <c:pt idx="41">
                  <c:v>574.79999999999995</c:v>
                </c:pt>
                <c:pt idx="42">
                  <c:v>204.2</c:v>
                </c:pt>
                <c:pt idx="43">
                  <c:v>405</c:v>
                </c:pt>
                <c:pt idx="44">
                  <c:v>668.2</c:v>
                </c:pt>
                <c:pt idx="45">
                  <c:v>930.8</c:v>
                </c:pt>
                <c:pt idx="46">
                  <c:v>498</c:v>
                </c:pt>
                <c:pt idx="47">
                  <c:v>376.6</c:v>
                </c:pt>
                <c:pt idx="48">
                  <c:v>287.60000000000002</c:v>
                </c:pt>
                <c:pt idx="49">
                  <c:v>609.20000000000005</c:v>
                </c:pt>
                <c:pt idx="50">
                  <c:v>933.6</c:v>
                </c:pt>
                <c:pt idx="51">
                  <c:v>715.6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86-41FB-9A8A-C859CE10217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31</c:v>
                </c:pt>
                <c:pt idx="1">
                  <c:v>200</c:v>
                </c:pt>
                <c:pt idx="2">
                  <c:v>16</c:v>
                </c:pt>
                <c:pt idx="3">
                  <c:v>131</c:v>
                </c:pt>
                <c:pt idx="4">
                  <c:v>11</c:v>
                </c:pt>
                <c:pt idx="5">
                  <c:v>146</c:v>
                </c:pt>
                <c:pt idx="6">
                  <c:v>80</c:v>
                </c:pt>
                <c:pt idx="7">
                  <c:v>1014</c:v>
                </c:pt>
                <c:pt idx="8">
                  <c:v>14</c:v>
                </c:pt>
                <c:pt idx="9">
                  <c:v>8</c:v>
                </c:pt>
                <c:pt idx="10">
                  <c:v>125</c:v>
                </c:pt>
                <c:pt idx="11">
                  <c:v>162</c:v>
                </c:pt>
                <c:pt idx="12">
                  <c:v>27</c:v>
                </c:pt>
                <c:pt idx="13">
                  <c:v>226</c:v>
                </c:pt>
                <c:pt idx="14">
                  <c:v>325</c:v>
                </c:pt>
                <c:pt idx="15">
                  <c:v>51</c:v>
                </c:pt>
                <c:pt idx="16">
                  <c:v>23</c:v>
                </c:pt>
                <c:pt idx="17">
                  <c:v>20</c:v>
                </c:pt>
                <c:pt idx="18">
                  <c:v>0</c:v>
                </c:pt>
                <c:pt idx="19">
                  <c:v>20</c:v>
                </c:pt>
                <c:pt idx="20">
                  <c:v>14</c:v>
                </c:pt>
                <c:pt idx="21">
                  <c:v>15</c:v>
                </c:pt>
                <c:pt idx="22">
                  <c:v>10</c:v>
                </c:pt>
                <c:pt idx="23">
                  <c:v>26</c:v>
                </c:pt>
                <c:pt idx="24">
                  <c:v>420</c:v>
                </c:pt>
                <c:pt idx="25">
                  <c:v>223</c:v>
                </c:pt>
                <c:pt idx="26">
                  <c:v>50</c:v>
                </c:pt>
                <c:pt idx="27">
                  <c:v>0</c:v>
                </c:pt>
                <c:pt idx="28">
                  <c:v>11</c:v>
                </c:pt>
                <c:pt idx="29">
                  <c:v>23</c:v>
                </c:pt>
                <c:pt idx="30">
                  <c:v>28</c:v>
                </c:pt>
                <c:pt idx="31">
                  <c:v>272</c:v>
                </c:pt>
                <c:pt idx="32">
                  <c:v>8</c:v>
                </c:pt>
                <c:pt idx="33">
                  <c:v>62</c:v>
                </c:pt>
                <c:pt idx="34">
                  <c:v>49</c:v>
                </c:pt>
                <c:pt idx="35">
                  <c:v>93</c:v>
                </c:pt>
                <c:pt idx="36">
                  <c:v>153</c:v>
                </c:pt>
                <c:pt idx="37">
                  <c:v>83</c:v>
                </c:pt>
                <c:pt idx="38">
                  <c:v>21</c:v>
                </c:pt>
                <c:pt idx="39">
                  <c:v>17</c:v>
                </c:pt>
                <c:pt idx="40">
                  <c:v>21</c:v>
                </c:pt>
                <c:pt idx="41">
                  <c:v>20</c:v>
                </c:pt>
                <c:pt idx="42">
                  <c:v>16</c:v>
                </c:pt>
                <c:pt idx="43">
                  <c:v>21</c:v>
                </c:pt>
                <c:pt idx="44">
                  <c:v>186</c:v>
                </c:pt>
                <c:pt idx="45">
                  <c:v>191</c:v>
                </c:pt>
                <c:pt idx="46">
                  <c:v>22</c:v>
                </c:pt>
                <c:pt idx="47">
                  <c:v>57</c:v>
                </c:pt>
                <c:pt idx="48">
                  <c:v>9</c:v>
                </c:pt>
                <c:pt idx="49">
                  <c:v>29</c:v>
                </c:pt>
                <c:pt idx="50">
                  <c:v>729</c:v>
                </c:pt>
                <c:pt idx="51">
                  <c:v>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86-41FB-9A8A-C859CE1021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33</c:v>
                </c:pt>
                <c:pt idx="1">
                  <c:v>150</c:v>
                </c:pt>
                <c:pt idx="2">
                  <c:v>7</c:v>
                </c:pt>
                <c:pt idx="3">
                  <c:v>19</c:v>
                </c:pt>
                <c:pt idx="4">
                  <c:v>10</c:v>
                </c:pt>
                <c:pt idx="5">
                  <c:v>12</c:v>
                </c:pt>
                <c:pt idx="6">
                  <c:v>33</c:v>
                </c:pt>
                <c:pt idx="7">
                  <c:v>7</c:v>
                </c:pt>
                <c:pt idx="8">
                  <c:v>63</c:v>
                </c:pt>
                <c:pt idx="9">
                  <c:v>496</c:v>
                </c:pt>
                <c:pt idx="10">
                  <c:v>18</c:v>
                </c:pt>
                <c:pt idx="11">
                  <c:v>15</c:v>
                </c:pt>
                <c:pt idx="12">
                  <c:v>12</c:v>
                </c:pt>
                <c:pt idx="13">
                  <c:v>674</c:v>
                </c:pt>
                <c:pt idx="14">
                  <c:v>25</c:v>
                </c:pt>
                <c:pt idx="15">
                  <c:v>0</c:v>
                </c:pt>
                <c:pt idx="16">
                  <c:v>0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86-41FB-9A8A-C859CE102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403704"/>
        <c:axId val="223404096"/>
      </c:lineChart>
      <c:catAx>
        <c:axId val="22340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404096"/>
        <c:crosses val="autoZero"/>
        <c:auto val="1"/>
        <c:lblAlgn val="ctr"/>
        <c:lblOffset val="100"/>
        <c:tickLblSkip val="13"/>
        <c:noMultiLvlLbl val="0"/>
      </c:catAx>
      <c:valAx>
        <c:axId val="22340409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4037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66647-AAC3-44C8-BE5B-2BE9348AE246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E6C4C-D8DB-43BE-A578-03B2D8A24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6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0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91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08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3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8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0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5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9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9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1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3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5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3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5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5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0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55147495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95301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383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83732491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058061"/>
              </p:ext>
            </p:extLst>
          </p:nvPr>
        </p:nvGraphicFramePr>
        <p:xfrm>
          <a:off x="0" y="685800"/>
          <a:ext cx="90392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873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83879835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434004"/>
              </p:ext>
            </p:extLst>
          </p:nvPr>
        </p:nvGraphicFramePr>
        <p:xfrm>
          <a:off x="120555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9626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14873230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34969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5024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71258570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591425" y="6224588"/>
            <a:ext cx="5619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435125"/>
              </p:ext>
            </p:extLst>
          </p:nvPr>
        </p:nvGraphicFramePr>
        <p:xfrm>
          <a:off x="30480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531761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107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519</cp:revision>
  <dcterms:created xsi:type="dcterms:W3CDTF">2013-08-29T16:07:40Z</dcterms:created>
  <dcterms:modified xsi:type="dcterms:W3CDTF">2024-04-26T19:55:09Z</dcterms:modified>
</cp:coreProperties>
</file>