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69" r:id="rId4"/>
    <p:sldId id="270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Sheet2!$A$10:$A$59</cx:f>
        <cx:nf>Sheet2!$A$9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Sheet2!$B$10:$B$59</cx:f>
        <cx:nf>Sheet2!$B$9</cx:nf>
        <cx:lvl ptCount="50" formatCode="0" name="number">
          <cx:pt idx="1">13.699999999999999</cx:pt>
          <cx:pt idx="2">0.59999999999999998</cx:pt>
          <cx:pt idx="3">546.5</cx:pt>
          <cx:pt idx="4">9.9000000000000004</cx:pt>
          <cx:pt idx="5">1521.2</cx:pt>
          <cx:pt idx="6">0.59999999999999998</cx:pt>
          <cx:pt idx="7">2255.3000000000002</cx:pt>
          <cx:pt idx="8">32.799999999999997</cx:pt>
          <cx:pt idx="9">133.80000000000001</cx:pt>
          <cx:pt idx="11">12.6</cx:pt>
          <cx:pt idx="12">611.10000000000002</cx:pt>
          <cx:pt idx="14">51.700000000000003</cx:pt>
          <cx:pt idx="15">571.20000000000005</cx:pt>
          <cx:pt idx="16">6570.8999999999996</cx:pt>
          <cx:pt idx="17">73.799999999999997</cx:pt>
          <cx:pt idx="18">0.59999999999999998</cx:pt>
          <cx:pt idx="19">2255.3000000000002</cx:pt>
          <cx:pt idx="20">0.59999999999999998</cx:pt>
          <cx:pt idx="21">6.4000000000000004</cx:pt>
          <cx:pt idx="24">7.7999999999999998</cx:pt>
          <cx:pt idx="25">327.89999999999998</cx:pt>
          <cx:pt idx="26">32.799999999999997</cx:pt>
          <cx:pt idx="27">6805.1999999999998</cx:pt>
          <cx:pt idx="28">0.59999999999999998</cx:pt>
          <cx:pt idx="29">35.600000000000001</cx:pt>
          <cx:pt idx="30">50</cx:pt>
          <cx:pt idx="31">5.7999999999999998</cx:pt>
          <cx:pt idx="32">45.600000000000001</cx:pt>
          <cx:pt idx="33">90.5</cx:pt>
          <cx:pt idx="34">10.4</cx:pt>
          <cx:pt idx="35">79.599999999999994</cx:pt>
          <cx:pt idx="36">69.799999999999997</cx:pt>
          <cx:pt idx="37">21</cx:pt>
          <cx:pt idx="38">0.59999999999999998</cx:pt>
          <cx:pt idx="39">1107.5999999999999</cx:pt>
          <cx:pt idx="40">283.30000000000001</cx:pt>
          <cx:pt idx="41">443.60000000000002</cx:pt>
          <cx:pt idx="42">43.700000000000003</cx:pt>
          <cx:pt idx="43">5679.8000000000002</cx:pt>
          <cx:pt idx="44">0.59999999999999998</cx:pt>
          <cx:pt idx="45">611.89999999999998</cx:pt>
          <cx:pt idx="46">20.600000000000001</cx:pt>
          <cx:pt idx="47">1096.5999999999999</cx:pt>
          <cx:pt idx="48">16.399999999999999</cx:pt>
          <cx:pt idx="49">1309.8</cx:pt>
        </cx:lvl>
      </cx:numDim>
    </cx:data>
  </cx:chartData>
  <cx:chart>
    <cx:plotArea>
      <cx:plotAreaRegion>
        <cx:series layoutId="regionMap" uniqueId="{FE0D125E-51E7-4847-AC4F-4B71F0F4C2A5}">
          <cx:tx>
            <cx:txData>
              <cx:f>Sheet2!$B$9</cx:f>
              <cx:v>number</cx:v>
            </cx:txData>
          </cx:tx>
          <cx:spPr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18"/>
            <cx:dataLabelHidden idx="28"/>
            <cx:dataLabelHidden idx="44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1H3ZbuM40+irNPr6KEOKpCh++OYHRt7ieEk66fSSG8GdZCRq37enPyU6iW21J3OSPziAgQZbLFbJ
okrFWsn89775z33wuMk+NWEQ5f+5b/787BZF8p8//sjv3cdwk5+F8j6L8/jv4uw+Dv+I//5b3j/+
8ZBtahk5f+gI0z/u3U1WPDaf/+e/cDfnMV7G95tCxtGX8jFrrx/zMijyV8aODn3aPIQyGsu8yOR9
gf/8PF1+/vQYFbJov7bJ45+fD8Y/f/pjeJfffvFTAA9VlA9Aq5tnVOjMRBQTE5uEic+fgjhynoY1
Uz+jXNd1TDhlGHMM49vfXm9CoJ8GcSYfNs/AYw+kHmfz8JA95jnMRf2/R3jw9NvJ3cdlVPTvy4FX
9+fn20gWjw+fbopN8Zh//iTzeLRFGMX9FG5v1Jz/OHzj//PfAQDewgCyx5ThK/u3od948tcH8oTo
Z9wwGNKJiQjHSNABT4wzkyKCBKYEGQZFxvPr3/Lkr2DzaxO+gycvhAOe9JM7QZ7Mx8/v5dhn+TY5
ofSMmAIRqnOsU2DNgCcY0zODCYoNLExOEOXPv73lyfxh48bPoGOPc1xKnsgG/OgndoL8+Gvx2gt4
Gz8McoY5xTo2mWGYgjJyKCOYkTOOqG5Sw+DCMDl7/u0XGcn994mIohtwpJ/aKXLk7vmtHPsk38YR
Qs90QRAXhBu6jjgacgTjM1isDME4EZwaaKBJ/spkF0fvYckz4ZAnMLkT5Mn658fxhOpnwA4EasQk
BCFu4kMp4ezMwMgQ1DSZzogYapL1Y/3pZ5z5rz3R8YVrRzngSj+9E+TKX9evvYM3S4ophNAxxVwn
BtHNQ64IsLmIaRqwsmFD3+r/fZvrr8zfRPkGTKF/tgKPc2VHOeBKP70T5Mp8/do7eCNXxJkA3Y0I
aHBiUrDADrliGme6ibkQBPcmlz5QKPPoQW7es3y9EA5Y0s/tBFky+vpxLKH4DJQFQ5iZBhi78NIP
WcLBUIaVbee7gFG2LyijOIoe7wt5XxbPA8f03HFZOSAe8Kaf5AnyZvWRvOFniBBqYia4QIiIgWqB
ZevMoAx0DyxjR+RlFUfFu+TlhXDAk35yp8iTv177NN+2hIG6x8wAkxiDzFCDmnQgLyBPoFOEbuhg
hhE8XMNWmzzf3Ltl/lgU79AuA/Ihf2CiJ8if0eXH8YeYZ0KYDHxI8Foo+Cy/yQw7YxSsNEIxYzrv
nczD9QyiLZuHd/iRo/iZcsCVfnqnyJUPlBrCz3TGMEI6hFwoBavsUGowhpUMc6YTMAwgQEbAXDvg
yiaQf8dZJDfP8DcomT3aIWdgiifImfkHBsIoOsOYgAdDOBc6ePEDQ9kUsN6Z3OAcIawWtGcOPAVd
gkBGsXzHUjZ/oRxwpZ/eCXJlPHl+M8e+zbdpGSLOEDJBeRDEQCyOOZXUAAff1EFq8G+Rl/FjsKk3
2eNrD3TcIttRDpjSz+4EmTL7yEVMB2urd/JBSMB3YUNT2SRnFDQOA4YIiFL+FjOePcaZ854V7IVw
wJN+cifIk/P5a9/l2wQF9AYDdQ9ZFQ7LlI5+U/cM1D1YawxkZRifPAcZkfK1ZzkuI890A2700zpB
bsw/UELAOEawKsHXj7bvXByqeQESAlGZPhimU4grDzkyj+vN2/mxpRpwo5/WCXLjZvTa/N8mG4Sc
QTYFbGEIT/Zpxd9UOzoz+0iySTA6Jh83cVm4n0abLAYV/w6+DOkHHOqneoIcWtx8IIcgMwyqRGeC
QaTShIjkQF5MyIghiGByXUAKWXFw3yxevDNG+Uw34Eg/tVPkyM8P5Ag/A6dQJ+C4bw1iyDEe5OoZ
RCgh+QICQ2nvqQzcxwWwp7z329ee6LhW2VEOuQLTO0GufP3x2jt440qGz6ihc/DXEdEpRwOmCHFG
wCyDxBgC2+x3pnx9bN4TyX8iG7Cjn9cJsmP5gWqeoDMBxRMYcViZEIOc16GQCHwGJplAYJAB035P
eS3jUubvi+TvkQ740k/wBPlyPf84MYFYPmQZoXgCFDoXGOFBeoXDOFgD+J8M4msXin0+zfNgEz28
9lTHF7BD6gF3+mmeIHdWH+jTU3YGr143X2qK8KHUGOIMljcwjbeZezI0jlcbGb3Do38iG/Cjn9gp
8uMjpYWemRCkhxIXCNYfibGYDDJfDIryBDDlWCRf3rvS2URvl5TVC+WQKycqJePX3sEbVT3E76FO
AsohOTfJ7w49N6DmCGqSIP6CibF1avZN4tUma9+3fu0oh1yB6Z2grNx8IFegNI9C0p4KyETivthL
HK5dENk/0yFWCeYXjHG9T+zvc+VGuZLjjR8X73Ykn6kH3OmneYLcWX1gWQU1zggVhHEDUaiugADM
IXcEPYOqC4iQgXGgqsZA8+xzZyUhh5+/izV7pAO+9BM8Qb6sz5/fzf8+ik/JmQGhR0hFQnlFv1oN
ayv62gvexy855hxSkfT5t7e5lb7A63wTJrkr3xPLH5AP+NNP9AT5s/rI8AvUtkBQBQIsfYalz9Qf
uPqQkoQYP4VAADL6ABlI1aHU5LmEf0kinweOfTLHjeVVT/lMPOBMP8UT5MwVOGDb93PsNbzNCoCs
JCgS2AwBLqZpInO4ZYLzM5NA+FiHaPNz2H+fN1ePUZS3QbV5V8b4kHrAnX6aJ8id9cWHcgd2sgBn
DCighDL9YdiSQ50+h2oyRPuipd/r+PqF6eIxyx/b157puODs0w4400/xFDnz7bW38Da5gbwxgbIX
bELpNxQhHamzMGBRYxTkyjAM0EoDO239WG3es9PomW7IEZjaCXJk9bH1SKD4YS0zxDbnNYyV9Zu/
YI2DjUhHy8N7RRGX2TtVzJZywJV+eifIlfVHxmLA8oIwP4TKIJgMocrh1haIKJsYtA+BlLL5VNS/
r1/Wj7+yzbs2t+woB1zpp3eKXFl94OoFXibsggSTDCosxO+1lbCN4gwj2JdnwJa8pw1Jh1ypP60e
G3n/juq9Xq880w45A1M8Qc58/UAPkzDYDgm7W/br8w5s5d4DhSJxCG4y2JX0W9XrV7DHYGvq4+Nr
H8txhb9HOuBLP8ET5Mt69NpLeKO+h+oWKN5jOmyK7He7DFP8HKr3TAYhTKRvg2nggR5ITJz9r1L8
6wH9gEP9VE+RQx8ZOeNQFGZAYSXYw2rJgtjLvuT0kTNwLakuIF0DlZj9RqXfOfQc+9qOHPOvjgvP
lj/P1EPunGbk7PvP5zd07D28TX76zXsCliwwz8Bkhmg/2MOH3IF6ACj1B60EQee+oP/5t7cRmu9t
DOcGOM/AYw90nDEvhAOe9JM7QYm5/MioGQgEvG7gBYI0wHYT6z5P4LgEjiEDIDgEAETPuufXv+XJ
pSvfof+3VANu9NM6RW584CZw0PwQYAHnBXL5SBUpHUqIAAFBkEcDhmwDMQMNc+kHsCv/PScl7CiH
XDnNjeCX18/f6bFl4o3rFpT2wfZVrMOuCgiOqVzxvoxgHcG6ZcKePrjqg5eDoxIus0cnjl57nuPL
1jPdkCMwtROUk9uvr72Bt3Gkj7xApBjK9YSJj+076rfmc3DzoTCDqajY829vV63bYuM+Q459H8f5
saUacKOf1gly49sHcgPyleDXw4IFdfjHrC7Y1WpA7t8U4N4L8GyGtRbfHrMQNk++nSEvhAOe9JM7
RZ58YEwf9oAxiLe8BI37d76/ZnHzDNQMguwx2MJHJOSbhN0T74rn7yiHXDnNWP73D+QKBf8ErCnY
+AUFrX2EEvT3Ple2mgRkBRYvdc7LQJN830B2MnKK92iTfdoBZ/opnqC8fJ+/tmS8TaPAGgaR/Ke3
vt29ss8Y2JjHIbIMOy2g3g9y/r3rv+84fpf5fRzl8h1afo90yBaY3ymyBfIQ/+w6v40tsMHYoBBv
oQhO4lGZ40OBMRHsZIVaGfDp1U7WoWr5/pgXn3Yr0j8/1nGNPyAf8uc0Ei6vf0L7r+QA843n7oFJ
1hcs9daY0HWoSB449wJKzWCnHng3u7KZfQkanIn3z491nFMD8oOZ/H86cO+fD+N7Oa9wvCk2E3XQ
4d55fK+PqunCwYsD0gMJO5jts/DNH+AwxL7I5eX4xP4WB6vW4KVt3/kL3eMmL/78rBnGmYAoMxyK
oTbF9BJWg1T9+Rl2ygDLKaTbwPjrdzOLz5+iPkT552eofSbgBqmjgFR4Ou9L0oAEPgKiQwpIgG0C
MQWdvxwseRUHLXhJLy/jqf8pKsOrWEZF/udngmE2yRavf8p+GQaNCblXokMGHNJHsCon95trUJGA
jv9PgL0swrXPHlMSr1iEyG2TBvo4cTsxw5Wh39Y01cdhl4mZGkWmhrejehaR7WgQ+E+jx2jVrRTy
MVosNtKJ3bFTJelCNWYQpIm164umTRe8bwYwz+mSZ0QtXxpR0Zw7tMuWuyZIxH5X0lBbxP65SAX5
7iRBuCSGcEZa303bCE3q2uUz3Ujpd50XD35U1JdO01nYdScxz7yp39XtHUvSUVRg8b1ymikTXlHY
FuIdHQd2Zy/aNrUX6spIhL2IbMfIrF3ftzG5qCrP8lvkTCi3W6vIiOeMzbrDiybAPJ3C1iu8UH3X
KC+12Ea/El96561Ho6XXufEy6BvXbvgoQAkdDQZUVzWGzOKln/habqnL5Fw4tb9UY0HTaBPHbbyJ
47TVtCGdufbyrJo6iW2u3f6qa5rGygSLxwmexTnJvwmUaldFEPszX3Njq0mqeF31ja350PC0tVgS
1VZR1E6ZWDQ0wnGSOmJGimKNnaJbO4lGbzDs0J/ole1MsyZjN66T1CsnyW/TMLTHyEWsuvZ9L79o
3BEE1PLrEgXFNcyjOo+klFuYGuhlxRLSc+aqa3S6c/0akbpRwKpzksXxvG5InFpMlu2iNv39RsES
nTd7AwpW0eT2iecmWbdedU5xHVxmRLo3tq2xWU4NPMqo4d40eYutqs6bsafXxSz1C7IA46i8SHhd
nZs4lWvWeMYkMrv4Wm9MMmKa7373Ax5ZdSOqRRKlaBzrTTDy6tz7pq6Cl6u81uQWtrviRNfPvcA1
JjjI5AjziM2Ea5fuSPXrqGIzJxTOeYXbclx1bmppee3e8MaPzrusSs+dBpnXSV5lVqWF3oPb1JMi
dcO7wm7x2KWaXLFCt5cO8enYLlp7GpeUWWFiO9iChByz4KOPp0mgx2u3deM14lm8bvsm5TWzGpEl
UzWQma2LQW5gRHMLZplpcs/LZpXawZ3uhbU7SkSqXfTdKKoqdxTzTrsgZXwH4gkTeulmEc2+5N0c
ky5cdKwgqUV9ihdeFPjOuIAS3wmpu2wL3I57Of5lJKF7zkMmJ7GrGaOy0jxzxrR7rQiblc9tsg4b
MTI9HnTfqqAOLJRKx4ws0ykCC7OktRzmt1eiY822iegYKOQ+xGlMK06zbmZTQG2CZtRQvZ0F3JFf
YjvWLb3NwntZO+eNVzbfWZ6teZTO/H4dUQ2sevaC9euI6oZqMdn1gYGXdhdJi2fYWxYVDlduRvkY
1E33w7HR0sh148GV3Q3tmPwemqKeIGZ7y7jLwpUU4gm1irqlR8P4+54qPKJdIB000C4CCR1sGoOq
fJKOeu2zp104DmXpGq756BsymEvhe4GlC5lcaIkRXxS+Dn11OewPUff6v10OafO280da0dAJJR26
LVPnOmVtcxlK6d3G9cgO83Bkx609CXo2qwYbHYU1LPSXUVBs4aEeu8RSo2ZP0WiZPVF4O7IXih2c
6Z1DLEXx77+RRtkqjeropjUz38qruP4i9Sxb2obrjZlRJBvHry6chjjfQqHJOTXtcOpkZrKpFoV0
/E0exvkUTps2z43Az79pWjgPPd+qu+KmcbroSjMKdh265cppefmjZcw97+BsrgnmRfkjqtLQCrPc
vQxZ7pxnDscjnOHQElnr3lV23o5ChJplFZntTeinV7yH52bjTlDY2fNUsuh7V6KRgpfC49O28PSZ
HfruHS4u67bhP+w20s6rMqMTBXYqOi+8RN46wiwWBe38sV078o7o3vhfvj4TQgEHto2AGmVY8aDe
j4CFA5/i4dfXecTMoTRDPnjYJ74cgerykN/dUdQZo7rVwWZIbHJddiao8ri9Q4EwRppT5Msub8m1
62jfWxDYKa5jb9wGtr/MCPKXYZI9XSmYZoZXftQ55wO4wm1Ko8kthbcb9oz0KiMZvPEjt1MwlHuz
xC2/cEbjSVOW9RIVIVv6melNwrhzfhSGd8l74WY2u0rhsLXvClV36RNq1el7qDEP+EOskSsvCfF3
w27jCU6wO87cwqGupVGtS6Irs6znIJLT2qOeY/VXKKC+Yzml+3R1ODrE0xo5bfwYKA7xYjPHF3pW
0pEZCbTU2m6/EQmee8TI5gP4Dte3E7RUXYPFy6IJ7XPpt21p7VB2tArG4uhSr4PmXJGqQQUfkoUC
XWu+Xo+b2J/aXdB+BeXpjbCJsx9GW0hLFmb9y0mKVec7rmN5fmFJqZXSCmViFUxk11iG2Uhj0S32
Gu9Sd5F++9LrhENupUxv9Sr0LnHf68dUTwdNtcP8f6Lr+l94ucvu9xz4BdV7Gdv9Xj+26708GYsC
PvcTWVoelu7KTBw6apgej0NOnZWCqatd46sBJ6AjAzdPeMeQ3ca2IU354lId0SMcYnb7ggy+U3+s
IPgn/Zae3uk5FOTGlZruZkR7kB66KbrM/GJyz1vlvl2NlESDSXBfRsT8AqaPXKUvcBPg+Qu86mQ9
ilO97U2I+4ZLsYev4MTh94G9kZm4FkXQlRYIN17aL1/t9qqHoS5PJ540qCXcHAFi/1GrYdWor01d
KUSotqCWQSjcUQG3NzexHY3SzkVjLQajOA38xIoqES3S3igOY4JmLiJyrLooMoMvBfa2vbjHILaT
WLIJ44Vkd10RjEy7ZYsgLfLLWq+TUSH98D5l7sizjeYuBDN5ssMw2IPNLvLKNOacEN8qsAFG1q6f
kH+xBvo895CLvbMLOUDIc8D2ngEXk7KNOaxB5oPmBJhpFsOpPlGOYYxnQalrX1XH989rlmhfE2nE
N7LdVCFf2LnnrAwjA6vwpZvYCB7Yq+3tqJA8+yKcdoxA37Au1ZeEBs55niB9yfor0sPUlYLtRuPE
1mY7PHVVy/oaR51c1lyAD0L1ZlqkWX7pd85TowbiUjTgFD7DFEoHSnakBhIWNMzKejo42+/pNgpb
IQq/FdbrkmL8LikcnEMIjMMW0H43e8+DPYPLYZXUUOOSBxYVziiXEi/Ll8bIJXypql8UFKzDxJmQ
QuYXO1AaAWMCWZFJJxlda9Knaz8PLI+4+Yq2JV3rfaPg0qPBRLSYjgYDarQRAXi2upwUpdCKedxJ
HqxRXHljqYc/0kbiOYtZfpk3ZX5J+qseHlOjPd/i+h71L2npLypa6bedHosrzuUiqxNyS/zWvOrH
UmTujeV9j9L6axwH7STWtXSe14m3UFde3T5dBS9Xu9HdlVNzb+HreTZ7nTcQVP1NAExIJ/U7QBAc
dAOHDh0yx+WuHXgtyh78IupyOuGJmGZuq60CM71KtKaaq94WxLHdWVlUtmMH/grBKNj2e2w17vmy
vah5Nm8jU1uR0GXVrBXx3m3UgMKVsGtoXMR1YdlJ5o28uNN+Mj26jpMMOxYESNqCw/8OuWr0KL2r
7cQZBUWEbpDbNZMo1uxVmiBvrssonZuGS1Y+KM0Jrr3shoSRN2pz17nr7+j6HPV3pLbjX5vEzWZU
S4hV1Gl4D5svZmlTtz9kFdqTTuP1BQ4M+0phBJlRrwPP86xCfa7959nQEi25+mbrtE0sRpxgWr6M
7BBjvQzGxKmiUVST/ItoYitIG/eGpsK90etSH0th5lMFe8EomtQf48a+Tnv/kXVuNNVtW47zvqtg
MuDhNBVg+3HlcTov/Qg8tS8KUcE04XnjDnv5FzWwu1eoHNdIpxbOteKCpu4kLcxoXToN+MP9FdfD
eJ2wiC1w6kwGcIWhBntKhbojYj1l1lO+3FZhKLhC02Wzva0CDcgPb5uL+F90tvnbx850qIiGoo5+
UxocDDhY7QtDIq/1IxsOn4nGcNyTEVtll4KHjsBNhwNrw4XqpszGFsu8bhx34BNaaniA6Jku56Mt
ukJq+nsozB26uqXqqluaCbsMdBJOpVe0a0lJoluFHZTrZKEgXU3ata/APPHsqVOjxgpAqevWbhyi
tqXFeeDPOizb9Xb46S4YokhWloVsEjuTJDPLAiImZbbEXpyGY3WpmlwL7EXoTFQH1TRb7iHv0Np+
xIXs/0ILJrCHD26nQNtLu5SggDixp3YexKs8itppAja7xSH2tlIw1TCILDSWujRrvkxQm80Nt3Cf
YDtEVxRPd1AwkTABu5VeM9rgD88MlzsmEAX3C/x/WKGg0uRwuXNE5zGRFNovP/cnBcQuiKVlZjrG
cdmMlY7Y6RKzEs3avFMAGSWAqnRKG5J07HfdE76CKcpOds26uoeVpL9rr6W29zq8//ZHpcf/5vAR
+E2Yfwn7puLXLqLp1dZm6A0HcMF3EMcM/avEW9JSHzXAly9+EbAboVXOOKcxnTm2YDdRZ3gLI9VT
S402uGE3PQG1YR1QIIi4AkHdWUGeRzNl22jCL8cgM/G56jphWo71AMfnqA+mu/bzqIq870ZV5F2N
oh55QIt9FN3GYR3Ou6T522718MpFbrRtNKd66BIfzxVIDZZmUM09Pfs7xHl0FSC9GzdCJzATqDEp
px5xxlVvOXpV7o9avWWXaYvKBc9ZMmG57dzlXBtltkt+dJ09dpw0ntlN6Y5Bubg3VUrcG+w3E+EU
2qUCNbKJwZBN3HHNPNBxZa1PRFFGU1eT1YjhWFymsE/8kvdXCXMcC6IpwXw30PiCrlKtGym0HVzd
pCyiam8AYoWdRZAGxoa0abeoshSiGz5Yc14SXyHNuC9a3vxoqziawhGN7cxIkvaHXcaXRmnW177r
/stCyCGHc2D2QlQMUYrgT2X1O3eIMYiBlbVtZijtml9NBpF+ZEWNFlkGbdgK7LQvMQvtZMQL+jep
XLHoPFTdQNg2P/d5WI9UVzVV8tWIuvRadXQJ3w1s07KnquviiK0cj31RvdKOqptK2n/7QVou9EpL
1hBbpds4V9tqk7iutYWKYW1jVYEp3KlbBf5oh0dUFEuU9iQVbKwFF8oICwVYyn4SoLGyu+LDrmhF
OC54MoW0F1uRIL5RwX3VJH545VRZslY9G1gwCeCov8k2G+Blxg4/xi0ZVWCgXlCvIWN1FRqN+TVt
s2Xdx2kUnLY+vRCFbX4tzGQIJzUCc8iT2ajGyLH/zZJjfVYMTEbIrqmsGdTz9qfZwsmqfTEWhfjm
4dJmpnpetLkR/8rb2hxHtp3Ni7Bce03rt1YTuc3KibNmpa5iP8rnRpavwZ/L2YVC7rthbXutJch1
gAK+ErEMzxMh3ItCq8MV9zpjwqOwuQHNIqxMynDDw2bhl0kOBlZgWrzy9Qfetp4VIbbWISa4giB+
BBEus4W8ElgkaYdM0zKCNrqKuG8J3s3K0NYtt9J9+ajDX1gbR60bjrpe9ewaw5X50uybHayKEgvh
xrHg4D88EWDeFddxZcwjOzsP9YZ8J54bj9uEsjkLNPK9MMylrYvkugza+tor7AUsgf63hF9y3vlL
eBR/qa5UY3ZZm1teVSziPMDnCpaJCjJEuoNmW7cZEk9fgyS3ZztHW/nmu65yrJXf/YKrQArD0JKJ
zapinidOu9g1XZW0izAIz8Ow0M8JcZLU2o1u+9yFhJVhd3Pm1fSyM+pxGYXpivQ9BSpA6yxQ0axU
D9aYJ3gVIzltPVSPdjCFAjmcO1y2+ayGGG/2yyMomtRFY8xJZID7lbTOz5BEZASxy3YRt2H0HWfe
Fh7bdjxvXc+bQGTO/UniHGJRsLX2koaR8QXT4tbo4XBENmQrRWPPIo1HkERq3a627LTB7aJqauMm
IrG8LeKpCjzRHKuOih9R13T7EdUJejSn2kNz5DT1hAu7A1+zFqBe/jeRgrURTmKBmlM4ow32yx2K
VEPqKBFRR36FLsgL1BGZS9VoZudN0zYorB2MukVbWToEwrc4URCgJUgee6FSuIOuwmeojawghCnx
tLhxta698CoBgdG+aRkaUQqWyA5kyBxZbapH56ke0y2aSwx/aqDcHCkYqX08ZqlIp1Br24ySJg/n
uEnF19TQ0MQgCWR0+27S0ezcL0wX3A7oem0E+cA4KSzVLaEg5LJCdKV6vtvFXx22JVSQ0KjObc/j
V46Q9x4Ko0VoQNC5pI1tqRRY2zsgAxjqYf4h3g6mMchcb3NtA7qSmO2C1bpvdZrzs/RD/1teVdoE
6y6olNaxV0aHqnHAfPQTdc4c4dJ4OET1OWgf2qOytKrGsmnqmZm5HDIvlbs2+yZFEM5FyB25MnDX
BktDZKlR1a/NZg3OHp1rmR4gS8FExdx1pvnFiLhtNNmjSzWdzwIT6gBS1w0uSVfcdbDN7JtngJlG
QwiOqW6W1HTGfTeaqG6uB3JCzNqebZED2x3pQZUtVNfR0h+cueWl4WT4m+vnIzjM8bG0S0gmMsJu
WpbKVWLgH0qLKRDk5hbg38pLHgu+dHx6TdsY8pzKIcNhh6wEQyxp56nt3DI1qqcQUBr4a5qN4nmD
pXkhOhtWn6JsvYtU0rnboNDydBNS7m2+IH3jwOkskDCEqy72Y1jtxHgHUlcKTWGormpQwfOFbeN8
Bll3aXlOac50m5NJHEv5w4jj1pJd26382rG/ifbS5ZX8gWxmLzo7ikaqq4uQjuHEn3CuunERLaoI
29de5v20c2Pj45aPHcNuLgTsv7gt3GCRBVV7p+Cyh8PfWDwK5xBTv5Aa6SyVDm0M4U9UV+VEVTZU
DezSpjtY2RXnSYfmWo7IykZuPAXlhyDpDd1dI166NmKhxVIqZ2rUgdhHu8XOUt1bdXJuJylZecJL
J05DownpiLlqwA23nLpOf0LgoBtJ17AXFUQmb5PSBmGX6U/qa3Tm6UExzTuU/Ex1upKg2W9M6oot
edejDcjDUhsrOJhKdMKkt5Spqe2VP5A48Swv5ORClT+AJYAv8w4DH6Booo14MWIdWIlm6fiXvLyV
jc1NC7xycA4g2ThupJZNKg8SWAoGf0cGMhj8VpTxAVrEfvg1eD6Wm2jiC22vOwjuxSMsIm3s60RO
GSndGyRSux9M+9oHuzJgV/9rGgI2sQ00BJx915/WBcdAwJkRcATxILbJQy1Kq6hK7hKbVqMQ7K8F
qmSUWURiaLfXhs3YouIJGumuQUdMDW0R1NC2yVgy82oZWJD8TGdVGAXbQDQcbZTOTPg2J8rlsmMj
mcVaHkyUQ2ZU8dOoV4XxFwGiquoXVD2Duirz8jbjpZzv4LtSiPp5UOGrmogdmkD1rdfl17EeWV3k
y1vfaya8CrsfOg5ApmSoQYgra3+IumssATHetS/qLZrW8WoVNpo+UgYPWBdoajMst/kxBdtZQoOM
xg55YE4Nurs7g56S2yzG7qZ6Uy0L4pmXoinWKi8ZyvoL1vz6O81YOqFeUCyF5oul5rTuRNO88EdO
sjUcu9puShUghppt59oGXWrhpEgvKQPbt9bRBWjt9gfJWXietxnkC/quQtOhlGmZ4CqyYrtNIazd
hFe7b9lpw9sqadDF9mMmRtKckxB8XIWimqL/8F0jvi3rGF3s4Dtcdc+t0Ggs3t7Pi1s5yjs3G4GT
6l9DJBqPm5yJSSKYd60aPZR3XUjbherZNTavbP+H6igal9v6nBQih2IZoDl2nyby0b+YWHRoYekG
nAzF4VQ10v81CPiTdYcWFoFMvINFEtxJ6VtGlZZXmGj5tV/o/kWS+6kFeabiWsESnuORnwblTHXV
QEf4kKrR8Hkbi0K7YUZlRd3IbEToW7TcXUA0PPxCkKNPwH6AIC4nRb5QjR2ydBoztOk0LV9EDm8S
C87AyBeobxSK6tKoADp1uSPeo1H3adrs5+vrDZxm8tt6Q2BnBxTkQsF6H8UcOHl+4+eh7cbJXeHq
4QWEMd1VQIWzavI2HPngq41ZzqJ8rIDHhtVAkbD/S9mXNUfKI13/IiLYl1tq38vlvW+IdrcbkJAQ
ICHg178Huafd42e+mfhuCKWWcrmqkDJPnpO8dp0vDiYul8lFhXl/MwZt227pZnGxMaY1KOdkZ8Pt
AxOg1H5v6ig/9m0cbEcnKBfZMAR6SRKVL71G1EvdjuG2Ieq5RKS4qssCfKdpSi6Br50IcKv3HHOf
7E1fOKMrZLSQusyajbGm0VczNRFUMN0LHBh13fkpzxL/Li6mlXlTzAVQY9OwWBlwIatVcYe8/yKs
c31vZrR+hXwXr+qdMRsU8N/rGRczpuNVftrQUm8qf+JH4Q9LCefyHIpxPE+NBCzrFLZe5cqSiyJW
PFyaoc6yvyUi9rdjkk+LPM+LbT3yfpkPg3Mroq5fTsDCbjkd++Uwt8jcV2exe7JMlBNRJ4FLUYJ5
UBXXoHCRZZov3ZyOM/2Ika/Gmkp7hbR/cohDGl0nq381O21X59O6FxbbOK3OD0qScFfw7E5WQ3cy
DD/pcrorkjZDbhcnoLlYLLujNOpOxvqcYRiCZtWf1zAzynwYUw8bZPp5jJizwXW64iSzn1+6jRn1
bnECsmeMzxPGHCdmLFM/P88W02r8U9/FbXiez3YRE3qE9K/YI8wGd4gE+mQ7NbhFcTUAHi1KfKgB
eVKF36dMNvX3hslrUvnZr1C+9XwMQRpxxKoG4fJnJ51vPEz4a07DfMGRH9oLF/iDa3nRaXRJdCKR
jE5l0NU77tC7mHJvWhZznxng8X1YwGXubWvGK4acLHjv5ptPJHPg1bpO+hN+BXdxXvg//jSqnHz0
kH815iHpRBer6OkhtKv4ZBWdmlLdAolVgdUickNn4oDwumxkJtZcR+VdSYJgL+yhTAsl7WrR+UG+
tGyarI0vhc26vSPjpbLiTQPO3/HzuIjwaazhHrPFx0nRdzdZxNYqcsBK1SWtHjD/xcl89abKkKW9
g9xY4CfdPrKFt2papNwi1qVmRq2ccinblp6YUtE5zHyBfThyd1Zcw0eJk+AgEOgf2vlizM9L29gb
7VXF7rNLhVRvvBFPS35y2k5tkB9YAasszi6St9cBif9rbJEQEegUbfrIt7K0jkm/LprQXphhf55Y
DgVBoJYj79uQTVxWSer1XrIhVTvtHcb5saLSWSunxY8Huq1FF2TRcxMFP4Yp4O+CemmUgPWYTvm4
tZp2eKMWqCeu6rLliBxCGvd1e19bRQphRHhXdXFzXxNVrmxF6doMeqWMLpmVrM2g6codbqUS+O3O
mJZd6UOQB8BDNJUCsFb1WBGvOk2N4EsRgL68bjqbrUqG7FFRIRcFmRJSTqZpOs2FzsMfLTwerk4F
R67qc44xsd2Gm9gfrD3NCjdKB78t90VJXoZ6SC5Zw5JLP7cat7QWNhXjygxoWg/brM2tFMFetKBZ
iW0lHsYX10WicYieRe9mh3wQ3YIDEWuYT6anids2frguuZlLbj2qrMmuFjD6mwz4cHDG9tvnuNf6
8UqLwV2aPtfuvsf1QOBXReDjbaqxRGIpF99lwMJlErr1sdR2dHacUS/wS2E//sMMkdvOWgv/xUM0
e8sBF3uIyR6NRYL8L2seg2OGDP08s3as1ac1j41hSN8ZMO9DVStyVaAYftxvTYUcyQDg+CO6MTxt
3vWHzAe/MRPsPErHegribtG2U/+QWV1/sx2Oh7bV1pPPg+HYeJWT6nkWETrakKYQKzNakaJbFp0A
GVuAcWFe2q2r6upI9Vcs1eu+3rQZ+f0OSO6xjcwpSTsae8dhcm+KRVOFb6asVn2IzLij4+5mLkgv
nwdRByuZdZfA8HzaDgnFopTIdcz0oY/OagzqTe8i85zlBEdYaCGUdSm/Cq/nYA5b+kKKnen57P6c
WjgBu5qBijnDPNWOrGTTC0hJtmVtuyukFLoUZNzqvQMXz6mz94jFJRIqUj4GVQKFg6Om4yAc5xBZ
6aAW8Kmt5Qf3qSr3STj1j3Yetfs+j//q9wePnOqpfmM58244fBZ25SUPBpiq42yRlFrcjEWy6MXp
s+wDxnKBGS961dR7M9jnMlkib1ltjFl6odyQMnKX5tXCsR33kWtFaRBn3bp3agIEOEFqPWuDo+0j
EdWi2nOqM1m84d676x2aP/oeDjDhMm9tl3VzGueEIMCHTdda5c+o8liKLVjdZ1NubVQxjluQtvpb
NcUqNVMIBTgF0sy3Slv4RvoCXD+X9f8rZWDIHfVfKQM3wsY6lwqDwAtMtq/ed9faXaGZp1/dnrM1
yx2SevMB6cwX0xJFhXOqtOWtLSOyM33lfErqJsAA8gDdJrI8kppORcv4xKDfP9I+QghU5whGQ+fy
pdW7lfvRN/xp/f/P0267lkE+bUyeMgAhOC18AGsmLDZm7hN6MIlJY1J/IH+ZZvRz8udaWfdx+mXy
p5l3Lf5QZWULe3CiY1zX9SUe6ZbN7A5zAV7vLRie0bkBAFvcV1PCL2HkLXzXbt5aOlopOMryDjoN
dysogsgi9ikcXc9LydCHP2mWdogdfoZUWSmrBrIXDvaYUHQijYeKv+Qj9jCrGJyNMfkQPVh1xO+4
i2Qc2HlnlLtiL2VVd9vCUpAaGJNMUxrqbDxp0o9PHn8nbOIvuuL84PnxHCfhpaE0KJd1bHd7Mzr6
1iIpeAvCqD3AP8Y7MC9mszJfm3fwYfrJQx33/E4lvLl1fXBmeRGsgoCUOwVi3bIdogApDZFdSzJz
ZGlTviHUei3j2rv3bOLtwtIp1l1A2m9x9GbJqHj7sjBTzvN/j6agUfwSTQGimh+Jg4eko8wBHkv4
JfqcPGwDVhKyp3DA4fqEOgj+uitIOK7zaql6lR2s0MsORd/cFXnub4xl+pFZi9r004aaBsg7aGBb
rX22G0OCoKXwa7aIXOWkUTZ1O68PhlvThOJah2qRt9V4M128Hvp1b3G5NKYZ8N3kPmwVCIPzogji
nGNXTI/GMpchcwTEXUBVelB+V8SFbimaumhTq2xaDQRUSXhNxaK1ZXUMQEZ4HkqwEmI2PoJJl+8a
EpFF0feBnOlQ08LF836X5ib+uOXNrVzKeuP77SFXtpsG2Gc3JJm6i4+k18dFUN9N/Sqo/hoo5ilm
RTSvMJO5CN8cLwuhnxHQx/W5QnIqoc1B/mm1ZsTYSPTG8QKF2H8MIgHhe55oDfZZ2uH1S2BrzM++
ckwnsNiOpqfG/nr6jIGlmzfIsmV+WsS82EMBYj3lJPvmA0m4GEvJS+XX8SNzM3ZnR8UFaSfryVXF
cLBtv1y0gbKeIFIqNyGg1k6DnXqDAIffEPmTuw5fSEHt4N4iuDSFrtNEkOZg+phINrVk4yYjoj9Y
maUOVj32h6RyY5F+2qb1OSeeZxsTccy5AMjs9s6w/YhKCkTj+yITj4ZGYYgTpuUXqkmHOgHTfBSI
XnJAyZ/zghoKsM4iE847x784ZRAswhYugTeb5mLLPLhwX9zNjN792AZllMqeZqe2z9Iv00gjx/RD
HWdPmX+gXVtczIUPLT3H49UYQAMBOwNZfqqVO+34pJmfmpGonJNPvgPYdl6a4Md0iCU5Yccht6GL
0qrW1dVYIqQM+Yty3o3IzVxYhRTXBH0Vzst/9fmigHMq4gWjfXHi7fizy3rvkYYiNpYoifdIrOkv
Czm3D6tjrvtIafbXWA9R1BLQK1vmIpz2QUHsvWlJPUwfLdMHHaaX2roCQV9VzT4KYrH3aidDui1S
vEo/2o4PnSIjFU8j5Lx3cTOOu4Gp6ujGGfR41pidlWbTykKq81YzUS59XshHHjRRmmnkLYa+fCcI
kH4E3MHPeZBQAJQk9fsSXnTXtmlEc5ZD3qGOrLHit7DofmWhjF94UiepLxz2WEMltsxiiJH++4b6
D+UuHuwa24iGsKliM8XwF3oVDbOC66aLHguZ2ak5erVQzaLSpNob+HqwoFQVtl3tzdFrRlnZ/R61
ner36OdaM+oGw065tbj7T+vNy5kFhQuGcdC27njgzQBeiyx4+kURECpQ7hHd9W76gcrEJNFH3y27
BQJA/SjarF3kSagffUShCmRXy3Ivvl+K5ykup/0Q1XNGFiagL3sV596ITRJmmEeg0jeyOU3SqZ+D
oF40Y1NtVCCTVS6LcAvtT7MJejd8VFNwM5HNKKcijUF4vic6CLZdbjebXJLo0eq9Wwmp1DYPCn/r
Dc3e7mr+Glig5kMp7Zx8j7uHInGDVVKH/RPrwieDcv+Zyjr+e2rUZ87H1DgZnmstrCUUk9HJjyFL
XjoVtFOkVgeZFPDp1JjHJxcp2JMndfzmsukW4qZ8s73mPSqG8NUTTKUJy6ZnqNYgiQzD/nGIIMJg
iavuK8LHZaMQdduW7FdxU/gXzq1+DWJwcc5aYW8G5ctjqP1o61pDsk/iiO09qx52kdb2IW6aejuG
EAMmZV1u1CCisyCBtQrjcbq6oAUjBajVjZO6WpIylg9d6yI4dbl+wsblpYoNzksZWRVYE9r6Fk3T
C/6T9gccgFM0NdF7oNnaV3Wxz5G02TYa/07v8+oy1mNzx0XzNhDPeXVy3152udPsaQchpFPp1PSz
QUabFty29ZBH9muRB9uiiosHrS4Dbu7dlIxkKyCVhlKqKxdIatEffqPSoqHqfWziPFWhEo9lVuVr
N7C8g2x4forzgK0qu8mfqQ6fdDKpd4uStVKBvw5r4m5HIOSL2qPqxurMW3vK7g8R2KzYEHOxVm0h
7jtGsF0WHnsLmmntiFYeaF1Wi4iK+IDEf/RxMSaeTdfBBwmKpRnAo091m5qmzQiaZtJHM5mXe3Li
B1r+9TJmclxKvYjsutq5VtItB22358wu3b0KubvOwVp8AOGR48Dx+btXvOqpmH5wHMyLoeX2ndtM
fGsRP976Vu5erSLGrddEzVuXtwuzhsfxL+Xa9aNgPl0r/PQOgQdltuXwCBTeYgC+2to4FgnbYze8
L433MV+82Usx/a2a7sH8/N312Y+s5L2xdOZCFFGV3cdr/D/7zIuYvzD01QvzQBMIyzhYQiyUP6i+
6c6SxVfXIsWD6QoDue+QTL7Yc1ectAwCytLemEESxAx0MqDbxkzcEQBTuPEjm3SLbuhXkNedvWqS
l1Ba8l4W5SGvKHAZp6+2jRN4q36GaSCdJmnvJt2l8Tx176r8r2lqBNOSJc8ejcatAO7EEg0Wr9vE
7XEIwF0zF2MyOuL7CwK+BB7iXTOnzq+k3EOaCwDOdFk6+ObZifzdN4W40UEDaFZmFF6GQNHB/5Ze
ReD87w56DMEIyr25SK3i5kQt8S8EnMbjbKoJdx+R/0R2YY29Vuz1FG9CAEl3zXyQT0mygWzztzWP
fVrzmJkp52N9+LeZ/1xnZnbza/75C3/WldRqN7rlU5r1GfIDmdLIFyRHu+vBmYzD8Wx6zGUEWWpj
kQqlCP59oAsrRAEG+YxjZi+Tlu8LGkDJMKfccIPX56DNtsYyF78rgw02inbhBIWmYCDGatEn8bgp
uLOYwFuCBlAll2gss33pkbuSk+RiukzLKpF/UPlk4cT41wDgmnbNWT6eSdKtfDa513z2WkfWiGVI
rQa0Ex7cFw6xD/AfaDoy960FcPlQOvH7JN3isXV6vR555uydjAZnPOS1AGM473ai1skK8ArUWzK4
RYKJeyr4hrKwfg65JsdAAewy5gC+InatQK7bgYvncXLLheXsw1qos1VxtgTI4oJ/X4e4zXVQn/N2
NTkdKKOdZe3gSshVzyCC3YzT9D1wa52OtJcrQK3xoxLuzUOy9QfrkRMYakhCQA0Kt5WHTPp/mAG4
rl7KzHE3EPI460lIoPQuYyfEwGLFhM2ecJb9hFAke3fdVyVVd62gLPa3WdTmCJ1EgFxgFVx1VTt7
AqRkBdFF8GILa10MAfvhWNXvGXj39n4Wna2iEPmYTvjdomAULvhM+QVGrBZVi1jZFSC5gHNaWrE+
fFDkskLlx3IcjoOdNzkggjKVVgc9aEcCVO7Q7q/c8c/ATelbC11w2oMK+xyLhi/glNKHsS+dZYZ/
5lqViVxzUMdPQcHG7SBBZRnLvjhkQ1Bv67iOT8DPqjVBLbk7fGMoyuAhoTzmLOzW8MGnk9eM0Ea4
tbfLbWt8oQPOADEkAIGz9jRAf5Cafj/rpqVXDJg2b1xDM/w1zaZNkMp5B7NGjleTwe9plELiTZNf
ONrps4+PEEUU2tcc5Q5WVRgXR0ma9lw5NFvkEOi9Oag8ktvhj9K268UkaQJmVOLuO9mWeLNu80xr
dmYhDX+wqnrnlm4foqYR/8v1nasY/02/xVaVOJ4/13CNbTwcxP+yVcmBOlGl6vERbJ3k1vpPsaew
8aJcxj7oEygGKtq8spKINLSkuvS68e4G10FpDfTTia76US8L6DAWnhjozgQixiy74G/TjIa1PDSl
uEumuDpmTqnXRTuIW9XSdjEA7Xj12HRXGl5uEu9EEDW/ulB898YqfrYg8Vww7bAdshm/pOzsg2V3
yEYoMX4rIn7rUDHovp37C5Dxl7nvjd/6Y0Oy+qJtYMkmoq/pZK/1VOcLE+8bXAAZm+FUuiLYhVXk
y01Q2zxtAo9soqqHZwnhOJJvMW9/o8ORdpZgS/fHiPAcDpI96KOxs7zWx3wIFGD2gXwdMFNCEWKJ
mSiTdlixeHiUfng1TELDPYTKvTrOXRZEA3eFiCqUmIj1EuJL+xRHslnhIYkIhmxboARIOfyUJZSr
bh78iuLmRrLYekFBgWBBSetcJ4jVsf87wOL+LC8zcMbMcnxyH8vDIPd/tWV/m7wxvyg/09uoHPil
g6wgrfOQv7RtKdd4OjbbWG3HX4oofFWZr69lM5X3CWSzpntMeLxF8QSU+JkX8RHRn++22dEvbPlc
1lvfy9hLUovwgLRnuzDmYI330N9cyFwQiLfZOSJB85BrWR204/VL05/z/AJSXfPgyXHJk8lJ7Uqs
fSnhgsOTP4I8/vfls8+OpF75deulZsrngDHBFNUraJaiJdfduBxcVt0lDU9WcDdsHJRlvykJa455
M9Y7Crdwz5CKP3i4QbceUQo1QpiztvM+Bn15YquRkeFWVUm2EDHvHqmss3RwHPViFx1NGRm97242
JzVF/d6Kbj3SLCvSKdjEAbioqTdmqaJ5mad2jaxCFskfKi/vvX7i5FcPdsDOpICGDiyTTNE7e04P
1XG5z7C/3ZkxpCg+xrxZFP9nzCSZ/rkuoW2x7DV3P9QDiV+GIJUmxdYwMKGN9fa1KCDOmjXSMo+s
ta8rAaorfpHqPrHzHdz4/BeUirsiq8tXYCEONoqBnquk8vY2StusGXGj+7hFWrZEaZZ3Ei5w90c/
W6ex08nl1i12pnoj4QzshxzlkvIG/mbjVuNr3eSHMqnkqbOpt4mA5KUAPvNfoJwy7nu/LCFfa2RL
nyNFxbKJ1XTxIjFuJ88VOy9T/ppaVXFApZRyXRWdc/BapzzZsqlWIH3RZ09XT6gDoN5B21gr6hff
R4q6HSIciyuEEdhpGl5s87b37qKCFgiL3eAt0t/gMkNuUHFPn0ojUwgHoQ9zwk3PegUzAIrL75bv
jAPqG9RTao9BeO21fG1FMrz08TiuI+4Da5yJWNLxl7aykoex0s0RuqZyYUu/fFE1AV0NP4+tMZOp
Paku17c2k/JO1/TenWcltVdtmRxRlGY2Ad4B+bSKHzzQ6ox8Aj4KATHSJ0lqKscIqdMSWP4fstWo
+qWFklMX0xXxqNy2VbFBrsA7VHSA4CKPko0vOuwMdmUtO0epBxoOYWq3vf4mc3FH8OvIU2GtKKV1
kXIiDqPX529yciDsz0v/0Z7OH46BRX9go37KpO89C+lMW8V4sTJmkvRqYVm40z5G8W9pnod4KMh/
89PDf5x9oecBIHbB4Mcjy/+h8Hb0BIl02FgPOuEOyDqetxibqb/YmtF9p9tsDblk/ZDVcEt8l0U/
BXiBucRN/Dl3hK5xN9Iz3AJMLwV/EE1RpaL2ws/pzEZFKvPSFQSu+4+580sHs5qky6S7+BBq80mB
Ul9VBwnE972Vzn5QNf0mu95flJLwq09bd1sj7tjmtUOuOVSji9Cq828MiuwcTrlZ1OuIAgUF8WAC
EcCddwIRsPIhyknqzunmAgWvHqhGNnPeQczYH2uk09exeR1oG9H/KCsDDthX7wOKEw81DOwQz/tF
aZUvvDDAN5kPOmH04CFXuaRqpOK5CrIUnCm6AfOpO8S2hjbTNFsFcpucLx8j3B+ThenUVQde2zTG
i5wFYJKG08kQNwy/w7S+kDy+mFoHI6pHyNDfQiyF2kCq7+GA9/E9HiMFpzPu1cGxmugoadivOpTW
eESpkjydo6B3Jo4oxhD8NIuYVWJRRNTa9hDzm0UdzXFbFrH3GFUCrn51cV1R/FRar2K3w13S5PUi
HMHugLrveyTD6SVxZLeAliW42SOFLJaW4UkS39pCf2jvqE2LU4D899qftLVPCv+pyACoVWCNHAHR
JQfwQ8naYpN+4NDE4azU43sGerP08QMBwQwEhp48apoEqzJpfy8CEF5+LELY2vxZNJrUd4tSXW3l
lh+LyPyX5rDp4y9lrqUf7CxEigSMlk3vJ2zFQewsnyaZf8fTA5yj9ijZT4IkcHaBMnYZfNluGPKt
P2OQjWfXadCMyQcGifJS6RxvPooqWGob/E3LcsIX0f/qZp67VHJYt8BTtnFAorm78Uh9zX36wiKW
oTwatLpd5z6jjGF2Nl3mYsyEVWsA7+T4pd/vXHehmG5XfLxR5Y2HYi6AiAwIxMRz6/Ni+mjeiy3l
R+xQcY+4zb7ndCYcV1lwdGYJahSCT+vGPDy6feg+mtFR2cGxTe7zduh2LqPeM52SNZJ04b09RMVd
W+j7ahaB1X6XbB1Gw6U1ud7KUqgHVIuWbzXw96W5a5145NtkjNWHaUZZKHaZM24CIX8Fc2g2gKi/
BowTogumRZxTA0LjLat/emNkHbtkjE7GwS2cdRnZzenD53XjUE5A591+CXAa7gxFdTdtE1RP6wqw
q+GqIcrMlyhXUBwFKdh9MJG/+ydEfQMP2P08P1AsefXdYzWC4c8kNLZUFSvfvKOSiR1c/3ipvd7e
hlOAL4AVU8qkjE+SFvWjJfOViTNHrsSOAR9eaOqq+3EoxEbEHlmbRGFGmZcy6idHio/smZOrsJ3x
CXSqhw9WB8hL3nLyLHsN3zjas0xZp7iXCC+JbF4CSa/5jHX2ROxDxoNXTQcConhSXpqszHaJ1XWb
Mk/8W8UrN41Bvvgp3bVPu18cWodXXt8ABtcQEf6rYVlfe/4e4mAvkPTvObyR0asNcZ9JOYDMMeeI
IsCt88+Jd0gZuaWTr81oD5lkU49vcZTyEbF6hq9zASmBPFdlRI8qqEvUXuuiV8XaVVdJ5werlZ0m
Dp3uKjhJYLaF8boqdfLIZP9gZrSsRMBaVo9SVM1GxbzcOZVqbmoG38yMCIUnRNCPJ4E9bSnneiPt
fNE2xDR2wZxl7BQj4vqQoDMKvUWlIvLIhvLsuVVzNYdPDQsLxNX8jOexT0t6+V/Wn3VZhh/ifz/9
Ezv65/k/k7eR+XGQqPtnLSQvsDort4fxYUr2reVotSsZSDZJ4vfLvibhwQgjTCtXGQIgHxqnJeky
C+SoPlsrjrI/EKdAhw9s4tD4Q4zsuf1AI5qsQmxVm9GXZB1mHKjwzJU1rFky17iRNeoTNRCslShq
dAixsz5FfvLEY+pejGXnQ+px8kBLoDZOyLM99u12mfMoeIXi+mcE5tedSDrrTKd+SBkUZucxsRpg
EMNdIfsO4j/1E48/Sl5bIGvgLvTjM/FUuSjb6krHXJ9rAhV6Gcf1uU2ibEsc3e1aRKcMMeRqVE1/
P7j2dKxK9c2Z3P5+bLi7ILLP12GCrILAWfczCbvUw2e3pQ6xtk0m38YWdeCYzwQ+j9xbaidpvzu4
27kromd/9LMN5MB8EzZC3RWhOFXgpr5WzFuavJItUZdo1HVxjUhzp62C7IahDA8ZhxbFXHB8gnJX
Nyi3NuuEZl1V/0u7OG+RoSmb5KWoMxTa9Oz2EEejvCAlhqNUlePKC4Zm3dLMv7TYnRY6a+J1rMEo
SKHaRtUmRaNbnNkXD7yu7w4IM2ktap5mkRAIeMZ1bcfPRcD7tzgu67TRbbcikyKbsLWdBXYA/ZyE
YZm2ftH/yCGHb/NGF6nyHnruJ7+C3rpDULyVyM4vxwiKhZG6CykdmWpWxBvqy+RQD92wDWNrn001
XzkjVOxV16c26MLPE1fDugfRa11nChE4lxdXgJDWgUX3pqi+xki2viPlBMwmShZ5VsRrlAuS+wq0
GKP2w4R/yQL5OPXg4VfHIS/Inbk0je0cLApO2txFLatdlCwOViKonZOORhDqtXgZYnFtQi4eQDN9
cNqkuqCIkv1YW85TnTvR2SWiO41BewWzHRx1RghCuHdiK360y/yWQNe9yyNW+hBi1/7RAgCdrKYi
ZK86BGoslN2ujWmN4SUWCA9Dt9dnFcohzS3OX32LlMvWVsXBTdQJvMMYhF5UETMKmiJBq0HNJiqK
fMNG/bvfDFKAmIBr5inGRrWxb1ZU82WfjY/IjPBLU5FHeCfdeRwI7qRJO3utu/7JjrFTg+vMNgBJ
fuLc1Xcs7r3TMETboPKLcoGCWgD0fHCq50F7zPRdP0TRXkz0DTlGzNCokLBLStQl+7BLVMRNR6gm
02zg/UoAWX6CG6NW4JLjWJvN0AuThZ04asdRn3ldJmJcaNlZKP8Sevzw0Yx8hTAJHle80HMvzXFA
xa61KPRZ6CLZ42nZ12YkwSVmcoPoc+Un3s9aO/DwiHzTftBfJ8nEwq3jdt2Wr1ML5ipBpDMq0v3S
/r2OI/3Y0SI5NtkE7XBTQSdAFVQRBFs6SvhlW1uXLBW4na/MUuLK51bkO1eGTf9gusxgX3dso7WX
L4wJchM7W077Rv+PtitrchRntr+ICPbl1eDdLttV1VXd/UL0NiB2JEDAr7+HpKao8Tc9d764cV8U
SJkSLpeNpcxzTiIlXArHeuap2u2lsLlPXYdFIyJv6bdEKexnaAvLx7wt/WzqVSUYmyzq2nWv9spp
nBqgyd6ustTotl1sf1uGFrfF1wOjGKkN3P19pmOLI2Cpf9Rh5R76WiR7tw09UEL7fMdMLTpLxsQ2
5kb6gFTisDEqo76MLnfWXg5pDymjq4df5l2Zl/kResTNIcbXf9ey0j0ZUErd6IM6Xvq6KdchwB+P
7ZhCetqU6nOV3Ti3gDpwx/wGXetk15mc75PIay4DaxniXhn/oofFWa3xTU8zYAu0QnxNeGv4QOrl
VwNp1x2AVOquq9rUr0sddDtEUfeajdWkpUw/GbL2XcfQvtk4WOgqt3+5Vf6kYQ/hC0QFr9JQ1hAX
qf4wQSqL8Sz8EnV4hTJOy6tVsHbHh+bBxVdpm+qu3PYWsDKq4yK2YMf6q2qJ77qdJ38U9hkoTQgs
4Mt8tZF7/uLERuXXnSYeIffSbuqsKU9uz49egpxgGCniCspM6xcCmYC67P245NkvNcYxyyuwJ0EV
k2IDemF5HEfDOuvAkQSxJ7XPphzOiIG4SFR6Gh7ZG6Ha9TcWW+Naump9QJjSeSyE/AWyAB6UyNrj
RCzsWy7a5GiwCEp+eTc85N50fLGs74lWReAZNMNOi5t2a0fYIkGy6NaC8/XDA0xupRX58DjkpgRk
mqsbXnTtK8ITSJDAg00bZ7cu85suRQkcgNipTpTtndGz99qYlCf8L9PtoDb2xTNrL2BykqvqE283
6Gw4FRXw5T3zwmfLNMXV4f0hBTNVGnJl1Ej3Rn2TnRkE+LbIIDdrAndFeC8DW7J6T9CvFsLmQIq4
DUStAP0SrbtqoWn6rKpd8aiGJUKmjXW0eJf5htnJfdtq0Xp0teILmAW/kHXpr7UHrkJpxD/Z9My1
Um9VdUrlMx1x2AF13/cd64Zt36XFY6RLD/HKVvywPQ4xz1b7pSBlUavM+VSr5rjWtPSLO/AqKAvD
u+ZTA4K9XOkJPqihrejKCoEgLRi5U63jkHtXcvQ829y6iemtljEou4GwYeHBMq1CbpnV21d3Xnte
LLO1bQRUQyfH10GJ4rVbVsVZiRAABD8Q++fOyE5e4n11UsM7MwPn61g8jYbBfH3UIVjrgeXOw4OD
cl/nCowLf4S+NqAnEMX3MqHviy4bLtXUsF0x5MUGh2O2q3BSCEy71V8hd/rN4H3/B/JzI5DK2Kjg
tM2VLF+JxivXErFvPC6zaDwoGR7UpmLdejxHduqgJEFW29onO4mcXZgqBUQaC3xftewzMDNZMLoC
Gy61Gk5jCPRIbljOJrGNHnpAablx1cE5lXXbdlBSap+s0sl3NLY0mnD/dBGujriaA/gXdiNQJBTi
1RVSrArHZC8dRN2DLreMa+rFOKICCwF24DYxRmDegbAHvgdCkFKv5WpkzVlyA0dARKiecuSZViBl
93sa03LDXnVjA1Kx4l4Tgzm/kItCFQS/CSP3MTKwS2a6+k1VlOEA5Ol4MBVQJ1YhtJPZMIUmakVi
I5h+VgTLvkg1Bv0RcKAJuOwiAB4fwHHsIIBm2H7au3xtg5FpxQwJyShnJ7Xqiz0bC3wfKlUJamfU
kdrzwsfBkY+RHZ3BjY5iiAMpCLCk7TbUeHlDPA2UZKUuQMxqQBu3sWsCpZZ/ssshOfeIayAU0vBP
aVW6D15qPuPzYz+PA+gpoIP/yRB3JrWYhdtU4xQX1B0SwEQQJ0NSi/ChqX5Qx45jdV06Mg0ch4/X
FNJYK0NrekDtjfE6j0HtY6tnLrAXkwsZcFqARooCDRiMVDJJfdUqsAGeBNR6z6lPbZu9XWVGla4h
G2lB5kuKBnlY+MyXeBLhc5Wp3QaS+dBFtCA5qaigdueaF56pwcfA27egDhnQFjlb3MYPQJ7cmlpJ
8fXHYxE7WOemjT3EUfDO7C1uOTcaa9zyoKdi3JWJq0NgClSlNrORhe+hBqcW0FSphwdknYyrOgyW
b4RxdIvxqreDM2Q7BUfLWo9G0KuGKYRwAYI16CzVxM80kJtepYNckphfOrDUznH3czBKJFrbodp4
LgK3FUudgwgF9mLTlZZCPmcepD41jfOALO+w6VrWrBE2RYqiArVPKtmXMI3TrygmMCmiKM0Lnvea
3yRh9AQsClubCQ8vtooPBUu/4XCFBHzLAd5vLfy0TF1qpKcDVWt5iA6AqAWT3jv2oZCBIjP9aohH
Zgow9VQb0ish3mBIIkA5WfV4tg9tXYINrCnMr0bEA8zUygI2KsaNmjoGxw27rXajRerbGG/aFgkb
vd73GTdnP6lpD0jo2ae0tLxNlUw4cUczDw1DpMWDhvWzFtviUQq5UiGC+2w63dpLVeU2bdTDVmiv
BhCrJwQIwrlrVXnuJ4NMNrleJRxau6iAUUH+fwsJpgy52PKHGyYlKgdIecB3jeHEbPY3C0oa/uBl
49byQveYcuUlTsr0UYLyZ7ZcPEfDwJ9LoJEqo9Eeqkjhz54hLb+DRjWesOiiCku41TqEZsImfLBK
gKrARQofisT+qY1j8hrlCd8zNUZGyIvSVxvc67UpBduRFYwIaHfGZgX0CqwoMwGV21R5mmrPP+L3
AzAWDPdOByJeXNorGwfNo6OMAAx2lrGzDJEFUBGxQQFKBQSbgB4Dsdn+lCOUgPoVrhogrg/roGrb
qsTPu5I6FkIsMfQ7ARNd01zd66JtpVXtep7bAnSGX3vE+SZn7PDEphyBjCdr2iH2Zw5jPXcB08IP
1tCrG3IuZIb8Zm9CznC6rxqlxZq3CIzNc/s+DBwktLfkbHSNHvDYDWdrZosW+hZ5vZvnMonEW4eU
EP0J6RgrPjKs6RbFeHaW43WXDtL3m5yN1clNj0CfsGdF+J2mymdFc7rnnPcvoAV559Is+l3dgY2o
GL28tA0k6FjngYmuMHsea7Rv9Qg9tXmog1jBg4lkc6hW0LlNcGIG0Dw+uNKVF1qj4CyD5knBtm7R
+7lTSGzxmBMAPp0dowhMZtC4fhQITn2rqhjlIErDuuShlexY7x6aZsyvrZV+atU0egXBVj+grgUU
r70+euVp02wQax82ZAV4QPjIEXoHspYmf8pF2V0j5hov7TdR59FOj0s1qKTFoRhi80CAiLkVCZKc
qGkBGSSvQnWQdWI5f15m06Wp5bXuf3D4cGnmWrVJB4QPIusxBKvwxcaf9+SZgPH2XvRi4NN2C7Py
QD3FkuYliYZH6iVjAQnUQv6gHscfDT4yq5FureOXkUM7yO2Ro6NVk2Y0NiGQKUFiK8ZlCNW3xlT2
jiKjyzKMDX91yMLoEzkt45nZaut4QKb4zlBGibqqQ7AFFmdyQTwCZx3omMn324UdDowW17RPIHhv
mGyGL+5oh8HYANQ8aIV6VnWEu4CdDlxovYDQzWOfTVVQqEFdpberzLBcfL0L/IY7qH9CVu39Kitz
b913IJTcGciZrLJVog9WkH1QfsWWAlEJxF7nVYVwV5kYAdxrwZJFgGUYiwPkwt6aBFuFQzY1dLUY
Fr/FcOf3L1yW5UcA4tMVrb/Mo+7is9zpX7jcLbXM/e2r/O3dllewuNwtL6IJmHdnvrvTsszyYu6W
WVz+u/fjt8v8851oGr1KrRvqTRuzx+VPoPGl+9tb/NZlMdy9Ef/9UsufcbfU8ob9V3e7ewX/1dx/
fl9+u9Q/v1LoFXDsDo3Sh+IFtnZs+hpS8w/9DyakojCryNy3WXO/NdNyXmXuzxM+TPvbO9AgLfVx
1u9f0XLXxUdF3nlcL5aPK/1f74/DDI7e0kywO1/uOK8632e578fR/+t95zt+/Evo7g04EFYtu81y
1+VV3Y0t3fsX+tspZPjw0pclyJJN//K7MTL8i7F/4fLfLwVMfRsMqPCzMpNBPLR97Kw5EPE+deNu
4sCbhQByB1ZgtCxfrd0wUFxR6ttMoKif4B52lJOZHPshAiYO4JUTWNf8oJeo2RSQOerWppl5Z2B+
waCjoW70smPtYRdY6ZW+1QfDCUwklXzw/nykGQC9nMq1zcXcqK4blXQDZw+SnnRp9WOq+EuhN915
m7gMLaXgwtBIoHIssm8hE8rehOSzX+R5ukVOCvEoNS8fgcrcmXXRPEA9qHhUEH05WV5zJRt51fjm
bjyb9wFo4cUjuekpSonFCLYcyEUPVWyRCmxNsSo5ZFUJDJeZACw43YQM//LuuttdHUsPEUT9mzt7
A6SE9PB7VBiIwBWuPI9AYg0rG2IWZ+qj2GTs95n3Zl4M5ruLbSpwKXu4lPJtGs2lhvy891WsOo03
pQnyrlaB0WLwBFkAuqQGUUKIlC79D06p656Bvhy2H+YAefqn+4dRiCtmrt8bqoRMHzT8UfrNfug0
5jzQVYbaFV1XtOe7cWyIWID9KT5DdxP6Jj51aQT5gT/XIA9qKhxvIWtkd9tljK7izOl2oEH+uhun
RSrhHnk12gcy0pCTyU2uDnJfA28PzCTyhCjkZOEtcvzC5t48TkYap6ulAbzOPlJ3JAE8unSRTAl5
8jaXpgmThQEzeIOaZ3m/AQSg81ky6t4K+nriuqo1BElQ1EjBpxYQaoTt7H6TeGVzlZHaXLlWOQen
c59paBmHntSzlTcuzhpwpSYHHHljm1HnD9NMGpvvQSstg3Qf14mG+T5kUKvxc15ysSWaLl1B2Oj2
xte9o+5ChM+rVrNtvibOLrF3IQsLtEMTeNDljJHDPaiNYWTQNa9zcVBqxcZ1qKj8L9eNZnDVJ/ew
4V1/bDTdXkWiywORGG/c6VRpPRfRDbCjl8aoBMQ6Ec2noQ8u98xrskeJCzr2B1dDCSVNJyI25AtW
DDr/KJyGmLVpgCgtMtc+xhMoAhUi1a95CbmbqZLG4hHbmgbRYJn7+v4O9JPmAJ9vaNCZqoWC/2oh
ABKU79ggiPQcCztC5miKAOKb8siQRYVwJWTxqIEge466ck03i+ZVpCc9+TXIhs1+gFrINWQ8BLTQ
KnGbFAo2rOFJEEPqPfaBFCwAB8mTQIYev1Vy4Dca06axFqRulBxCjHZDfTLfrdOryUW0YbTvbCFP
nWp1J08iQ7yifgIV+qOrP5Rt2RfBbEDwCXiA3mm/xyhug8S93kF/OaqCZYW2SN7WuhuLp/VC/eFu
2FaZslX0/ta+Vwn98LvyVkWUh6OPGIL24Rdm/tlBCvA4+1D/w8z5R0aGTPUjgJ58MPygj6sgY5pn
7FWCF7YtpmJz1GTvVwMVlVv6ZO5kOs+4G6cuTtDdFsj/z0K27rhC4BOsKQ8k5txkynlpilC8dc2o
WbWAiZzISOPz3A5sHD8a+bhepiGqHgZdVWv+rHZrgnAIGpSEup1pMAYQsFavFUd8MYY2jw5N4chT
kRQ4mDJR75Mxq/epkbnqo7QQO1B7t/DJh0+OKVEVBg/I6BZZN8QhH2jIjfXSx2ZUQh5EaGrue7oN
veLeGXf4mdMuILPqF7rKUQdUH1l7XsZ1lG475boFMR64eipAtSutr6ytg5cNih8GlwZhPfwlQH0H
TIGI9Wxmpgepyve7kbeYbtmXClIyuNvyAmJeiFMnzPluH8aLrAY6BnXx5Kjvx4zVW8Sp1SevzSFU
qYT2Tx3lPOI2l9/dppA+B6n/Gr77MsMZ73yl85njNlkNPeVIQwqgFVD7yjyBcFIR7QwIEMnZXNsM
EUkgHd7GShCryr5GhZ1pxjyZ1pHxFNSrY3clJguHMJcW0Ip2H+/I5X7KtDaotQyq75hB1tKqg0x3
nN6+ALNerF0BoWH86+yfdgyeiJbW32I7ga6HJbJLzVPU/kUxw40Fnssz+ZJcy1991W60kKYB9EHR
ubJyNPwkEWdAoOoByDApuhOMWDUgFEZWYhuQ1XEBdCArzS1b5CFVzzA97odYxzeRJ1/xqZ4U4vWI
wNfATy1dstZTJSqy5iWqynATgCahQeXXa1dmmIkLhErA4JmuFsMyFk9WIDi0rZ2ArUB+1EioMc8G
cDd+jsjwjVIiibpMoFvcrUS3GKB2AkVoLEzOy72z6UUBfSXONWBNhmNWa3sAHI/ZffIFPCiUg1G/
RHgDkCxkkBqWrfaltjSArKrhaSgl+HlKmiETHmlfnEJ1kPxUw3OUjSoKIOIDO02nVYum4Pse8d5/
t2rY69DGUBTU98HmcW9J19pqYQdmNvBZKwhidSems+g1rsZ9VCPa37jJ+FzWpd9PSl/gz5UPeouy
UdHkBdIi9s42asyQ1Uv1Gn8KliQrLQlWnjyRlZnqhyWLoUCiGGu4TfkTKYUMGQavBILeaR9VCI7v
Wze2Nyh2Zb8oI3ug3+HFIwPwc18xx9rEwoLosgmtU7nio1VvaZ88Jsw4mk7h3+2VQarEDnxUVeNo
JW/WtzGyMME/WIYePz+reauOhM/OKMVTOpVvNLIMKjqmODSqVOTDexdJ0ehMzVg4e5Cjq7OtoJ4d
Fip3QnPZIzUeAB5VCiwe9aBtoZ9rszkanYkCMPmQ99u8lR0espgw4vv/6ORZ40/1t7YltNVQJKZR
D1XTOmdyGfRQPtjuuF0m6PaY7vAEBaueJoDKbPkN5NNnn/m+Y3qpyjKeFzGgV3iJByQ+6VU4gOGj
bHtorciXGqCmswDYJrkxp+VHxa38HlURnpQsUBPUUSlbIZ+GiOs+kyh8S2M9ELcnoKJ+epOAKQ3V
pQmpoFw9O9OQBDp9k3Ibu8ipW+HQ92hYn8lG7mYCHqmXg7LTqKF5GPLwC7RD5NGLInkcwh4odLqk
Bo93RUFdi3eHe6/63UI+1A3LJqpX1IdwLlvr1tjNay4+eZkMob/MpnUtPry9jnkJ6le586xKHm3v
XGyh4hc18j7FFkclldYzD26nMGAHRxWX1Cx9spMnmR1IZb15Ut9ePGcTuSIhMfhaBJ0RcqI16Gq5
JWoTKIb/t3cjT5xRY8joAZmo6qK/OFDMC5JeS9fU7bwYY53RXzp3dFYSGhSbO0Mos58x8i37+/Gy
P8RVrh15wTMb5VSwSO8+6UMlHyI9agBOyp2Nh5PlDaL2fBXyUe6pS03auo+q2SUn6tVJot1aqw8K
FBC6lFPPM6PoBmLmMqWGCse5ba1dOIiR+V7bQGXAy79poH8zHxovI74iOtTraPp0496M5UawHDil
mvuA98gbd9T4CUQA4CrDJ2qMxG6AILLCQzaNuQJA1XFUUNxl6iJb316KSD/Upvc2Qe8AYbBQSJCG
QEXL187YQQd18gf2tjh1pfPH4g9qIOBdNqrbTQ51Vw9+1MXDjrpjU7UAo9nMp67iZsZjUb3kafZ2
N6gi1Qhf2s7eyJoUqJvSQNDGneqWQRwzwV+WRAEk1sszjbHSAoh46Zt7A0Q5aPXDIZwmkRd1qTGY
nQBHU0bBnWHponaLuYktGxjBF0NzUSdnMCKUSnGRbOqhY28B+Bg0UowbZOEhXe+y+KYyd5UMVf4f
VpproiQP+WaGGz3RfJD77+eTRwy11dljucP7/cm4rAFQMMRpAUL3IPW/sWJoeKUcJfRWNsg7Z1dp
1mBmRBASsOQP3iTRIZkw1ivybm3m+ENs9FdqGsiAnqtQQNa+Ga6FDZJHnoT5ll4TNJNRksHip7nn
Io0mFKtfpfR2vFvp1eV/Y80QEvswt53myumtK9TU2iFXHYHhlIF6k1b8ALggtKUAgH3sYz9jU8J/
GinVxDvYffEHmWYnHrbrrHbZepkTyTJbDV30tg4ZoM77/7jOcu/+f389bTeqvmFBoazOLONUCn3b
Jbq1b0ID+62s64zTUGMZbL0y45TZRnLoQQFGWUjjREOSrLMPudcg5ay1xgOXZJpCnrQ2dZUe1SOC
OoLgU5PWw5oGyTzfkdx7kJDWIF/xFXNZ+vaUrgbgfFaVaQw71MRYo/odM30ENcwDq3ML0G0885sI
P3koMYG+R893siOWM7jrqm6a3du+JuzZHlE+5QFfkOjitpm76cvGgHjvn2PqZED9OzBzuD6PF1De
QbHkyQUVzD93ulXtaT4N0QQNH58AnxTIokzzySC73D3Z+qBskrwHn0NWJ2Al6tOoWdXp77pkIJcB
Ms02H0Gt/d99aaWMRd8cG4po3H6qFEPx6coEaGW+KqaxKlNQ/O/d+s9+qAerABWMYKabre+0sair
A8arFAyA2WkfR0PU8LiLPpThzgAtyEIDsm15dNacCOQz5JdNMwfGuTcNAJiTJ2MaDvM2PQw4S/vU
tWpQ76GRpADAPJavuoYgPKJAEBydnLGjn9cYsae5Jk78FIGs9IomxdfWxD4GFS7sHPXetmXlPIrQ
RjXJpQtyyL6LIGiyVYQ3WyOIld0S27RO0LzuryNkUqzBaI8QQRuuoYlGMAWyzjXTA6er8PDqEzs9
je7bBJpFjWtk81Tq0fzeSpO1AyhNULl1hlhnO2xLjRm3CkSrdVshTmZaFkrqTWOhYjZ+VdpidiHD
gAVWUGYrDpU+/GojSzsgNGzcIGp6UJNYPWtt4zK/fB3AFbs1k2loG+Ws2f2uMRyPoZB2PhxSRf9j
9jRB1gI63Sx9uufyYrII4tUJYDEVMOxHGs8ar/FrlPjYzkstL4bM9AITJ5tfyLJc+ap5qbMvEj2C
YAIOdsZ0nnSZ0u0A9QdvS8GRfrUMasMI3C2dF8kdmG94QoV99lmWWAzL2LIMqv0kqxHfU9S6718Q
QnsFoVJ5bsrB2patWe2anGfPUPL7rgP4+OOvDj1DwQseISxDUkCDCp6MASEvEgNUY9sI7Dr/2DWn
LjmTlZyXLlnv5pY24OkNMNa+bC3jnKfAA/Wh+xn4Vi08RBr0v0HigcoXr5QBYZrEPCO2a5zJW/RN
kHJDHsvmj6y0zEMMiacjmKT4V9UK6lSCGVpyiIhhFHXM+yNCQmQdJhe6ooYLkKRmy33fZo1xsLsf
KGlmgxc9+dFy1EcQqQUVuj4kQwT98SjtctCg0RijFiu7vkbAfsTviN9ZdeH+kWVmfgQauELok+X5
UQAR5adOqPk0SbiZt2Zty7C3KhzFPKNWM1jrcgADcKqQPnWhGjVcvDhsUYTce7NaasdvI7TuzyDg
veLUWX5u82RcaSULX9sWcCStK4fXsGbWymtE8Ro6KDtYlpGHsgBCWSkWOLutAUYT0gbeQUN12pmn
bSZJOHc1knqAWs2H7mIlXt2/nZtlEfMdiSN5M7E/jRbwGIMzDXsFzznbk9oJ0mdAsQ/IGR5lVK9p
rAfkcgxm8zQl70ptzacVTBC61p6m87XLlWoH+RR3nYK2+0VPkxcBisFN7Wr9IvM6W9F4kXdmkKuA
kXsTqBf0Z2zNtM/hWDcHvAECpTfy9AvYbWIlIi98ABZwfKyU5kbjkZ7Xmyw0LQTGcBMmmk1rAk7U
QGfzlX014qT/KccI+vt4rN26qhl3KOdR71Qzjx5xHASG3i7sn+yr3kD/hDwhbzbc7ASyMG87a+hN
gvmEmo4BJCwycKDey8/TIKgG2XoYnOwMNJ5zKWpF8ZXIwq/Z+1VUIFRKY+z9arHOV0lfntsC4lgs
sm8xdq97fBaNB2pAYjcfrCRE1UZUDlzdGag7JOGtqnJ3T76LB4TLEQmzgDntsugR4n7Fk8azZB2q
gP2XAsSxRKkq3+qc7EfTJ/5oDv3XCNXF1iNPP3qIKUXyjx6kE5UlzM9ZjGqikQLCRwGpzS3UbXJ8
ixQ1voRUZzn2nMBSoQk2F1GO6XDiLDWXI/AbFGYdPWiGtoE3GcjqZS6+NBk/D0rFQQqZzjQfpk1r
IwfcHwU/N1OpXb1DwNeovepxADBxL11F3/RjpbwggjV7GCD9rPIBwkN2AkpUgfywNlXvQRXwb0g9
a0co6zaP0FEcHlBJZ2cUeNm+Wg7lxhp0GZAvNYaafYOEnXakXt2yEZzKbofqQOKKw6XfjRxpyRDF
3KhQbiMQhysNREdG0QyfHL0IiAINeVQch1EfJCCWs6s72sq1bfUMgqKfxVqnPLFwGNaQkS9tMGUg
i0tNbKvqQbGmBljzHE8RXAJba+qgFLTfczwbkSmYLOQ+cdp/d1lEKALJQYcF77Ue+hubntcQ+7KQ
w8ksHOtBXCh+jWFTbJaSniNwt6juV6NW4ODsaPy+6ie5FInRH7MhNlcjVDgCciTDshRdRanYJu9L
3bml7kXxtFywLSRX9CRocitoGru4WlWGg6aZJluuN1kgdIaTppqBON+qqDNq8u+yyr2N3qkjtPVR
n5pqV9NY43Wj3yu9uJHht2PqNBcMP1BTFx+aknEh/XbotYASj4tA9Jy2/JDHjFGOZxNK+YmylrN5
1o7+z+s5vWkaKEk3a063ZWtvurL95LIA4pcrS++zsxy6Ll6nCqieTvEf3XRiGRcSEbqsa7bUe3dt
Ji4yn5r3cVqRejROHu/+NG5OFX/e/emW5Op9tWsIMFWTajU1ZRXaa9HxcbWM0dWkn3nWSw8ytuRj
udAlBF//bV7jSpCCyFOmNWpDydRZl3X60WdZsYHw2hbZqJ+ovmUf6tp6mN8P6kL1CrRovAHLX4Qs
2+xGQ27hIAvwPnXukuVuDBHfb2HE65WmS3UtGjzZSF2gEsZPAOq7SwRoMTCs2oo0CERU5yfThE4o
edEkJ+qgvjBJmf/npEak57dUicY0VPo2C9DdqnRAUSSUZ16lld2fqR+h3sumG5BKpDFl8vnoCNb1
Gk8rZ55NZsSENWQWEX8D9tqA8FDyy0Tmba8Ug3GlZmw6J3CkiNbLGAe9DilENVrlhWriWIxS7XKq
hEUNotXQW+WIeRd9CAXHqRJWbKcGilF/JYcPw22nbSBnm/s0tqyBmBxwT8Jx5jXIYBead9YjbDWn
W7Xv9wMKKNuMoynvDdhz/EDqtdsvi9cevgaV2eLD5+k7KChBEmYq2gpRQ34z9BI8a8e8iAJV6FEc
kt8mBxoiB2oS5+MQuU4TAVa25ol/XWtZ/q9rDWXz2WOJdnD1eOXYlnikJtFKVLzXwvatUEtTQhRJ
Hz1z36pZ89h1uXft8niKUaE4ioxQXzVU4T33EbhCLr7Q3rwd0HGuJY4y997L/WiGOq1PY4PZe9ce
61OvrbRXlsevfcqcWy+x3atTI95Tl6g73ugcwUITZ+Lw5IkX3RLtSB1yiqFMDy6j+cwm3g+Nwzvc
ph1QU9wCGcxvUQsu0AS+OTSDfMBAfrvVstR0KwdBXJTdxovRmjK+hRw8v2kNFcyrk8Rtcm/KbKlh
sYnUGCAL4PSvcd498DEbjjRETQVVpy2KYusQc4QbIo/Qkk/gp1oAD6SKUx/q3kwcVBJG2e0dHSVS
+omjS2qg4RgGjaZpKzqm0BgdS+hqGVtm3I3RAiayfivVLdt1DAIoIEPQC/sgGgayqLPnanac5cRA
d30TDCsHvrYsHRKZHarlbRTwJzd8SpCOaZVvQDNIN/WUTV2sQ6T/6DUgaJDSYz54Ss76DiZPXbJW
SDnO1gUmT3B6ZGnjee6dYV5qsqYjPsko1ofoFlhEKNLzMlZQ6go1KPq7nWa9hK3+FRWGigsZ20Zf
QSRPf65z7j0Oeryl4ThHZTlDgofb68x+6UtV7Au1SgOyWpFQ1pGXII823SBE7eP5BvOSvXN3AyQT
P9yAucLdQMoUqFfQXJqTFac+ugi7UDe3AOgbNN3P0u4AAU/31IYDC4TF2PcaRI5Rh/4pKpuZG6mX
NkQtyvRTr/AbOQBA6UDsIjIuy0zUu4u/1xoOwV5ofs7G3NqguAs+VhZU67M+hz7MhFnpJrDL0tBY
gcIrkLcttsu4x7jc1ABKIs6Fald3U6mrEJhymgueLgogvS88PCYMHyarjXi1aqf6FNTYZYtAFV3y
BBCsZmoWM40NYxQHo0QgiAz3S8zrVByJYkShA0Pn9mlpZNuJQ1cBuvQ+HgGNdDJ6CO0Ff16CctiN
4oNP2bB+mzbe9y7qywdoJetnrmyoA2lolHm2sR2fx+t8S+M0QlfNNEemQj9jb7MMR6iQCE07JFn/
suiH9ZbxvywaocJTVwjmOr4O5tR0pqADiBW69rbv0680tDR35w8QhT+jihXwtNNM4Mv0DUt6RIun
7uLrTKvVMfs6n4DIOp9nuloGADS5x8TIa4R0Cv4kMhD4VGUEGSWvHegI187zYIOZDsGaP1CTzf2k
4fmJGJ4WnsaE86NuAAiJ+kXGE95zuYqVRv2pNBcqXDXNsWr9bU6oKeFJRAyludNyWGty8Ie8xKkY
Ee2vDZ7Pqw4iLhcuOsh5qBFOX3E+fhUOtB+gFzn4mYCWoyOHMkBGJbkAetzvbXdQtrojypureTVO
PuBhGR7klifxsIHJa98J/fPdJK3hCtRWzfLWcOgeuIPu7E3pDTmqTmADCX4QdzapVRgvKe8fssHN
fqRGCiYldm+P0Nfk4JjCI1ZU44XL7oHiZ3/n8b7Gbz1AYnP9AizgwG3TT9ClyK8EdGjXKrJbL9Yg
OAhg8TMBKspYtQ89NLZmmENeGYB6ohrGxuihXtVCb3dbGUXnl6WJatsTEiIp2LwozW8CWnQAWpIW
JQwFiJ3OvGirDe06QdESQIuxTVEdeY3UujihtgFOIKi2NXepSD3pxmoYQuwECivTdofGpyGeqMWJ
lnhfh4ZQodJ3EkXD2wz5fhugRxCvIPIRnUZbTy9iqgzXxnHxo42BmGo87+swqmGQ4aA1e1iN2q1i
gHQ8IO02tkhAoHqPp0IOQFzKKtNgQF20geKny6AFHWzUbVRwdKHZSNrUKx2aD9MP8v+w9mXNdfJK
17+IKhDz7Z5nD9uOE99QSZ4EMQ8ChPj131LjeDt5cs6pr+q9oVB3S9tOtkHqXr1W7K2qcUJ6TRXF
XVGDS5R0zfsmHQGo+rej9QycJbQjRkZtnpENIb7F2hGntXNiNniIzyNSVUUlTHF9y+9I2y82IwrU
JOC2igZlfu2yF0hfFt+R6TOXSaimiwV80wkN7KAIewsoh2Td5gbwfEYabFXXb1yz84+eilx/hXRJ
tilBpAiUETTmyZ0YzD8m+H1APwQBxhytd/ucoYmdfjPArNc20P8v/Qimj5sd3DhrJ8/4y1/iPW1n
SVgB2SjARVaB3iPPWvyV6pwkjc0gbhcoG7tQaEPuIqytceF4RQcN1MZ+Eai8tB2SkEgOXHjb1wti
2QTPCiitDPAd0tDxnP8+qbEcgPNKdUaSqgL9rb4Y4KkEvBD6Gd30y6YdKWTKoAgjAXsyvbUCu3Ft
Bc0pFUo9cH0pR3ct6grs7npEFwD+nURg06ktYdGbdz1qxTQCpSP4OIDsg8ZvfLyZ0rEtjnIwv5CJ
Ll4fVvvAZN08UyQt35et+wMSPf0R3J+QMerHbIDaZdUvQYTuosYka+TbtZE8FEl3cziNnbj4Ueam
CbxMNp5wZLLWzTTIBWEtLYnuG+zL4aExxdAdXcCSBt6C7HQzg74XAM66798mtAIS281k3mXMh5SR
0YU+nskGw79c30Zr1cTBKs1s9SQGjjyqGz4wE1guPtZgD/Us40jOSZomGiohtE7eAPRPO6gwR0vy
BnjVnD3lf0VnsXpywQV9hRxA1bZtv6xa466R4BajyMpFd3ajSnNP67AWfzrClWpNXiZ6ebDQ7wo2
TPxEwHGk9ymrD7QsRQAJCcI+o3mkUVKCiBJHzuZEqyFn1YPEvlGg0fIgoOlAD8+1BhzDJs6eIzSz
ouCRgCYK0po7iS/y3gaN7hld2Xg0t3H91IAcY2FKKLNV+EeLkPCJIRckVmacjrs+LgG40DlVHKet
ZZLwBqx4GBas4vYCaIbsjJcS+FpqB802huOv0i61lnlU/BbIfYgARE2xMcsGsra6BGfoElykS3M5
ckDhMHYXMpHTEyCwMUNHbiiCHF4PIieaT7bbIpbbA6Nb9Beym8KQkKSBZhb69a1T2zflrubRQzQZ
Dqi/iNIqLhiIrCxwpE5R+r3AuxzkKtrDRYhbaMFkGw9iuAsygrsZ4XQ7h4K6slz3PcpS0FteheEL
rzp1d0sBKMNBW0CUGDtKHJAjEc4IZWfRrvCAte/JkTOBmndlvYAgIz/4VVXiwReyrVP04aXuoGtQ
uAkEFaJpWpqtn750MqgW/lREX5uguUiJhPxinF5rHPjwr1p16CAZmh+ZU3xyZVa+9gb+a9G/rJ5x
HihWvMzFQz9USAg4rnUO+DjtVOz3h8YMJWRm2b8+uRqdj5/s6k82eH2pVYU8S5W/omj/8ZOHPvuU
1oW5TEtnuJuScgMSM7BxT46xdSplfLUlvudhnzGQYbfBGhT/4Qk9/8MBdXRra8vUvM9AaLb0RVN/
dkX/okHbmP8T1EaodE7ZV8MyzJd48LMVwx/9fZxHxhb92+khyVJxHrt0WrvhVD35PAJhNHesbxDS
ePsxLPwYRhTH33obScA/fgw1hf/6MRInqH77MVpsbM429snLfsTfcyMhX4EiRPEEKtjqwe7wWNEj
JzRxAZav9FV5IRN2W2IVCrvf0pCm8wlYJRp29jhPR1+3L5Z6KhoD0GMOUmR/cpLVYHP3GlVW8YCj
FoAJnXuFnoB7HWKdhIEI0pFsbRxr1K/mugLJ8RUIo+LBi96mQxIM9cTERTbB6c1T3zlvF6HvMsDf
PWMAulSPvGSYkFvJbSROtQfkPFDtscy9CZbKFek6OBayCyiBTCewwUJTz/xOZqiLQipGR5FODUWV
k1KnujEfsG+Jlkldgw9TSac9DZpBhS6sGwbsj0EGnYD+cX9zQBoB0eZ7tBrbddVFO8h19ksb+bM9
Fe/yDNxXYJgIQIYKnDV5wXkd7qnwV7AJ+rIB6GW9KFrPwIFJcr6IIhlsq8Rq7RUJmFvaCE2FYEtK
5aR+TnfkZWBxW3Ta23TAzvSyg4w4SMLuJm4/MWKp1SPlmU9EYUs+Pbr5dKT5Hvn7PCjmzpG13dpo
JAMsLJKuWmcdOJRoCzjvBsk4JjV0QvRmkUrldJmjnc5Gly9K87dLqAy1VjV2v5J7u9QxbIAUEvUK
YNeqzsPsRSVtjVY/2ImbNktCMFk0+WwPlGYYCyL1qu23eIs5P7B9k3iGIfcyasZ2unQZQ7eI7BOk
22C7eWMdV/jdBLADnRbLvOCX2MKLq+skOi2UP34OwyhejXbBDlTd8av7aVLi5Y8o6ae6tnjIcYJ/
MPCf1tseChdB4juroOQocGphVmmL8aFR+C+lssbAcGaj8tpoG/5D7pj2FSw7awPvG2imuP3JyHFe
I6UallvYzjGOJiKtYwPZlxLQdC6O5O1y96BAW/EIjXeH1iDzAGnREy+wBi1pIw8GPFJWLApeZVCw
6vm1Vk0D+h0AlRo74dcKxP0gawmW0wj22WVjD9A0jCJ/0zjemzfDsZqmkulv83UEOX002K1daNKg
d6D1u1r/KmImMPcrpznhV4G6uy6Fmy5vT+Sd9JC8qI4jmIPf/OalvyYacp99nPu3YFoZT7XsJI9l
4o/L0guNJyNW/7pTI3uzyfe7P+KMFOLko2jHrSgz+8jHAKQ7+ksLHMSjqkd1dYfOPta9yqFqiC9n
C7pvG6eXD3b6Mke/4mUKLtBpqKRnrmvPR4IIJCbHSXB2VKzzVtA4txdkuzn+NkQugTULmndz2+Xk
rToOyec/HJZeP8cbd9UFNiS+DIvf0aWo8if0r/pAPP4y0R143cIlOOXzdUV6mWSsUwHaFC8ABdrv
0QkH2D33vt3MtoqT2ycUfvX2Cb4L7JZmjQuXLOb5mmbcgj2juMay2BsGWDbRvZQummJMNx1UPqEl
F7B9N5nNxdSVXoMX4dHsATHQlV68acWjQM4JMgsNdFt1BDkK4ewt9JDNk9Be3K8ExM2UNUUXyJF2
CyMP6y9djXKkywp+LKKhfoEe2WxvFVSKIEjkrJusbb7U2KtaVlU92mUEtqJCAWms7YOejg6o+Da9
geTqNfb6TxC5qFbQ3suu0kS6he7IJrVNaRvd/d/EGRXSC6UJrulx5NYytCfQ7esnmrudBtV9dhhX
R2UCs0zWLC+s5SjxRKm5Df2KdT+BBDuECI8BgrxNK1JrS0IXk29fXKsyH7NizO4Twf4hM0UFSWBu
S8dRn3WUGfpbuwAepjKcK/aa5dFy8RBAPd69kq3ifDWiyfHBdm33mkKoeeUDdb2lCJrgKKQ7tQDs
lWx6wuCBvXXOAwQsTgDiy9Zg7eYvgEu3+2ho2Zrr1JcPu9u5H+0VjkWvOv5vdjnlUJ9togUfeX/J
ShlsMjZU66rkxTNoDO0ddCnDJY+64lnyFk3LfuwvjBDDdIqQlKhBj0nBlg0+n6GQF3JmdTo9ZiAh
i7F1ktDZWhVxxZ5YL5MH6XdyN2ReYCIN53WHGi/LfCGtONo79tZyhRj+IYdRge7qWLCxO8zhkO2D
3gxEqICeasDCMtXjxUmq/qVbeaMjX0xDdBCcGvMFDeO61wyTBmRgtReqpDXEFdDKQsNihIJZ7Mor
KtPhQ9B7ZzLjXxcMRTFA7nXWYskAKmgFhGB25PUt9Ro5qttkOc53t9ctsiO5WiTIkEAL4MNrmN62
t5dvNK51U++HAPJxUmCBc4LMy/yupokMOegEZEgnB+zuOENacjPoKlvRj91jMkWbrufxHZl6M4De
MW//IR+ZbpNutt8ndePUHK1e/kPx/7+Tkh5oMbA94EfrRYA8qT/ehWkMqEctpN18U218NFLsNq9l
1FVPZRb9tPSuq/HbZBFgM3kGnaA9D73fh+S9BSNjJc63oczQcWblcbMKjX3k6M7i0Q6me4xi6jMe
/jqy/bJcyNxrHgEJYUu34OwhYJbaQFa6PYEIbjhIAbGc0A/EHfLL9soAYOJ5aiCkoaqm/RY0fC8s
4G0XFeDc4CeAUGhhf4PyDv/sMZ8tM5Tb5iUHQ9M++uXbknICYKmX7tuSaCk/xfjuJp2Qn42KDaBm
xJ1CD94COgfycynwmXQnte2vcZU9gSY2BGHpcuwKviFtsAhplbPng+KiAXHymoZt30IoHIqcpBRG
mmF1wfzzu52kxTwkMPAyzlLsBc9BCdngBW6cCO+fBaQ65puPrv8SYwLwcximxN7Evd2v+ORH+yQM
1Wcfcta9rOpPwqrScw6G6MUIXY/PFJYkmbEHRzB0Nh1/UbMh3KUZi7YczYorNCY760TW+L+u86lf
2VUO3Q8aq87pQSviOOsRokLQBfWmtW36W2CZ/olcFe+Jtx6gq+6O7t7tNxPZJ9ea44ninkyuBoyM
sOOtGu/JTiZy/k/7H+vjO/7h5/l9ffo5Q0J0vK8tmbsJ0dW2sQzPwRfy12UAka1i/V1fZuB9b2SA
0kWZfmttP8rWwLYj/9P2IBnRE+YYe0oh9JL6UIVJ8ZT+91I3y/ty8/QUlL7eWEAhXKshOJWrv0Wi
XoZWkG/IRtoJPZhPLzI3F/bAwIuNV6ntxNYepVFzxo3JIHcWrgj6sw+W+eeksd9ewGn9FjbDyHRY
2FX9Gawh3nP2K2zqxn+t9nsYTa+iGP/FHr799oSDMRSY7rrahSa93fgPiUicB6A9JfqH8UWvzFPe
gdmCIoVjdzvPswNwJTIcSnR8OyWgOuQtuG4pRhmut2gF0HQMNZY5Rn8C2JfdD59grubwXEbTCbQR
9xRNy44hnlv2XBwyxXgYfaBWnMgodjl0MD+ZNUoSkR/FZxqC6m/bFl1yNaBIdy2UvVK6xzXLbYau
J1EtaDhNlr0DGbM5e/ORAwgzluWOvLQkh+DGmYZ6SZWDk4+WLEGvk/dxd3bjCLQoRohkBV8yypvo
i2gLwMQhB3eiXEof1xM08ZJ4Q0Mr4/LITGgWDQ0vn2LUja5OPqdSKKBtQPl8my5EYy5Dv19bnQ2V
wjgNH8YGrWpMq4XWcgDthN8BaNwPYH/4d4QMumM74lX/RwSQU0iL65LHX9bwcX5fjYkNfXjsWQq2
BhIHKRXPdnCdNO3+kBobItKfbbMfpPog2W9asMC6pWFt3cZBVYKB1RR1sObk0xAlk3lICBvC1HDp
zqYbpuZ9EqF1KOrdRCMKfZ/I0I5w4jFaqVNW3fV5doT8oH8FNNi/+ox9QhtXewZJrA/J8iZYI789
rsnZ+UZ4VkhZddpJprLML5WfM7DSYnaWuOkaLfXthqYHprBwEm2/zbP1JEhpbAHvT+7JZAYDNlUg
ft7STzAOQX/k0ANekJfWYKjBlSYbHsgkawMdRNLPdvQjQF27ObjMMwEA+fUTgfQHql/GI1k6s4Dq
0/QtSpNhTwk4AYLc7dT09ZzAk4ndXfCifSAnfclQjYXoe8of6AvGsw5tH79PF0Vdr7jHQN9cZsE+
wXsA2N1g34VN8eSytHwqsE+yx2y8ixsb33GXOUuXcbEjJxDS084GUcKSJrxPx/OqAImr8teBV6UX
274SaILhJbQCpHcC+w747rMGReVWjsk30OB+9Xro+4BoJNwXHGqMfp5br5hIfpqoaiNYuSlAM+XK
MFO2dzUE3zIatUNZ3NLQC/GAurC7iOo23wRgLZCQQfrcZ4kNttMcFYxcK0lpKRdtB7KWfbD/Ho+a
4ZmFLe/3aF0eAWHNgFTQmb8/coC1n9RLO0FB4+b4kCxsKRPoS7Bqlgme4cNQgUtDRg9Q8YoePAtV
FmyPw+0AGdsHcAQg5++h9UsG4YkiWJRa92P/dVKumy7zkHuaPvxH5EsvXbqaHbjVS1IsrUFLuk0L
zT79Cc3AkLztod4dDWh60yc7PJc8yPjF3Z6GLTNXHKywzwlOHti2/DuMXhWDCwXtsOj+Gtbo1QjI
/B6mzzHzamSnDzV6R9w+lFbrBzAqD5kEcALCZNtuyrIjdMHyY2EZzlYBhXDHZQUYe2UF1z5C6rph
bvWFJfxLwmX9o0mhd5f5I1/YIyDQLa9+9GHzRRm8/FI0ZQppnMy/KoY/5trg+R0EKt4+pbHGj5/i
OUm6Rh2sBf3xa2Obb6wxUJqWR2C2iCPmgxnakDOtzN9sNElTcASxBYmNMFjnyL1dIRJTHVyUbCDM
4zpXssXicyed4VFaeB2ELmSH2wlcWLd4SF8B0ihM7FJbq32YLy9DN0G0tHLuXTV6B1tvVj1gNzZW
plKUsSdxh2L7CLTr78ZZPJ6Mto5M185hFEHwT5WZJxMsJ7cb37NmS/jr5reYKg3Vp6RrXmmPTLtl
2iirAWLzIjL3ZJdhcMftANiHfPrSx5AduKV3KQ2s7Q6D2LnjxRvqPFDyUx1DqQJSEdYqQZ0RknPp
dLEjYS4pwA0/ZV3jLHmJZvVWxPlSTGa8mRLXuRhA3M4XK2T8FApnPRQR0lvkoBAJuaVliT+yDdkG
9P+tTDeJIUzXi7tBgi6kc7NxU5UC/35NZSABKdQBm0b1Gey5PiQqXePQ6yFjmyYc/Zca5DVHN4B6
H9fa0VYx+ctegMJ/8o0STFj1j1rZxqu+CbL67cYCP24mIAjiWqgullZufWqCrlvxXjh30oK2QNYm
xQEFAzA6RFO4rhlUEVIrKpd5DfKdWMvTlfquD4D2BpAHY9NC0S8dTWv9n2MokC5pCrYTrqNvi9Ed
L76WZRfiuGWf6Mg5VHy6Z8Z0IhmyLGXqXvvohEm+luHbog+n777/Ng98KGC5H53XFrIMCxAf8Su3
o2CjAmBsJGgMzywNk3XfCOtTZfRfi2qEmnkCHjzs6r6D7tlejHqSwX5NAvh2PKOhJwWzpmF+msZx
ngRZ1XlSWyGhBbiJEQ3ZMWlcY5lPMl0i55Qd42gESTt5uihVb7fkmjITCRS3mA72iAJaqdsqKwON
4IkF4XVogSWnMAKDhlGI9tFw0npZ1YK/qkLe+S56vRaD/DqIoPuBlqmfPHCDT35ug4c5GJ27zDcz
6D4JfsC/bH3OlM3Wwgn8K0vFSxLF20nXj+giKxUCW8PRN07j3Ea5OHPHg0UVqA8x724ecHWgUWdC
cb5T4bQlSFA1Qqd8aJHRmxFCGj4ESpa/24QHBgoSpaZgihvf5xLqiNajuP+4nttijx5k3Qn8G2hP
MX1jdcuwDI75BJZ0YG50kqZ0AAqsXA9UZRodrS80KYK20/pmm9LwYhmvDY7dhyQIa5ySTWPEv2G8
moejLLw7JYsUnbtJiHQBiJMSfSEHmOyihe2WfPshGrvlVavy4XwLdn1N7J3V1w9hEHJP1qNbtOAC
fwFBTHgWVe3aiw75gH1oRy81Y9FFCZxbVoDfbzwbDGRzCHqupkWaRAaeLqpYAU8EUYPb82lkeQ0y
6zU9mDqyO6p3LmXeFSupg8kT5ajALUwBgGAq5uA/Hn60esFsC2SLaEvXbIeepkeMWYm+TLo1ifjw
5iKjtFIHqD5gM/QU0sD7EMcHq+IrCnQTC+1Bdu3be+bI2TavYKt610KmzeGLoi4gN2FZzn2STc3O
Tbp8X9quupsgBAmNuLT5MkLu0Tdi40cgm51XMf+184txSZMKL212MrfAPBL26s7GkvOkwvTO9ERw
ym6HHJE3T4qAa7sPU7VmUOhbFLpTwdOdCnSpx2aJpFV4th1pAVejj/bg2uCgv0LrAQgZ3+JwagJz
iagb4M2R8lm8TzarRG6hjwZ5Y5Rz7oAZHu+KTDZn5kGhXrDCg/gOKFDMpFWHKjQfaORpE92BtyTf
9Z5uT9BTaRFylEacbcwa8Ds/asu3VcI871asRyY1sYIoWZcODppjxkBIePso1Jbw0wBBs6PVRpXu
ojQVFwFShXUQyGRNf1GV/rMyk/IKJTd2olEbhd25bHrw/sFHl7Ax5doD4mKdVuGbDZ2rD1FlBPPf
Irpqy3M92XcUT3+KII8X65jLZn1bSEbi3oZs8ZnWQXIY9BvKT5FkAqVKrfmvrCz5KWTq37sDxLtF
BNZ6sgvP9ZdWa7FjG5fjM0v5tlOB9SWXFpSsy1ZtKSxDCT23cLBvp4Ed/tOyEzPqhSdBw0XLFpEs
DzbBAlujt3foGozWhTt1G2Iho2GK3PqHIddDoiwz2yZa37yRRFLCLH/GeC08D9AUOogMvyUNHY5s
eeUFaETQ3tTVHJG8Bi5RD80U2EOhafppiJJBcs7qLpuHsZLmOa6NH/NKqHhc0rj8SqNYuO5l6MxP
/jRNz10pujsDOmLk45bN79s8vJBvBHLxvlU2OAPwiWDUaB6wwdpFIFh5TozJAKZIbchXDMx69EAY
SPN6t2+vqkuW5KunOHnyip81vnlbmQLr3kflcJVFmYGWKx+OniZ3AmzY3qXMqaGlA76oOQTdNI3t
ug80SsucAQOYWBsaDhYw3GUWXmhEk0ps0BdIEAxHGtKSftA/+Fn6pDTtST602aOhs7ZlzZ0tNhgD
5G54vR/Ru3+hEBRl+AUaFPvbhK4Q5haNAEBQ6EXo0heJmBeJi2bY24AuL8AwEaKUXXuLtAmBZq4d
x1gww+UQ2RLhyumn6L7Oq+ge3ZL5LoG80cKkmIahza6s+wt56ULB6lCGsXc/B2UtHi4tvgPzulkI
piTTzeLdbdLts0r9MVYKCtswK90VGq6AIQljkx1d/OO87wUKmQCtTeMPb/8xUfm695EErztzm/b5
sPPQLXSNufsPT6fie2mGqBz41XMBurS/BWSt/xyqqp4D8OIddrXCoUuvkOOw9OiDR2aReNC0L624
Pvu5Yb8wsZmiInmpm7G5jEkMnLY296Xk2wzA8Q2KUfbLbdLbELv1FJmsaaqO85txZCH+RhJeob0P
8kgfLn0EwBsfFFR+4Wj1u5XuIPPuX3DgSewxXJElZAz7nKyqtlFeQg3PdULIuuZi7QqWPosCW8Gk
i7t/KuSqDOY4PwXKWLWv0i9uh6RGDnw2Tto9jofYfh+sukWznZ4eQexmnj4FZvuMksewTnPs9luN
hfA0PkK0Dl6Xfn+hkW+CTWHqMrG0lAV8h/b2gXzzxjHa5Ru3AmJKT32fHwZjuTFDMJgmoLBGLgCN
8IPuUclt0KrgD+SKun0AriicBQafma+9fCJ/BG63FbPD6UgTcz2xo+aWaXxq8kQdfN1W0XRBeXH1
HQ1jL8LfaTScrAla22DhAD9jU8kThVHEZMTVtutBFrsH+KhfBm7RoOKpjLk3IMrTapFYpry3hqC+
APtiAM2K0qkn6wrfz1qLk/6aYcdZ+ABCQHCY5853XwTiSC+nvk3CC2TQth3Hm37ZsnjYgEmvXd22
enqCJ/PuSCYJmr6NGdgASSM9KlJvfI3yeg/iHeOH5VonCJdOXwSYBZY++v3vwJtl7NzeHHZoLwVq
U0/yXfQtpmazn0Ze3U2RUy4yVfJzrrtSswTwaAlJoHn0bneFW4pVIYtDaYNL8UYyA1godH2M3ge7
qlkeyJHj67Wucgc1fhZBybU31bkBQ9pL/7OWVv8SszEGRy5Y0cImtF8E+L82qSXHDQWBtfVtDvMa
58X67sT5TjZl8tA3Nr+ywgYwPjdBX9WmyTUXVXvCE+cLOSfO6zMoqs/l6OUnW2X5Csq4EFjUw7DH
G3BBt3SJjBSPMO1RYwaPD+FOLdTjrck4uN8AicsfHOU3lxz40UU3hOZn3o7GqmpYuadhhooF1DHl
c2bpIxhwtgsOZpjPUdqMwFaYwd7nQXpE16m3xHZo0WdCfJqKmJ9NQ4Ug0AUMAEKy3cqogvhQ6aEO
EzrMjBt+Rr4Smmhxi2IYUFgrUNnwAw3fwyy9GsBi4EYjUMHUfkNnBxi26upr6CGnrjPmqdlKIK36
4DKGZXVCR5y3eo9ASQItAKmUS09HRB0o5SkCmkTV17h5W4MiDCjOgYsIHMl4IJmPHYpp66lBD8hY
NdYjWumtx1yEmxZZyjuKKJLUBuIgHBfIToFn10+9aYGnjdpTsGOjJ1uoFpgrTKUZrV4T6ch27VRy
Kpa1Z2zGwf3CoKm1z0DHtOg0M4w7RfWRhhCpsZ/dXrwN41ElmwStyquxEd6uLiEYRmd1D7/1TlQy
WdFBnrw0pNP6LdjpZHREUiddUFWrczpQBaflsEnawABIuegPwrGDownU1lwdyyJQco2osNIEslPp
rFVjslXAAM0r3Sb8uSYyRVAlXGUc2x6WA+jGiyG7DzO80cbJf2iiEiZgCI4jC15vpiH1IIngFHIZ
d3mfLn1eiFVqdNlmHtfxpDnLE3s/j60IL9+mKi+0RFV42b0ae5wP9WTg7eb1c7TYgqRuPOTJsYhl
dsJu5+0yBSnAPn+OeVUPx6I9kp1mdFFog0bVJKoZ++JrsPk0RBAM9tFLaUcGW5DN1Q7891fLEqCo
9Y0GhO6QRkcZFUg7nhTXyVXu0ygAk1HJXS8M94kstjHtQR/R3wttGmyzWaR17x8pokRFYtUKKKG1
RuthR4VWSdGAQ4qmckjJHtCMFS5oiJZY6/I/Psm3m/4+AcSlRRU+7HMXndJTUxw7fUlGG+Ne8QKY
oak40h25K6cfQU5sj+BtfJ8TUzj5KbKeavD5/HlLfqMdmjWktJKtk8fZinTD94XuDqvxPVmx1pTn
HgD8s5vn2So3mX0cveqHiLL+ZMn+7RKnTn8imxeAX8918iM5Jx3Rg60BebT3EPKM6KADpTN41Qrj
4VammgafH03VfBHvneUOygxkojIVXYwOFJU6ikYUShMn3s0T54rWr7Vuy/++FtnfP/G2Fvv1ibQy
K0v7iF5sPD7xMGoydN4Sgjd4H+K4w57TDo+VmxfbiY9D8qIgznPWnh3XkOeRiWiPV9uhYykQO2Sb
bwMAVPapZR3IRpfSq9HPrC9oMwBJ6QvvcIIAb5fw1bMB+H2QGi9111TfSjt4CfBF+AYq6PkGeNL5
5jeXGY3+J0hlHLS71DP/xxL/5zGQAEOXF/i7127vuqdm9JwFET0UPOebFjq1MzuE7UPZpa5N99Lh
V/7EgqdkYvbL3yZFAWtndoh/TxrT2n6JbSc5yRLNl31hjPd06RI/h1bm8maZkIi79xK9Ic+4Fn01
NZtlWVtbK8EZ1ZOW+jA175dG1FTRvORggavDHHVSQn+CzundNxG3tlkEIliyOahQLtrOL0ENWtbr
AT31+8gX+SdlTNuyYQC1artpZ+HNLuPqze6DsW3fAF/3ya1whny33+J/t1cN+teoejUXvnT1CpSX
0GRWc7GsAW3tqQ/bp1v9LB9Ysx3cYFze6mcSJUxkYZNgcyuK9U78JY+d8Uim2c6XVYSOMqq5TUaU
nbhdP90+uscDZ9s0XC1vy7TR8HFpcigrn5emhUxQOd/3HltOFjoEhTchMZgDknLJa89bGq0o0Acw
RpfZgyeU2qOv5bnQNoprWQQFRSBItrTCPJcWeF9Fgt0HDU160fcLtqfzSjfTbc0mybZ43/hHcgIH
9pi6eX8a0Ma/GgsfO269kZl3Hnjx1cpBaVabAvBM76pcgapLD2m74pYxam0yyo5k8wIQHAAUfkfO
OUyv66EUvrnZSvbztqyhgo/L0qTQQDIrlSLDOQrbIFp2AKM1OenSvS8bCRwVVI1d1dgZ7r7usLOj
/UwQAwdBQ9rP0NALBolGJJQmbkPyopcNfy/ZKYhx6hnQQbyNxulr2OFIFPvmcAKhOPZ4NPa1ke7o
kkQlJGKzdktTI7Cs47Whp9D4tkJUgeDfHtrHP+zzyh8+ROVhsvCDUm6Q4hj2ox9fmTOYrz6EWMPI
Tb4XfTos2zENLhD87U6g8UA7oarCr1ZzpgAXqsTLygenfDPW9bmEjsiKHN7WhsbUNyg7Nyuvkck5
5HFx4ROwByhtJd899jTU1vTVRlP6Cjq2pd42R1uUiJF7EBDuxDtXvRamIxZJZsf3Zek5F3LgCIDe
Cu0w0GI3O2oD/MsRQx/F2Bx8i4Na0dUQqFHIR7LJzgXKTg3qsUFmcGPHhryLcs7urNZ8EHpTm6KU
RCPZGXxjgDEfisAQeYx9nx2QVdlTU8ut0YWGUHd2DyA/n50UT3a6KJSWDm7i7f6062XBDm0cKqvb
fYjXdvqAbDL4EQ05s/OP6ejeRf3YlPOPd+u3oTBAIsvjVOfb27IMmPpzGshlY4jx7Hko6IzA5N8N
EV7XaDRLHkUWAvZbQbFhbMNyaTlW/eKLFm18ss1fgwAoACnL72EG8qTS63/2TrnKssKHfugjikEp
Tim5WNahHf1E6Qww7jz7Nib/oEeveXb6Xq05Ho2nxiyro4Xq6mYKHGwqQT6wiIug+26zeGlMefET
HNyfelc5L6ExIrmPzPvFM0xzXzlo3fdxJntIy2BYys60XpUz7KVn5T9Nfzr0KmxeAdqEQBfYD/1e
LLgcpqvJynQbOU12aHyR3TkBj1dWOMhXIOm3qs7yH6bin/s8VZ8GOSqcPq3yFFq9c8JfdrX2B796
8XukA3Wo3U37xA/4sWkTd1nHaQ8KbFcck8Carp2wruDpcF+h0Qw1p8jpTtAPqx9B0/aN7PhlkJUZ
GnkuQVv30AoOIHUSrIwQzXUgwIwvRlEm58biOOzb9vCtdddempTfAa75f5R92ZLcuLLkr1w7z0Mb
kMRCXps7D7nvVVmLpNILraRqcd8Jbl8/zmB1Z0mt08dGJqMRgQAyKzNJAhHh7pDJmhysWg5bYCiD
dWTF2T3AL9l97gHghYBDgXi9SO9NaK85iyLFOx6TOzIBw2UgM925drDojXznG0206aaiD3zVxtVy
knCBsHF3sKfn3tzhAS0wevk9tQLp5efUCs63QUmOp/4QhCDx/GuiDAnjFS6maGNQiQgW1O8Tk48K
zHqROtV3InsbJz7OItbDsUkXmZgo32bit/lIPnT40C56fzzWqHXVpnOAhM1CSLB45Il9mWsWRkhj
IDgQbajGwc+s+gyAxifqJJMMzLNlt+/+NSrckSbzxdGoHLEkOgqeV1/ykJsPFoJmp9/Y2zL7aI+s
5otI6nf/EgVAS2KvwO/mi+tF1kPvA001R7Iyr63f+V2RBDkpCW5QqkkgqFoK/oWmasA94fF7fDD5
cwtJpl0DCPemGWzzy4gbr69V8A2PMNCn1LFxGrQY76BS7YAoA4DkaSRyuvlzP42scwSGfFnMI8lB
eACB0UgbFRV3OoLouPpzJL0mUyhRpJEicNiXGsVH5ICVHrAX/jr1K/6ACvFogy/DPXVxCL5hiFfv
7NoukBcIbKiFawY9ahv0qrYVf4d00WYo1OgDkxiswdFlfo84kIWomI0+iZF1K9fqrLu8841tO7bN
QZbNcEKeHeLjKi8fStzmAc9rsxcsI568GMW9i+Bh1BUYwwpVTKoi/KU2WLb83Xsbtf239+YX7MN7
Cw0DIrsT9ougW0Ffp8vaDprDDM6amqiabw4E+6ot4wE4knpfdHHcLRBZBYUcheucSpVrOwRjwGyU
SNuunT4wFkhjZ9i1NmrTQ8xsGfQePnUy1nmIZ7QvTuOk4tVPh0wztal9iJ2rot/avcoOBkpCzp3U
/ZnO6KCjHAxlnpSrW0dZet/CmnmLtFL9xo58e++oInhwhgnSNoDqF5UnJ0A8i8/kMXDbQn7Tfgb6
p1tCj90/9LiV2Le0/ocY/3xKTiOcKAWgolBsuj7Ath9sdAOCu0I5wKB4ybqcyopru24WZoPKwBZl
QU9SoESax+MXcvMYaE5FUSAC12KvEYZNc2kmt9YHlm8a/ju3Hlf+NkMpImSslH6u0nQLKDfyerjy
NpYIxm06NbukWEbQDfkcZyU7xJaE7Lgxshcm+j+GyHXukWju78CmDcT65G+brlzWWiFzNU2b6mxL
/kOk3qfNETfejSmQ7aDWBsPuxkHN2BLZxXBPW1tqFiyK9vPGd+oFYiP80EQsM9xHJUMmugS61KHC
VT8U7cI0W7F2M5edBFW74iHRyg3gGffvrwh1mqPfIE6TjFZzAsgE9BIpiKpPEOj0rI1fAFSeq77b
UD8dDBW+RrKwtn1maWBYcAgzvz3ndZkDyp8IMMg4sl+QMczrdx9bar0s6hrZ38mbOrTye/BfQmkh
LpC8hda6PuvOQzEh9KWWTQ6Jxi5GNT9S9zjFyqvZgPGtWTgITfYLMlZTD505qJTZ56W6u9kL0wL1
x9yr7ZVZoNCwx8pA4DF+rOlCwyUUnJuY45qj08B5LOwkgsIZ4uZ0QI4q6RDS/bPdgF8oA68/WT6M
pPYYhyY0y5c0120MhIQQip8OVqrsNe8TmVxAD9ZsGLjAL4Xp2Wemn82p3IsOZKazMejspYyGbB1i
paKwB/Gc0+inS3KJyTa4WQX9noCvbzNUIXvG7iQATZ+js4UBVbKDOx3ozI9Fk4FJQcKI/Zy7Jmsz
Vhzlu5OXUBxK5/WwIx8ycZH/OZqmvLXJh5p5ngq+vPVIU+UrU0JQsuqQMOqy8P0QIRpZAS+PdtI7
JQiH/D9mW0I95C4qlW/a1PhBEcgPQco4DKHyE4A8vUE1+wl7x4/RzF+CmzTYEf6zERqfUAVtny0D
/ICdHQxQih+iczkkGbiXtHEFCM1alk1gIcaT+AswRmZvvR+vUaSYofYjhHCN8II/dFR+y33ZfKkG
5O0NGbAHLHgccE/WDN9jHu/x0GrBglMBza/itcTDFdeDyPBZRN1wmk8NWxsHs8KaKotLIImmHjrI
DpVZA2jxeuwGm9ACaA90GC8ovLxCrLN6dMbCPQEsWC3JbmiQL+ZVUN7Fnj3eu6LH+mUaEIArABmj
XBw58MVPTg453Y5lz34+VosejHwnOgydkZ7YdLjZqKk7XS9FYm3yEQXhXVafa+nnzy6qYB9qx1sy
qwpQ17KqZJY8i77JnxF5RXljoR/I0c+TC6qknDtqVVH11mflME8CvTrQqiYBrsNpznza0OJG1O2p
mYxiXKEWiG+p2TgF0oMIcG+oOYRejd1Y5azs6UXBFRrukd2wl9SLTLxxKHPQW1CvI9vw3DRYoVIv
663qDiGDK3Vi6RouCjGwXWoY9gi25bgCIKM6NFgcIJSUxt4Zvy3vTGdGV3wBX3a3s8xcjAur9FoE
4AcwwZspNoYplJmnMzr4UAU4eCEOt+bv/G7DaAS50LBb8/9/qttL/jLVL+/g9hq/+FGHqju9b81H
L4DIsgGVkHxBp7cDiD/EKreLfgGhhOR461AhKOnLPP1zCLVv3c40461JZ7++QNIgI2kqsBz+8zRB
+dcbo1ehdzIbb69KRlmVPF9Ibl5HHWLvNr2J2xBqzi50SkOKIvoM5c1yb9hhft9AGlIgFXTKJsZO
OhSDQBWI4RXLwbLfbR2dRfHGgKjReZiuANRG63pT6RhYib/G0og8QrVcr6zzzT4yYLfHBHcietVb
xwB6nU528SVzAqzMddDKdVyE7nJ+xb8mRpQKwG1weHf02onOsEsuzWg1T0WDA/2SqC64m6dKtFms
g9AoZxfXcC82SIi2YJjQB6mZPsxnKmnfz35jI5fe4SrBhY1xdMj+OrvZ5DTNbVbquNlKsIQuI44r
HvRu7kPRKnBTBWBSp6YnYvdBW5DQ7mLrLpg8Ssir7YJGtEvqLLnjPuSIt6Rlx87zoE5DKRAgHkS+
UCKa6Tq7c2z7ApqU8q0YxcWQrHjjWl0ChZMMFseL6pMKE3Azuczbq6p/poJ0KkP3p1p0RAJm+81E
HmRPy/EOKPMFG7AhSER0DwI9fo3CSF1wQ1pTiw7GCDbnxG7e2sGPkelrUJFXuGW9dKQHFgOV+scq
4dN+vpQvzV9ncWS+2+isTbh8CYIhWbA8VS9zr79lpvsYax1fhRDxFbzX8lQ345FMEIeIrw0K8e88
3Mugmtf7S3Jr22sAMqZ78qJDU9W72M67M7X6MIqvVZZ/zlUGJo1pZjL1NTgrpGH5+5utze1q6UQs
3pILdSQ6BegiB4iHbDRnUEJO1G94vLq9qq+0vY17MFDf5vPtxNors0e9lungDUf56By5bK40jP4k
1EWUUCotPsxulqDhjea3cPsTYuwoO7B/XW6mzKvue1cFp9s708oLFyZoEoFJxQdGvrWsvIVhSPXh
ryotD2WkFuiqyIUO7ggOkNqszfmvoklV60J0L0318vayrMmcnVGibv32l7ZVaxyY0325fXAIkIL3
Xyf727vrM+He5f4LzTV/h25fTFHX4W5ujgU/gGGjm8A03V5ZEEkw8rR/jermyUrS+CmCZONBMYYK
3ckOPTvbyJvLiHU4ij+detOAymjvpAV/1iC6IycmLXPZSFadQ1sYK0Pk6UJDgO+x7c1PXTNk525q
ycIdN6gVAXNy6ZqPleyrewekV40Tm49kak1Qe/mpHx7J1rd+sUvDnC3nAcLyH3tz42ltgokTJXpY
V7fRniYHJ258QFTEXFCTBrj4sRjS7K9kakeEEpO+rbY0OdAm6Smysz+ok96uEZpHpHD9u/nVG7tD
tVko1zSZo+LuwnhxIX86uFH0msfKPFGrx/Jw6ymrBZ0I/qDR6P0rKlVW1EmmHBKZC155/YGa8VjY
OxUiWEcu9BY6IOPY+EgGQ0HjxS1HtqM3AFoPdvB1j60k9lRd+JmFdnsdudL3xdi9eZ3rfoG0+7CG
IuCw83s0A22sQLqFGs3IdU9FlUKBDwjqL+Ap5KDETZtj0YYoXbOus7mFAp8uS/CFIEazfN9xg0Jt
N9fp3WrzY6Q+jm1WLD4U6tlRDTFx034w8LYL3/tM+WufZd90rfOnAkm2na4h8YMorfs0OVBqG2vA
b7z+aiDI+S0SKICMO/4jtpO7JhmsFx01A/RArewq7bDdOqXVH7xSxohTxAysgbx/igco42YQ6Pw+
DYdGKf8RYrhKEQzGT9TbeHaCn0bCAEmYcOShY4DZwowBPkuC/hM0KsDlDPvNrZvQ54mrkEZEQG12
k8DekxvQEe+zDZPbbbYw+u4R0QEkjwfQfAPeYSzS4S1VAapLXeszZIdLFCWa6a7um/hT2fKTKszg
G/A8ybJAefRFK4udc3NAas0ewm9/jewSiFHQyFz6KNu2bbYyoggJIj9LPtFZ5st4Put+Y/udn89M
hvtmkXzIsxnSHo5gBtt9yOrNOTYxPBpilHtKr829ClmytTBKwEz+ytGRM82SlPWO7H2ULLIRid1L
0RbFVoJ+4LOVFjOflUwccx3bTrVHFRLEeZN85rPCWhr2qAGBtuUanyZ/B3EyoNRQpiCGHDzKVtFZ
66l2fhlIFzzYZRD/m3a3jPTCC7V3dGPIjqBUJs4v6SiQcDG7FXUgT5hfQmgI2qto7FeoofKONzdv
EMFm8BO17DnQnB0KNY46bdunoLOyNVjK+s3cHEHExmWFt2Sp9kl35ggC1+REnXToFAjDAOq6Uotm
62PzfTZudu+z+bbhb1qdNYh4OVa8IM4syA+dOsesLtSqWVLvIjetltSkA4K8IOb06wsvXRRsTh41
CMSWfJISIdtv5pg9pgE/z/G7V7FLaL8WLbgng4EXj0ZsHombwYM66S4G1mrdTxcFNPrCKRbd3ZUQ
7X7k3XhkEH9d4+aojkHtB8vGGfmpjnP7EwNd+kxbp7P8ABbKYuWjau4LuXlJyU8m87eOlbcA1ctv
dMXUNYQrSsQsrg1jzbHxW2fF/Dj8ptNzXtru1zYG7erYjOGBpUn2OA2k/irOoaFjoVzIDmO5jxPM
I2tLvvkI+ARB031DtrRbttwN7mPHNCHmOoJl1M5HiCjH774CiiwacozZykTytAVDL7g/OFv1dGZj
q9pl2kG4AGdz73RmB6+i6aHi7gAmNB1Aiqn9bY2C3q1oOJKyGneiBssI8PurceviPnMtFVLrE1/a
/GUEzbCqJYKu9F0mQRtdoSw3aXDdC5eJrwm4diGm2H21xp4tdRx10NLzu10jW2PHkOm86wAJXyIv
N76UfX8iDm03A3tnmHdfWZlADhL4C6OL0qcM0HtAt3HmVwVkQ3FLfjIi/W679dJZxli97rIKzEAc
N0pANNIDvWVPJslJltXr/I6nP0UWIPsijzTQOygWRM9uWpzy3HCfIhA+HXBHma7Cbvg62ROGp4UV
BPwgFahSfraPSGQscrMud7j99Wcs+PvzKGQHfWieb2OrCBcl66NhQT0qCMdFU4pgm3cDdM0M6CA4
7hTUmpo3m4qTYYfaturaTocaxPrIXsBGTeq42fJa1ZvSs9olVblRvRv2wFfFpben+rab3VDRuGWo
HV4kRNN6U7Zy7eqK3Fq9zjTuHr5hWndZLIx1OJ35cng/I9vvelFYCvoc1EpuI/x6Dg5SB5t6VMVz
VWVvNqKMb2FZbxCI676aqRevUD81XLTjILJn5vUmS5RcWtloLDwnNU8OMSJQoJjaAhE5rHP8A5no
oKYoMp0hTQEt12KEEC2KVzeR0kArT4A7KuIiGwgAoH9jyzMCOfnFnW6/mbZerLFhu4gL3JILo4/3
nBl4SpQxNNDb2ucQ0zGjNw9XhWNJ8Vq4QbQyhUgvbsycYzDm9brXmQbWG3hxqHm+8Tr9MeRt8+QE
YbP1vDzd+6mAUto0GXmMNhTXw1q8IrQfrTw1ZivFnGEHCkGqUaeDm2Xl2lPCWlOzA3jvQb47cFts
ZZqiXHxoHsfMA7Q/DtM9choAGELh4QplkHdbqc6GF+2zQK5/p1nh2XjUTp3jlIpXWcBWKFnsjEdE
1/ApdKFfrAj7HyN1tUOu18IjDCpPIFKsrgGCMbONmtSB6vZmZy8NBQKElrfWM2Dg7YFbxcRN7SB8
WEEa4taUIFDE52qfI9tHhbQj3WU8MYxDqvWTrCv/UYkmObVD7C2J0Vv+ade5nZxye5JnQgR+DS7f
BKKExQKXrfkNfBsaNf9Wcq+0HMD1gi8iEWH7yJwKhEPTrXYI3n3bAIzGtqWDh8AEebX2kMjC3nD8
yhmUeXo9fIZczLudCjHAkTnbyX/MIm/tGyMwBk0T73gXBhskOZDXc0bcF5ErB7sNQCFxkuzMOG2+
kEfQhHwbQZxvgcVWupyp5xuD9dvftol4HvkyoGSE4+4sCWq4QNZQP6OPVFcfm9SLiH+3p8+/DLu/
9f4y9ubcTlOVjqG3oz8eugFJV0ihl8ceEYBNVpn2Y4aSMMgcZ+Nb7t0Vfef9YY/lD1s4zrNOTOws
/d47oQq8msfotDDW2QCkEl1vbODVNjKCHLGnaQ2kpwVPNx0Sd7SXjL3eMNM3XHUBMol9WkLchwN5
3cm0hkDxoN+R2Dc/aDJgbd6mz5zVDL/TrgI3TWpvEoHi4jAuizNA8NkaZU/lp0qZ3wnaaMjvuG3F
b7cxLByDleGJFy3xZRJqDRXG5ebWdOu+3EAeOdgkyvdPYgD0SvSfqfo9z1tI0wXecHG4050sjY1M
WHrmax3PDnb/yHpzgWxBiQoRXBI5VpgIC/PiRDI06dQUU5N67RbYTurFXtF6pt7fjY1lgMxFmoFA
1cguWCZgXQkBWqvsnWOpGZaak72rJAgDhual1E5u/9Cxch6gR7sCw62fXgN/AjDo8ASmbsG/Z8AQ
r0Crwe+MAqp/g6HiZz/JqzWUpMYzIF/JQRax3I5Fbt/bUSGWrZDBS2tlD2mS8x8A9qO+0dVvQfnn
cBVolG+0sQUifzwrwI/gIhTjpifRtB6qB/pPdPmT3eKZ3KqimtWH3MFK74HtPmYZhJFugkRpETRb
oQOQ4Y4QJLp1mAWH4IdxDwYbMFEVqNpHcGVRirA7UrMZ8vcmQQ/xdPjYO/zcpN6IAR72b8fmI2p0
yixdgdr2JGqV7d1pgYVqRCiyOWUanKlNh8nFy8dsH8UqPJlYfBKfQaS7PzyRB/ey6/kDG+MLkSHY
WWdvUTYabchrSMc/gNLz77G2nb3IbA02vPoEXtPK9a+5wF8xe2V1ITfaqe01IpQoEO4r9jm0wQ2H
69q7ZkENPm7c/M/AyCAH5bUBgi6dfR5RKg5xxNp+aPK6WeZm1n+JXPu1dVX8h1U2GD7loURSYqvE
4jfpQmi19wWDIJuPa9qvwY3SDUiTtGZ49kzjNTE8Pi8o29hMT3kUvNIyjTYIDlCuC8du4wMt1lyO
3yDA8MWa2LyI10v3XnI2KjwqJuYvsje9BrRjsvPOWd5cyQ6ZzgQPBrdcgLB33AI0k35WkBfPTCf4
lnqAQStwsV2iJOguDgDUKDVogm8RpAEEA/eGpUJv+/PI2AzH+yy1P2dY2ZxBwZSdserNztiBRDvR
G58cOwyPdhRufCstH5Mkau9lrFDQ0kEZtEfMZVl5jO2o12hFc/J95+vcywb5VgP8ccTiCLsWyQ1I
XiJCRr50AHHdRnSZcUetsHTl6l//9b//7//53v+3/0d+jzJSP8/+K9PpfR5mTf0//5LsX/9VzOb9
2//8i7uO7QjBwWEhXLCPSOmg//vrA5Lg8Db/V9CAbwxqRNYjr/P6sbFWECBI36LM84FN80uEbl2+
s92JVQFI+ocmHgDD1Vq9IXWO9Hn2vTVW8z7W74L4CMTKNqYVVidEu0OpmUgucgzSrUO8cpBL5Ytg
KMPtrDIYh81PbeCILwEKYW7LjCgW0QrZmBQCIWAmooMfex9t5FymyYrhN36APDGqZ6eDyNL+bE+H
PmqqTY6bHhiZ/uxNKv0FZPrpTrQMK3aRygr1SE47u9BYcqYJoKbAFv/80XPr7x+9lFzilyUEctCS
//zRgx4vN7paycemC4cdksA+qqbMcZ1yo3ypYiRNpuVENwIHXTq8uicPCcwToNoMZWK/96oyzzik
gfNhno5NNBt2ryFWbByEqIOXJKysVWTH3VlBEvNYFuDJGJCb+jSC9Bkfr3ybXME/jRrvyZV5UBrx
k+FEl5lZDXc6iOwD5xbuuYA0qP/wu3TtXz8czhD1xafDURoihRQ/fzidE5cOSuezx3mRLgsBXH7O
PyFDkV+hKNteAdV/ptthWGfGhm551Jy8UK6VXYcCWsVW4L4iBqzXUqQZWNNwYwqyGmINQjRfLF2d
1bRGxEPxIYtY/lkYBSSDig6uQ86PtboPjLy6R6H9Bgl78ZhPbPoluG1BdxB7R7KBMizeNgX4H6mX
BlRhvxETLz+iZlCtrUIO3J6dLhGcivajysDa72WAPPYeODPsLq6WtQcUYdA8QrtePP7iy837Wlp7
B8odvyztSWHO0sI9TJ0kPze2PtBJHYIeWP6yk8nDP6rOTZ+a6YBIYVGJCARgaKShbBctoIeH1C2y
J0ub1cYwx3xNvTS665J5dA7y3rs53sgLi60t3sQfyOXbRk13ZbPZUEdpseA//CK4+9MvQjDmmPgv
oJitAENW9nQ5fbhT4c5iDaCS8R8FHlGQj2P9pTNBr0w4w7D8ZLq19UqLMG60/ckXXn8xAhdLNKOC
FGQUn0lVdlaJJfHYWR6WTiu3KIpFM6m9hSgChPZOGUFcJi6PNIg6qPlvbfNkPou9bV07qLIZbCfZ
qW40j4w75pHOeB/b5SILB1RbIVHEdtyJ9rfuv/nMBl7p7X+49/x8258+TBBASc6k41ogonPlzx9m
HFTMTFLmPai+HpCKTd2FCfzCvRUaLoq+U3PdJm72kjOxprUueVRVAJRexzsw3IJ4FmnEwgH2uC12
NfIM0322mu6uHw4AGZ1bDfE2OJAZGh8IOpkBwmn+mC2r2AS9q8XSq+nG4YKCLdTBUuO9A9mZEFEC
0LobXGfLqCjAZeO5yVWizuWfPxVX/e0nZnPFhDItUO4ybv/yqWBFxf2sSeQDg1zu2Z4EM0BtEqOE
bVK5JU5UX0bRqi+uoRyT1Qfq5RyCBkSXTDbw5wEY64BKnqiVPTWgDq6XzaquIgNc3Gm9pFLAXICe
A1LI/lFMFYORv1W6UJ9vXrVEdZpikG7sptBQ4UUgxQgNf0dNPdk6BwilYLD/ZiO/Ygo1zc6TH9mG
2sFSmxsv1UTvvVD+yB9xG4auiOVHYOqS5Z56whIaW14FGS7q/eDt8rqGQC53T4G2pp/A8BU/p2IT
WfW4ywQKVSY7y3uJewSCimBNwY4fhP0OivGFs2hrt3+0JgBJASAyUrfYKU2tqa8boKCUNAjLQSIs
8DPQO3emt4e4d3HRTQia+bHxjk6qviSZbh7IlOPRtUqQw9hQkzrMBBAqZr7+82/EEn+7dFzobbgm
xAVcwbELn/o/3IcGl+FxN9jlQxCYU9Q5+xzVVfgt61B06PWS3SPzE6I8DwXA4NcLvhVgxEB+33sp
kFbaQDcVLBlKhk8/j3SrlmEDM5zc1AiBcQUXi+yiCjEp0NVS0wnHdVDo8bENFFhF/GwTTop4RW7k
Z9DEotR0amKH0ewcNbHcTM20Avlo6Yh+R00Ajd6npCakkNchSs3Wjo1fOSGCQs+q1+Eomw/Qa6DF
sTKqqhk4hEDVuE84oG4z9FqkIJKAEpg5Q6+hNpffebb4AL0u/L5e6y7V80vQ6wwA5qDu24rVi2Up
fZWW69/FLfCvPUA8L7a2oBTOWHpChYJ6Mv1y7wWF+QJWkWaDe6q3JbcoAv95gVxX1ziod2qxgyC7
5M3rbVrbHxEBnobTtIXOfYTii1Ot+Yi6UUg3DmUbPIFznaM+B9G6StX7oUZGALACtQT7RfiG5VO2
SMfSe47b0Vp5Rp/cZagN3em8tfY0k2iQAbzN1LHUf3CLHuBk6GS1Xr+0IBqH4DSwyc50ILuommFd
C1svTTm+26iD/HqMshmz5zmccAsRq/rO8RFBybhOv4IA/kDKkE3UHEU/ui8oYpTLSA0B8BOQT1VN
Ze76EAF707JtvAMn/eqE9aH2smeAGeI7htvhdcDGCJoXELgWefuEPJcPOTs/f8rTsYZMQNFuqSnL
RO/rFoXj1IQIs31f12wTaTu/IsJurnKWqAerzJM7VqqtOfTqgUx96DUrz/LGjT3ZLF7WUO6Y3b0u
yS5Wke0pWAvRILAbJnJPAaOAMmSTrekVaqNbBkA4FksOqNtejMy8hpVAUC+v97ZXlT9aK361o9EB
5rX2ltim8/vStOstT2oD9UAj6BqA4twUoc4ffjdPEu/7tCi3CFi067KFJF4WFg/FhEZBGSRUkicg
SmbkEG2skwyXFGx0EBAOIF854i7lhCVy8v3wxcnz1Tjkw3MUA6DhlNJErgU7dqxuOQAaOR6kE7mh
SIoVgEX9oauaChm4ru3icx3l5bI2mXsFP2mwtZ0ihOJMPpxiC9F5lCSqR2khUSDzwPkGTNU6SX3+
w9fusW2QkaHhKAdwr9wPwi0KmsbNP98J7V+fllg1cGYzPBikaZq4p/x8I0QYqmys3mghGG8ixNp5
SC8RZAB0U/duoM0dqMIQESFbC+2ooGmfxkaWELwBS75UhXmN2gzrga5Mv+f4VaK4jH++eaCG30ei
2gt3aqJYIZ4VDZJV7H9ad02kKnoSsKUzSDhCGHfp13U6ryNsVB8vNR/iiw4a6546GDIg9//8MZi/
rkunj0EwrBumf1LSDvvD80D1Peq8HaYv7zXtyp2QpLjkGZSPQeKFMIBtjeDLvF30iW+veG+Xv94M
aESRoMifrv6gAJ8dMmXR8p/fMjd/Weco0zEdB9+cg5sH/9vOE0hTE0KDYXSZF/SjpyowofvhV8SE
kykoD7adeFu6Htv+aaZnfGWilOrvZh+8jbOZ2Tr8CqmNm3cdNWolwjIDR9OawpypcsNnS4DLJU/W
Q1CDOBgpj1UWm8GD4ZfvZxBC4KtOA+aR+SZfDdPZzS+DRN5/2I7T/uEWCRF4pmMbzLGxsKXLGdo/
/5y7YezDahTxbvAA9RJLG6Is7QipbYWFJgJI6qEbOwjqToCTTsf3KHqrPt08PIOPyA9Z/aLzPag2
WoAyhH0PKacABNMJnjlAgebBo2BpeeimXmrSwUcieJC9fwo4g1bVX+OzTsTACZvmN9Yd//k3YE3R
hZ//XFy8jgJLCLeUAibr5z8XUIt0QCbL380YLrtYzhEZxPbds+VnSFyCQ6WaDvHo1+ABh70dMmDa
QFC9iCVYHH3dgpiPKYStfcveDuByDrBfAHT3Q/vWT5gwp/oPv2Z8SfYUDfjwxwhm4S9xXdtChIc7
zq9RLAZV31yFQb1NdMwPGnLhS1QKoYKtE/6XMHVBgYfCc0dVQEryPlyQHRVAagMuRiSgwyz44rI8
gdiRkBcTOYfnFHlRcstykR39AGEXauYCtNR11DGQOoZYLfdNcUDG7BuKraIfaXHBohFPpMy3kZHy
nJeJaniJyKB+4F7SbFJWlqcmadUBSeRu21R8vAc221/hVm59nuZpGy/8MY7v81gGmB4lkolFcTH9
AA8QMEi2FxTanx0/zg8Wrm5zCg9pMFD5+jwazxV4Ny7kRWZqDrocd0A/v5KdTNRJh6EtvZWJZf9y
fgUy1tOUtdm3C51l/pZsH17MUc1WD1F9/GBL2yw9Naxcia6E3iQNoZcSAH9traRKP9rIxxBVPmmg
tQhY/P1dQ4oae0KHuVustMq9z8CCmAA5BhVHE/hMJ8lWQPtZ4hQVFsL1semBJk8b7ZHauZP7y8Y3
Q6xuh3Xi1RKqamM8LEGgjCeKbNJHpQN1Hrl3J3mA1mTSiWcu6oYJaIWIFPkbnx8Nnv64eXSC/QAJ
tsKtncdYL2IkEnFq3yjILNMc7jQRiNNBWqDFmTx4UsY7xMYRgJ46yWbHfI3QVXA/v1LqDpt0GMbV
PEeIFW80Rneq2oZ1DKa4aZxVO9nadE21nmfIvfJqQ9/yNqkyx3AFoGexpVn5WHiXMPEPjmAiXwIO
CEWKwht2CZtfp/E9foJ0y2dyp3l6pPUXDYg0D9T0AodPqB3UdU5vgQ6lDz6NRFonGuU7vrGrCnwn
9K7IZluAIyDXfSH/kIcg5/DMYEWfzdB7X+28Dk8OuOFwj2k3VsD5A4ge+YM9ggoLehLuupEiyJa9
ES+g2JJeyQU1BjYgbFAjDS0rX1sRb7ZuCzbhOnlNuiTZ9CMP99ywik/J6GEBopJXVEDWK9nk1hGq
o/2D0bbfzNKLX1EXhaVE1pgXx3fjO6xO5YI6Mtn/aEtlXEMvj09j3SQregFExo/OVM6Yt8MFVH2g
se/xVdCLJN5TXrg22Ff7ZJsUnbutuVF8gfT2cmCVt7GSGtBSF2kcozl2UYncg0YwcIm7S7Q3Y8WA
scZHhsgjWxR9yMqlh5uYZ/rZlXpNGbYriZ3/lpr/j7LzWnIb2dL1EyEC3tyCnkWyvNMNQlJLSHhv
n/58SNZu6vR07Ji5QSAtUCwSmVjrN0LxwDNhvHqdquY7XBGjubhepz5jiBFtA51AnixWea3eQ2nc
X/u2I/xsrAKKbdAYP+VsTukoO0x2rRVv4dqzrozmU2bcybZrTQ4TIgPxdr1VV2nzI+8sWK0sd26k
vF8hIgJtqGHRJB77dc9LTDQmWbeT99EVqnkyzPzrngfbvQdOnF/vefk6bNE2KDbyqqkFgn12HDLp
ywWWg7xv4s3D9b7+2z3LQWOj/I97DpMawX7ybvdtPm4HJbF2Xe0dSnJzcNC6EmCH0rO1kKdT2tXA
VsmJlJFj7T3Z4ioFbMU8xdbt2rOF1BFbbohr24ILWeYYQFRvg8h9TwyBkbSsU5EXFSd5eq0te131
gdoFuZKsRcQCYCTPcVPB56hReWMLkj7Du0yfqwxHysF7lB0ADRgbFSrVRhZLNdGfGCw7yiE4gLnr
QQz5VtY1LsniLlphhTodij5dfQ1j3ka04HK6Ct1tvU+f1dBq7yfN3t16ZNXU8Wd2xV7O1c2td+YT
yftVVZZ3sp8cWocjdmzq2BxkXT6qw2ky48+5mruDa1TpmshuvDPb0TqqSZ6dw7Fmpz6ug7w8uEmB
vZWaZ34qyumXmLdp7jS/p3T+yRu0/uYWJBfiOsjBhCN8NzcmL5Z6Gz6OAToyea9n33TNJVfMIACz
vOm0+vfYMhDib+fsSV55nArrGMejfUAacFe6NvJC+uzctbH4ZQx6RZpUQdzSdq1zxKqxNctQg02H
ZfaUVN5KDcA8KM2mMhHmSEFZfHdD9YKE9pL+JGrjjnzIMUABEenFX0oX/qxwdv2wRzVZmcMUPDfo
U66xYVChfcxf14bFXx7/cd2oC91H+BDQ5oQY3kAJQ3DWQBT8f9fDohs+X9GUW28qUTBH/XxbowGy
DlIsdPJeY8M99dp3iHl+0OvNp9dAtReoxu1VYhlvnmkfq2yZtfa0lTtjdGSMvXafRwm5HDmSWGQg
quk58LTy6GAmvZEDsnw367H7DWpJikHO0ByA6bsvs2c/yPbZjonpatVwESXhediN+J0vV8q8EKEv
03nhZ9ceRlUk20qvg29Bvb0ONNx+o3dzcdRUIlyY/H1cbwTUrK/kfHAJLwRnnfzNqlgmBLh0LKIu
f5tdMe11qODbrO26z6ScfNlBMeDn4d2X3SG+VD15LuZT8lKNBXm7YdfwEIKBONkoYK5lg2I1W4+n
5nvnGubORap0J5JReS9M/vPLNZG4q9azcFNSuCB+8Eiurh9XgbG6D94lfLIVHGqCxURYjqhjED8E
kj7b2Q5341zWe1xIpre5wGdl+aCTDF0FBDCzsz0rHhC8WPdnlqRXklWv1YSDRwSeYF+ECbZh18Q3
2W8L7QTiWTapy0UIRjZoofOsjJhzLqtprcTWU7kc3JS9XWXEykYun5HX0+D+FPbYXBfUMovmXYHu
z0oOkr160LsT28mzLNlj5+G6MbAMF4W+Y5urHWFQ+Q6omNfUVJTHJCzvtKAP30en4MOB7HmNRda1
BsxJzcaNbLWzMF0rpO4OMvgIkvR3WrrqRZaWGXVQFK/5MiPydAirE7+0Kq77H7J4KvCbhBRyAnvq
njqrZ3faV6O+H5zuXl8a4LpBIvujWRnLPQ99+zCXMR524LLcU2Dp/zmdhI3Lzjz+FWrfBjNE7Lvr
M4JgnpGshCPalcsauasM1UxW2DHu9N41Lg18k6e5VsXZyNT7r865QsJv7LL1tawTL4ShWbU43SyT
NTk+pGr8mEZe+kRqnIC/8H51dkqb3rnZRm8bvmbyQo1Z/OzKVtuARFc34J0NlLjs+D0NFXuTKV6B
sQ3FakCSPRBJeZLF0dD3YNDYRRWB9ZzP5aaY8uQ9FDWZjMXUi4108o5bgrur1eCrNU7HZI1i03SQ
rb3qfDcLUd/LoUq4mQ0VxkJalQ8EX17ldbLcrI7yprJlfijj/35TsjUj+ihvSkHhk81CUu2CaVZP
EuV5xXsuxZwEuB/wJnMVC5BdrjICfyBDQyUgwL50cqSYwG2iayc5Z7R0srJsXldtuOGVfgUsKX4G
BzK/GqDdkxZ2sCypQ8EWDTV2WXI142DManItpeV0MsJieJBtQevdo9fl3suSHqrPFdKS1xKoyvdu
dLSLbMvD7IcmrOiqGq7iME9uxBzO10uoderz2whOUhscgdXaz70JQMhyc0FXoFmgpe6dbM1Z530t
M8nTyFb83/lNpSBtu1B9tR0vXWXqubXr5EBqrHiZbSfeJYqqrWUxTNX27NbBh6PaEd9ifErDCbUx
2ai2XKowGu+YN0rxMiZ9sc1jQvSydQiM7NRMPNGuY1t0Utz0RXbNcqTKCdSzcV8uKrqh3+D4kJJ9
ZyIPBYYj6P+0HppLamAtkCaZtia/3lysCp9fQDmcxgKMxYRjw/ZaWQmPpqrRHuKsNw+EHiYs4ZY5
VIAgmZF91IM4jDMYdcQR82fNG7JLFYmLqmhKAVh05oVNM7ATWlqtqGnvggnEWZBVxbOsw+jqm5Xp
ALGWqsgbMI1fXoQmOcGkwVrQi4anL+NHDehUIDB3lEU5Qi+3IunVJ1mjCfZ6k5UmW9kmpmR4IAxy
7S57DCOG111JJEkWXcKeCPf3T7MzfkMqpz3J6lYB1sgXtD/KYthUJkwj6AKyKA9Drb8YbZqe5ZW8
GXpFxOoFZYkblQfVWuO9seaLkj4M5qhuDLXrNzxpqm3eFs5aDuwLTXkafl3/2qby5vUE2RxYHrPM
saHfJ2m808WUP8vuVk5iVldn/ev23dDkHch69xL8plbwReHjhyucnVD2dgzjIXEWZLbiHm9V8iwZ
nS1IvvEsS9cqDDdIG47jDkLt13B0/g2g41O/QungIMrR2aQmPIcJFOxDH7vZ9RA07mK4EBy9rkBm
JmuQuxvH/Kuf4XXDtnMw9vNEGa2HJNTO5LPbM0jAbJ2MqfgZHGSY+daumv1/bZfjWZozXv7SYkuW
y1lXpIjuuhZuvnRHvxWliM6tCHUI+ZmlMzRFOrP9fr21yrENsMx17anjwSWDdd8Y2m+ZErZdgURb
Xds7mRJm13aeMCJ4atmFyl5B7LxOA3rFYTZ426uHkq699l3UPnqmVz2mRvomkTBlHLpbpyy9bcfS
SUrWn2xolZCMi91NZytV6uwkeG1JkkiUoID+00VqbCWjqNZI4YybaSiSyXe8/AHdw/ggAVLXOgmT
sse2WV/N3fD8BiBSjiig26rLh4aQsphNILs5xBl0/4xX2YrFGAbH+DqkyRBux5A4XakMqGlqeqGe
ReJtNLJjD8ZymFC/eAiz8sek18lRlmS92+lfQ2WdPKi2Mq4nXtruLQOt4whx6rvJafoXK+maTVuJ
ZjssRVPRnIMdh9FKthZm7N1XtXmUjbKq7Pu1Z6jaoyzhl4M875QVd3iw/zmbqm2jsLYfccpun5Tk
3On58Kgt9udDRgrdC1rVl22yzg4VbKyigYDQ0l/Wecm5rTv91MfZ5TbQnkbVl8V/DDRyi7Q4g+CD
DYQp5q8ryQFxlgf7Qnfd9JKzT0B0QSOEFTp7Rcn1uzwY7P9xxg5/qzkB6K+W6BGRNKIUCwsBeMBQ
9dZJlrpRse4wxvguS/IA5H9axTid74xsQKi7d8OnnnjqMlhOE0Stsvy6o3XfJKhuLzO2wrJOw6CI
J1sAkkpzPCDnN13+STGy1mtT2C4SqHx88hDX9V1qGMpZlqYBHu04aG+yVDtDf6oLd96lZM5OUShw
lFwOyd9nVuR1uzapPmWPVKu+esjilKYryyxjbAnNFglaSEAzlrW+h1r2ZahS715dGrKloTABsyII
C02/GLx7yMZfI2C7/p5LHbqOlR76BaJgaLP5aKJ+OevNU7bAFBwe7fumJIwiO8i6YREDUsDCXgc1
hWI+Ot42d862Na7sRI8AS+fmRR4Gb8SGDQ/dbY+hEi/0NAh3ATpPS4sJf3E0CKnJfrIVcOFLjyvb
Xipr5Z6NJYrt3klhLU9DY9+XDbK8tCpB+BPMJ/x7gZdQ7g368+0sVCaxLpc6JaTVTLw/W2/9xsI6
YXbzQwxD9UlwlnQI//4LeVf9qSIbKetrPOgJmzXlXh2j6lPwmpSNpf3Wd2x4kODklXupvw3Pcam5
q4FmP7Q6ijUzPk7vvEgggL6c1UudPJN1slX2G/pa/LPV9YavsUUd1CtvEPpOmQ1Icq1AJAkl/iMA
lI2sutXLs8Juw3Pnms3Os5L5xUyDs4JJx1/LCZDJQZ5gCn+tcWqcfK9W5AH/iS7uxFGptYc04B0i
kv85edp4M2Y97jQQIOF/ai8H2WDMujh6/xnh8pderlQgB+MWMB7GvNaLsd0NbqW98K9UdkMa5mtZ
TBuQxhZhG18WmzHhNY2dQlhHercyFH07DHEMdoihHghHv+KXd6e0hvYiJ67jisDqUhQ2E3s5sfaA
CC86wZP7gMDYphT6ePEWclAyYhGqWuG6h/VEKjtoTeMdxTAkDZOsXGlear4rdk60VskreG6V8V6X
zedkGelDSPzz5V8GKdqkrvNCt885ttqKEifsldZhCOqSX8w6kifDvGbFsve2YVvbTNHz3QTGm/g4
i68sGo3Jm9Wy+Mpii5/qas5E9ThNqXnUU09ZIQM1faiIJq36zspOhFz6dzBpuYlnguwlSlOBbuaN
H56LaC+CT9nJ6BXZSw7+t16GAhck12xBNCTp303lLGco2+7rsrL4j8vSq0mHYlspg7Ymf5hdbofY
QA+uVM+3mkxjHffBZK3q2ipPsgF3kfwC+b07qQj7fuQZv2XWmVdcwux9NlXWNiHz+dHXzTpdMEux
g4lBWLbuKUYJ9n7ssTy/gpkYGdRx8ppW7ddILciuI2WH9O+RlZ4Z15ES7YTF5ONUtPsIr4rvTb4b
Eaz6XeNE6Vdlb79aqHRsin6IznWlJHe1Mupbz7KLZyIt5Lac3vzZzZ0vRyXF9NmJOXpvCcavQZWJ
izBJrWoW8TtIsMlT3ARiFWZp9SMaXFQeyJwlASuqUjYfc+RVaLY04h65yP7g1sUnm/5sXY0msSiM
l9B7mtxvbDjB1HbR78XoJIH19plnmrMKCit60NpA37tuYu8LQyNJBP4em95h/DTtAhsb1lZNCT47
FoROs7xLUGnFSw+FYFXiEbLXvKJ4UUlVQff05lVpivJlmAb1vsUtkd9d8SJ7WKO7D+cpfZBVdu01
q9h1xUH2n8Pe2lWZlq5lK0H89oI82qO8lKxyxbjGaqd7lKVWGB58I3xM5NxRVCtbG09lpGG5GTs0
CkCw5TfZdyyy+pJFFozvSDEw04myF0JXlz7Ni29GBEbaRNLnWLsu2NoZUkejFd+mYELNszP5UuDl
8VGqP2R3RQObNLps7GURXQanaIfPwuiqPc56zVZW42O6bs04g0uR6YdCF9VGTtor1rHgx/hi5y2U
PMM8gCFLnpLCxLfHBNzdOD3+VEUfsBRWrNVEk5/KFpSRmHpIXvmQrOyw7vaoeCkkSJfy/3Lwdarl
av86gRbiAhq3Beori2JDC7MfPYvXWEOMrNNKy5f1uTbO6zIcjGu3Oh//6Na66Z/dbDZLB5V98nmK
pCU4ScS/oqT1/MbR8EtoZ/NdxXk3Rw/6TVU9cW/blfDn5SHK/qDfeXAzNrJoVxZ5eAIFJ1kMjNc+
tNs3YdTmZczChDQmk/W2BZm4Q+Iw7n2bnP9P2OxrVc8JTgBsuos1z/tmGrjJYZ2oPiHW0m/HpFXu
Aq/q7iB3u1sjKpXHeELwTcDx/mb13UWX4+cEGaghqv8qcywqRqcdUGjFe7gMvPzilFN3QMZ62sdB
095nk4KqMFYkbySIfmVxL36H6t7SDe6j0vRXN3VH3Gj47SkLySyOK20HM6A7tmLGrbXPrU2E9ueL
ujwoeHsffyh2g5Y1MTH8Ivt9YqjBflLqcN02uvGaR627LyuCELI4ASnbJ0oSX4uYnBp73WuSa3EI
+ZVmWJ+t1SI2X1N1JFtu5DnrK8XWikeKdnHt7JCu3lcYKV5b7Tps9w4RoetYUTjs81KB1eAytrTJ
njSThv3jclfQezJs45T+2ppZEEk7V0WFcmn1vDLah5oyXVtTL1B2Ya+p19Y5jYMdKXbIGMvMtUMi
BEtw49pqaTg9WzqC43IqEanGTm3RUZVF1jZtN3cNsgXL2Hwc5p1uBZimLNfVen3cYd8GVWtqDo1b
tvtgyl/xHhpHH5Zlc5YH/r1fZ7Fx7zTzePpnD9lNQHn1SeSlO1lsSkyGc2FhmrTYR2am7p69uQVn
VAb3LL6GgziKHW2rEPFTWSn7yUNYxD+cCGSpLMlGW0F/ssuGbbyMv3WNU2JRaUwu7FYnz1pdfdFz
LE1vczc4s965wjo2UcCKJ7sFMZzbCq2ctZxYy3j4+BHs8QyW9d3tYkGB/UilFA8JL+R/XB8KR4PI
UR5vZN/bxRw9OVhuU55u9V2oZEe0q9/klW9zR7nurgiMadc5nOfA0aCKLnYr8qBEOK0ID5fsaWGV
/ac6TYXV+rKsY5Xx96lFKg39FiQHDCVbqwAsTtdT2bUtU8UXLX58suW/TNem0U4PQlILyyWnZR47
7HgrkmVzUlwkRjx9o8UuezN0cL1B8w5VyLdcFm0rcXhvEsVZtbzwrcbDTdZro2scqlplGwv46kNr
oILZDXBnUM7ma0Y0QNYnmTceZjFCDpSTY8tDjgRcITEQNrQaqQB5KNvYO9XLQRbb1qq2agBRXNYN
VUWSmhx/6au6ahKZip1z7LTOOUmbdecZ8x2LsElsbGmwA6ffEPhiXUly9tmyo2zRImwbl95iGXur
l2deoH0Nk8Xr2Dq0jmaB5uqPKm1206QrJyANqWtmZ3mYzAjBquUgz2RdRMJoDQ66Xv2jAalxCIjL
WNk5VvrdpJbF8R/1soccSpo82NZsl69X/LeLybFa7f0ggLhE5gj9pkMwbdXFHnFaDuC6vg6lNFBM
oZUc7FDd1LJ46zMYobpSPWXY6Y0T+5ZmRRhK1+HBKbN0N4gwfYuC5FFSSuYmiPlatH/28ACj//ce
gVK162lukYf1UBD1upbgVRvmJ111NqaB1+6tykljxBFu5duIWk+6vVFUZ+gx2UnWXzs7k+qs+wxH
O6vr2ge05mG2mDh2jMROPNJ9tbPHlqrwq8lqH66VZd7sAPQtQq7UFcuhqdNowzu2upbTXBs0B/+Y
BDXtWV1snBZvp1GZ1FWaBt3qVhe7wnGu5UJ6N92aNA05VV+OlJV/tMty06CF8Y/p/rXjuNyBbJEH
OaOtuV91tyK/OhZ22cfNKxxhtgkEtLVHxmX0y3AqzyNujGR2ikq9q+CmqIagKFu6oNG7ddjWcCv5
L29lpV3biynIZMTrpEb71BiapypSeZbokXNwvYRwyVAnj7r7IdtkDYjTeO8QeVzd6mwLH48oh02n
JVb9JMAKPBVPsrs8pIbHtl11nes1ZJ0p1BjRENHs9cId9lqmgoHJsvRMMC49N8Q+9gIViCootIHv
rstRtsg+YDlb8Ng9Os5Lb9kAd1LbFr2BZFiW6sfCSvrmJcgw/LUqrPA8N3zOrGj81DIw67WVteSh
K0zp0hCARN5Mx6mCVM/GMXxASBODRgUGZsKrsz9k5vQXRPsVJJQh9NNuAGtkeGCWTAQF0qh7UQKS
eL1RI93hIL2tpkl8UJZ9F9ylYmOM0/hSNoDJIxtlfc1NDteZMDoluBIg+Njx80uz/BLMGSKqbXln
WDp5XGdKS7JD/ynLM3looqbYm42B2FMYnu2/D4TW4L6PPNayyNV3qtt8ysZb/T/6zmMlFmzbv85x
GyoStz/iybeRc9/q5dmtbi7d6BQhm73cwT+udKuTN5PMSC+7uBD+3dXNzWhX2TlCW6HVnBGGxaje
CY3t6GbNpo5n8PvZo+dA5FSK1n0pc/2hxH7pXiWR+tJ02uzPTpve9UPmvcxB16yJuzh8BrSazWBv
Dbb/G30peouX7qwAwZEzxX2t4RsjvstGC6mgp4CfC3vuU51YJTZsIT91vNc5BoucLRkosAyyLE+R
SR+OIFoX3sfovWYBPt/pOFxkCSrnc5arw/21JEwCW+74cC3Zzj6bC/VRlryECImNbkBuOO/gz6EN
D+18Lw86QNhNHhgqEAXq8sr8aqhBVGK54rqbVrU6G4b/0oKoih/yhNrfZqjQCbiPQ7HL0wgz+r9n
hhzvbXID9KWHCSd0p8zcoD1mP7SAbh7Mwon3k+nALOtLoCXLwSAqcs6wntcD3kbYlVLXGeHOqOeR
7Skl2TeOTN2v7Qi6OvY+Dx2mSbEyntRoGtYZka0fqPBUmv2jRmlvrSaZfjKU0rlMPWk12VDBNse3
U/3sBwsO59z+gpDl7qamLY4ZZg2IAN5OY+DZR9K6zbyKQ704tpqNd9eoBAcsHYg5Q6i0rbp8ET0w
cFb4+kBwr3zJ2ODsaqyw17I1g1x4rofsjWB02q66YfbdLmqeyiWpisrM7FsOLo596GEKAEMKW5Eu
V4+NFszXQ5IPfxZ/KLOdIfSrhHdEheClLGfBXIg/irLhH3Xp0q90cyxo5RBtbjc8W6x9DRxoFIKM
x5SJjSPUGlZsFD9qVg0TpmqqH01vv3ijarwk3WjuE8cMtmnZB+8KNIIRKM2PakZyNO+n9hKrmXEe
yXauqnrM78dIqM0uDGGi5aC80MMYgoPWJHhFNnrwoC8H3pqqy7AQ2WLC/RswsGzSmwHXGBplN5bo
X4Sv46OcQx6EHQECD7fQUsGlCXPG2xwpQ9OYvhllidImiXRcobp4F/UgwoPeEpcYHYdLUQk0X5vA
JhJB8dYglmJmtkCfDEyYbg2KbVVnBeCmU+Uo5+aN82GEAVrLonbubIjF70P3w16qAzygDt0SHCRL
UPkgmMO9BtcVBaxBwR3VVk6Qh83NEGYkfpYGWSdbLY3XXMTa6QMctlqhQegr2ezcey0Icdcxox/q
lD41VaW8lEC79s1s6tu0ypWP3FJWssOEw/a6qxLzJEcGOVAdab2CzchTpqnkd7+sIForZbVLjPvY
tvR7IpLDNswUHET+rpNndSyq1RLO2E7e1MMh5M2on0aXLyZj5cGqU/3iFS+yYBQ8IPwM0N9hLJy/
nHrqkg377nRjwuBb30ZVy/jQKHu/mQJnJxvkrQRgH7DwCRGZX1yxHaj4SteItwnP9/u+1EKfhD4B
53qedk7VOBvZzQ1IEdimx7q7tP6fR1l9VL12mC8pht4/IE7UP8BGQOrDwCeZTNLpVt9FOYnieXZ5
HaSbbEhSVT0RYj3IQbKevxfRh3ZYQlyOcU+2mwj74NrvqqV+SFGd2NuhO+D8UsIG+X7NLd+cRrHX
vQe+zghFe2hwjNqDzDLurbL5Gs0n+gF6+LcRdr+YLjxfdf6kAqCzSNMICxenKMDQ8yYNKBvafrzP
00Rd66kGGLhxz5OGqppUpIp7fReqkXuWJVm/VMle3iyC3TXxq+cFgD/TFs/lpAePSvYESBjKy3KY
sWRax9UYbWURuOhio1xNuyqeEbZ0u1OjtdO9NWcIWZJ1X0Gpmg+yMXLGaYsLc76RrfjdjndZjg+P
bK0zFL0mcFyyUVbBtABqa073smQFxBiC5hTwepPr68VvOl3sNHoApesUQPpKFm9+1VejG1kelz5N
pbQr6WmtOu4IN1qbnl0X2U5dwciULe/8rMDq4WVifJ2WkqxSdf0Nmdj0LPs3fGV32MSz6iw9XGBE
j70wCeAzmQeZApENkGI6Njp6dMEeiy3gyNOnTB8n1Wb3aEZn8lLqmhsaHpG109nY+jw3H8e6LwFX
6slqyib89pQel4DuI2wt7yE52jxsHh243ek0kW1NM2dnEl3fuo5nb80i/SjjUgGkbysrQXpyTzr2
gBBw9OgFPNw1OIrfXALdZotCs6abBhoX5niRZ4oF3KgqEXDUbf6tsTJk2LeXi+ixtyL+xCpNKJbI
GUvyoAa4HTeBuXYLnShusiDJ9874OHnLjshD2jfk+khgTMXR0Ot59apHsLyRzzjy+x99YGw/CyT2
nkrVCA+hm316ffhdxKG3CyLN2yeBQmyL12FWyYhv0fxqRVO6sxc0g9uMh7gu+VvRz3EjbIpNy5+Q
k3ooYSJuBbIHSQD6vNJeOkP75mm666sgwtZmFxDtVBy/NkgQqRPAnyHsVv3Ar4coQY7nVIttF5oh
6oPnqcifkyf09VlAACIRsQH07EA8LcdmTaZjMwwd67KaxncjsEVfFO25IxwfErH/K7FyJGYro92E
hVZty1bJ/MEEYKqn/QpdSYBO0admd/P3tup2+Bcemtm6N8pavfMasK0sTv3Gi+rc16Lpd9B9r3PU
l3n3/YUUNp9F84nK4C728vc+A0yilx1U3OJJB63mDzXm8rryHubJyqorlpWqxX5MmN/T/APdr63B
J5N7mOaNTvNLZZuwtsw32ADVEcgxbyeYvfhm3BMyUJRhpc95CsDK+qZH+gzgmz2lFxViRYdPyKSb
MmeBnTLMpqoyuUQ2yOo5JG9nJXgUjEW3Ay36XRny/KULfldI6O4gob0qREfZJ8yXciSAlEWL4NSY
snjMzlrV9At4TP6SuUKVifACEMnhVxqH9UWbDMzQ0peu77VXwzn2IChXSiBeNHgh6wJlg/XIM4CI
p3nAXvxizuOxECpOXEl2GVo8nzQoMps54Z9BorffReBJj1F48Kp24+iYJwZFjUWOOTx2WlSz+Wyr
XWQjOtj33QPQj7VZTwMoZPOoFa7iq1GUgbTrnp25IGE5FfO6C/L6KOLhUHdgc5FaIjULfF3p1P0w
wDErzBzgK7guZOvJ9kcOFiolaaK2wy2ux5UhCuyL6wBzxjVHdJW9a7sI7cxIXdkgIAXSC/t5hsdg
YgHka0GuHXktd1dDp7B1D+oDMWzfrNoJFId6jD0BP7yqIn1TTVVz7BKE0+/laQXvLfX/aJt1lYq8
sPtdo3aHoiTQBTqSUXIWTTZfJwjxCIoD3c/GedhB9shhO5u1j9X7iI7G3ByFF+lbq1PvVb2sjgDJ
Z35hkYtdCu/H62YCZNLp0y/WKhuazOw9NmJRk2dn4LP6hUdbR1whD1dB6eBBlbp/PeHn9Bm7vMBN
ThX5uf5Dt51nEXS+Tk7vEMJV3Thx/7Ns+PcIb34oTRsB3xLtZjLwRb6IZPfefZ0mEfrBGK/a4iWP
5mqTdgCR6+5X5qBZAlDXQTa1LDezErn3fR0cstlVngMEfoMputOM7jW32mKLcslnm6fKxgka/nkI
O6L+059VW/Sk8ElUa03x3ET9t7A2W5QMI3uX2CRUyqHbBn2dr7jf5C7Lxp0X8YFkJZotemb156rg
w9JS8ZIN5PX1ileXQOySONvOBJT3tmhOWVYg7ZMUr0OprsTiDYNPJTZReKaR0Uy2bRGc6hJViYQf
o6r1D2WgfUS6Q6imqe9U3jdW3dz3G5iL1lHRFUHMPjEPqUDkom6r30IrCh9PakOtf6PSE/ujGWNN
3qQYpoaPbW5oexR667Cz1iggF07zrKbirTLVyPeMkVdfN7tEjh1ua2NAXzgEm1p72UHX2CQkbvLR
1t7sd4k7rZzmVLap79qT7Qsvx/A9K91tQbrn0gFZrMOmveRWRzQXORLE1OBhtUJFk7LpXonpx77o
rQ+jCGFkEXK6F6q3H1I0T9zmWCjTL89B/8ryPq0hw/7TGA45mSc/EqSLWZzH1WQB5yt0z10Rhh73
vHmlZNdQs0mz6i4eWp7B7mhuMc/Q/W5x+jRS7Q1C9wh2tT6Zk+ut47LHOyOBnCqG+E4eemHFd2RH
79KstqEO2xkw3v7ZTSBYEFnyM1vxu7b+HRvWmzVMP2u9JQcWmSfA2HclLERnIo5o2m61RgfhvcFs
dOPk6Quy4tZlZLn32zqt92XYZA/ZBA5PibpH0c2+2WXpJmNTt9YhZiGKFePwpQ1gaTN71Wk4K1e6
MBAEcpN9nbnhCVuaALUfI7qbvcw6BOzUjiJKtGM8GDA0o3y+K+Jk2OeIIJ+Ahhs7TYjp3EdZyGYW
WivwmGrbDxgjkmvSNmWcOA9ZG0absD5XHbQeU9gkUzGARDuDLXFe4XMYIf67WlCQqzZRyZubQOIt
IawX2/CwC5xF9do0+16x8RvIY/e1JWm/qh2rQ20/QmO4AwZkTFgyIZGvvs8Vb05a1RcfSkVO1Eva
8VBaprWG8tr4LY/Lj9GC6RPBa/mAVtwCTgb7AE4V179OGB8sYDgrQtX6GO2uw8NXqHhrWvhnEBf5
CBFE8XmsDx/E03lhS6r+Q/OC3s9ASX38P7bOa7lxHVvDT8Qq5nBLKkuWLMl27943rE6bYE5gfPrz
kZ4ZT02dG5QAUrQskcDCWn/wLKSQrNlt/opKpgh0DOu/oJCNiGoj8RYpxgnDQf2K/qRHQsIJN2s3
EbN+LRRYRGP81yzTKoCXZILpjuSuNkcWWdM8xTZ74jAy+6tExPXa8r+eR7fZAThjr8wCtKm8HKpl
5lgvxNpklLxXZW6UN5nylQ1m0Nt8SiSGUqS8xwGNZERhushYsqCo+QCNAvYb4aBnj6YW2EDGd6qq
tBintD/cPqPEjDYIHP/ySU1n2vXoiWxACtkBbliG32tGdqutwfEnkRrblBSwb1j9Xi9TD0/yZNjN
1bVP6+nQtUl4nflflMS+gFl8z+JQvJJI7Xw0qViyGkW9IYWOol8xv9rmxIJdNlNAIgF0HcrdFKbY
yap90gWQGeTOWExQuyIJYMSnN3voyqM347SKtCMeLNX8d9mV+IyU877GlW87Vd4H4OBN1wwJxBee
/3AG8TvVruBfscGGYDgsZ9Dajr0N0zjyw4xEa9uggyN4uUsSKEMiRONLG7JXW0mv+jJ1RxmJKzvv
mk2HdqiCDhsLt4D4QEIALdbQCjovd3w1LylEsjzIJLQfQ+WRVLfyXdsZlT+UJDVKL3I3KQZwfktl
edvGlb2Z3KY/IdRhvyRCS7jpZnALLekyzWRCLQihb06ZXAqjBqRrXCak6ba9NSVnuB31nsDf4pPd
0E2rDxqKGUJpw7PkUUUcqvplOnOHEZuwDj1SNHGckEKeHG0rZVjuy0hkgZm8t7ZWv0bTqPtk1P5m
9qbCPIjpVFh+P/WVH7eRcrOrtruO9qj4BeX6l1YMIkCzmX9c9U4x1htFSZonlc0r2W7ADR3An7JB
gbKwMNB2NA1lejQvfURpXVVLr9Abd9wS41W2VBuxUfROUejimJq7Lwi57/tIyfzeVW8mCZ2tYU+T
r0nlJL3yXQjbuRRS+dOM/FCjpRkvZlUX23ZKf7cG+J0GUXGcc17LrkkuWT+MvpJMjj/iMiBZ91GF
YFlR7fyEkXe4nULcg0QPU7oLQ0zXkO4QjvLHHM3hbIbAt8YqDuJutIJWcJ90lZ6fFNFDATVIjE5j
eXSnHmcQt6wvaI5d1YYtlQFUxMASUcdyA7AsEZnI7XMzeji6jARPWtO3e0i223hUoKzVYj7kVtYC
razeZFveFRXAGwLb7d5p2++ayPTAaDSTJyzj4fPM29yNsOTm6OhGuBYtOdGuj9MtctBE8JE2bVR2
H5UXixMcJZXq1fx32xpg5QgLNjwUcCjwWQ/mccR9qPO+Z2Fh+tLpyXUg0zRmaEO39o1S6XgdARmi
WdTuMjf6cBCr2Y6ejpupyLbzGNlshnu+oL4XOzsK1a1wsg8MgcZNTcpsi+Squs1i0ISlEiG0oleX
YkQPqw1ZonLbNHwHSbidkvROIPNEBiKM9+TgslOK9K6t6vaZGP+C2aVExjx5NTRN2Vc8SH44vWYA
OIY8EfeW/WxkUWg2XOomAl6JrFt2rGqjE+mzs6uMaNznla1tEgA2vnCRk01ukRgtwpu2D3IQkhvL
Se+xJ8625TZbiUQudetc3fXQ8Q6zo3owfhE5YQ6HStOn+a5D+H3u7BI5rwQvBvTUd+GkblvHbXzo
ytku9CxmklBEW1Sevmvo7mzrrh2eWk5aKId9U+s6Vl+eh2epgfBXHSbjBvPHJz+VS47F/UH6M9sJ
BaeLydg4GRiZiKQcaH2nwdGkQdBOD3NgPqP4iMnPwHMNFLCBgNplE/SEFLvaQsG8RgkCdHgpH3UG
hcugEOhR829GEPTZaE6+SiRtdliDMf/8RGZhOIskuythPQe9qoUvojW+2yZ1+LmvTkmXimMxMV2b
CnCukmpG5ZwddplQT8947240XOiCutZQRCpDqHMhOKW0PUm9AOQ1Zmg6RrUfIrC6VxX2LH1tNZ+N
NYOCMMscayTbuodeOu/gaGKGkUJI7WaFnfqYJwABvPqI5WV3GgfRn9ZXX01km90pT4BOwalhpXZI
t4Nv309F5u75cauTkanVySbftZNzeZ0Q+z0hiTSfkpxNmwcvKViv5kqKAV027msKjMjQnMleuD6p
/qvQvOaU1sVH4+YkUApzaA5znLNF9mA1u9mELHE3nQajQ8vcafHCtbU89y0LdRa9MI+9shjiVftx
mosTq0jBJmgMt1ZXftgxqADZRyXXJ9XS4rObm2WgxGXMXsoNT2tD+EocGqdXi7T7LlTU5jR3DXpZ
g7VvmA5PjZqCXYwJS/26Kd+SVP5qZdF9flfrq/VrimcL7fMpnF2UXzqxDxc3ynWfsb5yl+5izcfv
vWmqYuRD09hjOJzs6B1SU8VEt9WQ+md3QVXWc5IPo4gKLWjVOj1KOVNwnzfakN41xUtws+cfo/hm
IUOJEgQRfNuGYcAktXyA+taX7TVVmC6Q0A3idApzP1bDcD9n9WFoa4QVClwRk/g4SHiJCsEaMNjR
OK2fADEP6sLO/E7ZrsKvwnDnYH3ZanHF9jc0/FgCokQqBPr3W1l4bK0Gk3wNhlQngA76ScAxDyoH
Hlv9052zn+RdXL7ZEA25Xrdcdsf08cDCBjUWx/W3qvSxPDVLs3bXxkTMg9t8+Sn/v8MhRvT/dfbg
eO1uGgTJxWKvVUOA2fJ3Nidd0Jqowm1txURgpEgPfZ17FHU4Iarw/y7dBLH0yW+8BnymcGogdzQ9
iL/d9FvgKUEFcNQUeQmzLj5mSo6c+63DJnDXxf29CKtLyjxwQiUbh7Qq/4GcXESivIWm1eExO+u3
Fm140uGKu3XSRvEBRlNOiJL5EdZ5wdw95zttiO4OVbEwf+K7/t6orrHvlzSBaln5aYyQiWwa/Txp
WNvsISI4z67hGfZ6F7xkXr55Kw0S+4EigkjZD0eltFMeHXe6iglBNstRWqIm8owe4g11n51CVaDL
LRXCKshYZ76aI1owiuXPVJ19ZQSk5Rq6n3qR+UTxqKiq9OSV829+bPxpAK0ezaHAW1NP5CamRKYP
0rsOYjb2JJUrWGNBwhZiYzVteVNzSI0926hAZFXid1lU3qyEijNCVoj2F3uI9vOGKozHWQg+GyPK
tnjc6O6c/gXqvzmHRWIGWCIXm1aZ60uKcIahlcpHxTS7c8bGPWb4Et3xzqQmbc3y15iKvTNLvOel
+XQcUe55BIpDSB79oyxCFBMS5UcXmlWAPG0PYlRkV0Vl39N6/bbKYvEjquJ3MkkBDtzm9z4SdwRR
nT+5IJ/GuqAXin3LQsKXIkpqv1GxbTNb+yeZeZdcAHOUo8ruQLLkQWkQjktXQ7QiW7IpozY96ijO
b5zcnA+omM77mdLBBpSmsZkV2W4JHzdlNSR7tV7yHR4ZqYJMqxSdfQXoj12h6B8FfBIjKePvoVLZ
MMEpJujPtFLLhbwSb1XDnh/toH6XrfZXMcgadXIIk1T7qcPg1ZK4iYcO0FBs0FxO7yJJc8it6cQk
tZVTnp3rvBrO1pK9m4D6DkZTH7y+Ud6xvt4KzyClCmNvE3bZdoyS6B2k4E+B0dSL2ejKm6FaCvYZ
6rB1uxxko1XGu6wZ3e8N+evGc8HWt+F0JvEZbTITOaWeCvIBRf6Ni5L7j9YbjMBJHe3GDsA4NlXc
7lu4Z8/YlLDeqYT/aZAPtrzkd4MhMfG0Zty9MqsW7xHz4Bm9uBt1SGpDEcWvrPqDrEBMjTSu/Lmx
vSdo43AXxQ6E4XrGY2tO5xspht+TLo/zJORzaKV77xC2iAvwzBhNN3uUwJmO1vp3xoc9rTXvlFpa
5n/1Pw+vZ66Da39t1tO/3v019v9eYj1sz+E6zyNWphwjMp+wPxZT48+X5YDd8dpfX63rTR+rnLT2
/+vl1/Gv09extfmfsfU669ikyWJjqNXos7fL0H4riopFdXmpOoQwpFP/PWr0JgHBcjxTgOxu8WP7
V//zrZ+tmCgDKpayi1JRn9amWpbZwSwRH1v7Zjv9u496NVFkn1zKSY8elqbyOLi5EQAiih7rWJXb
zO6JOezXsbVR4aar8RBePodyO32NmMa+3iRxbjyaqPl/jq0HinZuqO8sWsfLxT/HEqX1Na1Xj19j
7DgDxOyNW2lm2jZ2q2hvVUiNl0ptXdXKVK9h7sUsfaP80bjaRw4Q+amryniaQ5FvbQyI7uU0s32K
Jh+Jt/J7DOJin2AAeaAwAmsZdiImextN9/pN32TkUsLixS779mIm2d5ljT3j5EmINKfZEebYPmXL
fy6QbN0j7vJeNJlzhX6obhW2XUwrkf0yyDEhwldf0lGeEEPJz7j3Cix1AHKDopq3hqfZmJ7k6MeV
8w/hIDvJF+09Sei/FLJRv6O3VmzEYBdbddZeKTd3bDE7ZBrLdAxa1A33ZlNS6VERZNJ0iHKE3pu0
79X32hkAjMp0YVOQScrwh8KCKjL+SqrfRtu17JQBNHaR9TEPZrXJ4c49shiRgmosf5LLn87rUBPp
3dXL8uPaWxuIwtGuhfq9Wc9fx2Snv3tW31zWXh+XMxWm8UXKyQOnJsWmzNPhUYiwgAYbD1slGobH
OhaXBLuAo65rz8OV8xzX+R9kaP51wjwiVU1WEgzKco21yfV/4sES9/UyXjXHRxXrQv/rhL7D7sFU
muy4jtU8txephFevpYY/lRv0EqNXbc5VTDzTaee40ZKeYNpexyIrvucFFdR1yCp7ULdZ+Wud19eh
eJinQK00fb92k6ktHxNZ8c8rFFhg6wCVVszrCnIFDvqaVIlzSFrmVyRb/g26/TylnYnPtfDb1/j/
nkeKvwAOaei79XpfJ/Za/BypxrGzyYcABafyBclA82iMi35OHY/+OrY2famWL3JpokQBzqlP86L5
BDXnPwe+TtbS2TlUuvr6NbS+mrKwfPkac5P8j+o1RD9N7Plu0yYvpU7JWGDW+/nqa8xWJCCCxjut
ZyhUmD5PK6I6Oyg6YBipozqeVCZmKGou3yMSQduQmGG3djVR5rghdPCuHat9F2G4gHyWXOFycjyI
/JAIAah66Q6iq3AMBmeCVBN7L2G/G14Gvq00yTAvXZOi+kFvQe7LobPfx6IZDkIhYluPZmObHmRT
TZvIhCvfS9s5hQ1BiZ2SnVMVTSCSltlvTl+wBfPEx9qzci19LnWCtRe7of1mmBYqSTK/r0NlFxFN
5NV8WbsgpswAD8fvNToPG32svTcr7hUkwWJla3me+6YRGh3UgqBu7ZZIvaC/RpCznmwwXbzCYDiv
B0MQHW/fdG7rPhgmg+eqql7V5aKpJNyVnldc1hOxJSammzqckTAu9NexgZVnK1pUqDz2915c9ZBo
WPLGdWFb1yZXd0LSnUsZR/bQRQLD1ueDk7U74fQZ2M8o3heohbxFw72qmnznKRhDZ8OieznYT5IE
FsVfrduWoLLelbQnO5Wp37ooZXWfivzd0saJOJ9ZDtOYjFjccM5zDN0ZHdHsvVdGii1e+IEcNBYc
I+LPXmfu115dDc2bYxyZHeOtjZelAyro5Oi6B30rRYq6CMV7O5LJympKUtBo9INWRE4gqAksWT4n
6EG6bOPM7HaksZbcmEs4nz+nzigCU8+jg6dvEB91X+3FD2Zt9OxgmMrNKJpvna5gxePW040PjQxH
OZKvzti7KAa0yITicRDZFVRDHQ1BVLPKH7LoX8OwVt9wMlwRN35jeuEzJ6+V1sTqqlLz/Uwa6KKl
WV+JJcawS/MlKqLsc0gbw/ikGP0jabNfle0ahxYbi6uw0IebCHHPeZ3/Rezd/nJNce3HXPuDzcYu
9VqLzdKtnWafgLyghi0lcAkr9T3Elb9FC/5aFI0f4Y3xbibtMQbI+0vLEYZTXjNsTB66XZ5R5i12
pUaetlCSYusOSUXRO/5G0Ffvexcig5CeQJ8+la9mXzYkAuz4VyN+qNFs771WW9D5hbuZVHKERSJK
jLNdkrYqyFh71u9zMhRvQ5cs7MJMnNZuVqM3CmjiAvPefg27iTpUN9RwNYzxNW7MhV+WtDtQwcmh
rdEIsZTigN0TJg6Z3RxI+jVbc6GVszM3HoT+/PmZGiQFig0gqG2iUOinqJX5iS5jkje2b+p3XAcf
0cwMZDDV7qJQL3H7LkB9KVr1rjsSzdq8uFvs1t772dXustV36zGkT71zh4e2P9q/Oybnd1M43jOv
kOfHIuO9t4wJF21MmJdjI0Jw5JpxNV16KnqLj7onc7/0eorFjwIn3rWHHnD1aL10J8LKepdljdlu
ke/XY51nqXcnbA6fvcqs73KYj6aaqsha6Ie0zuZrvjRSHc5zInXSNfSqru13vavYaBnp9nXUNYc9
75T7ZHTQDFgHjeVIYrHGTFN+zvXGvqqDxtFwkvPWjOMewdqlvx5aGwqY2Dz117Xzeam8bi2KqiVp
1HwQh6HPSUu2AsM012oEhCGUw9ZuufwBigA2715gz1QtgBPRHaXO2bOrzsdOTG+f3fWI1lT9KbbS
a571f5llUh5zMl7Xvq//1aCA6WzxlauD/zkwqN74ovNRvs6VhqMZfjtqtQ+AHGmR5SqxJBk06gmC
AWYY3YzUHXeih0ypZWp040mCJGD383RZPIzWsfU8F2ug29p1a/MVxh1ZhuX9X+Nz3SJf1NgKuoxR
QygXahsxhQLGKU2RyAKAMRTLIasoIi9jscnsiRBQBJzDlm+5VbxXYS2ua8/zpnCBVuJIvhwcZKLs
lcFO2EgX3ZtqF/qLje8HiBEJ6IUzamCpbI6fa0c01JjQq58va1eTQDkg42X7tVtNRXIMBw/k8PJO
ZDzz2zzEn394HbKtKYibLHqsPSsfSLEOaKKs3Rjv961tLono5e3CtqoTXAzbX7uZ7livDRTctbd+
Phnph8zOm9f1s+cLzmu0EgU/zeVzL8CiSdeq7dqtMJfn1ixwu1k/m50jg5QgBLX01qvFYf+aVaR4
KSxTWrO0Qg2Uum1ONsUCEslTzVxtlu1BtakMRZh/vjtjOflJFDk/ABCfG17hScfz1FrzP+QtPiYy
od+rDroIRXnxxOebpZ7Q0Mejs7qC4MgOVWmHJ2nM4hyGSnygDlkcSkQ8b3qefGTIs/2Wk/MwJ/za
Hbf6XeSljeVyOp60ClNjNwF9Q+4n/n2kEN+SwWdjoEVucs3GIgGJE0VnSqT7ZJzf7LkwfOQ4gW9U
mf0i566c/bzWuL15Uvssv62NYtvZjWwoEtnhDweFx6BPYaC7Q009Lap7AFdAz+HQqWhsdrBYPDme
AcvPx6atf2KbqRwtLZ/erK7mthtfNfzgP/Bd+1XMbkCBHuXuKtwJW/ypuzy9xUmMbm3mKDto+upH
ZSUaQavcaa5uvwt7T0ks+2bM87AzlDjZukp2jhTvF+G6ejKb+I8Zlz+7UZiUd2rnoIEYpcrmYpyF
0NjYJBkKTJAfPGGkfw8UibLJcoEi1RQrHR7stB69jS4oL9UAAR5luScjn1Dyw/RcFgnmL6gTUyXQ
vtVz5B0sj8onwPdsWwvkMU0HsNIAFr5t+/Bi/e3C+r4OhfYw1PYEEb32qUJFO7UkI2Yhd0niZSTf
qxKbN45xG8e/dRxPjHspbfcw5R3yhyMA5SYgz6gcNIW6Gpymegd3XkceJDROv4B6qNeMDNgGfSV7
U9jF4iM7H1kekdi0o+917jbPWWfRZki/ORTuAXc7gowpjWKO4jJ6ya+pwHRxHNDOxWrxnxkaTCV1
DzfAqA2sXsg7xVttb9WWOEVWQVY+rtxNVKjGB8jPn4OVVP+YqGBSC/oTd10N+VuQrC8rxCEG2fkq
InVHnPuGh1pq8WsNSmXtrU1tSW0HcZ7k2HLG2oSVDtJl9M4hZJUHMioasL/kADZim+DFcOs1U31O
lFa3nk6te+1aCCle8wQt+OVgD7rwORiQsUe7v6xDBuyDvRPb9aZ1U+3p9YYE5QmAaOmtQ5phIfgm
s/S0vmFZfY4GKzOxS3wotXBR+6y65xQCaTXj6r728KSKtpkbYqGzHBzZ2VCvlqe15+la94yVDISA
gyT9OqbjEXLsvcKGRcMb1oagZMejgb3o8obIVaZtWqcqaATOIKpOXjud6sNyUFmacSDxp0AaOK5n
kOoeTmGJCtTXJSM3OyG+mn5+5jweyiD2pueUkO6YLE1/tiHWaEUjTlkuWOlKmfxjSxtdaWKnhyPs
Rzb8rvDEfSOnGUyGNWJNUhhv1Vj9EilCE+sxUrRqgDildwAxar7ZGn6GSu8N2/XcwtCjU41NTbAe
HVQqPdivW/vQfGW9rwDDNFN+8gQRBFS0+LE2iKOU2zoNy236nzF9inM/qj3Eu209fkzRCMor9ND+
NveZiI2nW3bGM50VJn0wLce1myhed9Rm4CHrKdpgG08WsMnJ48/zi5Yy8ohK68Fe3l5HzQ64e4gg
Oty2Wumcx9qkScts1w7j0YkS5yHRRr+OiQLNXAeAVpoR7GgcafbryWQExR0tOfY0oSwCUL/tli9o
3AJs/tf1mu6fMlfCLcx+gFHYpjzg0ulY3LXdZ3cdk2azaTTWs7WHiWm5n2sAdp9dPeRdc74PAW7c
1qHRmCnndYmKrUcdPdexaQ5PWsGDsfYaqfQHaTUlZ/BH16a3p1sFOOTlcwgWJI5Wg+cbThG/Oi6P
uUQ7y55006e2S6XYGKLH2niq2KulMV/X3hi67TVu3H2pZ3EazO2SBW5qx1+PljGrfGbppM7aNNl9
jRle+sdTVRa9vmrvWgyr7I+Dt+jYqo+14T5CwaOnWv01FprDexOr4wVFH/XRR2FyaTT7r68TUvYp
KG+07f5rzMWuTI6fF237AcEKZIQCa7Snix4nr3L08itrYH6lhH7qIUGc1h5Gmbbqry+9TDw0acrj
f42tb7Pa8mcjw2ijVXUOyKdw7mvjNmQJHQgBMNQZq1QFkC61mGbYpHBUn00SVs8wrUiveUm8X8fy
uCBXmQAxF0VZBVMdqj73fnhcTzYNPFpLVIoNE/hPpWKHlTHNbqMubp7NXD0kicIX9F6bZ5kicmsK
JQxU6KB4PQxnpzN7vgAOCuBTGwqpIKU0u3mqU5Pc2sQ9rgfXIXzGNJL3rXfUpqG6TuZ4thvR83sO
xntrDtXJG5sOVNAU5S9NVG2LaquoQ7VpW6fZaFY0AzwK252pGM5Ln0LRSPowXezHtvi4fWuNsIQP
31/Cqn+x+gjFdkFNCl7Cz7BLdpZA8CC12OmURABepdWHMbZ/z24Bgq05qn0Ec0IRYLrVXt9IYpCg
JfooPPyF9NyfQQkHY6xAJA1ZzddqH/gY2PUmGHRVGU4gJt61xon3EQsCCW4VSDog5b7Xz+qM1pzU
FIPiAuwkV9lno/7BvovJBvTCpjLUa95lR8yolUvdVdBj+8E95j0EOMN4T9ohYfvnsk8G7Zn3wn3O
uaWdJira5DskyUSj9PNiknCmfHXESRd1Ysq3E24AXtWnvpxZI9kMv6j9XROt97qI8E2QGOypNuE9
RsbFbBN1p2CM4pfxxzzPb1SENrHUql1pS/fc57jBkAjg5VczDSjA20Z9RrTsGwiLERc62e8qR+Dj
quvhtS9+cxlxQm7F8NF9HgLHNKjclop2yYlVc2tU70bGlYc6n88WgrORACSSK1gupjqcvCk9tNrQ
nJoubLbYRw6b1nGiS+Y280aV+rdoxD8AxFS3jWYoGupc3S3gH/daN9+VJK4POWqNF2QSwZWwpmyz
1pGXqizJkugD/K05DKJ66i8ACQ5dgyCjbNKgaKq9l4/esTCmepMRN7C1MoVv4KYVNH13sOoFERh1
2tYc7HQHQPgnUk0/FjPRg0mVPODb6gPgcF2AOhsZPO4bu1WA66VSnjVadBKAa6ElwY69M1jtDRu2
jfqzTvUJXp3ZnAeABkdlSXgY7X2NqLUlrCZE4TbqqINkAmGWIkUyIh6k+q7nP3pbuWYZPF/EUYIs
uYNe/md2jfpE/U1lJUwbNNfU01TW2sOE4WFy21PutZshBX/j1IFRiPjSFXV0ikYijFzj+Z0EvjxZ
VyG3Nyx3b5WTsnJ6NCmc+B2jXgLMlByqXTfNXtjTT9dU3cvopjIgFSgFqdBPsAPeatSWbOcY9QJH
iAgyjVZgWlY2S6bkG0SAIhiS+HebV7hkx+aBtbxPQawgb9Xs+EL/aTIsYkbS8FQfMOWQtfVKYkT3
E9BlmzBpn57bwjFzW9zfVKM8ioZ5MFHMYB76Nqg6cgJN8YqmqXrp41i7yKVxTAwrHUiYWeELPQq3
ZgdST2g6OxTF6Zh7rXYbpakbAMraxWX0W6HygBJDjKIQqYxfvTVUHxJZcxbtQ1dgY+e4cJr0iBqI
OkJP9QiPX6IWIM98Z0ciA+qedWVesTXPfdwA3rNEFfx5x1og1JsJcvFt9EiwN3o3URWOHgirsHzK
GoRSqHbg8M3kMoK89LHNIqpgU9ilKhweU5K8nrNoZ3uL+mzd/47cMEegzADe6OoZIAazAHgY7sWM
VaMOYd7vNKhM8s8AaTAG9rttPeB8je2QdXZ8s5BqgNB0uVXLDoRyp2DAoqkK8pHoxURRSGGhcp9T
PT1GYbcXUo15MHcTomi5vMFefpBpbn0LPfmjN+mgQPXQOjq2e1LC3jspaeierAWnUyfdj9b1LlXM
NGu2CtNYVteHGYUlLFT/HgCi7uuu+xvvAwNOsB1tlSqdXga8ii4OyeNyIRBHmf7MHPcM/mEiyh5D
vsHh75FdO9mNCPhSkmx1owv9toREkSc1iQoZmVTdKutQu3XpW6kt90DXS0BxngXohsVgB5n55BQU
pfQSzS2kY5+V1blkeUptkybJvpqkue+b2vsr897gMnWqDH/NdrOB885a6i0QGeVXbPRBYeXRSR8j
/BFrtd2wU/cOPcCzvQUOFNwJJSklZPPWQbh3rJKkh2puiBlfvNEaXrMBjSKHHmIy6Vaa0VuRK/b5
q6mH0vns2kT+R7uBIobN19UKiR29wQLH6OYAPWvP24VR6AXCQ31NY+oL2DL7uhrxKIamcZ6bhLIp
0cfvrNC3RZROJ3VGvgmhqLuWRH+sxSEKqs4F3eL1ZmR3xkK8NIt4jlmM2kU1G3kfejldZbLM3PS8
KpL3JibUrZtsX0WOKoLM4WcEE3ZUJPuPrs+IPKz4I810dA7N8tUyRns3FjH776UJ3ZfZ6+ChSS3Z
tt09c9r0JNgenLLQiTdGCQEANnZ8tmzzrkcG7A1v5I7C7nEAcUV+L9kOSnOfMagkscfmrFsEzrT8
sGLA7KUiDVUYWKJpLV5XIDD/0ygd9aIebdPSwy7DEEhqhRVIjTH3JGkW/BocZM+XQoAy61s9xNYV
wy04EpiBenCsox401hQNEzvOkPeSGrkgKH3kRi3PrTm9qmIeoXaE9mZElSaYli4yBVPQm/xYZuYC
NHNEBq+kQ3py1kAXeWZ5BpFxGCYYKcCVrp3Z3RWJ/1NhJulGx0RzDlbMnFgI/Bb4s60zTAWcgtm9
jpmmEQp2+c2jNHdK2vpjBm70jtcGaMPyhxji7F0tcInx5G+3DLm51yyBs6QKmllnp5NxQzmeq72s
zcQSBsDKUzbhejYa4NirVWurAPYMQQpMTWGe1svgWvkWN1FxzJOKKXvsnA2G3cBDKCkAgivnoEQx
LXZKm+fCDkymvJdBg9LbABTAf23YpS1/D8mR8CUhwXpIZ/EhkIJDfHQ3YS23cZwRgvuCNwKgvUk1
fl30fzMlyPrmH/Y18iyHfN+MDcskqMDUwdJaTSEJSXicTXN0xPeyqIxvSMijyDk+9DSyDtmgPGaS
AAu9Vd3X5mI8kPytdsYh8UZBtX7jJbN3FLF1TSilBZmOrJJUC4T/DBDj9tk19emiZcnbqLJLFXWE
jKKAMryYNNUhujZpy98DCvTxqQAR5U23syl4g+Wq7E/hiGz6pxsc7Qls10UaW5nYCJjM09qCqy+y
vt2Ume29wgJwbur0NoPgezUAI9hF1O7qJP1WERggXxkDrawopq7dOdNzYr4qB6CpKPu0cwXxk5EB
f7E2RdQZQV2V/QF2RPnWmU17GGGLBGtXT50WvHFj4ReqtC+Ey/w/srM3ehX9nmxl2pdJNp8R/njt
Z8Depmuntwgpl1vU/h9j57UkKbKl6yfCDC1uQ0ekrsySN1h1dRdaa55+Pha9Nzl5uo/NjZsrIAIc
x8UvtJqdYaQwnd5Jj1ZtV+cSGrgRwM5QEiTmMn7ewtRwB6SCnZBNxiLYOfOYHZlFPxmsc9CLH7Ls
qQsBi/3M7TdMy9prtmBmygVXF4KwuJrOU7TgRmtjUq8AI8IFSSrBpEdfFMXwj/F/syRfqmfLa1ff
yoD76rXQ6XZZkRIK0LPRQU5rdRUc/NOEI+TFCt/iBqSA/zo2QXoKoPParQG3aBhfESpH3RDPu1VX
QzBCghvKTCYMbuyg5L0IbkhB56eQJMc/JrcJbuCyrPnIYJVfIlF5o60KLtlFosnMChIsLP7eUBeg
fd1WR0GoVM7TAilkLJvdih64ddDg9eDvEkVb1hHIDcBiHdlV+e4o+SFRAxxy/zT7ARTzcuOa5YwS
2/CJtpao81GgipI5ztmUXaRm5LTcGWQRg7+Pb5eTSC0tVKed7WTpQX5lgtY0G7AIny2ufuegUc+i
MOJ4e0juwxUM569ueX6jGTmXHDVq2QOWIJH7L9GYKTJbWhjfSTLLqnNYKjr+M8tvysF9BnhnXOSS
8jNwXg6jakCcpK+OXln+KcelYwDHfHmM6xOWTMFL5T67LtZCGt3yxlLvzkit4MkE6GPF/kprgHbL
DvU4peNR1eufggeWYABG3dXw61hPRXIkqwYbM6LKSenj3eYom94rzitUgx89zMWj14Q8URsJ0VOb
NK/y7O3EfRpY9znNtUG3bg0RensM3dneKm6pw/SvDdFs2x4a2GEdCHUTHORxydOQWInHZ7KTqLQC
K9R99pW7nVf0+Q1fRw/0mUSXACICbUM5V3i907cMyQwQAZgzVsMYgb6LytEOjhQgkV0jv63ROe1B
Q9nRRa43Ng1r1M0hbpOv86jf5M6tdwlq6a6w0ukg91ruStIWzP9bDfGVBQMgz0SOkJjkrc1B0hIY
KY4hTRcC0UT0ceg+yYNfm6bcmq01SEnNyueuAsN+kFshP1Lva+5PGxT6nhV0RrlW9Ue72IYgd7ne
XzN3+hnglXHKGA3Q6l61Km9h2oanfIbo3OrTJ33pOuSzncW2c56DGSQwdnw7FTonSrgNekJWkhf/
z4Xf/QaJYnsF2V0P9bXm+vRQk8GhtDf0g3QB8n3vkBu/2ACyxk8pXN715q5windvzTtQxcc7aLCN
V0SwJufmZIS5Nh9jN/yhdJl63O4wneBNd1wo3VvnovbPGSaWJ/ktvV89pfasntBo7Od9k4X37aAr
wDyWfmh5reVIif1rnteVM8IBYXKQltDH6YkhDFOXpSHoI9JOJhzrrfksFexqpoKp7wck2C7SgsfO
Gi5TbjEtqY65M2B85C7gyn+9rl2kVz8EK+zlBnCFBZCytb05fnD1BcBoFHa9yNvQvS3dsrQkSW55
Bas/S49k6bNz9J1qALOSPjuBQh8p9SXY3tZ3TXSNSvlcecPFa8y9tIT1EGwFzsqXtmGDQPpCJuzN
GYXu6/aGb21Z8iQZLK1Q7ftTA0jvHDrRScpMaexSYzv+YxOUtDw1ia3HSHqNfiiX5Ie8tdmWlW3/
3fVgK8cGf2peA7hyuxR4TJECcuttEM7Lh0P3IJoGOhPVST/hQ8E+PeMCeeKDrWMM6jzlc/viMDZg
fnivs2IxqwUe28lLDihlqLs7a8GqzmP5kg9udzLNmaFEo6sHNShYu+kRmNmxwXsS3sGUL3aR5jzU
hyAqnxzMi7cHL1eV5Po6bWnJ3JrJh0OKIW0vPfaD0hglqJfuWmJ6An3JjOE8yd2XkxTgGScwKzS7
3odWv5e3BFY7uRJ9lzu4xrfcQkRJ5i0TrsFHSHXfbeFShNywLlbSK+vgUEPiBd8wJvrnqAfujozJ
Ue6xBPLY42V4glAuc+Qp/SOf9JsXG9lJnce7xCwRKPO6i3QyGr12C2e3RD33EBbB+gUw2j8h5WdX
OaE8eYnR07cLG8aOhj/nwXvGLM5dMct+Yr/6eJ6dcmkRW2egaqpz5bjt9+ntqB36CeL9dhfLzKEn
TZbPTOZm1sG3oAsJqQRewDdwyQYjcQ/5UanC3hqUEwNdlFGzjquOmQy2wOtW58l1rhPAHPZzz9Aj
0SiO7H2GY9g6ulpnUZEWFOy56draCcOlfqyNxDjJ+eV3+XY0Xlv9aTby9qSaxos81e3RSizvul+x
MUW7sShQ+odC/vcEbes4FPn2S3od2DE9LXGkYfoAxv+oZXYOO7/NhwcE2c0L0LTqJqydIeqqG23h
dxlm2fp85Ulsfcz2YPhA/5VCzzQnrz5YEKSRxXAMHE4KXgKXHvyAQuCx5JbJk5FmHaisPVrAg/0C
35D/duZSYevRtye5Nuilv99uwlYqMany/z8VY7UR9tLD1tXLj5HkOhbf0hJbM+cI2w8GtAgzyEBX
6eyLiseiVJHLrkMuieKwyau2RtnX/htWv34o5Xe+G2Wsx5a5uwcWcM+GIPYYfOhl/MrmCEvX8prM
BXIw+2Ayf6C1wnpy2CeXoglD9SjV16i/fEEjwCBdkK7jOGmpMqLbgi1vmjO2HDSUIjVgYssgTP7O
FqwoSUm/G8uuv76cR5g4D2OBrltPvAGefrLZpZr36PUWbEL94coPMeub7urqVYZlMqiTmATrqZdh
oSTZCELzOoAAslWWKltSYluwPcYtb7vGh2Oj/HOHUAd9GH2mdJwdQID8Iml587jjCdP4pXz98XOp
FbtIGdR3w0h5hGvLm38GEO2v0lwjlHQBTS/PIOw6JDekpfxzVI5euypAOc3FLdPDRypIAFNkm8J9
4IQIwUNKt4JtDigFEmz1JDn4vwatzq/rr19a8kr22N6ZdTyzNmbJ9fS8Y//kv++dxNZaEv2YloPW
s76r9fECH49SNDY2WvtNm5GalX5lGz3Isf+Ut1WR0nWcLdEtkOexJSUmx/3rWd9NZ6S2VPxwqX/K
+3DWD1cKlg4fo7m6C2H0La84Hs7sVVTzOleVF14CllIgZ0IjYvK+LLNtwZY3Z3iCQr+jTtUaRNdK
0t3Kybeq70ok6psBCCG24NcWLS+LvCfby7K9VP+atx0m753U+6e8/+up/DlfyP1FDNpvPLg4tDGs
XcbC8uHagnUmu6XfrVX8U/UPeet8YjntegU5z4c66xWGxLvXlOG32nnhXroGmYNKbPtGSx+yJSW2
Dci2yh/yPiSlnt8jGND/0mokEZLChsjHy8neO8NbacJrVHIlPbOUzbQ6q7KT7hWvW/cOmAra+JZW
5oVGLmnp+RkLBawoWZnlrktHfmC18166B1b/kWRtUAb+m662dhq2yhqC9C5FOUPCRPzt8E/d7dYU
HJn0b3W2ZrDlfWgukpTSMWhSlixcmF6DOpuHztHTeS/z3wSAActFyfgWtEN0Wt94uSlbsHarW1pu
178mpWB7dSUZsJDyd/ct6Q9nkLw5S8BOaAmv0dbZrwPrtVyez3Zkg1cJk7fsarEwYiwrJO9mjls1
OVYCGRhsSYl9qCed6Jb37o9LyYdDBq9SjrPxACrwuYZKgWuA1GCl3NBAciwfrhJHvPZVui4/S7Ls
InemTPo8u8yqs2syx7rIy7490fXdf7eY+W6osFWVmDzeqOhZ0VsrrYtcuYPoiRFHyKToaGUPs1ey
HYOaizY9yiu6rlNKCxhnPW6+yYv896pWrQZHrLPZOmnYHMzz7JogEQxLHNKaBHXDbuVuS/tWoKB/
Flq7ctEddmYLAzI65G3lw9K14Gzq/p1wti02ACIV7Rq5q/Jc6gwqk14Vb2UMz0T45PrygOcW0Z12
Xc/8cPvlpr57ROvUdb3rMmeR6PqaR2xOzp45HeUuy2W3QH7AlpQb+yFvndVJyUcy51ZTire/pIeh
vrex1tthY4hVXJD7X7oiHs8GQoBHHcYsSahnCJAWV3wmKbV09s4MB5mepdTzgHnqSYJ3Ux28Rlp2
1pZzqEmdPZRB3e6k1txl40WZS/Og9hkgvWEodk3Eqy6Bl7nm3vYAeGpgiu7TxD2pUWjlRySDMFxm
Zn9kVRLU8ORcGz1onuBksdeMaCzE88zBvShW71N/fFsQ7Z8CZGA/wb+pD6jGjahykJS8DMGjLGF7
oh5RgYjtKv0Uew7Kgmb3MMVoITjAFk46e/tnz/Ln57RqfsF3vPSmVn4ZcxNXrdT/kZcMyWt84G9+
oIIUz5q33putnx6r9ezs+gEbDlqLOs4w7IKmrr/WM5hepuTlZ11N7T2KOsCrImS71GKxBTBZSp5z
q0K/SVUPFRLBKEOV4LgxYqwex6WEpSTMBAYcBcJEOzeFXT7OU1I9SkyCrCgcdM/yHGFhFuGtIg4O
ZYX8kD8N3002z86tukj5ZWplYEeCEsdhWQDeuT4zt7iIUb1WIXwaPkaiKgqGhzYrwAR57cB8uCnc
G0gNttc8FttbVL+mfoqehyWA6BI9+2ryA1lN5SpZZYZJN7qLqHIVCJ8ZFrs1TvDcoIb9rLIT+pwq
mrafxjFgBkFBbHtAq1Kbe5ljKYqH7G4ahu5RSzrvaV6COgO2Z9O2YFdTYysI9Szda6WDK9rA7ow5
YTY3jjq6MP5fUxLNj2sKNAfKvw5tbju+iizvCZWZaF+F7Q7dU+PoaJZ5mKYmR+MNMH1haObNdoA6
A2vVDrqtJ+0OK3hkMHAAL72wvK+g2t03S7AlaZ/npGANdUDayIabVuq3fDZTY6+ZhnaToJiC/2QW
faXsJw+WuxemLDYjavDW+wBGXXvsvydD/s1gKx1cOHR/3i0TPjPIRNAKRYVKTD//xXbn1zBP9O9T
k4BWQBDnLRgzYNfoYD3NGnvJ1pRYd5Wb9ze9j9tLmsbFI49Ag/Lfqp+aUaFxZan5oBr9W41q0IMb
JU+DXTVQX5X6U9yzceQg9niUpBSwFfoZ+fX8WI+7HuOO3bRUj7UUU74YLNdyHDvYZDkKtFv6jMO7
g638h5PO5p2cqm5M7dHxwgvkMJw6M2TRTnxwqsP2C9og+R2Gc7Ketzbm9qnp2mOuImuz97FY7oPs
FaPCmUX7omGubJt3EC2aT3DP+0eWjq+Swmi3/YRpHWSobESsaakheY5Rfjwocd9UFz0uXAMBakP7
YcViiSow6O7RT+vv64Fl5TJF7UQKHJQsrshgJqDZuBW6qbRnxDa1vSTl9mSpunyqHDBhy/2xxxGg
S7UM9OKzPf5e/06a5P7ZLmo4Z8v9Q3UaRF42efjT02bGwUQ5RaISVMEMw31LS2sbWyQk32VKsZR0
kDsOwxPAGRB4wbAD14WlQlnRKen1t7oOwktvDwEa72H1oyxPUh4PYX1KdVSbqllxWLBWXNzCWQ+8
NkEU3HdLMCTonriGf35X0PcpdjJfAt+Oj1AY4rtyzPAwXAKJSZ7JLBvLBhtFtViLGvwG/6WiHLLW
3o7uRswB/y+HpO4AvkLVzh9P03YFIrcv42Opshq4//DrpLZcZCpKvblP24VHwbajabUwYFGkfIiW
IEdg4kGSk++jWBj5A+R1NWZxfSkuVZTLd1slieGgd8eHr2MfmYNjl1WVsKw8PDEmRbk5Xyyg+ChL
SemHQyUpF25RHb04CIGvh8rV3h2R6eaxKwFofCxYftVUxpAdX+bC/pZiTwpyaXbTu3aq0jt3jACc
aChvdhn7jCq7FcekCLVXtQyHe1ev/8hDTX0d7EJ91cP6saODfWRvGqYLooN8/XoD/S+nbvU7G2jJ
FzfjVGzmlA8pagZfokr5Ch85eJJCswwe/CK2n6UMpPAxhVD3KV9qjvWXZNDMN82Pis9acpUqfHOy
V7VpoF8+hnU63feBlj6MS4C4nz7szKQmajfzjj4bNN6SlDoQTdnI8d2/1GTAvdRl7RLmUvol82p0
tDWj3UvS6JvhYuCaeihNC0X8nW11/SdsrJAuskb9GEGo/NL02CKo8PXOC7/yC1Cw8mBnvnkZscx8
Lu3xDQhN990qf85u4361FLe9ZWWEdJKtd9+bGSCF6lj5MyI6aOmG/e/AsdvvQLb0wxzjIm43/psG
+AwN23YA70ksDtvjjDUsfOH/ZEGL/LvwQ55uOaBis/m+HLz6iF9bicKcU7xlimXfmrSb0Nzuizcd
xvQnrN93UqgAY3sDgfEVJq/6IFm237C/4A7lWZIjahJXzZuSvSTr2DWfZ3bpJCVn7Ab1QUXrTYcR
fRdMM7iEwgqNuxqtGGjRtY8Km50/sOgedweweMh6Ii17rPzBuUlJ3/re0dQGi3aH28ns0/MgGBN9
6dWq38PxiW6SdCLVBqYQ9XeStDEiwgdS9+8lOSvTT5dv/qOkpj57pr/On40YfI8/BpcwGpSXNGvV
h8iHRhz62FUNefUM0OeI7ET/Unrt5yRu1TvACsOLrre8KjGq8lXi3ksFyUcX8VQqdfYoWRKYqBxF
NgSGutMxXC1wj83s4EWqx9DRnnPzpWmKk9u5FYaF9REZ8/LOnpziLuogyy1iweWdohI0XeUiM6tO
h9jrER23o+Yp1ByswCfrDYWw9LtqVd4R3czyIkk4OkDq9eJLaY5IUho9WIKlmtZP/g5NP1A1+Yi7
stoCFK/S76CoszN0fOeks/fx3baMu9xVrFczzJyHMrEAWCzV2kn9awIteeXTpj0wrNNwIyLmLsGs
pf6eFbwG/O5/8rYqErOU9q+q17XzPx2vtwBgOjt+qse5eRyVCrh04SJ9B6rL5Ev0V676n81xsL80
zog+UK4X91lo2CgbVymIuGH+2lfui1QdjfS+jgzvW93k6sGtY+shLT0MWOoatRR0YT9DR/qlIH51
jIu9C2zoXi15qdwx/tlpAMQsw22ePLMLbortJOcoDdVXVFXqnZzemb+ppdf86tg3AkZkxugwTsaF
NdsS1d3SevFsNMd53R2ELbV8l2R1gTIuGlX3JX3qvV2Gh97X41uNOPnfBWsdKS63XHgkgJ+R8T+o
c6DGBykPwT3ey9lixyXTrqATVo55XZNSrHtaMp54taO1ZqDpL5aZWGfVHuBub6ewHPPOBl5+c0JL
OaZaoWNLNTgXC7zvFa+b5l4zTOdkJ9n0POHjcuhbtfnM26gC/XGdH4ydX9DmUX433ps7JAxJx8I6
vbzabWH+gpOIWKRJP0/r46XNEgeSSjAf66qqH2O9rS+mUQ23yG0t3H39EluCzkEfC7AqHR/MTL1E
Fsvv/e9xMH5OIlP5SwFpuV4oyzWk4grrzykdfoaK4nzT7CZD7VibX0MbbXCGKMETFGr3nC2i4qri
p3d9GltnlgPSJxcqEBjnxmL9jI7M9ufwOx3wD8iHyp96gA8y6CRG2AzCk8A1/8pQRta7/i3AmqNp
P/UdmGV0ips3r2VO2PWV9gRuowOeg8MSvCvnwOKa71903cCDanQWSQM1xS1O67I7iTlOzRYgEggP
XYKsC/41nzRn8N7y1PumTbHyYPaexz1AvrcO0/omyc5AeS534u6qxz3CVBrjsmtXAnUrGtf7HEBI
31VDqD70Vel/jur5u24F+qOk5gUB7ujWk1T1NOcu0iz/WVJhH5zbtEw/mYXuf/Zn9hILq3ktDcf5
7J9HP3O+x3wqz+2otmenHYIfhX6uh9r+UYLIwjKnqi9DMBTfsLnb91bkfmIeeY/JQ/FY+wri+QHk
ja4Ptd2atxREBTvOOOsuTJbxjNjRxEuE8JoRGX+J3aGFmFroBN3nrUJj1MahsjvrNGAp+NgtAQ1j
OjR4Ix8kKQVs2BaPzYzbFpbVd4CduHLQVaAbMBzdsXZXPBpLYCPFe+cqxkPuVPMnVgG+dWU0/Zii
BejRwudABwrJvVT/Fs/D9GOsI2s/LvnRkv+/67tILm31fdfnPMDT9k3gIvj2n/Nv+f92/v9dX66r
VwPMbc88mrkV7wcm7C/lMNUvumPqZ3vJQy6jfpGCnMnvmidVEIpsXsol78OxfDmRs1K8c6zzTZTA
WtiWXtWoJ1pG9neein20l5unrZoUjrHn7eoavkFQPilZa0GYhPM1avUQHB3e9UOPjs0hG7XiSYLR
5HkV/Rd9pzXVUQ8T9T6oIOLRSUkChXb1vl0CSdqGAul+TWfVoWe6htbjf0olf0vKEZKHtt1dHgFo
27LWM23plE5vHt2nktv1s8f+A0Uy73sCn4lGVeZXz4dLqo/Op8nuvZ8GAnSsFnrDk+W6GI4m6K0U
qRqx+wqbGOLxtSmVk6F781cUGYZzx1lF8PQLtKyrXCPMgPP1VWs94ITtPfqdxkbXcm7MK5507tpn
cCMWrgOGcdKbdrzpdYhm92K4I446q7mOFRaQc5l8SYEEPVrdRxeQFUz03rmaqVkirtP6L5mTKC8I
RHcH/eJhI5bMM5ouBtoxiJA75o4hCLyYeKzPSpX1ZyZ/yOIbvyuz/YHEyPA1inGCT7q2f4qaXruo
cZtd/TE1H8NAxxNDKecvaZj+BnSY/ebgEDv4m2KaqGNh/fuCn8zZGLvgsSqa5qVYAkNleBgWyCUu
FQx9oSI1QDastnzUUnjxSCarx8ErukepL9UweDpiGjlhgIY4TbJ4sgOZx0u2T14CxDrwVWvSZ0SH
MIiwMEYzOnU84YNWP1pBl5wrqDUPSQapwhjN+d5xQRbDjrfvnGyIrgVSxneeGVlXlj2KmzfNwy2r
xvGqqFF5lxkFxj5+H90njY/E0+C490k54fVas0gSdYl/ittWxYFBrU+uV4wQXRFdRgCqf2Z/ojym
sdO9+Kg9oRsMdpAeBzRQ1fevc4fVD+bO41tkIY/cmbu+C1mUCgr1c8Me9D4cVePL6LpoeaN7+hXv
mX5XRdP44ONDhQR1nh6qKYxQwkI/jm8ThA8/nf9IGvfo40f2jd3rBl2baOHaz9ErWNLfka3OfyiJ
8QcLv9DLrYCF8sDVT1nLx9kfzHO/nMGN8e8AB1Zi8TAyobInRDqBmPxRgEvUO/OnB9aAKWA23KGN
Oj7XGKkvavwzomv1g2dNHVLIvAHMjMpL1mgIySDeNz7GqLUwKB8vualEb77iOY+OBptWjOBDs4dy
Z/nDpU+H6ZtpM3fStODNLXhTtCkvkA1Qx28RAMBjUA79RY7S4+RaG4N2yx1tOLCWWNxgBMVMVRdk
sOVhyOG3uzXLnBBElCoSe5dpLyWS+bFkqz5mok/IBbbzSF5VufDQ2MDbZzgGPlpli5Vjq3RfOgws
b6OvZshXcEsy9LZZtxxgeixJFO2849QW+FwuSd2cIC2ZVnGVpJ/W2g52YrzD5AGSnO0wKVgCPQ/x
eyrNqbwbvaTCwYKYBFsdiUkeTuPUbnQgSkMOGuv/cNyMYFQJQf1/nVuS7y7t4CNwZSS0e5e3HSLX
H6NyvmXpt2YKwzf6XH9XxI511X24FX1uvKqe45+NIVT2c85jdrwifrar4iIpOcg0vNe2y7wHy1Iu
SBfNj17XQCls8/ZrPzrVzhic4GcbKG8Qirw/TU075S7dATrg+0DL9YgKiPJ2WfybxYwn1EHiP6qo
jvnsNO23xe5+n1hd+cA6952KiPsDRIHqIdeq8ISc6bxLTLV62AqklAHW3/VMLHmK1tmr3RcgMjg3
L2eQQ6Tiluzt0dk5Q82e5X8v8uHUypjAF9L9LykYVQQzl4tsJ5BkOqgXNr/i28EdFOe+GwMMiLAO
xfFF6UMoJLrzbKLk+JzaS++rFSAMzNBd82D6YqmUuheHpYIHR8W4JFaR+l+TSx5O3cNDtASSBwRT
O+KLxi7IUroVSD3Jq2o1O5kDrgCSbG0jP0bIwhy6eGJ5v6r/iCAueIVaf9eCCfpbX05fnJJJez01
/ms+5/0BqFj/oncxapjOmD25BqIqMSJuD5PVD5cCVC0KjhGYfWyrrlbqoQmy9OKDo0aPeapWp4y5
7rOK1i4rBqxep1atsLBeZJ/5deGeNW/3a2KjgGLNpvkDT9FvfpPav0rLv6ksZAYo4cBrSuqEofTn
omxt5PtYZGBDo/s9Tt69n+fFL6OJfyomq9T0lgDoQQ1ZVo8blonUgoWkZzZnw2e/Hho0zZlASOno
hOVdmEEFlNIcC897v5+bnZTGaZjheYmmnJROrZ0+1or5I1nOxI5H/pTW1auUxabLmhNCS4zJo6ey
VZXHGCch4oE1R08Sk0DNgu+zrlbXLUtiuKGGhxgfn/WorVR1MuccsxG1kzynCZGbdBt4p4iD7rd6
23XUIXtozMK++bNO3TnGlQom0uuYeCVbRD6bJ1qq3Xlup92p8KjgrEfaOZ2RipECCUYX1aC9stSp
FWWqTtsxmq/8KucSZbv/nuZdFcuJ4ZDJybez9dh07HtnKg/reaXYT2Mu8a7mbCvKHjss82DYHkSw
5fTKUEMRhMH67kApWC8pPzDMVP/kmeaXNc+QX7BdfPISmqDvdOq1CdvDP/6nrfbf59X+zAJ0G9bf
sNwFib37scuPW3+TlKwX7crsKUbYFar42Wpd9a5YqkkF36xZ5pGolEgwye2XqOl2SDcMf3jsCD0o
3XBitIGd2tg8NElU7WsMLIIIqlnQ5D+topnQ0APT2KtXO/Tns+N1fwHLnQ4pwopq9KvXE6wjTRs/
Cg99MG/ormHa/llnvndizHTnImEaVXp00OxpkbL1ftkKFtlxt1NqOnKEZk3k8F2PNcYGdyu3Tr4w
z7xAwvtsNr2363nt0PWY3mq/AlzcfdaCkZNB80MRO3ns1ebeieFfVqCeWNA5pqxuFab+MyyGe4Vd
z6nAEnFCgqFcNvwKhU2HBL7vBR4x01QvuYsU7aVuE+VZjZnylvgZPVf+nclYBHu5JWsYe2hSafKw
5mmYuOzmYsiu21EBK3mHrEZyCd9U5VkK4KD9bGcYV1XbQ+WcX5vqtUnN4XlgINQ6NVroOVPyYQYy
gnhZzA8JPislJis45GB7UHUOyg7tuBuhmpoeeEMrfey1EQewJZhS/6Ue4PFnxZ0TDBaof4KC1eI9
HLPxpBdojUlejgLDecZljQXT/+R1MwMJJE31c4WLXuFa/lO2BMhReKVTPbc2ck1piy7OyBjmeV6C
KDXKizs5006S9CDGc4waBYShZs3a8hvb/BpZrXGTLFepdHTJxhm70KY4Sp4Ehu7rbBOh2ShV3hWg
mGdMzXphybb0gv3dqcivcmHJ88NhZ3utcWinmh3r5UdKYZSo+Z1lI0C4ZFksqz86jnIYgjB+Kcpj
ASH4udW06IU9899jVPnXQTMeECJP70fMqp4lcGe0/pG1sk5bXjr1OSZuKPMnqhIrUBp9A8/r7pZY
ifXMYr+1HttF9nEufNyPwrbBRctl0uaneAzNVume1zQOSdWpLlJzD86X8rC09Ltl8Bw37tPsMTro
54q9oqoznz0vUZ6s6C5YEkYU/x2MVv29Y9XyNpnpMi2E74P7H8CMrd6YoHKUznS9ciJHLWy8K6Jn
DO+6x7KYDmuLmssoAGvc7lBFbp6KOgteTBbJXvS4eC39YLyTahIwJNN32AKVF0lKXQ2V9YNVgRyX
oyQPRkUKJSF5YA437j018J7T3PCe0eWeb4bR/Qj8GpWQJV93sh4nqXjnxy7Mf6mGAuaVnfvwQWow
8ntWI824i2baXzFF7UUJPPsZsqjzjINYddRCFy+DcXaepUBrEfdUSzZnJCkFCKaYj1XKgBHnDQXl
2LBlK9kw9n1E/5v01v1WN2TtFDOzxjmnehWf3AnEBHKW4UsJG+KAPUtyNByU0fZOW/knwzNQDke/
5QWp5+jFbBu4oUbC+sHIeqhrpJgKLV4mEjB2mXHLws1Tn0dGG2WAHZ6CWYi/KPX5CA//HVuS6Ot9
zVu8/PDW8MDfLdYqPubQN4lh15yxf31rF5ZQt0AYJSbBIEDJJWBSC3BSMpGu7c6ezo73GCP4Ukxv
4Qq8WnDeKsPu+puqzyyztMxiF+LDFjBGhuog6UxYD72ZfTUX4lG3MGnq5SfgTQTzyBb+kVUh7IYa
JIsC6O7eJNCrdpwxOKoX/Y3/RvXU+xUlOhoYTY7soxT3/QxDVKIxsjNI/icx2xwI57Nph8reesfc
CQuSBJ2R2LXZQpS7uBYj9nK3rMqc0T7B7gCGGfQF86hMhgLFrvtr6sw/fdQi0qI6j9h/HSztNcDX
8VZ0/TeH23oXYQd2ajXzRziZ3nFcULUJpym8O3qc7Cj/d7vbEpMnwB5WeDQD7pWCS9qd2umHOgnM
S4tR2802ivJqM0lIqrjeKWp3Hkz7c8q/tqwRhj6kDpUnTBPQasbkLoL0s2Id4hoS80JKyxfEtbM8
LIlliDYcK2RB+O722q1B2SKobDa6jBIlviQd79/dGCjK3Dfba5BQdLS9omQ+6/0suFWh9cvMQuVo
WPfFUI+3JrSHNTDMaLz5+nLnsulHpunVDcpvdfPyCtFxieau12tHiYr1qsQkSBy/Au3koYaxYOeL
xY6lNCoIOgw6/rFhlZ6TX6MMIYCFI7r8TQnkD2/JLjNQltHwzfQXDtO8YBTldhTCOZVoO7PglWfO
dNiejLTTLSkxTxuwt4LAS+ddoBNIYCywvy2wOjM8d6Z1lyzYe2kHEkRLcmCL4zRHzb1klb6FuUPg
MhoRW4NeHA1spef59kXxKdWaGvdRI4cDtrDG1qjT6cM1QeQLkjz3dNGHqExsDCSQZByhQqxFyu+a
IeVwhzFku5sbp8cVRYnHO8ctDgY2XW0xTrsgw1o3xJ/6oLoVsxhd9c+s/fzppeObVi7CuoxH8I0t
MJyDSj+xdX7Usx7eaPKQFVW4Q6OMjdK5DO9tsDAPgd/t2W9vdsOUPWYan4jcq6yDh8rqnVq1e7qM
ki10VhbLqrsiN7BMbWf1Bfa9fpkHHIRsF09a52tbt/nJZBMGFHvX48XSBKeoxYjSzHdKn7E/Akzw
wAeXTiN+MnXN3k/apBx9pcUWptdPaP8jTzd/Nsz0mpcl63dYEkWN+b0aKjwLp/SE/FJ0tCD6FW13
Hwa1uuPjCDM5LIpDAyEj7O4RfgVPErOlq6hsvQYxiypwqfaIskWnoVo8olsDFC5LFGxO7+dSH/A3
dptDiURF47LW2I+/G4cb4/YeVikcP/fefTAl8T7CYMvPYxVdUyxKI43l6l5F+NaIUcfHNLPqf8c+
jGwVJNV+nC337KN1o5TtpdVDbgI6dJFpc6fNEK54M5jgYoYvnrssXWIEyXis+dPh0730LZqGdoxj
X/PkbCgTRGAFvH83KGdGFPOe/ccfDJ7DozvB3y8VO0GbCJiOOzP2NOHmuMijAd/kjwe5N10S9+V/
uDqv5VaBbls/EVWEpoFbQMmSLOd0Qzktck4NT78/+d/7/FXnZtWyLEs2gmb2mGN+Q4FA2tPx1E+Y
aUnPcElg0Cs+6IYpXWbmxxhgsBu7Ollbo4A5xdRTov0bIrJlOnW+nkFmJodzkay/Nt8Mqp4bZcsm
W3Oi29ocv9sSOpLJJRoY80RY0zLTb0wcEnP0TIQIoqc670nAlcyJMcEdFsgJlmAofM31IpDDFSkC
a9lX5vAacb8Iobz65DKTD1rSwnF5L9l6KUyIdQpw5SwQvezz2GrbMu6j+wXi+tq6X01Bql6sx5/L
pG0Hl43gbEzhtQCcpJUc8cptbS/50eCw+rUim9hQ65vXIlggQBrar0NEIlwjKz1YBkqel+n3EBfc
wFqKMEqmp8VwtwThYh9JsGJpQqfbyg5Jy7/z1hi3a6vGcEmKZqu5L4lWVb6dldGmKyr0mana2lKr
T2vCC84DymBqGJdYZQNoyuUw6p/s/JPAW5xpM3aPfU5Ua0deF3r+RnrNuzFM4FkAJLkWocfD9IIj
1wJ2lCUBKZ6lTzVoBCv8Vd8jMNUfFlX6mZPsbaHp/gSyS2biBZBYKzBJgvkqqI9aPawy0ldciKG6
Me4NK7b53vIae9NnFLcdUKf6J1vfVjMHvlYk35hzy7A3n4lQfJ7wS9J1gZY6Hz2QqdfexqBGN0Rr
U8voIJlhApaR+Q/5BoSJfM9m+7ZWNO0L7yRMnlYa89nSqf5Z07PNROrw0PSnaB0JkK2WHfG8knTZ
KtkvXyRno1c/5dX4YYwEyuvDcicyKv9xveJ6a4RAotFp9AlW6ArI5IhnGLBhzDkRdPUIECz7nDhI
ftcQCqxZ2qFRFFmJMNpg2HHs9bBwEPyJFDhazbYr7eiebMNhQ2snC1TrPEtVhlY1shBoYGiL4o2M
+yI0PBrefTekft+Xr/hFGXIc2EOrPCUvCfem7AgSvubE4oxWm14rXoD534NOc/3+dZIQ6No0Z+5+
Prip+VNr+U+Zmt99axEW2EHm19lDoXDvqnlctm5JsyA18LK7BT6iZInfDFRQVQL7m5f6Uc/a2/Yq
VFXLtRH7a/UO0Qszv3CCVbafhA/3rtsoTV7HnZvLlGR+WkvUkqtRt43VoTa4KZR4hCTwPlgvrJoy
DjLj0JXpxcGI4TdFfVvm9b/Scg5tKz/7lI2XEneJW5Sh0Is9RhX0oGggr2WOmKt355uBNLMYVHXY
4kDfjFYGkWee8lBqpNGb2rD4ml2pMLK0bxeyURJNGNFTayMIlTIHR+4W1T0R80YbuhQ7VICdvaJk
JtVzpfStINV76yYS/zCeldTmNNPqN0+vs5spiBP3yhB7mKwE2njxsqxDEcKfeUq69btW8tWsl/tJ
BmYp262M1XkFzZlLyHM9+ZOGlOcajLVb93AGa5OOmugPeRRh05a7OdVCNyXr/n1Jmw8vLp5kM56U
xNOozy/JUOx7PDi54pzIhn4Lkg00zXRKAAdiaAOM1hV2mDfswLUutDquT6jydrFv+3pGxF1gxsGH
BhpAdkVsfyyD+iCbuvSdQnvuXUA2Q2q+92X+PYPTs1r1znzZL7ZdfLHWbp3SwyjKp4Ux8qDQ64dm
BF6ewmGachzVHI9HQYjYrqYNgOfPQjvq1x0NSGBq/SEex3syjcgQdNHH58H57UUPmoI7LBnbRL1X
AuQvAGVfEzORl3oFtqk4mUN1n4Pm8Y11tjfC83ZKeof3sgfQB23oUCt7gLefY5ZfsEck5GiSxn4k
FKO+ZW4YC58DNt3kimwilB1U4cH+1svhlOvz28gvxdbvNcWEAemzePE67cjK94i5rPHH0eHQx7cG
yfS1be6GbN6rOtr2+36utj2HhUWCnT+9Q+XT20up/2dQwE5zm6JS7Qfy1PSeYDHlnfIa1udo5fRT
qu2ccvXObvRbFEQo5/jTKtW9ynE4md5wN7pFQJ7DfTPEH3bJvpERMqIb5uLdYaYePmk9BbRmSHkQ
RH+unBt0BMDGV5QNnTFT0aiNa+kYjMedYJ9x8Ngt1+Ut0aMddUCqo1VxuYyvckBUXgtX+XB4LkWm
er91IALqAsORVcZPtSx+m0F1fjkUc9h6I4mRDB12iX6YdO/BsSgilwRydhVPR6unym7G6GMcuO7W
0dxKYN5OP50t1DvIKXkI4k5qBd3QNgIlincK5O4rDEKMTjESmoV22E0WB9nhMBJ5srKgG2U4mo7H
wL/r+lM2l2H52JcwoqZc07emBbOh79IHAuCHCLY9NzgqyXvvR1fjeDIAkbEbs/duNDxpYgG76Y0f
YoA0vmgpvpfxo+u9bTyBFO1TMoq93AsLJIKOBkeBMT6sdI2LhyKsFVnQxigCo66XKNb5vlwn90DI
5KuTAu/hDj5OzY8xUBsvM5dnDV8nS09Cq0mYm2EoZpwubfpgsPyETCfhaiK/Z03bU5zW/wgZTXxh
jLSVrOeodwkqqb4MyHXu2jElYZAIFqUu+ZzVeYzbo6RYjIfqdvJoGpIvAurqzADRC7X2i0vTIrDj
a1aEqb4Xmx1A7k7q1vW41cglzN3xmjDI3VwSIJX1cFTb19xsuTrmQHarfrGnUlGMF7kvXGowWeDb
iNN/E3r2cLTrKyHLVvDe1Pxs1/PGMG1FYUVoRurAdpDjnTar5pBq+Z0VU5CTSVuZdrWzUKbadp0p
aJNpx5C21csyRBB6lkn8Bd8KdmqOZy8xWq4AThrtH6LfZ1rnh0haimTggW7lbdmAMQNxL/wCt+1+
teMu7CFienMWZKt97kYPb+r4a2s3RC2fUoJZK0RogI947/JmwyjjXTYJsdWr9h3Iws1YrRCf6yui
+aMVBFcrz2BYv06eG+FQCeGBchEJ/FaPqTvrFMwkFvTK3WFasomGdOYgkwz3yIWpEPszG0FATvNC
Zrs0t8JankxdntqMKzDhCOeCUAm6kr+2E01hMUAcLjeJIXepVB+rusE581zgSPXJBWk3pcFxIkr8
lkkMbCMr+3XJrNKwXCV4+1WDzHf1tgXQQ97M/qgZW0ngke/Z2qOoxXYCcHtdpGofDiqjUAsG6t2V
Lkf6R87CpllH0IHvU2J9mVJbtpE5AUtmhBSiIdvTogBvR0Voe5z9tcbsAIUJsYkJ8yvU+EOawEjK
rX+WHCpfKuR+G2oS6yYSog1e0NTvU1c3oco5YU7Kqa95nCWObX4iuPySodwcp5yutUnjfiGqKDeN
B4B9ZYhVhgFKywj1vLavP7BJ0YhD06Sx7+Y7YcOlNZTaO8bkUgdkTQBqroeeMrxlRguOejhqKWdb
3Qm/L5rnrKgYR5I3gDHDtaZ+ngePVF9ECl8WyW4mcRxq53orsbA34mcxvO+mXLMQI1vDaTreO9X8
7vTzNyTR/bosgTSNj1qlNrTkGUQvwxeR6mz4JHMV0AfRG/E45c792LuMZWTleXJHGiitTiPbe8/s
gUT70nqKhodR6KC6YYiSIEbiju5EoUqqc2GLkzAkl248kOdEH6PTnUvDrmOqqzlMUv2OwJFncyIV
0xurbZwsD0lkT3gBnXsaKgS4ZBHM5vXN9R5cqWESMa8svnJQwTBkFNgUmODr4jAz63CBYkvMuT91
I/2GZKc11bkqnsHmeTQ7oz3nZNA1ibVRmcFObDJ4qplWG82UVuDe9DHATkQ/vAtkg3sjnpPK2cyt
/qYVBa2W0dxFCuaeigjDK8Cgtc4YxNPwnbRY723rQH3RVwUFxuz4NlUlu6/5oucHKmkb6nBBSlXq
BUY9Sd6GPITC04IIb27VWkbgutnP4iRvCX3KZRnLQJtgA2aeuRyc5bUWabGJzF0haEhXzKEygxpv
JDkwtRjf8iq+KtTs/KOMT82TXcANgV5JZ6C0klen7TKGSBeZPyvF3dsm1XvbzJQckxxoE/a0hxNC
oj3Hg6H800RkZORJczvEydYiSGTrLerY5OZXoTGwm2SQ36+8oXb4xpH0TEO83mp4VPyWK37jaQ57
Q49LaZ7722rZelCAlwW5HT9XG0Z5DJ2tZiywZRKhoKuV9cz+FRFaSJr+1FFx0h0NqHnWkCwU2bSe
0n6fANjwMS05flebP7MFdqp4NqRT7eLa+HAMbe+sCv3Ew81jNT91DeoUXvcPvJlPKup525rJ7Qpy
GLJvngekwUIhWC9dQoTrneJuyqXIwGH1iSUG6/f0j3zL28gjYjlljTIIOi8n58Uz1HHpgJHAmSNL
3uouUyc+Kz4skCj3ae6ZO+0auZw0y6mwdajvaTVu05R9mk7t3zTzC9coNhBM9dflUG66eNnxc3TB
xxjwbXIgVug5N0wtJAFr98IgaeTPbYR76MdTr61rvaJtPznlSLWJMdVecZwRXc3oxLHIPbapLFGR
RcHLtYnJFq237bDXvOvS/GgNvFQlngkE24eag+dXs3WvFTmSobDeJvqWRjxPIek/V56KF58SWzzF
q9wbBQW6iAnlY3WiAoC0xx7WNWG3tqOF0RiSMILVnZfE980vC29E52dmslIl030h2KnJjnmabCYW
RehvSUdQw2LW5EHNTwBIiy0errvMmU60FRj004pbUcRDyCbwNF/JrYv1aHzGlfvpjP1Lr3Ni5vYL
2RePpqxCEZNTSAQwFHCCZJebvuNqYawLh/i+t/S3cbC/NGdCV8bp1ltk12U6YkzG/d9ZU4uJienQ
jrd5CwecBQAb3BXebLxH182rq8WnFVIhSO1TbsoV4a7/blq1bR3tpSCS2HcSaw7mmsJbt3EzRJwt
VDFjVXuMigvdt0VxU0fDVyUYoUjGFSgl9qdufHQKcbRK2QemNlJTVdjvdQDVKtO0UFzzeUfP2DAK
ThR9Vn8nZbIHXHHTpclWz+2fxO3QqTq6gCSpEqWY7syluc0lgaJdWxyaicjUUW82uMI/c6PHLmqS
0G2nmyyn8ZwN+N+iCnCwveFXOI7JxUkrTMLzqdIM+E7SSHyGHqPZeogGRiii6N9aaU8mUUJK1smT
ln/ATKzs1Qy0WMeNNZu3C+yx0BqMb2ccDqaXPtYznXUmAH+G6Hqwk+JjMabXvGKumrQF6Fc1f3M6
3y75fK4z7HlR/EkJ8UmwauI79bS1m+VjbK5zeTo3cq30cASuNexxE7cdtflVqVQ7unhJaC1Is3pq
EgBvoiYkH55NIkXeV6eyIE6pth9KdxZ00LX3NZ5PegtC2qvOJku4cNzdUNduUM5A7qphk87pW1p0
IvjX2s23bRVfUdPgtTTr+xJa4+CULC6yI23JHsDjHddq3kTkx+NyYlbbaI7MGT2a2oQ5nclfpiz2
ywyWMCEbNMt0RL2xmjgb8Zyvwgp1eqowuGJmQao50INhVRlJiWm+XWPnyATlpxTtR7GulwnOF201
eeYKeZU5tDZtDL2qxoPpxjuzywJnHjEca6RFZestw0s3UGvXXWtbGxu8AfcfgzzKInBNrq5p1ac9
mQ5Q9LGBK3cEss4f1Vjeg3IQbxz0FN+iouMsrs5W8TKKPCRA9a5LhrdkogV+PQXXhYgpjCX6Npac
KMxP3K5FtEMRf4uc4Rbl9hIBymeXwBxa0RobUoiOhSgfh8R8L5UUbPQSylrmqVwPypMYuDFW6eOf
VSDWEWUQj5s9u7FHQrXfmiH7Zvf7xBTocACbT6byGoXMvbzZzalronfKA/wYCSVKhFB/0mjkdAZh
K+Ni5xu3NPe4jJD1ssWiZGhj8iG1U+002i17zVdVou2uo7MlL7sKa1vO7OmVty1XUDSrKPJ91Z2r
WqNBwAts3Fz7Zt/rL8xCiDRy92rVmJssQVYSkhUrN76Z0plNI+QEevta0GQ2scWLvVv60rjRCjpY
LZMIdCIcNmpuojOeYeyWxWsPjMelfreQwaQMq3zQlh5ovJP3u78v//MYGPqM67IvotBhhAMQf2Ny
rxoIG3fKmiyDa/qTenNFCoybAAvpqCVoveVQO4ykM+T0IdGRDYH/1LFGbc/fs10NCtVRRCh9QOzZ
2rysRdfvJir0buYeNnUIkOnwSL7w5zgU18ku7j6rNh+EMXk7J/rnkNkZLIXxiY+Me02P3S3TRUzO
cfGujQBVa4vSXs7Gb1S5XDRU2GUUfVmZGAMkIjcEGyA8C4izXvE3SZYlt71J52vJlmjHxMHDFznf
iWd+Tz327YVFOBqjAyRmAOkoVoNnvno50G972yzaub2+XXrtwFgS+9QM+d5zX+DngT2sSJZYq2Ba
stOqy4eyuTSZmPysmB+rmO5z4bqHrhFIms4lN5kmd9yfTtlA/OP2brGL++zaOvC0EtlQdUehx3PQ
dxZXhEcKPFNlN+RjVGEbt4oe/hBSXM9c1tahmgSBOja7t70VJwLYBM4OXUIkMJwGJmpuORAa426T
2c2ly6Y3VV6DFlU27SKr/Dena38eIG3EyNu6zU7Zij1usItFf8CyNl6iv6WLc/bif2Zv0ZPtyENz
2XA2qVuxPGaP5fwSWSl0IZc9WhJbsc+Ita8GWA6qVoHrZeydHXv26anuslQ3XnOP1Rp2LLtbJBZV
kg9lpEcxor7ISdyyx36Sevnal26x0TqRYrSI32CMMMLumjummfQAowfL4NV06BA7hHKISDUGV9lz
M5kMq5t8xua127pqBEPaeb4jyJSfMo8WvbCt7srPlUn+ckaqjCaaKyBUGHGn4z4Pij2cRu6SWxVu
kEtpMNE0PRkFQEDdAvky1Q22KgQru/nJsxb2SzXviwWd2Shs72CKw1AOo7/ENKb6FfHJcfLPEZGP
u02t+RWmh76ok0OcTdcC2ny3GXHxUStjcCequ9PLksaKaX/V19ZT9NGisARGrlG7DqcezRKbbHcT
Mxo4UozcR5KzsqoRO0eduZPpdmK+LsCj0my8yoaSvtD2kNfEmrFF8UvXcaZfxgkDGSHfdQmUCso7
X3X5eN+SmR72xBtdgfxHdPlzbLdBMaLbKIgaxoysSS3VHLKphfjBHSFpRRS0Y6qfh1nfltSU/uIw
OZ2uJJYL/eI1wtoJfWy3ECIPa5s5vsyrTWIS2LLG3BziWPTHGb09dzG4Z7l6kRUmU314pmvG51+t
WH9QZKO0z26KGlmdfSuc2kwSvTJtYTFAkWir9DQ49E/bDtG+sZTGUCw8yMIrN+tgcTOe+zcQPZvK
vtafNaNx63Swc1bSIq1fKrlae8escTOLerkR/bUn1GGnIX4DD5+Td9S1BXnizG5sRMJpoc2CAewe
IZALjW2WtF/KoisDx6iiAORKhZeTqdcmC4hsqwBAXS/JS6F4i3zhEraKzg6EENc8hfZki+x1kBzb
yBjkPktzDExc9oz5vHSSv7i1eUvmiVBiYsmyRktGutOr7dkYi/PyBOpTHeP6XkdC4Yyq/IhPZZPk
PbjvvmO7x3sbzbIlaGSi60yV5dDr2Ui3qYMsnvaCjTvxwiURq6OodjSLLRgxW2861wnhLczKfupS
DA+lGW2mbHm1ZqYuJ2d67iNmPbEBdbuKIBqW6OGi0pUnaf8EKUHIOvFXY8kxdNzxJqaHinDomYBR
4gXZXDY/8Js5REt2N+mjRvi0ywTM5BK7UTGY0Db4aU0UOpOwkZGEzYoz2Y7ArXEhMfXfnMUysNyo
yjwAKqlXygqbc040xo+K7U/d/Dep9Qf0DOEWgMLt9m7tpQ4ZJ0KHjj6Bb/HTwpRbvWCCgpYh9Jqe
IRN0D22ebmd6zJIUnyyZNn2ivXudcDej0RG4lub1mc6fsylWl3Q8QU+HtlegG1Q67HMY7qViZV+7
A+wjApgYecht+5BZ0XIjI53eBlsfUWHJceJabTVY8PiQHwet0LedewfjgsJQX14mZezXXkcVVt3z
MNERkfMQmHHVB2r2DArFYuW3j89JP7wXkhaZ9c+c0juX3T6bYO6K06SwGrEdGBUN6MTTqNn3HXPj
l5g8Eq0mzJpwp3DutZ+unt6tmFyvIjrnI95KMf7MLoJ+kyHB4658GhAFyHvz4P5WEvHDep4itocZ
9IYNAzqf2nV6LXGWo3KILiiz7F4TDfR8e+GUW5var7GihMbEns+5MvH7pvrVrflrmHQqFjnvDdae
3RW6PdfFF94N0iuhn9LvZWdsOt0Df1HGWZVkyC92sUtA4GI2DHMt25c6gc5dZN21vZfd1D3nttWG
MQfZXxoPeyBNcKP17E0yzPNt424s3LOhqwRpG+PnstQX7rAZVbDli4bxua6u8IE02yW7DuwO7DsI
bcMgvzY/GUNWbBWyR1P3oiBpkV6T2k75H8JJEdfjpZJM5mrfaO3zhxbv6b7qoJ3E7dTTZltV9e04
VzaLYGvU9RjrJj4VQ193sbf2l/T6j436VuKkvfl7SBYtUUYoD00u+Wv7awRNpPYl9kc8uSZrKcHq
ruZB8e+mJWxa1uGoMZ6yMc04D/TXHrxEaJimE8TW3pXSDsXqvcZpIphyQ9Ou+3LedBEbmXJmDiLz
O1W3h1b1T5PTrDszs9LN1BW3CssYvWO6c1ZXtDsuHoKN3TGHI6zo1dKJo4RjjWVKH0wF6vDG6vrx
dmrch6LigFZr4ZeN0d0O3tCQ4b11uem7DUyWgfYG1LFLFy2I/MiMQ6K+5tGAIu7Qls9G48WSOAub
/qNpIbkw0UUpVG68zrmUdMTCZhV9QNG6iRgdnGixwsy5Bm3Mv1m3hJGcBuILb/JuVFvA3zgXo1tv
jc+xZK/Ctmybm00SzFqOHmPMNwb5AxQ56pclF3iU494ZVnffjjkyjIxfioX+p+C+FEOQ7rTlnyI/
OIss4za1rSkcqjLeagXJCK3h/nNsPJrl8KKGKfIFGOTAWfTA6RfWZ2v9EcrddxYx2dk/R3KCrmXx
3Spma3VnoPbTCDGqlvg4W81zl2OmGDi5zP6JOY6j1+HwiaNkE6UdFI/R9B1PfF8nTijEoZP0nmkF
kemcTJzXBf2XzRTLg4fl54ZBxWfjGjMeNxrd9poD4IifvmDYkjmiGvF1qyIXqE1WPHmSPrXpkFEE
C+RG1stlsuge2CJ6T+5woLCqBNG8bkYT6/7UnZcxL3bYMg7LFF2IC2H0BS0iNxRWHYfXjJfltazs
325VZyHGC1Uq2OLkmEc8g7NTwxDUb3MxcnZfqzP6KBeZJYJyti9RTqx9aw8HQ5GDXqpHbVmN84gX
yMQHvK3TfdlR4g6e9Wvm1uhXsn/V6mFF58q5GXDcTCYzW0xPnZscB3ppaG6fphiGk0FYbJa4y1Yb
Bi/s1zrwRMLZkt4XkBmCmLW+7nZglQ54JrmV57rJfH/zUUjixCJlkTit/cb2+JmL/GvokpWz39zN
LZ+LSAkvJG99K9f+I7YQIbPsOk6f0UGzyHgyazcOBIgyFAY6tjaHeeqmLcYnVtibbMie+fwfnK+u
6bwwRi9ApkX07z3d12a2VXb8q3r10JvOb1MMr+7SP9KFiAIz0+DkOwRneRCl2ojtgDCu7h36qBqp
wVJgySbywPXHcm3Z8ut0nZ3IOgJK+zKi2Q3aCp/YtZtVDYzns1MrQmJ3DpOSwB9uFmvZOVxBVVzv
ShbuSGpv1pj+A25WoTy3alfr2NoYf0+638rpX8mZQo2u6ksrtkbEnZM1Hbqyty/FBP24+jJzF2+6
2oxuiqVOFw25DMydNtf4GW3BYBcZP475S0PT3SSrd1ZY0sLKAI2A9TptdTy9XnKj7NXwszQ5N7VG
aqVVniTTannVlrthsfUNtjmb6mIOxkrujFnF0MaalgiW9sHkhSGscfnn4qZjUxoz0Um6Y8LgtdcO
rPC7pcl+k7q9QqeGg1Vp/N2kcgqJikN5yybsmoG2zC/GmnhHlI1A9WSPu3ZqbJRTPSVNd2eNBEGA
qebXSMO5xOvqopYz722fZc5WqKVdHqSLTnCVlZ9g6t1j/wb6pxo6VoomhiLcCefUrh20ZjM3l2HV
jWNVTtu50uKwzSnKmn5fVwZ1K5pwWqV8eqrauMl6TksWoChpq43eDDexS3B7rBO7gOPI8LR+4xUa
48rTW6G6TTf1lABDfKcZFP1zVf/ENPTajDBKL9bSUFvMTzm0F6EP+9Irls1gUO8WQy7RgyyGhQqI
LNF8N8TWVyOOscWqSU6gQzvsn4fHoRY2Y+6T90tGyifil2jdFzooO0UMHDMtR4tNaRJTRqjYvDCw
cklm/ZLOI24P49DERbk1kAdkKe+U6V2tPJSjTUuQ4oLXtenM116lTzgsKUfhUNnDxKBGJW+r1XqM
rOxBsKZsXWfc5d268xrjJuJOzrBoMNY0yIim3GQZaiSJnVna+WarrBAbJV+5McVOgy+mL1HNmeVO
62S3TMbWGQaqEsRGj8wCv9GKk1DdT5RNP3lPryJbfaN9KNpx5KJh5C+q38xE/qTK/h2nGl6/GVp6
0eyA39MvWwArtOzaZfKFJEvDvqk6xDPtYtXrU2I7L5mj9rppHdqEUlUbzBP4HcY9BB6dkRui3buj
f/pnCG3T6g03DNAQkye2dssdVp+/ugpsYP4lLEEOW35A1L2XDkpcMdSva+SF3bKKXTIYzx45rG3r
vSfj1RGfJidtxkiB0Y4UiFKd7JLc09pE4C7dZx2K2xjVF4BHE86r6bGd0GKGmGHY2pFnBscItIua
h5JBBt9bl1M1emG62qQo8RQ6JicLTgptVndru92DZZefXU9WmaY7sPYxpOnTkyeQly2PsQLbfZwH
g4LNDlly6UDDSMCGK55zAjoZNwEvZlvdZ6WPoYZLtSU1VKXmRRoOmaFwAzM097GJ9tdbHn2B17XK
bV8kFbPpjPpErX3fWv2t3Sk3oNfItpvQOl9rrbtilP2mwtMzuzgf1XA0R7rBMe2UTvuG5EDUI9qq
P3cQJPGlmg4f7Uy/vCgM9qXOAQmetTE1Gu5r6240xpdSRwKDinSdSN9pDHb3nqQooVCcmVa5tgHh
SaVgJ/R4QRyg+o36j9Y1tmMnTqPjwENpSIbMWbMBWjg1guY4nOdGDGejTsczAsRKW2/W9thHZr/X
GnUoe9E8ZELLH9hWX///90DdM/8Ip4jbpoxgQUZJbASdrfe7//02T9TUtCHWsL38PYQdgD6ELd7/
+yLZHGes467a2GvfPKDDtA/YxR4bHXjH30MW8a63rafv//OE67MKAky3/LZJ+N8XQkhnSn82tcPf
8zBbq3vVEl9/fdW/f5gt2ScMVNK25jf7e6yX/RDgsLPBuPzfY0XqBgZQn8vfM2B3LbhdMgRtO58v
Qk3/+w97u3tXVPPN//e4oDYApTPT0Pq/5xuthGIhTvRJzdv/PlwQrXYb4zD6e9G/x4t6IXoqse/Y
i2wbs43uMjI9n9oI41TdzMPN35fSq/NrBty6SVU2PnldXBzNFi2xiueRO8fg3pOBEBSM3wxB5ajz
rLP4/v3o0nl9EGPWO/x9mRVetmOwQYT/eeE4mk9kFSKaXd+2K6DO5cZ/nvr3Vq7XvNJ1Eee/d5pT
IhvXyI0RJHj6PLblnu20Fvx9mTJ5ep4987lsNX4PXb9YrdE//r2OwU8iZXTt6e+F7ApTX1t50fbv
u0NmBwueXqZqivr+7x+7aLtt3nFpgcpKkmCUNayLueyDv2/jaK7vecN035HBzCp+fU6ZrgmuK5pa
/32dvF8U+4Fqh0hhbofBSi9I7Mm2nlVxRwv+6hxomnsQdU5Yx+n0kIPUDHuoCo9L18ogYvrmidqr
C+JZFi8D6hvXnT2/Jis8O6ewnbdK2ZVfaGP9Ibrml1BZxiW76tWdsvJbNRVjg5n1U60Y2Qu3/jco
KoqSngodjjqY9IaFY9XvIkVF43cn1CosuSUUGiEz7AdEE1PuTDx7rXcJvZBfGhFHa1jbn6Jz7h0c
/l/pnL27VdJ96uwJqN56792kd+vnWbFs0yYmGsUz2nvC5OFqFg5L0DVw+e+xOG8YqVw1ip+pbe//
vmHEhsMiETWbvy//vtGliENZXGiUO7zUf57XxGojsZiFf18O1xeoHdPdTMqFqPf/3oOs5xr7NH00
e27rJFg7R99qlgGF+Pqcv9f36AnuVGtP//lV/75R9dG4q3p6Wn9P+Xt9pen4/KeEfn/d4mdjIn2/
TjlxkbRAL6QFlfuxtTMiQZv/oe5MmuNGsi39V8py3ciHeWh7WWYd88DgLFLKDYySKMzzjF/fn3sw
FRQrq6zfsjduPgcQgXC433vPOeGJv5mybpUxfoDEIFrWmtX+maXKtW6VQ4CP+G52/fBHlVkvBHh7
z4Otu0ggt8BmByfFquJVRyUvjKOjD+6Gw2vP/z/T8Ysb/efB7z9bBVQuobUGPcAPNCfzXe6U9pfR
1otlEAzzvadFxcazM+h2sqY/EN3vblFt9m+QNW1WRpWoT0QUxhAmhbeVmtzns65fG2UG0YJhD7gm
8AV2SVhd8+DgKAqK5Drh6LQ14Fo4JYmZbrsKlpQ0x8GVJcN0Siyj3Ro5UQW5ifO/M7XspHWTvoXZ
Jjhpnm5v+aM4V0kCEKBgweVfdsgJOtmWQPt3hhWHd+xG2NJpjv0tSA/wStjfW87hi6YNpnvZNbJm
BavMX13HvvnQ1QDmfK+i8b3tW4vVt0seiJ6Kr9A+2w4+3KawLWPOkHUYPLd9VQ7hekAudFXWKl4/
f7jL9AZl5dif13o0D3cyQV7WWRrQSWxkURP9tB4kbmCU1rZkaUO4O8aWDatPsNejajyPC2OMyq7u
1wec4N9n1PwgqsLST6z/bVt60N6AU+I06O4KVFSIsRwAA4NLuDNgFV4RtDOuZd1QuP4du3ti9GHc
xCdEP1nnDMZqmKBnkqUh9LNrKMp2siQnAp/m7WLU8whnZg6ZWKblI9zMf+hSRzxnjSvX1vfdz374
P1Y61HY3sqr03BxKt3pX1Eioj2narlR9ILoCA0q7UWKT3w45yHANGhE8pjIn2LL05sbhtUAggKjE
Npksz+WmqiHgw4577imLEOdjahLJZQrZUFhBe2PjUodz2oUGZmhuNH9Sd9JwnyspF8GD+W8qA8tW
d4qGiV8OlB1lIhvAoeIOFoPnuSR8PPHsfSAOoFVYG9c99p+bIKsIa4E18E+shg1OHqu41UuIKqwZ
PE7R4XA0nPw11wvvLgoA3ngV9nRZnzneA3Qf6oMntrtVBSxGCTv658WxKGGFsibUpv0pr9ayvgs5
EQ1d+YwXx4GcaEReNcZ1mVlIzmrhoBwbh6dpIbPthHJpPvZQmVvKUVbVcUKrLJ+zsvbS3nsA19JM
+fGhXhY/1Fm6q+2zKlkPLjZUdK+mY6hPb4mqNndRx73OJvHiWehYn7UY8IFaJuWfOO2+W2ZpvyhO
/tRqWrs3bcPculocrr3MgPUDDvgns9Bwn4HwyHWX9TTQ4GWq0+gZxUtEjVkwicpQ1o0xHV1Ytvwp
NlZEhbP+5eP1VFXZ61RC6tk1+ufAalQiSAuXE/ugHIbnna710IqquO4X6mAEOz/LOVq3QLtcPXsp
Pe0L+uTKPYTZxTHXoRmMnJmAhLHbVFmZPvcqTrRJSbWNAoTrT9tfMkG27p77OigPWlWnGxWA2L7o
guzJnaY9xsj8RRuMAtST7x+zsI/vfTP4IT9u1l1+wWosbpwi66/9AC/DKAaI6yCCEp9WTGxgbgfm
FjrJrzGUpCeZGPnYnSqzI7zWcqE4UDilVwRIngw9MseF7AOWU2QJ0wYDZx7fij+nkN2zsnzOsrTY
XaZODcKCTaVv110FNGAc5z28Ld61LOUJADSnh/ZeFuOaKBbCU/eD21w7OATbfYMFhOgwNVoWlVI/
Tz1+1Tg3qy/OjN86GtPmpUizZ8I8hm9INJ869qOvTW8DycoDFOyLeVG4wAQWCgd5YY72AvAt2UiE
jBuYAm6fgRNvwSkLcrnCqWCY07VyESEtvZXFS0OSKhk6yMRZ9pi7b6InpUdG3ICQ+sq1w8rbNCUh
vsNoN/vQ6A6yJBPZxRL9ZLES6CJzCLCXtc5dNKrKPnfBdWWg1Dml95Ao6ICvVpFoln1qxVeXaYpN
tLYs+vBa/caRXjmch+hauqz1wLo5d+Z3utZQlrBqy7kDMMQkPz/jPH7ws5oni89oCCk4jmU7bJYt
cdj3QZLl9744ckRqTazOzzq36dpVggmM0B0o4UCu6Le16rpXlR7XV2BZnjkTW48qsCr4xuzbsnGg
lI2JJ3d4EK9kowWr/Yo4kHKnlsQJtr1RbnOHeNe0NYJPkV8467KHHEGPR3BUwDsRz+mBuo2Z/Tin
RNl4RaC8bvCv+a95z5bUqFvrMWOuNQGyydVoGeGqjFMAREQKPGDNXI/MdWtYhvUw1z6GU0fnhAnI
jrM5pO6G2cYL2eoYeDqn1vGvcM9DMBpF6XXZ2PW1Q8QaLvQ6+lo52aHOY+upNkoHTEUAHcicRc+l
ggFBdHB+HYkvtcGo7oZfiRc5j7RZsZbl1Oi3+JawuDtV+jikIJQg8IzuYt+HN0prC1wkqbMdJls/
xrwjCIfJOjzacXHF+tZup0x1rk2+n7WTJMZdkSJ/F6mK8zgKyiL4eBdVZbrbpvPnaZEJDYbOmbQT
rs4UwyWsW6IqJ4L/VIrk3K+tzQJtC+VthGxppwmF5MH0kSAE3I6Pe01EYndvG134UNpwVkQQva1l
USZ0MB27u2dnL1BAEA9dOsg6Omgm5kAsIMPe9zoTZdo+ONp5Wp+GcMjWSZa2T3oUf5M/tWb8iKwh
/B7zrGJMnxC6EGNcqIqOphiTOtgU6thsnmZDuA8G/9XMz2NyL9UWupu9jals4lKSND8CqfKOWjt5
R1ye+LcGHYdEFefBJuHdUKOGTVMumz5m2QQbK6WLNulYZR0iBSY4PlR1Fw13D8szOupTAAnDwlJd
0lxUXJI2jRAAJur1cQZIu+5GFNebaDSuilxP1pEVK8+A5G8GnsLvVtTfms1gPINbyHGLN//S1c+6
G7l1NcPxtvSit64fZjVnFY31okowI77odW58Uv26fAz6d4Wof9F6Wz+3aN67lo9jSq8ctk3tE4Qy
Vz3K4o068o4F8Y9DVDXXMptoEAJEIim9GIZJ90aFt+tYJ+K8JrM5HLQKmqq/1soyzPD1YTYwWXuT
csit4AhkxNymuIoPeOWVg6wH+I7xVFZq2ejCiyx64/Tz8oXs1dlaZ+1kh0bWyqxMKtfCV+Z08aKE
OeOtv2yZtODPzqvD48Q6fxvw19ilI4Y5LavyWz/X8luZYxf61OJMPVzqRz/Qdq6B414O/bUv0aZv
fVu4exdwHHTQDrvBSSYWRJ88R5m5dqoM7pK2A/sts5c+zYS742Mf2WyrFmQtPcIyEWGGwaMC+fsx
z1sV+7TI6goRXzInkybg3UV4Uri41PW6O1WnSzmx52QTZ/CYycFAHGFq+jAP5kqcNE1js1y5+Mje
zcHGyVnm06gSX1OC1YKur/eiW4gM8ttADfPbKp0cMOK+sfImPXvfsGt7CPwutaVhOCs8rcZKDpQJ
1Mr5bbOrRU9Z0QzEh9lsObbgNDKUZp5n3I0nxBCqhSwCZSq2jQHTkizqJpBRBazmlSxGdrTiBak/
lp6u3yaZ+Sirhwju1tZEQy6e8um50XD1coRw9rJVsdQblDTnO4SyzYcmn89Te6nZHYe4K+FTYhAe
j2kNrxDnUXFZWgqbYGEpxvWArtKz7qNM8q9Xa4qrZRsWbvAkjc+Xq5VTJlxt1kDQXIHS30om9IzX
xaYtAuKiBVn6mR1d8KlfilUTgkTzCKGRrbJhHlNWdllO1fxLqqX5TpamrDqyVALxSbW1F7PXBRYY
Rbdwu42rBnv2emyciVCmMFv6EBVcF2yFkE7yLdwPNfRZsvd5oGOExE5XrtD1iG4tpYluiTcLOFoM
dwn6F1cQyB87ZXSfVZ2Pn7wR1JHn3VZ98qkR1bkHzqZOcKe3XeI+j60RLzHER1eytbVjNDGm5CnQ
iJ5uTSR2xkFxn2tAY5u8jseNHKXrA+bILo6vPSX1nub4Sn6kq/TqFUyveADFR/lxjCO3zpWtLE7J
9GVGdxYOq6Z8bAJ/LT/Sa/GNaTPK112f6k8mqLEkck9tauDxUFXAxQhZnVDKdk5DZeF7iTXbJy7U
fJim1IRu6GfzqBDDcBkyz/PEIgrFvsWr1bBAnYT9QxB2/QNCS5gOU4JD/YAilDcIyAzTy6WH1vmf
hthIT7I/qifN1ugBWspiLSYUXlwxlxwz1Jm1hFPE23qGtW27qb4Zc/D2bAAIta8V/q0qJJmdYQff
w7su7IvvaDhlxAkGQmvABG07ty5A/yH+ZNnNV89Q8u+JrxP+YlefDd2q1i3MhFdYI+1TOWsVGkie
82esVCvZtXLx8+mD6t7PKdpwkxrxJrHq4X4uvX4hP88GpJj2dvXil4QqKtXIZkxJrGMDqHJdRLb7
TODASXZtY/1L76pgEHVb46Kw6Mh7KPyhWjqco/66h4Qz1Pkeiow9lbyHGtTQpyivvhK+22/8KjE3
qZrMO4IDspUOsccnWezrJF/poap/MtvmrXX2AuNdUU30aofTKNuAdsZPYijxk4pO+kqd1PqaYPhh
X2lJs4M2GR5RJUpXDrx5n6epfyYE2vzhNscmVebXtmKZgIQ8BlDO6Nnz6+sGe2bRQbgwGPnLkFXh
Fr6sDPq7dCivsMwhGSVyH4odJM/IDJvtknMAvatqmEBHIAPtt5l9nWrG2h+V6Aq3kbtMsbuuZX3l
6sQCAXTOrwyrWBftgGRE0DHC8CKEX7zRPU8w7A3HRFVLE/J6jqNemSaxoKJUxQFRPEU9nRv7OtTW
dd3DSCAaZBfZ6vV6ccSBAIt+jIMKJrBNWgfWycS+ebJFIothOtjHGXFJWZL1soeW4T/C6ePATJ3H
QN/F2KFA4yi0sk2I6s1SErCDdP1UQvT/EAUETDYacRaSCN2Zm0+25yYPuNPDc32ZOstO05s/YdsA
bd5/h22cdxjhL3dBafq7AOqgrRum+UMy4ORoFbX/bgzqEgLo7kWFtWkFjaN2DXUqCmhdGm3GSmme
alX7FNTJAKUOQllT7j1bMRoqseYkV11ZDWiAGBOs/VNwyxkDMHYe3AErH64MvbXvLJGYOnGLVnE3
xZEtGMW6EyGYR/B/xFrWZlLv9ZltxaV/1zTRRm05ssk6OawPicKfoi7byqJsUKP6Fdp663Dp5hBJ
5TRFdgN4075LK7+5cXtleekAswxbs3j6dpmmMZxq286A+uQg2dB10bhK0tAHcsFEsk5r8xGx6yjb
y2Jf+PYmj0qiIVS0cbzAenY50h0HjyAAWWymKVzDVKPuZNFJik8t7q5bwFT+Awj1TdN21nM5BQDY
vHttjM0Trgso+AP1B2FY6jauS440sk4mUZQ3V2CugC3TV50LY+PPdblv+/wLscBAzz1fX2mqG98P
U27dmvrXDtsCwBnkKvbQmAF5FY1FXST3qhmpKxXv0FrWnRv88osx6dpRlqBStG69/KvsLmsiS1P3
bFrfzxOnhUpURKusa6fvAZK2zZcADNV5Dg4XhGtX8xfAL+6y9vBMx7j+NbEARfC9PlxKvn8uybVq
hOXi0tb/Uvo5Ti5yP3vKcfichgd9wFctFsCfPc+fJ9oE4c7fjPPGgOjHYNgHw5ScQDYmJyvx77ts
6nfQsSSnS73MneuqEYfZQGQD3S/Vec1Kv5DlZu6/pQGB+egznPzMKk4yJ5OmmuBU0dMOAbG/GnxN
jcZ3ZdOJdoUaZId4QIfyPM1lhr5RprUWC+4+Mb9M5FxsCvrFb//4r3/+97fxfwevxW2RTkGR/wO0
4m0Bn1bzx2+29ts/ynP1/vsfvzlEN3q2Z7q6oaqASC3Npv3by32UB/TW/leutqEfj6X3TY11y/5z
9EfwCuLo1a/qqlU/WcR1f5oAoJGXhzXsYt54o9sJSHFCL774Ysscim10JjbUwMwePUx/h0TutXO9
73nBEF4ru8jEzSp3mdfE+1YLJRo8NiqIBKSbIE7M63q2jHOSzdq1ydJ6wDfMdw1bknlNVH65VbSg
W1z6yQZ8bghoFhGUyWWEUdTKd1XuDicrz8aTzBk/c6IHzCk52zjiTkOOJidf1/Zt1BV3ZUQorW9O
70peru6t0Js2//mbt7yP37xjGrZtup5luI5uuO6v33xkTcTxBZHzvUbG9WTrWXE9dGp6jbqFyIPe
bvBviJpqbU0okxG2MUIdIpK36rj2oA2sGv+k4NxcZaZqQXgzNnde5NRQKFA3+rZFOKnah6D6/iqX
Xf2tSusO9ZnwqSJc/ybCG/6k6k9p0nafDEBT9wmx3LLW7dr4pPlADGUx1XCqjIYCeb4YY4E9WAdp
UwPe76wnYi3S5ezk6VG25kXybv6xfDe/Yqj7oasBWvoaqqe+30LW0fQnrM//+Yv2jH/5om1N5Tl3
TFcD8mWav37RnZu7bFiD/BWLyABfDN+f/IaDzONLtaCyANgHW578ji/NQwEtapPnh3O/sOlACsMj
egjNub7CrAMeNuGBy+ypQzRTVPauiB+WWd83RdbR33qVlv3aV+y7qqD09nBWGevebeeXtl1MDfbw
GYGYjZrp3b7LTPfR8rVb2Z5xysFirpcgOX37uobeeNn07vziN8njiI35kTXgw4Qp4Qf3qmcQaLgc
U3hLZ2u87R0nvOqG8iRLkAROt2/1/S06zzDw9WXuL3oD5kfCXIyVb166MLQ18/NQXTHr1cz+ZFfE
RHmEUIdAYR+N96pfPU6jpiHw1mNLcltxL4Hy2XHWU2epX1TY/3cEC9nnoj1F1zkY1gfDRSQoKqwM
wVRG/92sYnhtwIUgH43/+mX5a+Ry+K0opzoKwvZD8Z+nh83jf4sRP3v82v+fu/X9+j922L4W1y/Z
a/Ox0y+T8rFvl7V6aV9+KazzNmqnu+61nu5fmy5t/1q/Rc//18Z/vMpZHqfy9Y/fXiDOwr6KKmv0
rf3trUmu97bBAv/zBSE+4K1V3MEfv6F/UdQv34t/HfP60rR//KZoqv67ahqux6plY7B3eZ8Mr29N
3u+qraqO4Vq6ZXgqn5RDfBb+8Zup/a5qLHaMVD3V1VX+og0YHZoM+3fP03QP9QTLMhxN9X776/bf
Xl/nH+zvX2dcxi9/doyYDsQvnuc5vNIskzfbr392NQtL1Vdm5ZjWmANQV0JqvUkJUPqZO9cBdiRy
EMNruhhkXvb6l7bRb6EGnODnedcu5pNFmQiujoPuBsMmGLzbNunMed0M6V3YO+0G5Fp+SJpQQCzw
aC+hSYdPSlRGgtVWJuUkEBjnThjzk5lgU9pkr/TXru+mu/S5zCRzo5IVi7obviC8AuXZz4/58KkD
nHLJu+a/m+98ZY3iwPlCqN3q0ifXmmc1xiajpC0Ux3W/bfycoIZ5qA+qaSfqErlUwPuyViYOMWDv
yzj/6oNsmYm901DE2cvRsgoYbXbQHmX+0lEWZXLpee4uPvbdB/xd84c6wPnYCxIb8hUiVW213F9m
kjnDc9CUqOxNGJVQphpJhQquyMok/pmTRX1kM7zE//LW3BnwXs1e45x/ysuv+OFHlcVc/v5uoKN/
jBjKorVLEBhAnMoDrwb2PyZ2mQIgzzoOA55a+ZACzIcPUSvVc0dZJ4ecx8lHWse0twEwcy2f00nW
yWbIq454PgEdig/hLEvwcwRp6buxMqsP5q3dOQN2GPqd/xziimTxPKkosoEbNeV6MOvuYEY6jJYy
KxNAvv2+S1/yKO4OoF/B1mIubPlP/KVkL4sA9qFRVYxiCUF2c4DnI6x3MtsKeHFQBXstzHLALZzW
EkHqLJOuYbsKtU0NmX4X7RwX86ZojH72UBN/q+cQEwL2QM68ROki9gjRQpDzr7JRF8Y6tfMvOrvL
g0zALL/ljFTF6y0S2ZDO0/PMznYNE3N5cIOYM2EO9Q+ekmThKyopwfLw5tTOThWcvrB3sYOQlNLv
skZ0N1oTf4dpBDOFKFHCERQa4ExmXUEaDK07wMjs1g48a1NZ6kneWM5xj7VC3B5CSNClYq4alshG
xSAdHT27UYhcd2BR28XIkKjry+U7xCiA34OvDjUuOIzF7UM4VRxkUSamaJC5JKtOLmgRXNbQXrdO
SZi1DqoPGiDxHWWYcAgYau7ktxB3PAMyJz8N/OC0G01YMYXDBZH08RBjPliE+YT4AfR9GabPcTgE
UUUW3zES00kOzwkRugcwZEBmo1JZTHGDfeV8XZpkYIl5QgvdI3JcXJT8TUylRhqu0XeySv5Cl9/K
3xDVkh9Sf2aRT9LsqWzwqJ2LqbhmvJcKQLUCJiaooLLIRzRCPH2+Yz15IyD+wZz3cVX021kQcMs2
mTM1HQLONN3xi9cHRbKdi5w3ljB4K4LzvAoJ3odp8LvbDtBLtaHD/yRBaFTA8qqDLOdz/KAhYrOx
eoiUAdOAK5VZH3Hcg8yJkHYepuAqFUzNWo5aEy5B+MftGXEnVyScyguw9zzSlhd8VpWwOUwikblL
0Z09OI7n8IesAofwBeo1tNsLThj4MZ3mAKklLPDBfOq0pD3IqjBowXnbxW7E1l1CILO+3KybC/P2
pTyKM64+KiWx33/d4fk2IfLiqROc0GWr6Xs1uwJAUR0udymL8n5LUIoHKMM2o1v7SJNq0xICgGgp
71zeLs5vwTQuU1lRVCU6pYO+i8VX1I0QHXV6nKzfPa/y6YCY11sZtoB6EcaaggER/2CReJ1CgJ6h
bS9V8M9eVyH/PB2O9ENs8Iq/JHgMYAG0Isx/4iMLt4KMSO1vIXOBTRuo4cEUr21ZxGAfwpQtypYG
Yq+Y+3jtyQ1BJ9jmZaLiEuaxqfpNGjVE0/WGtyr1tlw54pm3R384EN8ARDjrh2Vd5uNB1vn59Ceh
qDH4Cysm5J0Earx50RaqthrCDK7TGXhSp/F2HAO8mDLnuAEPKfpA4752HrRhAhOWuzbBLHNzKLNs
5HFQq+bgiaQfR3jZ1RFUqarx/k6IrDjIB/xchgHfX+aQBHEO0Fa2ZP+WP38tfkiZzJPL/6+aoNHW
QX0ug9nRZjCkPXy84nnGYpnBUkwYDOd33nh8ffLhlrlLsa3B/xfq0K1dSL4ckGYHmQSB9mz1YPZm
wbeuiqVTJo6kVf9ZJ4sQQwCZkFnZRw65FGWdQXgDxDv2UZbw6LM2y37nrKx9N88568LATsDVtLMn
CJnrprrS86w5IPtSH3CaWXtCxgrd7lcw0Jkr8BLGqleCYFlYuFGR+k5WkiMhFVvJVmykGi1n1TAF
ccI5K9tZVG7gqo4XHKVAgYlXyyBeMjXh0gk0CGRlpUxK0SxzRO86vDTE43YZI4v9ndFZ0XkS2SRr
5USTLWQQEh2WCYJOSrYmogwXIq/enzNhO6rgkbbyQWxQgnNzIfczsmcod5+iO3ouSCuIJMmEksOl
LDteiufmTPxhzlk5KJX/mMucsv+leG7+8GnxZYzlxQVupfJ8BXLcu6s8dzzP4VSodwcg+pZ1wksf
tl9Wm2bgpSfLvm72gP7a5lwnGzrRKnMymV3eTrKzzF3GymI3V+GBuB5ZQEeXF6vMqpYNWkV2BqlN
rcyeay/zXD6KN6K6hAaRwO6fn3f5eJm7dH4342WuD5f4Ycil3xixUrjRThd/Vk38bWUy/8x9KBpT
BtP6OEA9Jrro4t1Wid3GJTGtDL12a/ouq9SOyCZsnWzNLl0+FGXDv60rihCmuS5RF7KfIfcLH+Y6
f8rftne9BXWGXZlvV/zzRuW1y7to5CIls+e7En1kc23ELF+XW730sbTA2vfVjggVYzdEFbxRYpBI
5JcnxP+gudeGbKMk9gParA1MyF2/KuQmL+v7UxhkzkYKT1hib+bILZ8sX5JzZZ1rEJ1Vlc6LSewL
L+2GGHmeUk4iy7L5XCnLUAyPay2H/tiF7zZ0lWFZDiohqEPtHVow1rBSEKRS1VEBgiIO1qZVGzPG
VseBWENBWku+9kZzHh5Q4Vo5U9XsekjxV4KmgfWK/5Iptm2d3EvCrMM3EYbcv1vX8JZqKni7zjMP
HgxrB5kLgQicc+iSO1uO+sQ88/ZpxO7Ck7uqOLdLyDj1Gmd0EKlLIoF11v9M7vjGiLN/mKdsuSLx
/g5EIittBbqRXodpqHC0ez30iAtWgxE2ptA9IEo+bfvOtQ7AWq1DZyJ2ErXwBAXgM+E1bFltyWV9
s49j9gy1mquHViSD488HqIIIJSusr2andodeHIkuiayz2SGsDM3ABeQ2uGWBkq2LxlB4UcwhEUS2
BTtC/HnGEbzO5OvYFW9imTSz1SPt+qyyBPMbi28CsT5uU3wxMicT2ZAKTR4CT3IIEGxkyGWip+EO
3eiNL9dGqR4SE/nPy0MszeesrFXz6Bo2WW8jNXoAigjqpIj7Depp97EzEJs31R7ZIieAcb40+DGw
ELXvkuzXomyVdRF8fLCwjtYqz6s3fSCY/HN+X2JFZN2lQeZG8VV5I0wXidjNy99X5i5JL54B+ZvL
OllsNWH0uZTPubm7C+ep2yTn04KYUDbIwXJcFDjXrY1/T2q1SB0W9ob5WbpFFhX5igzlYQ9nZ36o
NPHivXQNI2QbfAJKlu86pUa0jaJ2HfYcVT0Ut5odogL9wXVSRHR0EYsKuSSnXjtCGavEkD8AL1wR
qNpdyaSrkCxoOzi01BFKsUBj0yGTLsMOtSA6YgWpS3lewM+iLpc1DFmVkQjXLoKmGwW/FKYOQrmH
gyGOaJpILsVuNiGTvpRlTvaRvWWRCLb0bMD/H1lp/z+ysWqqMG/+exvr/0lfvr5kL+9NrOchbyZW
1/zd9VyI0T0X+T6eEEycbyZW1/3dBJqKmdQlcoQU6+abidWwfsf0ajmeqxqmbTueczGxqr/rOuJi
nmVDJ6IanvY/MbFqv3oMsalaBK2LywDLjCX3o98q1krdbAxT2UGu5W10d4yXxuzBajwUuzLYaFmZ
79BXUBeB4O8f4Y9dzr2fnE33v1ju3zsu//YyHM9wCBIzMCnrHwy9s9bUUz/3kKCXqH1Oqe4eiT/4
6jTIBCHkFlSxDkVcqawJ03KWLVJ3q1AfjfOz+e8v44O9WXwbnqYZhqljELRNSzif3vlPXVOLG683
/J3KYWflIzciVJ30veIvjd7ZD0PxObH9WzvyPuOW4dVatMtSy+C6zAnsaowediOifdbvnqi/cetq
pikctxfHrviZHINl2VI13F6Go4qf8d2FwUliVZpT+zuCJ4jjV7tia8bVjVaE7lXmWN5iHM1xJUNT
61knlBnny2qMdSSnqqYjgLK3i7Vlm/bW7yA9LAvvShvT+spxtgl0JFfIBcyYXbJbpCLMq+lnkmIN
XoXWgFVnwhyXD4WFxzgcbwBHTIdImZ59cCbH0YcEw4iU4hRMWLTsQn1VKtc+mHdWcF9hrWdlH7Yc
OsCaz4OCYSb/4fnuyG6DNQ603Lppmx3B6idfS5u1rRrhkpio9qRmzfd+9BDHHcolt52f1Hh+cAFu
bZTpmx+0MCDGxWZs1w7oo35otyy0xSqZ+mOQ7DWXWK6e96adGZtKqa6d+Ls3JQiwDCF0vCkBamjg
LQxCRgHPDI9wYCGs13X2uvGORLMvY50opRQT+Ebz4m5hOXD8uMNVESXxvg6JC+2xhSSTa27A4sKM
vHdDYnpjLivJfkyVinxraSMCHXqvrfhB8hBccfScWfa0HdsuW81BD1EPSn4JKp/LoWHLBI5yFbXu
Fvk0f1tN0SsB3sGC0Lc1LBk/nHy+RQz+tkIkMDZ9fTH21V38wMboK5ySNd5EFG/jAoIBPDY3IHcX
CCkO9IJ3JbCmpWXAp4WF/wpVri00rDA8dATxK/DUGzWymn69c/IELiLPehBOoK2uxXvhe4DJsB4W
JVSgVjZ8cnV4/5HG7dbKSEBcOVZfcdsiNHurzc6fgTMrm9KCZlEJ/Wd8DSlM6wgL4iW+a8f22knS
V82czEWbEYldZ7OzJIAWfsWhD1e580UrCShEGwCytugmVr8GfWmggw3dGSj7MEv4A4wqPP/D6wiZ
n0UIH/4YD30I7CqLmPPWBmI0SCvz8dRNGjQUQWfcmlkOi3UNg7M7gZOta4itM/vbFGhEPwKKWBbT
8CO1dXOZgIpcpJ3iLjTb9lfwtGVbDb7jjcGuYRWbpXXK/Rocx+CvogpOnFIDTOilBlJ9hrUKbbM7
KBYJTGZC7lFk0XJ+n2RtaK0q/A6IZNCgWNXXKUrnNYJULd9meGMHjbU5701FVS9t7bIsk7bLPwFF
hWtHbl9FF5lLRE5OcmmQdZeizNXWOG9jxdrJ7QxxHZi/htF8hvPIPqsnouiBPUvse6Siojmlz0iC
aTNgYLZJQ2QWzVE2y46asFgWtWOfxe1kH0jJwhmoOd15ZLAS8JXWS+iLQbCJec+V51T2iryEQN8B
ygxZlPsxmZPJbHeuAd+rGPruSiZVDXf+pK3bBt+PWWloT4uPvFybK+0p58+RtZO8eDk9xIpcmMxW
8nJZQhBBgZzGtFO4oWPvtYOWZEFwLvSOgfZ1SCDg0gmn3wZWSyQNIhltGLgbaPBvodHdDoOKrAFS
EfVYQ3Mw9o+R2XwHStGD+3uybf0qz2y0AfP+zqnmJ9PoQLMPB7SJEO6yEIXwyxBa8qnLdsbcABk2
RnWvsLBD/R24xHnWO18N7k3F1tdWhEuwd+J7+O8WsW3c+Inq7aaqvdMDF8pKEIlQNa6dLjQw2Nbm
KhRM71ZQwszjmteY8P2rPP9TU4Ebli5cYzEnQ9ZvOM688rXtHQyLdr3LDTiWfL2GL8qK4chXtQei
aKJt0ZfXyuiHhzlM92Y/zY+6UWx9pflGAPd6jggprPMBL6lVJCzP1V1OVO9i9BFSK0Oz4xwH4Sfk
b9ZKdSYF52UZrKaZuFXCd/w2wi42qA0MgTg+QODB9j+iDhBN7hqng87yO99A5/Ra8f/9UnU3dtgV
q0gx5k37PXEC+wr0EMZrO48JrB27ddeKlxYUqZ2NS7d2oU1sOlCSmLrUdpMhYIbRIkK2pBg/TbbG
6yzX600PPzHEasdmhF/CmYMdYB5/pUOts4m67/WQvZrz/LVX60+WUuf3Su9UO13xdl7Cqy4gyv8m
RzRuYQQ4D9UuLo7mD/Z73sJHOaqAf3fRh1MK2q5/aUaizZ2605aGExVryLrgRa31Y5gQwuWpBzDu
eBtgW+3boFj0sDApM+TAGUyKi6qHB9/vVk1666rwVOoajCVlGf6Iiv6QVdrRqqvvmlsOG6Qg12V1
Aw3a5wgOs5XuQGnvVB0W6W6NHI6BPND/pe68luM2tnD9RNiFHG4n5xmSkkjqBqVkNHKOT38+NLU1
Mu1t1zl3p8rV7gQMqMEA3Wv94UvWhfpRcy3kbpJy2MFme9Ja1H86E/kILSRWqdlf9bT8YQ+DTn6n
LNcAk5Gl8mBS58VRs4dz4pqkUPPpMikkFCcLSSddwXGAUMESqwei0NwBemlsasfYa5G1Gy39FCcj
dmH5TiVssOLGvtq6GDdqwHrTtAP2PPlG0/Vj2XbDOhgF/jYN3tY5q5l9N/yY2KotYj+YNlDeN+gm
fg5zdUJ+PhkXgXhIwvQbP/F9B1Y0jJ107RQW0vHpCm3nj36TRazmqg82+j7do2taa3dAmdOHxqNU
+peqK3aGgDmrFKRvQ1e8EGhZ2qqLTHM2oY5RXKMJKdeyw4VN5wU1+MvYAxnX4d9+CqvgpgpIxdb0
2NnG45hC/vUNd+m4+JETdt0oXeAsdfvGym8fW0GNz2y+U0KSDTh7PVYasG97llpSJuMPEMXcW6Dh
cxTxMif11l2BOHeqfh5KZNyEV3wzM5xTUINuFlIlowx5i8XhE8IixP87OGaIQjhn2yiuQ0TghNeP
WLSDtwaLpywGcjrNQU/dm+uUt9omQD8o+KiP8Su5i7NqOp+qmEeTBzIBhmjpYhEx9eNtCAP+oUf3
wa/qtaV1HxBHCLg90EJEbAXJYgUvJx95HF8IlGECqPeOxUu4GmuII/qucLpnlP+tJYnYRWSgdtyJ
BKW6ctNkWG6VRniykah1kAKyuxDHifFkNyQ0LEU9ZQmqX1PXHqvpUZ+EvnZ15CkCv/hckOtfIOLw
KUIniVS28cGZjm44y+f74qwiUTpG9g93UL+MwzJW/I+KsA+xWc3CRKRx86fASyv8OceT6bnfsz59
zguDzGm4845ji/sSZFXU7RGjvhD+xU8AblJ6SUrbWIfZyG5qHpF9b8NaYrOWsklt58WHkpcM9Cr9
Rc7yCwKpRTuQO+f1f0HSr93qKrdNo4PmDXz05SLYsxfyHuNJH8zFJNLxgjrfutGVdE1sDL0S25sl
0snah1XBr1FHOtMpPVwUwFnjS1QtfVf9w9l1eTmeDBxS1oQxoFNi4gKh9mw0OswSjZVejinjxgHq
SXxFJ0HJK81HaOWsKR9Cx+EvnK/EVJtpbdd+ylPV4Z+vU+O1h39Jj5z1qmgt5G/DP4Jmyq6DkVMM
aMWRD/zSi6pDeddL+OLHAquowZ8ppBhe8n1P/D+H6NPoTQpeVv+hez14R2X4rBTGKkHlmy2Sf4qa
wd2nMGjqEP3WLENfx8L7S5/ai5vG4RpV+j8Uxb7GjoHVQhNce90weOk1xkVD69bxk+T8VUUfhkPy
vZrbez3vWrIn1dlEyxwnJPXBSnR1D2I+PRVjuiKQWnOsg875/CWSXcOwGvw5DhUYJYy1Nq7dEpOk
grDeWDlrXM0JgqHn15qlt2/KAhMLLN0ugyBL5McXTDDLnTaWX8M8OBgmZkJe1MfknadHv+3HCwKW
kIGICgZp/IewuUYv3hp1x8ek3FnxZIEdteKzhrUvi0brucx47sOZ3JF5WuWN8+pafCu4MRbs/RCE
0isc1WKV8HUxHoSbXTFD8BFeqKqlaWU+OMDS4t2PpJmGW29a5+XRG8U+a9z+ksyFp/c/iHOam1Tl
RrenT4k3kvXfIUjFZqhh5WI6MUle8J/o9YdfvWDodwjvxyenylcpceO9r0+YKQ83y/sK2YzbogeO
Q9HNhZLDI4Y6RLVutUlbyiEjaF1eUuzoyDPLnLKsRcIm8Xtvy05TJi1lVchxmbWU7b/trE1vFRv4
XWVt3i9lhlvmtmUtnAOx/7Mpp7zLjsvJ8rD/eSrXxNpgSPDKkpPlCXh+W5gK798hEGTzn/ve8vZ/
N6dEHolkfwz0cypmNAtyrHPhwIVBpPBXOy3JbcrmewxAKO255ZApjqnfmfsSNy7VQRtoPvy38cCc
zVBkbyyNz2VVFhJT0LZY4Lmjjl9K1UBnmT8zLlFIWctqQvyd7PvHZFJZFfjRFRvahIWngY2GhbJk
HmhXzEC9RROP+LGwxdtHASpkWdwh4OW4/qoEiQlHH/B6hFrlnL2sJu7qFuQ+/pqoWZg5xmatA1MP
HaFNiTjmGdmGagO4Ajr73OwCLTmHCkFRRVjDpi9686TVxqdItcztZLCVTixfx3int4oV+uG7MKu0
veu6xsmBqzOp1ZNDGkCY0a5FRuMUiTA5FaISS/TtN40m7OXU193erdRr5HhghSdrrE4jl4f7ry42
o7dzmik/jd3hIxvx6dRlynSSNbfSWSTkHm/aeUCbi8zAEovFAxIW4c9pwaRNJ1ARyH5pGlZfBvqe
XMlkvZIwyM4RHneLaWRPUMcqdkeGvwK1rK3VBoFMw9YPXeIHp2YuNGIXdUTKKypLbSGwQlolF1NR
zjo7lUOAI9ZRR+GQFxv/RpyQ7TyvlykfTjxNkS0M0g+lbjk8l5lBRrs/xUqPiD2W5TA/7VmwtkjZ
pidEGIbwk6NXBQamKAWiUYBgppl9A6+hb/y2WNReXe5cgSLIpFpHhD52fskGb0qwuMq9KN3aQ/jF
R5Vk00ThS+XZ4RavaPWkJq56kjVZGP2IoI2lglZIgEZHuGYR+1EMvoJuinEnk7OK0cugdc5JQLD+
xzLN7KNlaPiKuM5q1JxvHtv5E5K9wCOxTFPmVjvfKewviFOadseb6r99wiG0glpC3fWPBQyyRTSl
5kneWLLmdn2wiSycl+CEjSwcGzDdrb2z0sk4eX1jbOMoep48hMZXmBPHlnZy5iE5bveFcXKhr4qE
RZ/OnxL2PcCOfNqjzXUoxhxzOgBeC8dCUH3gR3LS1VQ5yVoSQJ3GMRpLsbRAtvTkNJh4ha0Fh9Kw
lGydJOXz1OqHykZ/WC9h9llxF59sPYlPhtOA3yaHN2gb2YuoQ7WyjZQIT+5GJ+fXTDldFo57jOz2
A4HOeNOOIJKMLvVW5sibGCUU9QS+pVm6879hM9/0stDaMMcbWit4txZsBEHETKL/WShh0CGNP7ff
qmj+jvOuHeMtZfokB9r5kDxq2z9NlEPybHJcNtF/QTwpJtv3buD+qXLyvek1pbECI4o2w58vTM4r
jDo9jO2zEbnguSoRxr9dOmpybAFMb/Pb9d0v5X55pbzypCNy5pMLWMqRnpsLm0R1e58na+8u711T
Tnl3Gfe/tGvCb3hlnStQi9vABIsw4DeiWEX8FGNO6/YCOgqpPmyvwuyWE3DeGYXxkiemcokqPVsG
RH7g5JrhMoYbefbQlu8dlNb93Dsa6vBNrZRiOSGisEA2pV1lVqId8kTXTwQfEULAwYxVvRib6RpE
z7WjbhNiFmu9ir/prHPXru15PKTY6ZpIeuEZSx4sIB5bqIY67y3FZzfbhnnioPBXu+u+H6YZuor2
fQN4w9a1rdnCbcpGFdZn8iLY12yJbrAdNQbk5SH07LkIxPNrloOgS9yNosEkH4Pz5GefU3V0nzvx
pWjEpqgGDSeuRVp11U6puocME5VFA9toiboDFmZuV63jLH4VCnC6qcevyywJJPWt8Q3Z2G9kIc39
HOnA8AH3smaI4JV3r7Xv3lJLtTeKCY8aAfJIe2afZh2TMVlPfJdrnue4toFOXyguHiKli7VWK7wn
31L1ZR6NPIlSlwQACFQfUXPW/QBfsMKe/Jqtk2d+tRBSWpZqv8/4CT7qeWwRQQdU30Ac3XoqIq8F
YmTDjLPP4OQSDR6Wmonsw9SiDabX6te+rD83qqVtsIcA1WAam7B4mSIreErreIs1gr3hJjn3PYC0
3IxuHUzjjVMNVyR2Lt1IQIefsnlIdhMwHLZg+IA0dvWges26ivHibjsl26HK1x+tCehCeEW7vt6i
zHLIPdM+De44rfANRAIRE5ZL8znybffUd2PxofHCQ0P4cp93kUnq06+XBL+sjUCRaakVuX0Fowo+
IDWzhVlPm64rrEctCiDxg8jrcvvcK7129lV/GxWpcUBSf8DwULjHMux/6MgJgzoO4PiMCWDYBtQa
sTOgZ940bf1UVwDG47aFVriyZ0EC9kEo65gt8VpN1WYZ4Za4EWaHN9M4KQ/FKC4t0mh7OwPT17X2
7DdW6Lt8jP4whRtfVTPHqZg7ikgbvmBhv4UU1G48BZdEdE2sdZv0X9n1LaLBnkBIW/oeceB9rNnN
/wOj5v+rXK2p/pZZ+wsfhlxtHb9L1c5H/JcNo3v/8dDWJFXrQCyz51zoW6pWc/T/mKaqqZ5u6Z4O
x/JXptbR/mOYMw8NPhoiT5pF5u4nGcZiyFJBshgGRHXyq+b/TaaWJN+fcoDz9Wi6ZsGo0jCCUt2Z
+/N7DtAl9YdMk2r+wA/mj2oYsX+crPDStUmy8ipt+hJG9iLWmuh7maGMbwvNeKiiOtprjtPB6M+X
g+iHh0DA8WsR+F97lpU/wZuvH9pwtidNUDKaiwBHxmWbpNZWBCgiBWVhnlvLvTmgzgtAKB7KALEK
qkNOVgAatCarnAnjoSXoUGwPw45HJ5sODJnO98KZCbAuDh/YOIeKBz6uTFf3YVmTc2St6xzlRMzi
3p3p/qfKSduNyXoSInypvSDPdLHKqv2BRcZx1Nr2dayGbNUNFgIEQZwcYiTq51B9+GSq3bQoHb1b
o5BHDFPNq3Oq++XZbPxi5+f+x3uX7JfFva/ENqsuLY/0CgcpoV2f+vYBkgOieklZDMdsLuo4GI6y
yZ2W7Lwq/Uu/qxOR6vOCaI2cLYu3dj4g5YyVFScK3X5fJX27gxtFn/V2FA+mfWbhvuBU2NdWeV0/
BD3QUxOQ+DLFto/1cWvhTx936TEeA5zj3lf9ME2PYFGTvUeoOSZGD7OWZ9FwljV83+Nx4dZ1hKdX
vJYDTYmJVmahyaFGuK/DtC1f8SPS8fjqApBggftSoCCaesWr5xfBdshR1/fa4SKG2ehpdIpXTcNZ
N6swpXKj1vykIe/q9AXG2Lqd7RyjAp4/T8PZ9CFHEvbRiRBvvR9eBp1J+hAwb+G0lrMiixQeXLe8
vTUla9j28X5MMSTZ2tipYw3hXsm38Oppi447olRWJSG8q6Pl3tWaCxLuR9EiNXjvR7bSZ4ccPMgu
WWDj6l2xFuxWYdr/PIfw0MPJA0Qt6yzqT+1cdKrVnaa0w1xr4P56NyCn3PvqELFJkPT5unAi5wgC
Q2y1unyWLZA56KPK6vu2gKGF5xB23sckmY2WW7id95mw2uf3Y6c7x3sndMW1j6vugmVe8ygLNWm2
FZyAS5q1zWNbaA0uUOHsUxZ974h9jWRZvxhFqC0SZBE+4oZorEJ0ia96ISb2W1p69KO+ODphMCAT
5LVH3K+U/qNoWh8sqJ4qF4Ho8EIpR2038O6/vRVJFhOq1Q6/dc2DiltauNYFqOn9mhvOqk7f9WEQ
P4+dR9Ko9tdRlphk5nGiKZvSReXC+9DxBz3KwtT5nlsbT5N7X+hPJy9SjHNKbJVYZ9KeVFd5O8gP
o2BPQgkH5Bn04LUT+vQIWMyNMJpCHOTuVTHWgCM8CENBZfwckYCJSFcEvk7CH9ajoeGBXKvi4o5B
CobVPEf4D5zBoIkLOUpxsQKNft+FP8AqAjVROa+FMvw2ngJ6MbCfHDvRbJXGVB8xGxsfHVwIqL8V
vV5sg3p0lmUZa299k8PTEdHUE2Js2uMQpBnebfHL/aBGIOb67qQgZefZedBdSaQZfI1Q/11CKZOq
t2cphvXWFbf1JuoddGXnGVJtSwpp/Zp777fGrN6kitIt2XI7h3TKUOc20czqI7zXxWCl39x8pSjJ
9FVtcIZR2jQ+uyNyzL31863w7xOsiEwTvsW/rQf+Dmmjvn/JejCpdQ1ve822TEN//5LNSXfkSPBY
P2zPaXcN/+KnwagglVsemp9oldvbMm0+KrpGpCo1i3jdhFOOMQb/iq2rrMZBt65ByxeFcCth5RGM
YDUPyj5oFewygIEcpj60zloa7VOzit19FkVfk8kizK0iczWh3Klzhyb4vLBezDayJYu+2yd2m354
axQ4aoopvDWiVz5YDWAD1fNajJA5uEApA6RlVe1lUyXZWNusLJ1oDvwmlnIwplFZF4lKiCEpb4FI
o++aGr7Ecat9zO3QQDkldjajBsRIYNtZ9JF6CyPT2VagHA9+3WlnNHOROPdV0AgZ6nSiHuLtmITt
KkJc86Bj1ouNe2c+Ki2F42odFDfHhzEfzc0uuaRTcJItOc2FgLjCsQ3Hn9oxH9+m7VsthFGnG+kt
J/a8JVGqbL0mdD5ajnq1q6D76gcxrjS6N90mxN+PrRcQ2UqH/Kt/6R2tXWtp7aympGD5g3/K5Z9v
Gl3/s/iDya3geJrlmJZr2bCp38tuOJE+pHmNElRP/m6VgFx6JJg4PWCUEkc6eitl5w3oPpY32x3T
zejXzdqIhvSDWqTNycnaYIGjw3AEiMQd8EtXj7UomeJU0ZDK7fw3mT0eND8F92TfvSkPu/fdj303
cBfiu0++97HC1BfdgKpiqGfrAruTc2HGyl6zXH8bd2Z3w2DZXQpTMV9Gp33yDKSlKlJtRW0E31qR
ahW5ScM69SI2DpZTG4e+ghBFWJQ2AHgvxTqZ3req7LUbq97qIjy9TZ8nyn6SDeBkwxZt18iOdqWu
1vvCxwLWQ4oMKT7De3Hz5jpquf8jVLKthgb6PkUqfql5vXpJ9HZa9xHiqnWX0mzSCUfruUrw/RoV
dnyQ82TX6M/4uBRl5jk1zKvB+jqUsXdqDH5rE3pe6zrv0LOK1Bi/IAq1aFT6WBUQWY4fjE6JUbYX
Kd67TgmLlz45z1RKZZe6qEfIpiww/0NMMhpf7l3I7KdnZxZE5598pVe9vuNTUGosYuNjTM4cJ2b7
KAvTAGLuJwiJZvPS4T4ga7KvDluyp3833FYxkDFd4EHw64Sy1ugBgqJ2bXxBZKk62V7ww0wG7YLt
tPXJSTz04YPwg4b9zpMY83UaWcpjoSr5qfCMYKk1QvtqO+bOD1z92ZnQ3BddkOz7QKhPvFy+yQk6
sK/CsuonbM7LPfgvdVMohvJcte7WLHrtq+dDwTVI913t2C1OSDGSvp8Hkm2Qxdtg0glOoMOyzH0c
5uIxE2ckbHPSx0Lf97UeXFgai6fSb26YBqkITqMSq+XgMfCux+NyHpRFp1S3sdLUs2zdZ5Bj5vD5
qF/nkDOgefhv52iiANMYPdXXJSRxXNVi3z28VSOkeA+K4dL7W3W4EQhAg7o1xBrFPuUTzgvTim0c
MTQSip9UwyAo4fI2kKN2NaxI/CpPIs6Uxz5tt9Y8q8umcvtvj60/7ycdlRedZXpgjC3Ns9nX/nk/
6Yt4CBUEa3/Eutfdcp00fh/59dciFscurnAbjC9amFZi0QUd6VZH/+i2uXloIuWEWeuULkPASTh0
YUQl325uDASuHkVyCLsMs4Wo6cfNBNhv9qbt/wUUK5HJd0isyeUbaEIgeGRpLg9dd36T/waJHZO0
9CaYk9+VPjqXuKx/GrCibBPXeKlB0++zPnAJShvmS0SICQRsyYaCDfOHMk/3k1+YLwYpyl2YG+5a
Nv02/55g7HozXEV5cIhrvR1dZM7GbITYynMDIXqo1bMZYjMFwmSAZon/Un0EqzMWWDZRfWs3zs9a
bJWkOixUmY8NKnvrfMxgBeV51F0FMoS1JexF1OJP6JvtnnBOh+1yF7tH/HpwoJ8LDC6QmJTVPsIX
ZCp0bdGlyriUbz/TD9Zh07gvpibqzaDnA1aERfXEb+i7nFDx6144qoIg4oR2tZ9X8aYevPo1sdyl
CezuS10TskVdmnjT1OgfJ09VN/jrGmu1Qz3q3jRBJoDNUJ5SxwzOkYYRnKzJQkD6WpAPa9GY/tNA
OKGO9c93r23+5e412PMaKm8eA/tGOf7b168Zwah6Q2R/72q3si9WiF9WZ1fnIVWvIALGR8NrKPBt
XAnUi+C+05QDidKsI7yC3qYFde/vRUCe0IZe4aGdBmITwMUDGgD+Q1xhNKe26adu9pKAD+U/jFoR
b60Al9guyZ0I/E8POBWjGfCUHCEnTkHwzPPVOsojZL8NI5azyo4sMF15VtmSR8izpprQl/eziLEC
5GuV4VbOwxz3UAb1xjBK6wCpOzaXb9W5LWuy6InAH3qb9T+UJKptNK3UygDqGcfZ5p+/BU3/69dA
4MvUkB8ingFo/t1DRA+zJC5CS/+eFDighShcXtMqefTcMDk4RRBfZdGNWjx7KUXLvMD7VfbJubJW
NY6x7jWvW74bGMq+2YOQe3nXPw5VfCn6p3fd8fzpehCdmnwUx/v55TQ81QFuJoby9umy760wuniN
9rzy9un3gRqT7B0YFH46v/4QWcvqACk59jf3/vuHKRpYrExTjnJQ9oeknIFbVMk2nclQUy8oGtAv
i7f2+6qc4EuS1vvqb4cJIy81MsrvTja3cS5UVnaheKu2GsB5kQk9y5qD3S+h8LMVtXhKBU9GUKGv
n9d4KPYYDFmiwX1Qn0kFcsQmDHmSzZH41KaB9oghEsRhTxH9x1rXyE3WwSMRqOHi5M6soD6pr0mK
XZbWxdppCtzsA/Cho+xnMx1t+sYtdqkItVedJJjeVS82Uao9mtfKSs76m7NqWTn9C+FEt2dGyZ9f
Hx6KRzjSW/osmic3gr89P6I8xw+u09PvBD34hm1/wJKt1d1z3Febxq/io2zlkS5UuCZpsibi2ixl
528jfbQb/KQ8y64GqVl1ZequxxLU7OGHcz5ZDFPgvdXqAmdxTHkQkcCaSe15bulxuw01cPHa1LsP
UGRY/8DE9JzMe5BdWZPVB9OKAU9lrvugz0Ux2dUmjZCRlX1yXtwAe1eBJmxlX48Ucsr7GMRBZh0z
rbeOsnYvZJ8tRLbhET27aTHP0RGTe6v+3XG/DQOAH3cKpqBT6Jvvz/8/P+7+6WXNK3G0MRn965UB
j3AOCf9Gx0kdlFPuZMpJ1sKw/tTFlrJ91z/M0+59wAexQMyxHAha4sj349/N682gWFY9xs3vBvIc
AzlAHZwVi8R25XK1yLD+6pRntAmR7TziaKK1zKOPzu6REBUZau8Y1FhQY3hLvxx08cnA69oIrbd5
9yOIvj348Ai39677YfKcwtyG/hPRXfXkci1rVWn6T41uvRpz6DseQN0TZ/hidxHCCZYotz6RyxvE
jHVlu+Vnd3RhPowVO4y2dE6idiwcG3371SNQI7f9diKQrBBq8jTofQwRJ2p2Gaa5PeqsV92fdoXr
FJ+Uug6uRdK8pn5eforwPTu1MBCJudJsQzGrl1cAguVcnFe3VTtF63ge7au94pzAw5VLkbX9zRii
aj+q9rQtLAVgak5IO3MS57vqvUYuQO+kJNWJjPH06JaTu+8i7Dar2Jjf6O30WJiOA20Guy3ZZ0X1
dBtD9+0A2UWwv91komxXQRCBp5vP5AcGjvW5OMsZpNX5Awlx4RUB59L2IqLEYwXO8e2JN1jDjBIk
CjRqJVt5npSykKP3J+N9IObdYunEpe9dvTzJ/YF6/6R7n5yt/Tq9v9Nwp+G9jd8l7/HGA+wr3+tv
7Xlk1MBEBZp/vnfdX//a36wG5Lz74uDd6e7H8k9AUly2Ta0X/7JYMP7MNWTFjsqca2kWjEfVYe3+
bsWO0qeCFJRjfAsM5WhXqCMtijDudnHqFhisz20vFOJWl2aNkHST79463dItzsNUrZ1mhCECeljc
JnWykf0mNiIPaQAyLiuS0kv2ztG1NFOg0azIEUS3o6vsk4WdePa2RtV4IQesedTB2WaLCKOPIOw/
L4+MefXzp5eMxebKnv/DGYnM4jtaI17udeVFcf3NrDBTQ/7olBS+vmnL6MeAzq6KXWxdnN6qgffc
FIqDjpGvfgsU/0POe+uTJgwVGW3LO9aeUyMbVZhAMXJ9VcWlODqtZi/02u7O02B4H+xU3+B96r7g
JZHtOse0wf0I76Ux2y+FX9u3JA+Sh8ALXgnrP/zz3zrnQN//rZrlIe3FclDVpDTh7/sxDfKOPuhq
9s2OBhDfJKcf/djH0k/YN9lSIX5uMyIX0OLHMlumdv4QwEoAdsLctLerQ6LPWGu0Pze4vYkl9G3/
OIylj4M5tcLor506EYiaW2Q8MY6QVVlYwMjtaYS5H1g+SQnbP5RKVx2buFG3Xd40VxEOLDKIQnxw
RYlPt1cAFqgysRS1q/C5VhicApuCSKpylDXZN5l6tG8dH9g2g++myblt3AU1eAuGlWo+Vxh2l2AM
y48sOy1gbmG2maJS+dSMKT5Lpl8fZNM0tGdF8ayrbKn6qhymBrUq1bi15fTACjT6N4rr+zQyv0KP
G5IFkcpqXtfeByt9VCEH7E2UryEAn22bKZ+NpMseZOFbQ0KCJrpxmR5hnTDFmEzNdu1oZw+wf7KH
CpH7a4y6p6eUfrBs/MC+4f2KZE84klX+YvWKf5Xn0uazumZLKgE0/f0zrJDv1GWJKc8n+5Ww+ggl
dNUgUPPQFoAd4tL3jq1vacC3mgmZL1t/TKJULMO+67/0jbbDkQNR+6TfZontftF7SDUBkllPYzQ1
m07L/KMa40zaVZULeSS/3NNB5lRyqYYW/54iquzHWSXzJFNEYADbc6KVf3tQ2DZqsgw5wJkPkOdV
3KE9z5/SCJwulgXuDr99AqC6Gy5DiHCUOZyStGzPVVhdwlhtHmUXP4pxXQojhpvDDK3z8g1hFLRt
V+Xo2LjL4vEeF/mtN0LvYTAwZuZX9VLZYFnagfd95rf2Synac9d50dOQiuRa9djWYBtqv3TpEK7N
0U32mY8vNh5F4YrIHVykMdnYTa+c74VQ7Z/Nqhk++nFHjP1J6J1xJI79s9B90zgmreWVCz+ozX1i
JSvZJ6eMcDqPohbaNlaJFVRR3j7r35AdN57VphzPKdpaC9lUcEneVMZob+wK4lHFkmDRd1lw+XkM
OoHmoxYIeyt6/DtdozSXCX/Gt9o+T2qhfg4Bzva2gltF1eZP9kh4Q42yz+VoQVINFfPg9M34EfDD
LiXn8tkg+7JWjDjF7S4MXyJgCHI+BjkOv84CkO98uGct5oNfM/SsdgRy2+U/Pyg1uPXv34T86hxL
vgORBXARDOBZ+tvmwwr6okrbKv/q1uzhjMK1r9pclJMYlk2qRhvZh38iHteVqu8ql/fEfZ6Ay3UE
KnUqe6MBSgWWuHUG5DzG1nvugn4ddfr0JfLSetXj2ngyc39EEjnbB4pe3TLL5oWU2XtHhPVNdjWI
g2w7q9YW9z45ADaPH3DSnX0YgLey8kL4ujm4TxVvUJazwC5IF/SYNromiWdwJLIZBAVoPbsa++Nb
Vfbado0tzW8TZLUoyPlE0QCHixM1c/E2ez7aqypMTvzYPnYm/DFT8YsncxDhro5dVg5jpj4G6I3j
S+7gQxE54yaqc3GShc/E01hkJSQkM1vd+2TNnUf/Zx/k4vjo2x/us+RUcmTj0lVhU4sCq8a8aB2Q
d6UaLTFUg2dk+/remrdn/rx5s4tmU/saEJW5a4SZflVg5xhzS3bB1k4OJCZg64B6v+lOz2ufjejs
/vqKOWOwMwOw421hj68iFECuUWX2k9gk7WeUSzmNL8ZaZG4cXiCVGI9dZT7KftAw/boanWAvmzp7
OkDHr1aE4U7eLtDQio+RBfi9G4X40MxFp5GA95qntx6RGgt4W8hs2RXOfxk0SGFhxj60FV8BBdLR
0yIBgXuYNLt6qkWgHqpIAwc+j2LuDLpBHYu94mrWaoyC8AJMBckfhK63TRa3MLVUb8EW3Qdb2CzD
xvR/2Hb5TEq6eu7rHmLofNAsvri0AzvaIAvUwm6sYraGsupk7BLfCoU0PY6stA3oJ9sigr5FDBuQ
rm6ZLlkobxeYTaxuiwBlJldJdzK3k+FtRfoAhJ9M/Khp1u8BwBxcUDnPLCKS5TB5yBIId3oihHvJ
5tBF4GcgMhtlWGFBFx3gUjs3YTZoKlg4qc8tZCycm6xByFwCr7QvbhKSlXCHTayO/rSQz1w3xLqg
0cNX+dyFguP9HJDtdBpWyJPqx3fP59AyHvsWK9oUAjnvqNRfCy/vMbKOQLFXevgx8Uj0NnEqXs3c
/u6gffZtyPH/cVMfAmD/oMRTt2zhSnIZgDNl4ZZ2egJTuVadzoIwPA8AZfcveaa9hJNBMlsOKC2G
7EWJKmrmqSd/nCjcVDvJptskE14Jc7vCJ35XOgXuFPO8uettVLb5eYDGnws5j1vsJk811Mk1rJBw
0ERkLnFI6p5kobHQB/b1aOdkoNCpS1a9HSNTP08IcpGfC637KFutn3VPZRV9tRKhLjWDoGfhWv5V
Fl4Z1SsXGMr63ge+Vbn2voeleG2f7v1O7My71u4Hn6RcdbVkz8mzfBY2BwQrO+VkNetQg4iyS4x8
4x4gSPIyGt6usVJyXwSVEWSPvsruKDTjbZw2LawTZnXc6IA4RXi1M9/94DUKnrr0N66TH8iioyOo
uclLPAhtOcZhv3G1gI2unWufc6XwiKXyIMiQJbwVWQqkDKmgL35MGh74TvAA9gnYgoH7+ziAHDXH
DrqVrzSIdVDEOuxPyNj/bQ/KBIy7L4NVN/elcjiIivYY23pz1AonQfhXhxoWKdixe4hj1P+HsfNa
chxZsu0XwQxavJJMapFMnfUCKwmtAhpfPwvBOsXuumfG7kOHwcMdYDUTBCLct++NktMPWF2doQHh
Tbl9afpReymg1aKy2vIOS1LnbciGq4wEj/0W9577atFctlZSP917ofrXtQIXXeXELh+dftIOfUr3
21oemkNiVAt5OJjRpizbYKfClXKwu++IAyEL5tndjr7v6rVCsmxlp3207dg0ojoIHVPPG2TNslW8
FqPLFxnW2oP0elnPex8U9Up6HVcku9rOIYGYg1F7UvemNigLaYbI6R5bNFlvJnoqKyc17acAGkBS
c1340/NAZ/l9HSwQlDxSC0GWys8DeJDd/Hmqa+UBLQCfe74r9gh00U+uLfV2qaWJc0ZqBLJ+r9Bf
TNSyFvD0jtC4q4dWGMqXRDd3lMSCF7sO3cfJGOm0U2PkP5Xk07fr7KQrcfhSqFH3YLUmXJS5me8o
wY6HwuINM2bIpzNo1PtuR9JsNSc7olP+2yvnFN+GPM7KSX4hV77W8vhBBd55kAOZ7+ZghjGlrsa1
KWhlrrJRhNluDRIGFzkUXhbturz5ep+SR5MiwI5HqB4qWQbHiWmMXzLduwDESV4aJ0Ipfp4P5vlY
VS5KMj4PnTBQ6zHY7waJvwzHsDiTUC7O8kilq/CcduNv7zibck56vRQoTE+n1Ic5yy7oo2qdDXuo
T4KS11Ip6+pbJ5TlVNrZJwBrsa71DJLmstKfSwMxy4kVMHDRbeg14gw6W5zlkU6+b8Um216SK+Pv
pLi4pcdFOH0Jy4rgcczc3SFPHqHwWRhI222kQ87drmDp0bPDEm1j6vXR4zUGQhfek35mB6tcWqVn
c6wDumBn0ydVv7CV8tiLAWz8JMZDU/YVGSEneZzKricDrfJPZ7sMucvQPtaNE68SLULgfBZEyV2r
IieZIUX0b1Oh2Wftj0l5zL76bsFNXGXGC82t0WdnmBA55CCKzSa1UZ1qzEOBitvBa8doQ6NVeQWu
YSynyiYBHoXFhl9ueuk88y2PkFxBvim9yCm0atJLijzm0m5jsUZpSjX5WnBnYVJBBzt/sQLC6tIO
n7S+mzaN7ahrIM3tZ4i+bDbRRqTBIXgs1bRYQkPQfTZOStt6Gw2nSLen50Y3T17mtp96XmTrgXZM
5GM4HfzOAm2Q+FqhcywL9yQo3L0s1svBCXPvZkpHISv89xiTlgB6V6oHTWnNZ92MkWnumveU3+ch
A2619M2weY+Nvlz3IVpj0svfTlvUVe8cpVfN62VuZO6L2VT+Y16B64tpSylUOJAopPuPlGXjU2FT
v54tOSWHPP8cBzg+TICCj5PilTv4ix7VJI9WlZ4VO7+q6zc9s2ZSHeEcpJnqw9dm7K2ztHJf36pq
FT9Jy1UeAmdon1WUOJc0+a2M0kY+euxttJbdslvA8fvblpNRP/gLpO7Th3ugdPxltk5hgA0r/3E9
GfbfYv/bNZuKGijEwCHrkNS6tHoQbQ0RoVdDYiV5QIrYXUZmnD2oyftot/aPhsYKw4SaZ0Ey7VJF
qfJZe5ZYToYRPPXz3dr1KrLvaUnmvei1tTaqydYfyHMPWp4drJJyvOAp8iWw4gutiuWLnI/C6Pd8
rqUXxLD9J7372mRR+FgNpN3KchDfGmsmlRqCN8uvWazn7MFqiLLeBPkHGaDY6fz0N4dLBMnQ0Z7a
kt9HUH/LLWgVwKZ9QcPXRGHYhRAcIbone4hRjp2v7cbxj0BHXngIamNntk66rrnHP+EvXsoAA9Xu
5dBMJcVI0zmXBqDqfD6zT81tWED7RGkT/ooYLLhEgctB4r8lVFwe3R1/xf1lyuAqChHmtgeatWaA
+f0Cf13v/hk6C3qQeVO5imw1WVvFOGwR1Wo+XbGm3T75gvgYENiUP1MMe/oXkjzLzndGcqHGBIYD
bhEZlhXN0SOJ8uLbabTPDcQKo2YUByjoxSFSaZm6m908l7gKvaPSLe1b4J9T7nNlAbVPkQgfgTzO
uzvkBUNUWbbCigCVFcUiSgzuAt3TXto6/h6WVn4yZ0uMrrVMemvaNopv/EcHq2gyZykTSnw91sqy
I/8fKSd3iGgvssNbksn1yLzFdfR+yyDdT7jZsRIc6jlYnUp1xU86hGEeWY40aCGy0CFvkkfznAIx
3C/TKJeAIDyagR22JfMgzftAS7V5aLSf95m/oiZzoOWwSXtgbrTaCXQPkxkbN4IlAs7XtHtpao1i
srhMvJXX5/mLLdwc3JXyGfek8yu4BJc05mknRUvUFQ3MSMFWYi91pcfBeUMCtH/LA1StTFEjRp45
aIlHlQqVzQgosswgUnUyENo+LCS5YSsX2+x+DwNcmIueXcvGhp3rUToapW8uaruWxghBmgMVnugh
62n2tYesAu1usPGoyU8Nnq3QS391UfgzUl2qW0rCrgAS21NIMW4vpj5DBasvoZSN4GXmBf0tHVIi
OIk10mNTevaHWpvxysut8dLC4rYzaFbUIrEOfa9ehagAf4MFXiKeowrewiFDXcmeUX0abTljMRVX
U0l7+KRy/VszKZewSfxXrYnMjYX035Yaung1Xf+phhr3C2wpr5OaFU/01+ZPquOyUKiMdCNN6VBE
vaVNv4NgjQjFyajeUwhsjHd2y+AetPIHEqHvIvNpdnFqCM0gaNirUzJd2BoOyzga8u9mcXCnpPqR
dRVFak9LrqmvVDv+6fXGo2D+EtJmTaMlIfVob4xG6z9p5bAhaUTcfvJ0mvJ43a3abmo+rS7bys8l
Ic6Nyhr1qbQE/Hq5359pX/s9FMC7DlmA5POfeQ8qSpJJMQj/im3T8h58jxl7ygXFCFdym1jXyFfj
TTxU4RtLPXUFi1q2vZluPQuQ8j8hzUmLZ4qvdNpL00poIu1q1TuQTAvfrJkYHSVVcZJeyII/SEg7
Zx6l0Rvb4HM5OO3j7UIU2oMsSJ7kibDlLfy+ya4tRDK393ZGCatPFG0hX9pyru1jqqbCRoOU9/j9
9Q5Irq/IJjd2sGPDFzdPpmjDDXDNr1rTAR+txrTaFen0HeDwtG3VOrsUFT8U9N4pvo4aiuZIIvwY
KTLrYwFopTLqc0sm+UuUW/lSnar2yYchcW0qQG1tv88PHsmLTanlzZWsurpUAZyu0gkyBdsfwfJU
YK1Lz4qf5OC16U4FCXW+WVFNntZWdvaUJrcAV7GmjRF37dKh5Tmgd1yxkuEkB1+HdZqGYuzR++im
eD0hefxW+E546Guaysxk8t4ifYSCNHfCtT6bXu87S24vbye9wkh/lLnpnuWpVoqSr0q6jMRH+WSk
1i3IdlF9hvJnguqGSxSBDY1ElgczxcGDb7I0mRCyOfbF6GnrsXTQMOHptDDi2tXYFUb1UY1hpFhJ
V+EV2kLGG/JPkI2ltgrSTF/WLIQuWut26EhkV2kVVtBc/j2v6v1osfYjVk/TXsYaoV7fwsCs/uMa
cl5ODdHYH0lVvRYqOg3zZogqFsQZLTV0R8+i92FKb/OwIKLaiqD9zpvn/x0v5ztRFC8iYMthG/6h
7VpQ5PORnoEi11N6dRA9Rhl2VKZtUU08mP4sOi3YUY9TXx3klOu43qO8ZYW/b6jw7aqyUgTllf79
f13eSYfeWD/LWgtZF/1rPXlfNrZJr5F7pl+6tj9ImvSfZMC7rQ/53oMzm2GEfKfusxBKY/0U1JR6
5LyReNzYYuLdptr5S8c6X7DfCHQDEqcsosnNpLskU5XPRFe+CL+zrgbsROfIE2wE5nnbZSHH1rwk
oeV1DxAA2fte9fw9tx6J7j99G7XmpMs0GZutBLqy3lAefQQvpSV7P8pYFeup1wekjGn+oEVef5ji
FtWYqnsAjKI/QghoPcepU64sT1Qbvl7rmaS5iho6jElBqZjPMuTPCQNwTrbKMRBNT81eBr1+mHQn
uuqzlQieiUUWv8RKD0tg7ew7G7HNRd4M/jlzMp82o+xxsFA0AeeA/FjaHLrARl6pbE7jDMeTgz5v
vBLL+fB7KFjkVDxv0MJ5sElqLUF8JhRoKOEpk68sJiUYvVVetNre8IfTzZS5QjOBSKKERERaYtJ5
oLouoqCVv2ER5D/LAUjnuzHYFW0Fnv88JRBKsnh3HsRstj4rFrNUvphJ44hlUJZrVlfjo4wtIs9D
V7lF3WW+GqSE5J2d2KKXtFKeDb3Tn6fvQ6/aYqmMhbqwIZrf06xtrT04QXZm/JbPOtiqPzNnWs1H
EMI36OT2D5i4zZUeZ2yvo6ShiGHaZ1WL66vITXHV4D6QU3nesR+fI2CpcM7SKcPmKdfX9vR2lFt2
gEDoaAd2j45dhGIVadGzKtRiy4IG9Q19BnpI9y2y0qYJFiSjXv7jTBlkBcGPpG+V5UBa7UnUxjUz
zfFjUtnqkz7q1tKkX+BLysMLFqzpFoUE8qPjNsDOIzaK88Cahptx6gAO/5nLgzzcUSGtaGNsTGWh
ptOig0AzHmKWpX0dHfzBDkEeY8phKoKcslIKmwCEe8UtUEuVMFxLfwIGx17KQ3lms6a+WW6b2q62
adjVT0EV0n9rOt0PoFEc6N03hAQAAwijvkD2jIaUxuvJ722ghZ3yhdJE90OP9b2faFeoo9R9FmRt
sGk7ixJ6RLXfzUVI56rJgqqDRwKd7B7OiNx47ehgyFJLfZR6twNWMlvS19NxI33qHDn7SpFoN9//
e570aTMG+s95JiyHMNMl4bJOynppDDkVtdFvd6DM+w2vgfK5MLwaNQLgTDbUvQh3ws7ZPLRZZH7r
wUUtxjbTH5VJFIc+qQpY90jwVazNysn41kLBt5zVl6jlRskZmKkOhQEODU5kW2PHJHp+NKIOjX1k
NdyglcOrcL52GveXIVCit1AjbaL3WrHVIEg8AmJCJikwrX08qzDUaff7aLALRK/6cGsU2Qz8mUPu
Xnl0Py00kaejDyI+s1xfDJVhfwSOPm7KJBk2g5f6HwN8lGFuZl95TTUPupYle5vH8wtf06PNgw8W
Rh/toHjqXnxYa2B9aNW1NyrdixInA5nzOkfBHW+n1vQjko4wcseHtcKtl31rJE8W7bUv9MmTCFbN
6XC/EpQh6rqYTyV+QXuaOAg/aY+Z5xlLSJ2VZSnN2uGPPw+daxuQI86Ht8D5KFHiN407aSPn70M1
BVfQdrTal+KNx379C635hUFnww+WvN2ii7z0pbSdAABtWx7rIVIPZhSjJqcM50Q4w7VzsvEK3zZL
IoACckoO1oCOCFq0F2mRwR6uN688IRSsEDoYJO7XEB6Pb0g59/drRKY7HrxQvMmpjEfJWSt7QEJz
KzAAdefQze3CzTzcTTil3yO1gSpJdhRLB7h+qFDNuXtY2nKoEz8BQ14t5QX+vuo/7DgKnirddGlI
t7LtzEy+0hxFfTN1YBh2o3Ub6Lq1t06rKqA3g7WvJi3djXNyPdBBKoV5VKzTPMxeQ4g1YICxNaiU
8/Q1zit9Z4eiXo69mr52VhIe7dwQi5sZ0qWke8WrtCoF9K5XiWY5eUl1ELFRHeTRfVAilxKJtGNq
We4tskZR9BA3DRqbZas92Er74nswoGbwiL5GdVzvxQDZpzRj20rhC0flrlKz4bUIR1BBJnym0usM
invsBkR/UtvqX/vItU5QSnzPZysn3XGO4/FN+poqNS5eVD7KE5PANx7HAGbyOTI1I+taOcpa+oqy
dMAvwjQw+7ycN16T/5SuwQyTV42nURBH4zJOtlCCmi8yLh/bRSzIiMrPdnpzRZndXYVtDUcDxCOv
fj9CN0qpkm6B4nUKm3c4Buuz9LkxMGA9HhKownHyM8+WmSdixCQ4U4GkdmWyot5Ks+jIE+TDoK7N
WKPuX7qH3C+jU/nvAVbBTu21o5yeWlGSoTan32GxRv8UFA6rNoj0eiVj4BsgZkJaZ5vqcMXcTHmi
9Muz4zaGejw0ocEq4Wco7V7dsxwg58QrG0iPlRpHA1FkNLMRxGh8w+NPNU/2yEOBO5VBbgSSWp1I
Lvb6dLoP0xCoJz02U9Tl9J02W9Ip55OR/Dcd4p7Y9MhpLORkrtHFvrgHkT+PHmrRzgsa5VdXgm6j
5AtSt9eSVTHY6VEOYQAwvLthH+WIVHd2c2VV/hSNzszH8SdGHsJ5BXUXX3YB4T9MlyOsmlGAQpMZ
129Rxdt98KyAfAym0KunKVHjR2nBjLeajG58ZvXCVqM4JkEFVYOoipWvUyCPJsWYn1jmNayScT1G
WbCKvTiMlyx18pXRFcU6MbnnlhkUP/DXUTe72ZrwLmHmTsfM1M2rvI5b8gLPjcdpvl4RR83ZGn0g
53yEnKLhatqPSfNLTt3mpxTOktCsl/IfIec6t6Ctt4M4Nuw0qIC93mTVxDMymYL6Ekx0i5q+cWrm
DZeYBzmvQEERaqpxkqFm1aNlxTd1m7uHybP+xMr5zB2ro6Zz37cwQ3/xfQgNtEL9GCKn2Q6t16xj
evvkfODb04crpmZrqRVcPWaFBEtnhbA/xdBKVpW5abOuexohHH9CIyB0G/MqZ3LV0LfkOZWFM3l+
uoxzqDUV16p3SuB0T4hTmo8a+/+bF0AQzUdRiCbXfLkwS352QIlXNpxqb+1Q7YY8069GmyY0Fto0
rvCg0LLIfQ2/ysk6cttn0TkUXzghH0hXFHZzkD6b9f7FQ9JB+gLStSddr6FTayL9ye2st2ASP3S/
6F7iKkDhyl7XSgOpFJd7VTxfOZmzz06hunaTotnK0M41pg1kJTUPC7zZ5HvHP9fRx1peJ05Yr/YR
rcO1pl+MeWdUzbulMjeetbg3TtIK1IZcEGzpDzBSm89e5IvzHC+dxRyv1ogW/Due/C2CTLPTNyZx
dkbz4mQhoKXUj9FqG9y9XVrJouxL84mXlPkEXQHMSqNX7BoRWk+5pgeXsYy20inDQm0wEVMgHX8/
y+qfC5rVrvIcvTTazZSMFiqCXFFGDZp4cn09PknLhydv784fbM4Rf32wNIM4PiYierXtTrsIS9Qr
NQn9N+hSfnmIdf0MjZdCMVI6r+k8RmFm+mwiCMiGyQB8xGtmXQlrOiSFT2JNYRNUgJC8Rs7YLHvH
td78MtsGeQf9w5A91/Mggp6eEwWETA7d+jM6FPVZj6yjtGSEU9WQpHtms5NneV0WH8XofXNMxyq4
bMGWOalakFpOv6MbuFzoSZicO3fQd5nTXUBEDCoc5vMY+V5w0tRPGXGbovUyOUu7osoEMk49aPOU
nLcnNid5XA0rtWi7S2FAaxanSfU51YZYVao27uva8N978eJmevk5wcO/7bumhUArqchBpjTFJFPN
I1RBccQryyfYNMsnWHfVRTiF5U7OGVCUPdEsGbdu8EQ7X/Hkk4QF3VF0C+mTUSVEDzRmVCer74yL
MQ9WbnXL3kK+U87ViEJeIJMwLk7oXNm46Pv7VGW05jnSrnrNumAhTy+BivODz5b8ommp+THZCeTk
86C4HqkueVh0FYeFGcDNy+5oeQ+qh/Z3OPVeixXof0xYtncDldmd6cffeW78HCDrIe85zRyiYcQv
uOieafiFbdlV/a+57WxQLFJ+WZ23VgIVVQrbNhZZk1nPY5h4D5Pi2MfYqLV9BJ/SDKsOrlAuoI4a
gNOyVsZQO58QUrprON2HDeJxzqdC8Q6WJOvdNXxnF0OY91AkFNmLEEqKdPKNrZUqxrsX5K+0GFqP
+pDHLxPVVTldJyEMj2E+LKUZGL63yrrM/D9PMtAgXlqTAL1FcrrUwm92aOmrsmkMfg1jcAmQMMYo
P9hXfpoqqJoOTv+nqvKPclpo9CWMAiLzFg78jzyxh0U59DYFZthKqcTczh50nTSik7WPqZvtB4ox
n6RiYPAAJ7ROyzH4NMbw0e/B5Ck8Ri+k8SsodZiH7UZb8cOYk5tB+FlN6z62yo8Qan0WGhPyRgUU
8rAeaQ/gLY+qT8qjY8d46jQ9WsL1136KnhTQ2BnxCeRs8sL74CDL3CIKu/XkNtZGFsfpb1v2VHne
GlDvh7EUwUqGGXT/0Pcm8osJk8d1HK0PedmqSODG1wOgTPOnoNDa+tVnncJH5dgNcrfzbDf5/Bf1
5D7rmifqhAjBXGKfSiVaWaADdvX4zepUKDnRxnuOk9DYltQmi02ou+E2p+cJVlrqCEnbeBu1CU3a
GpquOTcdLQxD3B9IrmrIG9zmiujUBLAKzpZlIijMejjZKfaoHERZwKPVZ95LVI3KxfLSo7QSw5xe
Zs6T2eV2fXsoiqyZ0xZ0E9GidywEdfqopX/R10yVu6sIPzLX+152lvLDh0KQYgWkoA0LHbcX43d4
RtD6iXrrDe6YaAYYVUBzh+6hjwbxPCnDCJVWBeXEbHZ0Jj96aghlrNaQ3jZAayKewi7H8P1zqbug
1oBW8SB/ioYeo8+QDjcgOZA+JSyHU2hWNGniDOuEiET7AYFmckxoKVjzuRS1EgP5qY79xVRl5qVs
Ve0GAtOH6leujhn8ARTVHBa4KwkO07phnbPpf9dEXW4N0wLzNhj2pyhIudb1V37FwwOE5sEDj9Zf
uh+inegiTQiXgzBWNSKHeZwgcqgNzl4OtG8AyJSHBHJYoHm/r+bhb/8/Qu/nG03b/T5fTsrTb27R
kC+ocv3qtuSNhhKJDEcFFuIgwbxIzm4FtwRA7fASeUr4VQ9yfVF1pvciILtk45moF9Lj2sajYxYG
NlEflLiG4lW1073ILP8K5VS3Cb2QFfPQ+Fc519MNseReNtZdrpIYTjvuwxT+nbycqk0L5PljFPZX
F4alR0ELw3OeGRtYnit2q+0EIbsNEpnnHhI6A0kiUAzt0dfr3j3B+IlgQNivLLRhSNJW/lMDSGKr
hjo6DxRSnsKe31DJuunVSDSUhyCQpbbmi/epHFDituF5t2ZT8RToqovoFcofIKad8ySnm3zwdkmZ
hSuftcI773hkSnyj20ovVMa/aMv1ztIpp6TZFP3BpOP/dRj6aev1iftg9q32SUbs1Ha+9aznWnBy
wvolGVxnUahdPIMc+HBkodZtgWSEPptg7MRW+Dk6HbNJY4KyV3wq4RBcRa9IZQRnLSSvr1ifeRG+
q9ZovdR1rq/BihUPNV/Ai+HPSFoHtuyuVqwXl+LE2Szj17SH9luH3XOtCOPYWpDOoILZPecQ1ADw
jZPDOGNAYZMKdlOqoo8ye2UcDKtLwQLwKq1+1OGDyIBcupV3BSSMhmne2I8hFX/u23r4rrUV24s8
++KbcfjA2p7lje6q57a04FidI0pY5ZQi/t6QtVrWLvV4fwLV4QhHX00etE116yx6ZTrbVXREBiP/
cGItBC2WtHvL8LOP3nSXPa+h19ax0YorQ2oIfBEfHdTiD6xE9Y0hRoH8NvkRSL+CxaQBcSm6EHUH
bvNIp83NMQ1od0F27oeS1wy/f+tFD6ChNaqyvJppGG8zA6Zur9d+D2paPVlwcuzu82icPqbm0OzG
vNfpQBiGT2UqLi0Y518+CtbCVtPveURGzxaAnei6TNZdyz5RHdT+YE98sKpn9lNTosegQ9zyzSn1
daxb4y8j8Pcj2ZgvtV6IpToG3tGyYviEE9EuVNqr3yIjj/dQ86AUMJsiRGcMzApVutnUExg5wsxH
/yqKxRuF22LlaI67HWevjSj9wjYrkjuzl8UQfcsNfwmF5MTbpGvwn5XJVV6pbOlBKOr+BZjO+DIa
MDHP56CECNHsTAvbDsNXAF3tL9/dmWpT/6QYjMphopWvNu00D/Vo5qdMI7lvhVm+GcnzXlXgkssx
tIqviSu29Og1v7LK2vUkWr7EYYDCVSSma6JHNHUrCKnkaKadTDUpIPho9VdjLtW6NKv+tNsl67/m
F4+AH5mdqG9NmjqACbyCO46eeCi4fXTKWBFZHghgPXbWFpTsM4y/2yv5C6BRLdpVTiMOsNXU5LRG
J6ZEgsjHQQ7SdTdtPQJU5cJb9o9z8pSuCq3ylC2vj+Is5qEGc7JCA6RbwTxZnMkvAWGTbq1GJuru
idjTsWInRnrpann12Ek0w65weRffBquAJ97tm3XVp+BVZ0df+QAz8lr/hDDL37XSFHHswkIIYHUO
Ua3JhB7T7yi+aNGBirhA2mI+HANtPpzyelP4HWIaswfZjejQdX4VruXhP+JD9zKSYLl6Zr2OyI68
T6qRn6gpAimbzagJ6q1h8HDQ/C54V1tkkUiaTFvp5U1doRjf9ifppagOc5eiPltjVT3PlxwaTXmT
l4xaKKSlKS/ZU/1aSTNgeXO7pDRhh9hYZuVspc5w3ZCtCmjHgqRMhRF61h6Wc3cVYqsXQ3bzyMm/
Yv7bHAuWbe01Jyo8JmQCr02Z0RBudO5jGzgI+9DLldoFPOt/5s1h0BdZCmZCRrC/dR/TGZXYkIml
QvWfU3XBV6PbHUpsc8iwNw2Ksjyfkw004e5JzEeaG/8+knNslX57/4r7b15ACe7tekUanHzYXJNE
d/bNQD8hTER0yLqeaZpLeWiaE6sOeXgLkLEU8/RF6Hb17VQ5J+T58vAfJ1EucfalZjWrMXQyGgUU
sY06gLpZimbTlAUBPRsay0oBTKfKPYqPfxwjMmNn2ueXMuw+7yVwzPK8AG5PqtpdSHdj6idQxf3h
HqfEerSvo/FjsCxn1/ieunZqddijizPsO8vMoUqb7clNkdpUC998uPvNMscvQ+XkLf5m62aggwsE
BArr0yJWL7mbT1+DwhYPapo3+zCK+mddaz7kvI8QojWOQ63Tms8yL9WD4JrVmvKYuzCocbM3K1Hb
CsuO0Ki3lB6hMw8GSGenqrEPoCxv0fIUFpfeJSlfpEHtj7N6S1l7lLhOck4ORgq2GAgvTxUV+ZzO
refk6dwlu+jr3CTJk3j8snJl3/UJranB+OobWXMtVb26pmXyZpbl+AFnAuyE6yos1dfmVfhO91r7
ncGxDgv3q8Q6/z62DYgns2C60KbtLmO70Ne9UersryCKArL0Uxjw3OtROrxEAoRmqLJ7imJ/eGGp
G2xbVuAr6VXqIj3Vk/dNOtPK0FgiHcAlpO0ymsRaM4KLMXYgGs3KO8khaylyLyx/bDad4sUocs32
3S+PnKrdqmaq71t079tNo6DYVeZkV7247A5WR65i4ftKi0IQtjMP8uivOTfVaaUnM8lCzIBCRDfB
+7gIZyHmF1xgHf89WA50wUM8IUvybwcNA/BcVa66uDvI7wUXqNPjE/fL8q95eU0/LJ5HuDp20hps
vaeqRiJ57g2SPT6T1hc7y0Tz/k/bj5y32KTRiiYbhGQjETE7g7j71O3IpXvofjk5J6/5J1ZO/XV1
PQzQokO63hymRKGbGbIOy28R58vikk6EdqRM1xfFrnOT+RBbHuUwpS6MNDrqYcnTx/GNMxRe5hkh
zAAOoXGldUp5tkcfImItyrVVrMQ5oPvZa7J+6DtvUU/cKGCV+b8TY/Q+6txGudllD9LMfQs5pBhE
Grjh+N3QYljmgTZJZ2I98StxXonxHykwPlaaEr2DZfT2dgedoQwKhkrwuKp00A1cn591ugQPWR9k
8BD6J0E5+uqimPZKtyiINq5RZ5aAltaObv8o3WQvp3y5QR/K/LNK7ORRQhpYo9RXZujgSR/vSAcw
6H/NFNpnjNrHI2Dh+oaX+N+vc/uc2vq4X6MfaBajXXnf5iOYAhLN4UGo/mgvAdADDZsHOhubVT6l
PCfysqVdUWnjY0bD6lEeNXJymlA8S3QUGm5B0h/VevM7/hYlT0gyKupQnQHN/esi0n07KXbC5Nju
C3ZEh8Rr603XeshbqsohNAcUwuRh1OcBHVZMjvwgeWjQ1ADaz+nA2NHoyH0Q+WRDYl85RGRHFgXS
X96PxvXj1ZxGRNlmLjrKSuR/L0pKF4CA6iAjUVJcN71AkdVD1auiQbXSZzSpYH9+o2G72X/ctYqu
wfmPOUTwVC8kN5sG/1G9SpNh2VdWchi0uAk2dya3xhhvHxBbVFnOf8zbFWAwGqDLyXqaOqf+qn3a
lmVc5YDYRnuKUYsa05CnVxfWyi5yRMbfrjWueZ2a16QK6BhRfHXWaPg95/EMRqHQofA6X0o6CuSu
F6NOhfE+p6r2h5dMzUFeSc7zXF3V4MdpI+JMQyviR8VBOnC+tpwSrplTnm2f5DmxQ8Nt1+i7iD0W
zfvlcDQanled73WsUKt4kUPY0fLBfcyoCoti1xww+sFKKeNhH8wnljJIHvoBhUctduuH+0JMzKu4
u/n/sWD7v0PqpG4QboX6fujY+EzgG4I2EBcfODNsw/Ng94/BaA37lte8BTCNuapw3sjAmjtpOYkQ
l9zQqovjVT8GqwJV/WdKRow6woYtjL6IcUJFnHSlcoJlNUKwsRvf04l2yqH1m6ehz+yHtFT8k9d0
2tZEAGqvQ+B8rN0p2BhFIx4V0+pXcRZlr2jKsWnuLPctbYfuoLQq+CgKJC4wTYYgGxDXqw5aHv0P
a+e1JKfStekrIgJvTst701atE6IltfDec/X/Q5a2Sn/P3p+ZmROCNCSUATLXeo1zUF2PxqbVfzWK
Hqo6hAdd9WcyC2M5NsJLNiUWwyC0TliNLUVJbCSeArtYq3+0gxeFcyyNunXuFBWMBddcVGas7yoP
srkX+NJaH0b7qcXbcxWm6r42wBSS0r44wckyjAj5RzYRb+NrjXRvYluYaU+lW73n7FgLSgcSEOPE
tau+umZg7EQPOY7jq4348ozUtbHRLU/25hA0gCRUpb++jy4nCIF2KYnze11WxdJy1OJkIYYRAzZF
M+D2jpWJ6GdMV9Zj8LnNfT+b3S7BkTXmBqbyhL3J4M1NlCmOft2u79fcmBrWPYRP//en6/oBAZkE
0Px02aI7Ouy3T3ev+v0J71cQ6jYpkdAzN7dTpiw3AKowfbifM7QsFHhSMnD3s7aB5C6hwv36hGLA
Mkh/fcLbtxX4NlK/06e7ja0aHvMdPp3oLcYXn7BCOO1+kd30CZP69vvdvpYuhwQe9b8+nThatoyd
5NmgoqYvQhydJenXUC2N3X14izQiXkVSuACGVzyCO5r4rnJ+zHGhfiBV9liplvMG+QaNvRQP5FRx
i9cMa+vclJJTpjr60hmxEqit7MyDyXhMVSJy/ujylAkisp6xrh4kRXsXjWJTAMbQDGe49S9bSPM1
AdCVyId2od8c7Dz6ce/vKMQPeecz4bTlRaNJzPWKSaY96ftFFdrKg+9l6gPKVwe7r6VjOJWGwsKW
OuSrFY2im+kiWc9s20cHky5u7SNHYSN5PI0hNmqd98uktXDh+l3nRtXKMa3qfDvLEFbE/F11Jk4j
utV6gCuImSc7UeyVoToBbr6VxFF9jZxRYRbIkf6+Xl/tQB8o9kVUhQg+bBCTyDCM5dpEHZrhPzM5
rvaiFNehf7TU6tYmqtB2Jw7aRz7Zvr8O0t4ir21uXwlg/3wthwkwfu1r7xw1N01PlaRAYB284Cz2
jDiBOtWV+UYULSNGyb1QQSAEeh0uPvV2IrnflrAd7wOIHmLDGfCe+nWGe7UZ5SFk/L/OcG+Ii+bX
WTJIKOjHMx+SWzSSZT9ZAmUmtM2kY6Ua0mQA50VbpvOIWY9OvyfrbJNuL4uT42CV0Mt+fdVAFyzI
55hPkm9781ZL+y9G1eEo3mvDtzCrj6Xduj8dvOqU1O+ZE7ZklZmaebPYVpmfyP53S1c+asuTvviJ
Y6MQhv28Cq9nkaCveoW6xNJU0+QTl6usTb+19pbU2lsntcttL/HP1TJL2LAw81Lc79xcwwGoVt5g
rD5tFab8tdYmW9HSa87EOErJJc/UNhkOt1pLc2Y9L4IliIqUn6DmV07nQVUT75eUeNUoTE/mRTql
s5VrGlX6Q4H+0Dqo8m1QKgExU8c7yw54EPDFEgKUbTyP1KQ+jpUpP4Ry9SzqbS/SFuFY1jue7gqc
Sm2R5pb0Bp5VWTmqa5JI5vC+O2Zqg+hup/tbbg1lKapZIe67opefwqsx+jbm12aMyZTjwLNcMU0k
CEnGN95jVxXvqyqv4ShPu6OKaoVtKLtO8TCT9f1FYLf5chzS5NkxSZ81PeYItmXGz7mErYKZge8Q
xbaBchVm8k9RGvERRSHdOYoj0XwxHlBJn6ONzLt42tjpBmRJ/SQKXZSvUW6vr+LYJByfdS+QT6LE
J0GJ2PXDg+gad4AAG0L1W8IH0lPC+nPLrZDLMz2vAmL1bLReCeY4FmvYvwe/6sYEPhcK1xVAYYOw
n+gY9upfzVNHbODynTtkQI1/1+fGFGhoJ0fhcXyJcFsBVl3Er600qMj/8+YXRS0n5qmFurfzAGm9
Mgd4kY0ivEBXH18aYyE6KakTn7W85X/MCDYOqNvEVJgJTIfEtkE6X3JBCUytg8LDsbNG+yhaR/Lf
4JC85wF01dXQ6lNZx8mrrtjBfqyDknA8B2XtmK1MMBYrcZCRyxIo34DFAw4re9T73ZU3MSbFJhS+
PE6ADw+O0b8qNbCEREeRgsFquXwMCWsNUaNem0grUVsOomXGN7wSjd1gu2fyjLeSqCqbzpun8cAt
NB3ukNLeK7VBxqvPSUAihPosNV7IMoGRCAQ72xByAQjmn4pRfUPZAdhPMNHEdSu/RHphrE13nDhz
PbKHEq9spzGrx1rVnRnS3vl7ZUGfUqY0utJgFgV06bvpFvksSjL5OfdNUi26qhLI1p1Nh0LU1pHG
CU+SB0u0ZLPnKmZpxp+y+058bXEbqUijbd61+nukw1QwIYY/NjVRrzoOkqMmZ2Tuot7bBLLlnn1L
yxa2EiWvgSn9SCzL+Ij7620cTK+uElYrb43R1YCvWunqoPqwcMcRl6Y+fh6xtXoK8IN4aiucoCIr
fRBVYaWPM1gbIKunxqJJilVGOH0pWnk2RodW74CITq05espP9f4+Fvm4KaoV1QfRbjlJsmws/mTS
W+o07dPQJosCAedXvLQU4BeBNhNFLTeslek3BdLddfXKSgwrp6iHPjF11hJ3ReKjfVTcpHyAWnWr
7s3E36fZhI6eesUZ9xz0kX49yI2x76Qai0RD6o6TPsVCrvxurptjfxR1YgMUoT/G02YMa3OBpRNd
piM6pHuxup1aRFmVkWi9N4s60YocHOgp/FHlKg7nTTe6p8r0rGOdYTo9aKP9Tghu5/Xu+JKPGDhk
blWs4WQGXzx9xFsitt8lCM2LVB3x2mmV8JKSvoHWq1rvaTi8KphPeGQ2Zr6bduAau+By31i1e6yY
6OwhMxb2LLKdaDtKpj8TXeLA+tXZC1Bd1uX0GJlQm2YmobpZYdQV978os7pYFQlfT2Ckw6VC0Gw3
dkB5BDsAv7/v5YiykmAO1JSA9PioOcna8+AE32WzCU6CHTC11VPP/4vjxCi60W9tpQzO8ghVQKpI
xLtG5Dz4Ruc82BXwEdu8ippBJuiDTE69EG2izrTrVe9gnylKsRFFm6pDuczHBC6dm251Qaa3P4bT
YJmr2qsRF6lANcwHH48VJDQTFiZabeILOdrX2ALmQpuoqUxDWrrw2RdxVqHaGEbhUoMAclRAZdtl
Gc7DMCpflCz9tSfqoFk1j0Ofz8FQBF+d7qdmZuUXKzfTrQXBbSmqXS/YO1ajk+zlaYV1DFIGSRd8
DUf5O5T99upHTXYatMGaif5VqiEVkVndydHk5Oqq+oeoN5zcZR5QmMjWcJ85djF5LwdfebbWaGcm
zTY0Eu9LqJOcn+qlTorXMRJsa1Hk6ozfV9d1dr/MpqtAYWZfNNavq2uZSs071V1VqKiERZd9FJZy
JiKbYYGJeaYZ9fLRrZ1iX2SIPXZdED2PLRAF4jTZhwN3I6p7/dxoarJodM1F6tLDBGTau2+SRhrW
Jja7jtn8WS/66rL+4um2/9y2+l6JTfWL2xfokKWRfyyUBnq87GZLNXGt116Nz25gKz9CLXsAFZe8
ah4fqyszaR9qY3dEnQLmqO5Xb2Dltx5z7x+Km3/Fmkt/xqs1Xdk5wXctqOVT543BJJrpfo0kbym6
IoeEo5OTV08Z7O9ViwvuTobKfkY9qp+rysBNPOgt4uODC6pt1K2tFjobFhiREAt6HfHdnHXjEH81
8uBbnlTuNyIJpwyBjo9CHZcyj31/5rRHRE+ycNaYyN/AGJlB/VjpWVJ+OL58wUyt+aa1wcfY+sZG
Mp1uJeM88ojLcpPlj8hFZI9tWbAAHVxlJeraUS/PEMc2adZltx7IFXpzJ9YJY+AwN2TBg5+GzjkP
DFDM0x5M/GrRxFmwrG3kRJY+CmP8As6+VElK83pl3WgU0cOttXbhJYV2HSwjC/Ei0t0N4/x1yK2O
b/V2iBjfVzJlGfZBvYrtVpqFUiydXbtTsX4FKBd5Wfnehi/gj61vcdm4c8TGlSM/mHnUEVqel1ND
M3xP4CG/h2YXLr2SdYA5AFHJ5Q55tSi0vo16DiOj8b/kXdSuAjuUt1JuyA926GMZNfXoW/NJg4P5
HKS6t0Ef1Aa8Z5bPTaI8ig5IEiUzRP2AnFVVuValQOUrIF8EFBN4XfXFApO9keIkX5UYwVhN5L+g
+K9uY93plnYvG1/NoVkEVjq8umWvb2ycxFeivpS/1X0QvzXYua0b4EdrxQnMr3GSGF81m4hCH8vW
umi6+G2Iv4m2CI7zimW1tsGyZXwdtGoh6hWDhWpYJRj6Ioz5QkB5I05BfMdaBFKw1sxYmpeGj9UZ
a4m92Mun4r1ONOh++X906XRHh0/R6ItPx/Yg7Xfo2ONoicSf2JQhOOUiyLU/6tKky85cRLgmU4AX
0e/O8dSAP4GNzrbx41O9WkO59b36+Kne9bL02ID4byNzmFewludd172mRlVei4m5aKPhs/9dBeu9
umJOc6siy1YSRIIVK7Gs9fVBWeQ46l29zNCWtd4jeNI6zirX9PzosNLbwIrt93LN70la3N16ppPv
k8xvNxUqn0fDRVGnjnIyGBIufhFayBc/rNAEcEvvMVFaFGJDJqOhKp+AAWTn0tTklam07ixNDZeF
9e27kIcNGgmsTE0zPYs6sefGjrGDGXQSJc3Bl34G1Kk4ViSkgrhLz7e6sEywEEzkGC/pQX6EDO7t
6rEEwOrqQ8Faz58DgO6uotWI62JhBdiDiqIW2d0B0/RvWZnIj5VeNifEFg+x56Laq4YBGV0j2oii
rivdLM1D99YadONadyL3geyp91SrzUL0skfmL6XOPF6GrQjwC62ZwRjJE3ZuePBLvX4J9HIeDRpy
zBaRwlFvm6UoNnX0A278cLGTNrqmrD2NOgYk6ujaMjeLGt1LDkpwq8rImGzkDH9XyzSqh9ImCqzH
wbGRMUSMaiM4trz8RZvYeF1dLhvVL5emqYwxQOjmohumvPZAkGzTwE3OYqPoRbSQCxNDOy1Lb3VB
PSawlTwfF1ATOOPUWdSJPRic5UZuSHDe61zJdxeovSgzkIf5uGzjntzIpMGTOE2yCyE1rWPKF45D
zq5tGh5QzrOjau7PIN7xwrA/wsL9qTa9/JKU0ggsqfLPdVbZGxThA7QWTf3UKfB3cy0vXpQwD8hv
FO0HWF5D05yfWhk+hU9pKeu8oQbztqkTC4W6NrkWUYal6f+ub6fGT3XENnBcaWax4f8sDK9STw54
ZigZ8rjUARYcs1FTwEaGHwicD6i6DMNe7N03lqEkayVqYFHrLsoLbHzmIbAep91QK59alQyx8GQT
VWKjSvD0Rd2t8+9+ovXeuS+VYhnLuruRYKOtMVsdQBuZwauqSBLagbKxDSsvePWj5D0wnerMizt4
1acseFy9eK7VExpOHsUhY1GpO1KG3Vx0ilnBgvyC7UEUlnfKwGtj7GAWGb2lPZuhriySaKjOsaLG
G0UuEvALmnkowjhe+bilP1iQxOYddJK3brQeCLJPQH6mXyStZi5M9sBlGuLrWjmH7lg/6BVvkKRQ
5IOCVu0utSVvMxbyeM7x3F4MGJm+dB2r5PwLz5zkoBs5KYCw6mYEuORoAbw1PngTTcppoELORFls
gOSFIByaEY/G6K8WMYboLvrcjhFlVUKxtWvfhkpPrv4kfa30XXbo0wIpNqrCqQoEgnEMu3otqsSm
09XmTKxgJo6514s9ddLEvtXR49b19/hIg61vA8oJcbokqs62n2YH0V8eA2nlGmMFEEtz1gaBrf1Y
hMWuzjqHEHzjH+1Kw5IdKPgFXXx7wcJleMwGoyZhrBXTOzfHnEnzFnYD70yPdGWPYgsiBsmkFqKU
dbQSlaGS2sVt1/ZQaHaJpg17eVCBoCmspzOvqR7bLgYJrrsEqxM5WctNhzBin+vbISmLbTpFJkMU
GVejU8aXXBKhbNV70uUsmZtyVXzBR9hHJ5TQYoswKWzOlKnysHanRdQMYOGy7QqkxtzMWlv2MDMm
wEdbSMGOBTh+b1PR8ht3Bl9COoRx0r787tZYoAvtHsZM5mu/urmV6WJaRjeH0US9GM2cuoFr+bMb
sxATnMAYH6K6LtdSbJPcjwb1MTCxq/d5gpu1bxRzV4UU0KJIsCudWH20zBQTd8+AyT91tjG3eUyh
9kxd9TzJ5gpYt43oqsh1vGsk4NqiqFs1hpdOoW46i5QQskHyY+KjrGk4RvSSe6x6mlE1v9Qhk2F+
fuU9GpGS8Gvlh5S2zLlihLaJVcxswlzhzCvXLDMwXQVPs6yipLhKUqXPqwaqeRm2aDQ1CaFDkgDv
kMiPmd8QtwjtjVdm9k/yc89uHxZveWLkc0sq9AcNlNyqRkf1aIaRtm2GRNtgwdCexIhI/aSIcrmo
Zre9/15mzE55d02x49uIRQJ6ZxpRb518PkwihTqwqK1Y4/zdKuhTHRmxYucnhLZHY+NDUgwzvU9x
2BmSZYL+ECrdkpYn16DOs+eiKZ6zTlNPg9umz1xlBrjRICIzNY5ShtSdrZU70Wo1VYh+p9FuRCtZ
jwJ1J9fEn5NjCcMaq4pYd181JzA0Bfh3LX6zA/lgTK4rpsXyxHOdL6luTnKjQXNywgpgZqu4LM9r
CGFR0c4qzao/xpXrSflHGcc9ABEkseS8e4Pa4Rxcqfy1qZtqWMZZrM0+NXwqmmXFagtypKgfgwzt
EAcLwWTUnYNfE4ZGfJ1Fa2iwwi+C/gczMgSZ++4nyocvGIr7X5wEnWB4Rd05jHtjU8HLgeti5+eE
hPACmW1zbeqDM+f1xtc+bRoIBntTsdGR6zXsxUVlhisqxtJDRGbacHl/jcEs0D390FWV++R63XSj
qDXGjBST1imXZWNgeTF1xiXAXI+ajtzGVPQbBx1nzJBvQ1m505x8qXkWh46sih8QPJpbU1ezbro5
U59gFbOegBfpjdEij1l4ZprUa69NwuOnWrBu6P0ZkOQe54cA0QFjkUdD9yHnymNKlvHdbc1qplqm
84KD2TDHczd5lBs5WCI8vXcSC51Af0CzNRyzbQ8SB+UTRcrmddnumGrY4NlpVSw9XkuGHS+yyE0f
k2kzkFkg03AVNbLrHRxr3Mo0HX3fdI6qkhkjvt3Qp2XTTRZAhDp5IdrLgYhw1qJXXDXuMSQuPy/0
3p6lvvwUWbCvTCQZ1gPpp5XppuVcKAsJ4aBwIsDWWT5ZxwNrlccKf5VYfbF0Pp4dqWdRkgmhg7x+
wlO1uihoDu/KLC0XXmoZb0Ob/bASI7nmTiWdkIcm6W103Ef4PEzRyCvZ5Opb4jc/DL6zN14uDd6X
wAJCrQnmKDZfcJvvThkkpmVg2yCJHQvLTKWrtqUH3dpFb3LALQiDIXk8cLd8VUYekPiA4HhXt97K
dEBYovcW/HD4YbRSUjaREkobAoDfhhJh80RHgLxAD/0XlwWFyFTNrVd90N01Vifp2izy5uqb+TF2
BxUbMo2lf5l8l2uUXQg6+xcrLK6d5Ifbvg/MPSLeKEJOGyM+e/l7Vvi1N/M6+KJZ0P7s1JWsyes+
KJwvfuZ2y1qTy73NAuLscYnzsGGSpaHgsMJ1Wz+XY+PNO2KRsIWKEKVox49mdRNZ0D7ls6Y047sy
WawinpLOXCvP+UcNq0y2X320dr/ZdgCKuYNwxgslXJslyiiubHSvjglcq9T99rtnDOvSK0jcNdpT
m+oOLD3p6pnpptYRWxgsREeGSJ3XNSbTXeLb6whN8n3WV/3GtKWdO2bpUhmc/RhX7Uwm6EEgpulX
baCZq8xtvvhWWuPwbgezKh2Cb+gyXWyjsD5ybh6knPGARQZ95Uh1vUP6defAbz7RYTIzh6FwSgdw
6REwkN7zw6vYIFCm7KUIVfqpKpIkZMUS21iS21GOnTUoR7nLv/R2finMlGh8Vj5BH4/PCDvLz5mk
IOClWCc1zKvjYJSXLgTKkydhuA+cj1Bu0oOM6IQT9sPWs1BAAd6f6Qfp5DYwFX0zeetAZazBpiPN
NBWlwTxPka0HU227U2PWENclQG26FAaLUm78veo0R6VubDTrJ8ThBEz0HfaYIvyIch+M1IB8gagX
G8hY4OlFF1F2/Oork/4UFe3hucdN6VzE4XOtZNWJQCt30tiR4euq9kW203AGySJZl0H7wyYTcsUm
WDv2vQW1UfeDObON7MDeVTQiGt9d8UUArjxG3wjr06NTjGHrBFE+u5UD1epnQ6XGgOrSdpn3dvFS
aGGzxAYzX4uiqZm8fhwFfVlvhP/m5MO8q6GBEmXT0v1t12LVund1mH7zCVSxjzz9gVSwNPc7bBd9
Z5dWw6UYQuNsJ6Bau3qpO9oP1nXFTA7rb51utJexTkg7Zch8lsHbWHIfhpI6H5qw+tnpj51tofIT
+c6hIM00Q4WqXfQR5JkmxIo8kBp3gzUeASdu50uCkuclnfZIQ18SNS4gcVIlGtsMolTX8awURVnV
k5OklN8iUD0ZTmdPZSS3vIOQhRJFK/DG42ATLOM99wTms3tImmwODcJ8yjM5mQXABEic93+6yY1T
MY403rq++f53ZnKih2hweD1stYGz//ass1DKHoL4Z+Hm9q4v0H60G/xtYN0km0CHYQU/E2ZyiTYZ
S+5hpeVacR7t0oJsKTfEcLyLUxfZJmOqvk9t8nI+t/+GdwjJuQwpBQQPxzOizNnSDQL5oRkjC5eh
Tn7K42tZMgGd7HqvbRuGm1bHET70nPo8BFPyxYnLN9VNj3LBnR7FPW7rwJmIcmlz08JyXWsMfdO4
o7wBK42TeabGS8Wwiq1iMhrg7umV0RVkppmXQlheqnJpfth58qgM2ARVmSxjWyMtOyPMf7LKO/k8
C9+8livs/ChDoiloNuVQn2xupXWk2t26N+zhgr6lt0ADWn2VSVCqZhL+TM0jmSyg49zMF7OvrTfL
R+e0aJXqgQRTsyriOgPrUoKNJozFnKu6ZJXezNPKir4VWT/3szL+kP0SE4Q0iJ9NoIGrFnWT/Thq
qLQYYHl9p1PI6Q9HtdbtJ9txFB7ZK6JcxXvgG9A7bbnYuXpngSfsPhQv4kFpW0DxjcoECN+Ee6SI
wyWRm+GUOGY+aw3jW6jk3hNUxGGjIJy6RvTUeWaNjlRk6n1HxgIAYZoMD0Oid9B+SnlVpm3zii7q
TvQIzBrEeEF8Tu2qbN301Ua2vHiLJoS5Vcg/HPgtI1J/tXlGesJZBAj5L5ueoPugBsMhJew76wPH
fTJ0nXBQ2e8m7EmnoRBc9KAF+zo+BgD1YNSU9bI0sKn2+C4XJo6fW14u0ksTjv7Mbm3S31Nr1dg4
zhj6kyyjNErigUlRzYu0BFKh6W23bRqi16OtpG9ObH10IE0vhRPql0zzf2DWnkKAdmY5OOo5PD4U
FhzZ3GIiNaz7NkofPHWKXGdN9d1EPCsJGuWDVc5HIQfWc4H001JRojd7KPMFeU/nkkwbMMsoqZI7
2rimpEroe1TKYizBLPlu6VxER8cxgeaHJLHvdbnUm0R/ebBMo4huMXGli30b+zZYbGKu05z7tiPY
LHn+0s7y9Ch5FQYEY4zwU6vFB1AXXy0Ak8dAM5aZXz0iQR3M1VE9jJWz1xPiuJZjK8ccU/f5OPjK
wqjrfuPElbrFh2Q459Mm2KQDIRdQBsEm95xgoZuN+moO6OmXff8TMtzod6zYkbV6Lom3z6rayZYd
Akk8LmNv3JFBmPu6ZGAUlWsbeQDEFhemQqzGszZuJKVz/vLcr0r8xXdUZGBsTGA0OR8OI2TVeaKR
jg5NrV90RkSEXh4sKHVN086iunlELCjZiLr7BlbYX10qW+2WndVpM2YjR51UwatddYRhLD14mdQo
F21iaJfI8Z2VDznbTYw1GanxAMEo3XgGjjedWqD4E9THrtSSRxQVmFfjsgf2Su+3ok5JgL6gLgsc
VLIvLAWsD0UlDDVOdmT2g6cxS8Zt4l2WpGHn69m4A4/Nt+OSwQgg9R8asEdMBKMvUkXaoYOEu2wR
YN4kRW9fZQxNZUttWfTgNA/vlVhpwBrHD5p57CXBAcxwug1GAhY2MI9FYY3qQvMdF3GX7sEjGu4Y
Jin8MZTMYw1C0YWvdpUyL7syl57YzthGjCazJg/07rOJEQDmhj6TvLgun3H5Ioge6U/8f0wwOnMU
3tOL3UxOys2zBRn5QuQzuW0K8tKLAoWw5TD1Eg1hUbmnOv8uCli7yksSptHCssrxgsKUM9OUuifL
oo2XW51smGs1tnXwr3QRDawW9LMBRHKqybswmssGBu611JSH3rGKQ9PEv/ZipBZQ6EaGUQo6QMqi
z22XJxH/q1huVzFvwmNpYHgsyUa+ThTHhVXJhr+Bs21qi/h9Oh6N0uQFkITXupAibn8ei8xgLTxw
UejG2AQKSWlYV1FX2xmBxgrZ0tBWWSZVLkk6orqg/tajnKaLrBhODXJAFxllg7nm+t7V56rXhOZi
soUdqvneeLEBEx246apOWaArqPOadvW9k6vJug71t9Zvo6Pf/iAIXp7iZshXju2iFhPgQFS5iG6K
PTSVkckRu/dNbZ36oh8InWI/0puyidGEhV61FL+5qKJ8NbC3mBm6VL/wvFfmdeh6j4Vd4tQWlu7Z
lPlTBBGiPUG0NxvciNXG4NUyFcWmQ9QDFqST9dlMNKk9ceu0W0hdrF606iEQ4kyyGeO9wxd8026S
CcdtYYWRvhghhLDqVadQHwZuQmBJbApfYVrgm81K8WTtJuBU1g32q72KvtAk4ST6dfhaoRdtHqIM
HYE89OJFYyn6rg7g6zuAuZ4U36weWE7P5D7JnlB+XAKTlK7TRN1tKuVVi53iUCaBeysaeZLMw6EL
Vwi44LGStr20xK5VWsfAdB8qPfsOdQKMWNp1O+61YNaRqboaWQRezonHteG4AK5K6cXH2+qhG5K5
3pTVkzcM5VOW2JccMeFT7knlk6N1xrwdhoYnLEXbVtw1KYpw4dbuycjy7tjmg3tKsZdHnzN89ZKw
3Aayn0Pc8KJXMyI2SRwy2IjWCB41GHlSZaLVlTCuSiPpUbZ1+YH3x0ZU91abHmI/A9nEQhOA5Ogj
3kAG09CqeAEfwnw24ggBbxXtcBhV5nNSEfsGaCYv7KloDLKyzjNe71JkGc8JLCUgoUq8FMeqTuut
UfhulrdjG5DDvO01FH7pzAyvWmWj66GTxlBR2weItsP/EkUVk8olyvzySnROOzDpOrKjt1bZi1JC
N36+vh3b9+4CwR95LTprkCkWpW+7t9bYrJqFBc1+IzrLQQfoqZ3SsOK8oy/N9bqO1uBGN4bltOfW
G6xVEoz5wY72GRG6J9y+WkXuniYmzVNS9i/k55xjhrLABoUH1PW1vjs3dbyF0u7sLU1CjUXU1cp7
McLMulW1WheddJAKrpyrAdKlqb4nO7KzO7s7i/5pGcQL1s8Bhu24m1hpxxQvIE8shzG2deQuEqX/
nuZG+57nvooxumac4aWHmwDdqJp02KUxoudGxirMdFJ1R0y9nYdO772WhI5XGjoHK9GqVNh+1EWM
u8jUmulA+qqsvXiBrb0071WReBvVzxAt7wjbhYlZLiqpKNegmXlv2d447BxsKoxlaFh/7cbTrq4k
hTr/o8Mfu3qi5KtoYnt5xgPmtt6LyceDtDwsJGSAXjT+bVc3xohoKklGp59Db3gQpXBMs1MBOk+U
wFgZBw2HnlkwyauPJSJPdt+jdz6NikGntprUtRahKWnnwZV/bXRpa0lQDu/VTPjzXewCppw63etj
Hc1FfwjM+aeGzAvlWeEmw/reWXQhHsFax0Rr/vfp3JYFo1EqyjPGBCv43cObPZruYqyd7jAoqXyU
VcJdjQpwMGSN7A+ITQSTo5DYFJOtkNiLNWPSwcAYdrRwFBJ1yu+9OJuSzC32tJ8aRGfRimovph/T
yOIwPH89dBQQsliOgKhvo1bEloE9kZRqZiCZF9EwprusCn5t4AamOyLf6U7s3Rvu/e4Nn/r9B13u
wwM3Q/BejH8/ThTvfe5n+g+6fBrqfuw/XuU/nu1+Bfcun4avPOmvy//HM92HuXf5NMy9y3/3ffzj
MP/6TOIw8X0o7YC/ox88iKr7ZdyL/3iKf+xyb/j0lf/3Q90/xqeh/u5KP3X5u7N9qvv/eKX/ONS/
vlLb80tmh1qGae/A1C6YbkOx+RflP5qiyueolBzh7ahbudGj7M/y7YA/DvvbM4hKMdRtlH/X/37W
+1XLHS40y3vLnyP9u/H+3flZzLD07vSQ2fn9jLdRP38Pf9b+v573dsY/P4k4ez2MF6Po2tX9096v
6lPdvfj5Qv/xENHwx6XfhxAt8fSTf6oTDf9B3X/Q5b8fynZKpHNL7X2QjGDfSO2kkAjYbB//3oiW
aBiKnapdRLWoEXuVOODe1/wf0s5rSW5Y2bJfxAh681retm+5F4akI9F7z6+/C6iW2NLozI2J0QMC
yEygStVVJJHYubdfx2fprjlAOnopsmzGEDwVRmeug8aitqq1lMciSiFQa8cXdsEQ2YpRWlJJ2INv
EX45Z45M+8Tp+0/pl3YfnqjdXMOIJW2yaUbYMmwTEFgL2f4Fuuh7SD3S+8pV0uPgegg+D9T5unZy
a2CoTK9lDgOpiDKSBCU56Y0cBThboF5uNunWE/NHD4CKzFkHtYxcqgxH6pxLXd3eAn1YJTeNFbnw
JFvUlxQzEjvs7MFhIqa6CxO0XF34bizq54fq3iRpwLl9THWPGE6RU91XWlrda1pn7AOzArouZ/dG
Mx38CmTDu9nO6AFMzrvPkAuyopzY2CWyRFb7uKwllw4HoyGpGZxv60VZ1V3iPIWW99dLyrB8HMar
zoPFLcyc2aI5+sFT65EiZvSCAqFQfxOrhx6ZEvV3wvWdSv3VPA17i7/bGVBucAkboWUvBe+lUU5f
3BU4EU/xzFM2dKAq3LKi6DSH6aNwjmXlhLeBp0UeaBhhL4HjQnBF8uo2QxqXaYozJ2sOPdrtuzm3
yGaqt0Oa5ee/J87aFB67WHn8ay05tAr7SqbbOmqNhVZ9itDarA7BXdRlwZ3sAfYK0G2tg70PZJZz
bbyLQ8YN3pxcZypLRegy87aQ0T+5bpKSN43Mk2xmUmcnlJHNk+whmDYdMyVbSWf2O0wOfdMMcgpO
mFFQHI3YrLLqPRV4GWpjIcRjXaXf9Yqi3Ulrj5jcFkytsZaOm1eEy94wq6S89eAiY5cITpzsnVJC
6QFe4y128SZa+IzIkE7C9g+nMRfmwdTdr4vdBk+ow6eVF5zy+OpeepYX89AwBFU3QGEi3vXv93Ub
5pTqUWrobuWbsJxA5xOpMxi2XP8kG6soUKy/tYt1SGysBTUhZAtFbAayBeHrCeW7OR2UdwuYVUnC
IB1S5bbgbdK7BesRrlcFhoaNDjP62RRNHJfdWQ5lb2n+slGnB20sG7H14vh/WmCZdnsNffR2BdR2
ORuferxkbBFRQNazh1AN84fYytldxQhKSAf5tgQNakRqCzjS4aV1T5QCzPlKjsGevhkdK3xBaEHd
STvoMe+0zFhiaylsKZeRc5eYv4ZlMFKN4bXHWU0+K13OSUZpweRmxslzBEDt6DokDVS+YR+r3jjI
CAq4PPbcXvjgCBh7XlBdV9ppDaTKgcJfwEl6ASfpJkA95VzaHD2KrjS2wiN7S4yc0ow7Z0S+aQmV
5n8NIwlRWVZK1fnO79vpcfasB7PNhpeKDfepNPV6O9Vp/jUwLY6UAFiROpsgeRNHUGrif6osgKtJ
Bf1a3Lb+SmmnowQbSxSybNrG9deW5WXbxSZhyzlVddsM/NZaOm7wZN/z473h8tV/B3oO2j45wrz4
7RbYUcXdRDDmInDln7zK807sXM18JbuygYvdAkLQoGl/s9aUaY+Vbu2MJRKyUx8ZThHDuREysaKR
092qjQBYkhYo7WaEMTSHUF2dgxbZnKi5q0t4n2VPNuWUUW2bm6A6/ObNkfzupQEgB5iczb0MVg0D
OegkhBO1dZr7MU8/xL7nQD6cAjlV0gndkF+2mKOse+kIRe+/2bMx/5D+XiPpX0hblpfWK5Mr3P/J
taudTeOR+oTU680knXM1zOBJGq08QkJ7UWd3GlYyphlAUHPuiTJ87iXUB4q1sr5tor3spp31w430
Yv/OJl8q/lnCC36RfYWU6TgaGUR3pnfKRDPaGoyUy1j20AlGl8RuDn/bld47/cs2WqF/UhB9QtNd
xNxWlVY5lnNk00+Unqylp6om9cCpcm/Z2oNphuWHlnxzqAJkt9PQfCXr0dpd+SEIchUF9QFcv1p8
0JCQv7cG+1nOiEs3vdYlD42lSbbW7rjQmJRcn8M89M+ylw3llylw7Z0cDVPln4MGSDI3918h8e/e
YhuAmaKG46M+IbyL4zZZriNX/OvlWqp1NnmbCU78P+YtwW9zIxUVCifaqWFU7KvZDB4VtYaFvvLS
T2TvPlujqf1EXNuzTI5+3SB+Tp2k/ez1CUc6cR8+hbHLNdOKlbPd2un5r3U6SL/O4VDDd8OX+KKp
jXMclJL8E7QDqxbxnEuEvMR07WAF3PUx0EuwCHb9MU4Ub5vC1rVySJRzYJolW3jHuksnGg7r3jeL
TYZoqrZNalc5LnY5YRnKMGnLS8M+zImHVtsfS1rl/P4VlvlGzHFEm2UPvmVRCJUi7uDASr6Xw1Qt
szsvS+8A2CblustRswhC1LZCo4Xna0SBSzOicQWp1sDB+R9NgV4veq8W3N4r6YoHDR5r2S2DDBXY
irTaO6NfFfbWGGJQbl7T7SIt0UTJQfgsm86EQAKt+0c5CioIcJaIQYQNRETO/CuCpybwjxry3lqV
NxuOHYNrLUmSqjblsd0vxq00Qp0ZXidJiJSKIGn87zHLnCWmEbRL0hHHRnBQwerBIFQar3CFJL5W
vvYNSnS/Br88lVIpu5zqKIphxHXPCIptDJXDWl4Gl6tiMcGMGwrHYrtdR4XDnHwS6eKyKptlqcWx
TFuWWoILBJvI12Y51/V2fqbWf1y5nLif5gS9GD1zAs5aKSlKHb+r1g1cJWGnP43CCTGGu+40kNky
dlRs6xw1EB0UhdFXHKtEZ7fWo3vpjUr+InkGjbkcOpzM35nBeEY4SH2up21PfUwDkg7IgpA7dwtj
43d2eMwRurhkDixc7InKZCO7EItPzcotQHZShlrv2ikfm1VlqG+hN/8yVfaGSHAwTOxV5JAsO9VM
IyC8RCmeXKqN7/zW0F4mDj3XRuKYR1BT2ktYOy5s94GP4nQJVZhqDmtbnL5aSL4eLaP6Xs2qy3ZV
2MA0BoDAuvo4i3NY2ZiBZh6jtv0uR504s5WxEaU7/4wVay7TZU+uqxVKfYSlKz2PyVBRv87zlMbn
cG/WAGakrdeo1mw939vPVaHcldTpbqe2R21uDMr12GTaaZZN2gBwKoSc4Eoa3rmEv4Dr4xRk/VtP
hryLNpLoU16o9QH0Tn3SVYglf6sNSslBOSyi4syxSHiWplaqEjYZR2e2mgsK/l/6hDK4tqmcU0Yd
6DGShe9mjFp5tmwnON8WkJ5llTmH7nrz+21MfcNB+Rykaysqf3CUWj5zAlU9K0r6hbP+/mKKkaZa
4wHIJFJWIqKs9Oq5iLoN1Ofzg4zXqhkh4pESKelULLt51FtS92K6nOT7qQbgCK3v2wu4aXbNcova
fqMs1wOpkpWdeMVZBoMimI/6RKWQfH0UItTj5HIsCXG10xsfu6Y2ro4CPFYOnQBS5bmlKkcOK89p
VqqZONc8UNSPb3P6XjOuSgbPuF95xsdlDg+x8YOuo/YXwmkZOem3DAzOfSEajjC1+1DPrO0o1EsX
m3RkZoFOQoLKjxzKRoaEZvQ8gk48LSbZo2Z0tEnOLOtwduie/BzK398vd4vUqTX3Rw+sq3gLshkd
Ewb1PNwPvtKeLfaeJWwDenvWx/pgD8F0cLW2hZ4WU6rbBlUrciy70nqbI6fbDYeIQHGrZhvO4J+7
tvjHhEKl5jOJlIPWsYWQTdoHPqgrMW5URb8ZKXd5cy+Bf9lmMaOzO+9tsnSbRqrvNXD5fy9tpZ6b
oe35x7IlpS8HY4K/EV6QdJOgOPNJ67yBO62JSKcdFJ809xVSZOcDRGf1tYmRDHTGNP+U+1O5dQPK
y9liQ/RcqyunULWNJ5D5SEHnZ0sgN2VP2maA6MCKhUc2xe+eHEKThtuzUmh5BnHjLYajyjPzBV7q
7kELs/5B1yx/Mwwo3iw2W62Ca1P6e2kaKLqEZVZQuhqTOx6lUTYxxBB7G0CH4LnuHpbGfo5bv3gA
nemwVbQo4iya2gNwzwtWsa1eMws0GyWmmxh6zUPJafWHruETamILyWGhxEz9L9XVfteeTTEcWhCs
VAj7F+m13fDrMHnTnZwKAvY+q/XqQfpcs9x3pp0+SV+ktCsQOOmL5mne64D8MAwvnq28RDDlPQDY
bM6FDyJVjDKoDW69zksRIdD65igdoxXUD17tdgeYtHgeEcGLowuVo6qZHYIXhMlYcGzBrgsApiyx
cnVE5KokDG+zb76wBo6hGNpWCQJ/5w0hPARpUNzLRrWQhppbBHTlEEHjN0dTNlDTqGqwW4Jz4UVy
YtiESQn13O9VklEr7oNQ97ZDVyIQ9NshZ1gDWbtYcSBjMpWdDdP2kdexj7mGaowgp1SF1B6yXGgF
S1rLZby4ES6E8FKOp7atDo1J8XKYzPuC839YnoL+wTd0vm+iZyTXGA3Ae86U3yyxXwwi68MfSAYI
R1+2NRUMgEnJFm99JaVOP/bgCYSA9jh4rfMwiYaqXFSAa7JjqRY5D2FmOQ+W5jv7dkyc1WIzNUW7
UOF0liY5VcZCY7Nqcz0Eo8hq0qkFQXR7mcW2vIzXU3Hcw01z9kKnP1KYTXF6Ws4fbR65N5nZkY8U
Qxc2Ksr2zcexV5rnxHT2garPYE364JyCMF1Hcmg6yTbtguYgvVE1fo19cVQPOue14tsro+BWgfie
DSGiFSxdNVq+g5Yj2svhHFegKLXQu8qhVoP4VPKPuRF2d9yp0tsk9FlgHoapYSujSsNSVnUNnl8O
cwfCTh3BbbPia2uXBUoL0AEdm9LJ91x0jWcOG7iSQyTwn8iGfhtC/G9wBI5rB6nv+79iTXgC0GIh
Nk9ReefxcUPxrrdp1dk496KRPdlESFGdnSr0KzjQ8SjArVa9kbQQbjJM6ubJ8Nr445C0XvxS5l37
sVS7H1oX7Vynqh7LQdVfKEsHHlk3PClGofEygvbYBNbg76U3Mtnvo1piAMAgeEL5+5z4wKQSEVyT
Q3ygBPwknXJ+XH1PXXZD0hKW8eegVmC4FtFKCbH/DLG8alnqJuWn9iQbiq9UK3warL58ophzJpek
QnY5+0m6dlO2q7lpQoz6O77ti70RWtad7ug//AxBsnHQ0vuh4ErJ4yTs+KAR7zvRSMeY5/YxGLPX
1q5+mcSEPHfLa23H61t8ZwenOJyvnaQoFeTzsrc07T9sU2b9b3HLtDjm+18o7bgx0yABK+3DuDOZ
VAyLmlO9CXUYg2hkry85J1nJ8V9usKDRIYz8i7TfVpBT/opbbO9iSrg6dvwefmhqpfOQwQu/e6Vl
iuz9/W5yk9zQyGPd6r8GyhWXtWWcESrWtuKqAlM3GgHrwYVVmm9tUu4swS0tx1CbRICHATQutmE0
0DB6NxYTO2mUc5amdp34VJaD8ghw0Hrum/y7UljDRY5Iueo79mbWpud784xwyCFKivGSd66GSg6V
GpMd6+ib5vq9tMmmzy1ILl292Mphqcxgd6t+PpKz5fvf1eEH0NARFWpah1Zgke9Mb+quSdJ41KlE
wUkRzK8sSuIagFA41wEY9CC8lz1L525TaB3syH86UBkje+xbH6XdnrMYGgoRoqU/m4GDJLlGVrgh
5BCjzmVOsVGQpTb0trCMrScODPzvKcIk56xNi7Mzxo+RaWX7+LdJ2iu7DsvV392RinasfNC32dL/
Luj3atL235csfe/X6m0Z7AE5uVtt8PJrk0Y9RAtUGpTUmKwiuw9/5MA8KSL6yV/mkwE31sdZK9qN
r7npfVHAJAi5n36Y7Eq7t3lG29h9V64p3fc4fGjnS2gCz97VIaVETuOMm3dG2ZWNEQBQ71vDB64F
Zhtstz5fFvcExX236nw+JnSTvy6OCHpYlNjQvFSz4om7LZdj6EjliEoJ89wU82c5ks1QmuJLM9Rb
vZmKJ2lTI4hg6tnlx43JRzSbo9poK32mMEF/ou9nxejWiy3LWnc19YDVl4XG5JuvoV1+W5VysBNl
cvFKriFtuQe3rJ+O8U7aeDiK1pUetQd4Ru6LckLiA5mlp96zxyu8mddYjCiTr54mWPh3kKbNGzmU
DTn8HwDlY7KThKWN5d37nHjLSdLUUm29h9mgX9cQQ1MnPE4gyXykGcdSv09Bx5vlHN21YiTtemib
Z54dTnLkqrMJSlGfqr2D5NZKGm9No+r3vo5UmNHBNCdt4aAad+YUr5qsjre2p1R3UWlxOgs17yF1
NOOO/7cL4NnRXnubAxS1N8P/TKW2ziBDoZi7N0+5GRVfw4rCVRdWKsiOFGWbzJVzMWEoOXmNau4d
kiIPPfWQGyhY1I9WEX3jhKv+6cR7FDWCHdeZeu9QPffQebq9LqoAm9113qrg2fzStd5Jem0lgfE+
nfiKozVqH1SwkMcUiZuNodf2hbL5H1AqhBRQaEh6C9PSLDYbjvZDoXbUmxMh7co4lT1c1r+mUbv5
/7Pcv15V2sQ7ZN+lbwOQ8rU4vmxF04mTV9lQbLSJAfxeFpOMCPRJ23W6yh9UxEqbnC+HFII+gXe3
jnK0rEuVTA4XyL6gXOrUASsXMsvZS9WnFIs6X6Cy9+4bTtimJq8Oha5Gd/nQUv1rGfYj2SCUpzwf
ciV0SFfIYlhfRqt7HhK+wcrYrK2BM052+ecbv+o7qlXZnbxM39aVSamMYFbVDYtG9kQjQ2bBztqJ
rHU0Zz9nvZzuuaJBcz2G/TeKVU4VZZUfA8iN9tSX94cq8mMka9RvFt+xQ+460O8UTvFhpABp77nz
tJXDZmz7LUJN+V4O/XmIN6plxEc59HRBfoXQxXniUvkhgMmKciOotypVVa7oP4NrzqFfq1RXfx21
/G1Yi3yrHHqJ50NF1r955TB7KM3tFKg/+nn2YH61VVSHUhOsb5snoKMHdjC2hmIJ/5lNpvTqVY5k
k4WZILLQf8SDkWfb0TnqNol+0gYG5TCqceuJh3UKY6qBQyAKzaTDRMrh5uWnZlKiJKLT2tK3pT7A
Pfvb7VWWUW7kirdlqaxdTbmvbFukYtZ92hcnK8nQCUQudjODP/+mWpAw6N4XZR6s7ayF0amr3fzZ
SIxviHhm+zIIwOl0QXGVjeuP7WVw7+Vgaqqq2yxOQwm0tVUjsTR21XCA0PCDn1cUE3q1vvJ0R7lr
hWAIpwHBfZ7CtmRpxjt7WeWBuRpcyCejtiNvQJicBQNtf5x7lC45vog/dzoclbblfm2HgBtdUsIT
31OX0Q1tD2dE4X2FJuirVvb1s2lMyYlHJW0LxfPwNeHxODW8ryaZOk5qSxUsrK49mbP7Q85jH8Dt
m7KTx5GKR84jOpP7bmTdKMnU8dnUbO0LFaVodwIROcqto2wytkKhU3KbErtJ2UQVZZ9qWyEQnjsu
TMPl7FxLz97ITagbC7m2PFhrfqveN0ms3heN/7mOAu0oR7KRzjjxVwO1cdfFbui6eelKY66QqlQb
74M9G/PV9qNp1auICs6QzG09fXT3cpgp1iuqzmvUWNHEELQ1phaHfGp6eJG9ZA6zZiW7QeAmzWpx
qW7LpqXWQIYz5V3gWxfZv5XZ2h5sjvN4iUUTkIXJN7UxfHIKu9tLB+pbPtInUfHRNnMqDss6bPhb
D6CHZDcUtDuxELUQN5zLrRFMPrfxLajjyE1D6wtCLIGZlqjoBj43je1n6KAxCi+1QqoYPddZP7RC
u6cBLs9dPTYObabrr2rvv3mhvotP04AyHM8J7opauuDb7CT7OjbNnzDsH5u4I8kHSQPbR/9oN07x
IBP5qV7NKzXIw7McBloYbisVajI3cV6bcUYfKZm/2L5b7tJ2JPnoOfUnYS8qffpCySy0rHyFOd5Z
VyCkToU6Rp9MN4HM2GteugkWyCzqf0izmw3hvjTGlZUdbPZoJ5i7YWoWPfPP4aSMg5AvxH3r3sJD
4FZmxY1zmfPXOrdoDXmBfLWsGXjOo0MdxL7OneGiBMWA4D1SVtag3XdomZuI+WKT3kQdh4tsijp/
UcbA2SdNbPtXaYMaBAyNXtYrOQOQSUR6Wqxa5XNy0Dj/KRF/ReubmqQyHXbJ72Iu/oDOvJJeK4o/
F43aHeZW06lqEDOisOUkqLQjqvR+B8oqMCh97IvVfmUbmyRQW/Y80JQ8hNQthxh7pU7sXQmfGWzX
uqZugqD9WZak8pW0QieQuhcqK36JvfN/Rfa9G94cUgD+ZhMMGX853Nyh+HVZRkZLlfibcPyf6/9r
mcV2k4//PSO3YFbht8u7icS7iYQ8tIxe3qsV6k+BmRsrTWmqDTmG4gGFsfzBET3wBRQw2ffSIps5
REWuHmznXaiXthP7ocNtyu8VxmrKuIz53VbOlEubrtrfTeSypMnM+hDFC8skjRyF8W6OrcBbadxX
r6U7bDU5lPOyMi04zlTNnRpQNk6ZX99dIhChyzuTr069r8MFf+73i8Nru/7ckHS8vQ1TFSJgygYh
Z+cxI+3UeSRKdatyH9PGM6/gXk7SpwpTMTgQdRgTT0diKB1t2Q3bWvO8jR7zHL5mB+evGvxCDdq5
xfBHvbch77nIVbgqdI+o2Sx+sH/tEVaXq+MmBzfqrLvWKlLurxlHoFqjAtGB2eAunk3rTvbcoDaO
Qds+3+LklGBI/5P7+XzI+GeQ+GaGw0/i0DZGtLLFqjJuWUrgQienLE63l9TgyoioytoM4rRx6LuA
EryyPMghWucIAVuUIsmhm0H1UXfPCAa4Z/QlnFvz11A6pK334mhXTmEM8yDYPyMe0hX6NvUjGnP1
YxRz5mWWOhVfw1TzMdNQZ/LeJoO5C7abdICtQw5lnJzbxjx7mCSYb3P/Wq9pwnZfNtRia6ien82i
f2u8zjkPPDRQAg/TEsVUvxxCsrxCCAE6TituinoHdzmcE9AMVloVbOQK77pyWRktPT4MIvzQkEaa
VcSjEN9EErPM0IRvY+9CyTRJtsFCLb0cMnVzG1OF6l5uUZMXwGBhh9/eeSw5qRDzYT1n+02dII/h
Kc8rZu0r55mqQp6vaKykVJBh5tQPQh9dOyVjGV0i6lxhnzdOcZbuAnKch9ihrGouK+vEma19CMzh
STEGqqxhRV4Zc9/u2EBNXxKyCNSfTp/0AE4EviHtrk77mz236/lmHzL9nV3Gz8BJbvFm2ilXVBWh
ZBmhTxqq6q4W6rppwva4LafoNAvt3cFBWkBDQG/XCLFdg43LgV9UuJHeAGrWi28n3KDE3Cqf7AdV
iQ6diEX6wD25gf8BCtP5sbF7Y9XUsPbABYeMg2V8NbQOeYygj6AzNylx1Rt9lcZectdHZfqM4tJ9
BZv4Z2BW+c4OGgWCNa/87FHJTP6opNgPjXYO/FFNzK6UaNZXqKsREKoQARrc+mYK7BCCIk7y66tW
K+TSMuDZMljGSIccyqZ0qGP3AxR5glBwviyBsqcISudi+L4sL81ykcU2hNGXzvmcjsW8q40m0HbV
bFO0qLBd2yBEWq25jjY8RgmXFSfVZewMruKZF6c7EkjZ6v+YBZYqPhmesbktIte7BZlJ/1FTjPoQ
G3F0tzR2AYp6mNaLBXqk6A4eS7QS5sh6ISUZHKVtCZG9pnTnta9pymZxaJPLNLKmwd7qM+oOxYvd
jLJb1CA7YG/aGKn5/l0YDqm4ruy+unUynAJ/6k+e6rw10iaH0rEM34XElZKu3o1/L6PMvrn2kdVa
S+8y+b+u5YgXVtoyPKDZfITaY95HoxOuakGh1cLsDxWAW25KxTPOeehBvSWpthJIo64J5zvryYpI
9vr1pKJyyRy14I8yzfpZhkA/EMGshABTEJTWYUwdh6fHWvk8DNqRyjnYuNVw5PBLcJcLezVXP4wE
po4oDvW7sjVPTdjtBqU/xY1VfAszt+EuaSivUWxWm7FRhgdbtaK9A7fG2UV6Yt2lU4m0nQ75fdt+
zRonfjVKxXkoKCTOoXt79TmPeSmCk3TJBuoHIM1qg24g0TxXPDaNuUJz93uFVvBLYujcPw1lLUcW
YkYvzsiPzE26zcSz9sYxVrYSJc9B2PXPyZjFGzfz232a2f2zWhTxlSvgB+mUzRj4X1yeFi9yBB2H
s29MajdjlbTQmsVcsZjnhG+LzU3a7UkEX6eu5cBvLniGESQ+PQzZYE7EEOaTrdPq+yqFDSiKlIGb
8C8lHimMo6UNxM4W+NLFUTXlV2ReHCiWyQIoWcgp05g8SKQVKMP7qs2SBwnCEr5GjKQviOP7Rk3V
1dTy1OFYbclxYaKuwOqXT05hFk88S1Mskc/5Xg6lwyioE45j506aGquvL3rrvNzixaRAEXKpAZue
dOrjdD2Y7bfYC7qzDOEkw71vZ3u9TNDUdq1ykbw0mrlKHB6CkzLqLaiCU//oZcp9XAcKmyWAn3dI
lvV32dBw/q+mFK34UHnuDYeaBTSK6r3vawYfot+sKyvkiEzcTFM9gds4RvZHjGQjnYWIWML+77ap
R4VvbCjuTZRtYbuwE7KndqEb2U5x5p7HMazu0Sip1qi0Zt//94iMNcY/1+i0Ck0SowgOVZK2z82k
fPJ5j5dCjOq8Cw/zMGprRTGbZ6MY2+ck/aSbafIkLRYaIygZWsNO+qLJc+7MEZ6koGkf01gH1lyZ
d+xNUebO+v7bwC07tJT4U+t4xq7xjOhYJKp913ExsAfXP9fc5mrKdemOs6ds3RIAJKrvLnSYM2JL
c6u/TlAv3YZ6b+uvXe8774aLVwb/a25O7u8A52026+1FNp4K8wE33QIqx1822VM7GC9IBfucguQC
4DllyOqqMEtubsZOoEnjzjlktjGf5hJ2bEnK3qGAxD3Jeem1WTlMfQdUP9ejz2plrCH9DL8BnAQO
FrmvuhMjkViCwUl6iF2N6M4aFP0ugUGG4iZ+JpcsKLc3px23ztEO1I8hJQ0c9fgfioZLhGfP3b5H
wGZTeLPxUoVmc+b4o1/JoQ45+EPUJIj01Eq3NoyPml52z9JXQ7CQKFV4J0daOZVr926OuJQ/wIHj
nqdESdYAAJAXmezp2lezsUZuKfzmGM6OJyXrY9+WsIroMGTZkxJ+KIUgmAiQMxMhTFKPMDrJmTxa
R9/mytrlk2N9HIah3PfJNgyg/p5BDNf/iSp0DqdWUz7Y/fCtturkXo5U/UPTteorkLrukcO1a5oW
KH93PieZehqs5VDPh2wPFNjegtP7lFEff6xqO59B2SvzoQR1raekhlTRWOEI59Tv3pjBlMFmYNhJ
h2y0MrVvcQ6EH2dIw9bL/LThEAX5o66BAcIPd06OitboduyM6ym58zpV54qZak8wNQ/rpGxcPvQ5
WDVObULHZYzr0g2Ks91VlXvrZn5ZnDXXIgXtlDAyKt87A3ZuEm4FUkMjMPCJu1RhDMjidO3wrPtC
Mzwz4++p769JPXY/s7h/MCGj+jxP/GBMoyofWi8pD/1gkyPUMv3OiCt1E2oc2MPZ/VVOmtxjCQvR
D8caslWo5vVr3iO0Xjt+v6oDFMA5H+xhFOU310xmfWgTu3shJyG0xsC2S29dhAGHPOZ36XSKwHvm
g5Eu2SB3/gH9bu8qR4bduGvDHUCciaWhLv7nWtJZKbP751oRgiemoXlXU0yWa8X6S5Bm5kam3Xqr
S1E3itq3fN27cT8q7jrrYBxqxLN1q8P9McMHc4ArwnpJtdjZVX2ebFvxrN3HNdS3ClfgXgzV0Zjv
yFpz7stI0Ur9eUwe5US5mGOVRxQ8Bu55+BEIqqjWyryzXEs1xn+/UvBaBhG3HiPwb02gtxbQ0TCJ
dl3fdCvp8frqzS2Htxg1a7QjOI/jMjku2VkE8AettMngMlqDcTvrNtpmwFg5C0y5vgqTL2jP1VCb
ImSZ6N6iswhwraLFpxmKPNXVPltqCMy47fzdEBTTF2OGe+qXuatg2pVm1fmn+Y9ouUgucnp/REtz
GMf/8Qq4jUfV7Q/snKx9Ahv9izkF33u7nr5DEvKkQED0wdRji+IqS6Vys2b7083zSkZAs7gbeo9q
Tj8sAbR3H41YG9cGJ/BXniZhXlWVtrjKcQdufBC8UN7wnUdrZLsK82celHfoyrifB71G7agiq+2Q
T93X8OycnKZTLn3v6du5GJoXiM0HeOWa8XtRG+LCY/4kMbSHdXjV5d780gNsgZ9EBeMlPjWrBu7x
DzsaatfWLNWXwIULdrCst/gIoaglfrGL+F7E+w7xcn35gf4Zv7xuwDp/xcv382f8P9aX778W79+Z
iu3IAcqL4Vk/QqMbvnewQM9Jij6Mu6KSLoLw38oPpAz07+in/2eMTecEyW3PA6dlHWAPine+609f
4GuDiq1WPjo6nMeVsCNePH2BkWdt/rbnFNrd7CJ+ds3+QPakXWUIrpwbM6nrVZop9rkaDAcBj17f
SI9spGMZyl7dGEz5y13E3akLx/Gw2CdtsMiUheozss7wMmWJ/rnsm1eXU9Wf8O1migPfWDcPhxGN
mvUIDcsuLb0aaj8a9LTqixzKnmyUgePywGwbmFC4JSmUaJVze5VNUnrtNRKNHPrWaK2heGk3i602
O/LYchwoc7wzzGBeyXlyinRMJayy1HTW0Ps76ud+NpB6q4PXwrWiSz842s0+xVCcjKmNnKaKIgl7
A/OuH6B/SdLsVDkdKuopaK69l6PuDXe7ciHRS92cQynybAj+u3x+HiO2N17BdsuZnlEHmZ9dtAso
Ke0RXxQ2ym4mhF154Ihsyvxs/YHitum5HT0ocIFlwHzs1dU6GF0qClL9TnrtSNRZgRLbakY4P3cQ
cYndMA+T7dpQDe9THE4fNXgJf6bJgwOTYbCybfARs6gThFZ/26U8t+gFsINe7b7oVLgNe5Tnwjso
oMQW0xiQ8oWJazyoTggyQIPYTa3KkxyNpEbuZa+6b/pqvPUV7rEbS0/5zEaAQNTwUzWUBZSeV1Qm
Xuu8HIt93U88MkOot/4fws5jSW4kW9Ov0tbrC7uAQ49NzyK0yohIyczcwKgKWms8/XzwqGKS7Lbq
DQg/7o5ghgDcz/kFxcnhzoS2laEFhdKP3n3x6nw5FKOB3m2hrH01DQ+x1k8PtRkhOYuw3G5QTXft
NEG9cQYcYzXFH16aeBZ8bLJgL6J2eBmdSFuwAczwYaB3KmOeKBjgGWk44FJS8sT4ccAE8s8m+6Po
oLglevRoAZ2hQXXPtd0uWYtQNYk0bhuxjyfO3IRnj+hdl62iQedP0u1ZXTMHS0wKfm0VtXgtlNlD
vI7dCwW36miALsEbSungSwbBhos3i7KBHZE5jriXBxb3F13VkDL00S67xZEdMJTiWoPcvs8TiCmh
mJDd/muKEZY9ecPg9SM0IdK5U3US2h+XoU6KsQ1PxtvUGmHKZTK12UrzMEKuAOPcxZPQPyHFX/pq
8yk3hX92EPNcyLAaCxw0DOtVQ9WSer+zwYId3FRMQnGliBmurGb7Kq5cZdVGFXukPDM2U6elFyf2
s9shxeoEY2gksC2gKOccZOVW1fFhM+t2vKR+Z8G+0ex3JJo3heHn3/O+ec0rbXgxbLVfKyKqTzi8
9ae8yctVL9rmqStTb0WJPNzVWji9kF8ARuNXkC96bXwJnPZdAWsCTZCW6pusb9L+0cga40kFO8XH
O71kOPNcg8l9kIPK+SsD50Fb2CFKyyJrt4o6xJvSQL8P7svwrHfuSeG5+9ly0MHUB8A5YYjrJJRM
dOmGvvlcjlDocjtx7geUxY69Bg5gBKn9uST5prt28Qnl/WTn2364rRuzeZtLRnIALr1o4I5Zd6g6
IR5FWL605F23PrmAXTULvzaupj3NiKNNXNnhAdNfSJCIWS0x+xJfBuWPUijjNwCl3P3giz8Erh3u
9CLUd07tqfeNj7Y3wmPTN/BDCGgpXyvfScDd1OLq29hW152N5SxQhyyvo6M7K0jLgzdO6gnsT7oZ
Z2jFR+x25iAy7TR8oW495jww0HiLbd0gaP+4Du+NhREq9mplkQ0Hf7JJLf5+KtvyIAxjOKjQSP59
kNooKmVnvx8OZlRyFQCMARghpBJUQGZ6qHVnvwrN+6Iaumvkfo4MHVv1JA2ykz96D7LPdhvzPig6
dVdlYFJ7KAXRMjYDY93llkYNa277qMwuuTXnyL4x3DXQeCycbVqi8jcWQttNFSVpyOw262CNik89
gf/GwLJrr3UdAvtX+7NsIXjbXgvLIcOcxWItY/Iw6yngVaCdMTLhUjLWeOI11ZTmcBthvorUP5Ch
mNAS7eBu5WAt8I6Z8Y+lsO+p3keXRHUxmQmc+1Qv7fssNZsDntrhQjZ9exAX3BRJ4XXO9LnW+sMg
QLoobjztGsUwNiw61DcAiMifKvt6UO7JPHX3g13GB8cU7sL3/D+MIp6XfLOHtflolaxNGupmiwEF
5WcRR8mq9sqa108wAgAleGfXLFhsG8q6mlbOsQ3Umopt3l282a4AidjxsW1BCY6Gkr76PrbNto1Q
nWWhLgDP+77w6vgLLn7+oksNjD16JNVipxaYQURAM+wufUIuFi+sNrLvWxJ/63EAfghtXNs0ZQ0b
A+DBzsqEfuxY9O79jrfRUed7hGo1O2Pq4zvo39yKrCG+YLXIY5FdwP04m5mUfjE9Ym+mkh7BkG2w
HRPtlUF7xT8hhnHIj9pGyLYJ7PKboY77IptF+D0TxnA7YXGQBuPC6jT7ebKwxw3bik21X8GQFvHK
rf3qFQQSzhB6jviwblevRbJgL+S/jqqVn5ASSZZyVGLD+dYTB9uReRKSLysnyZBFFXV3Nmuv4jdt
VVihlsqLE7iQIl2yE7noHk1fWarjKTDPXVKEeNYM2UFgofRVL7JvpmpGb6oGfDGMHHxlNYu6a5JM
AGUtpC5SvzpLux6BaL9tOWWhL9S+7i7OTCOTTFrJuAWL2SGH3z04Mx1XhvrYR50l6cTBdZLicYK7
eMBkuluUVdztBjBxG+yR1EvchCH6FdpZtkDKAkyZDygXNtsYfWKekL4RrUu9FwulSK0H5FjEYhws
771rywsuEI6/4FFrzYK2vOpdmMUwR8os3GR6zpOy12MFcFSCp6uIbIgZjX1HmkqfVj6EK9aJ7enW
LDtPbBoTQSaHsjQfQxRtnFhT1YMa1/hsITO6SIRX3slDOhdvKt754RaMsx3qNcZJdqqpgfoIObJ1
aWLmkTigQhrDj86Jnm4sBen7ERwYP+PcuEadq1+DvCvPEAxRdf0rVM9nDQqT3jDax4/4ECvG0qq7
YqOFsY9ONIadu9vluCOC3RnN26XkhbEcbU911f+h1RPa+kOQf0/Pde8035XYbBeGU46PTjW5/KVG
f2Bn6676Jv/CCsDCRYMScqdmAZUwKHay+dFxa1K8it06u/stPhituorQ1V7JYR+HPCeFYWRXGTGc
tHBWw6i1S2G42XrwDqrwuwd5CBzeWk906l42USrXUPxFiWeouweFb+EDMpfZ1ncc3OXnWTKGmibs
dS1yD3Jc30B8iSdvc5swD8tFkG3qyRtXclZfGd1DVakvWJLmJxkaHLxmuzo6y0lg93LcRoJdQYXi
rPUk4kYN50q96knGIsvP3VO8KX7qbwxL9w+klbUHbULeVY4Y7PoL2S31sVadal+Zdb/xGryC1Tza
13lh6pi8CO9cNvD9W9c8oUqChCteAivTmEWqsCZcIQNb7clbOq8WD5ewsI2XINSiUw8GbVl4lvOq
BzW3QrWK2GXn5ovpYX+SOsGyyUHMa5oT7+tU107g08JtFEX9JW+aYo3aqPpAtt5aGnUdvZRlqKEv
k6JLb43vCoYQX+su2hexrvNsc8Zt6E0evBIObcDN2c1Gwe6GbLzlIayfjG+emTjLZnKnYxl39nOY
WOugmIijv7LVJnRTzUwf3jJBVrpD1tUjE4ELuU4JZJ4+5sDCgmIoLm0xVfde0H+W0wtHWKvURJZd
UL2Ow/SOZLO+d12g5m0xdGfdtrN1gNvuk1lqJhTWLPxcW7hHyy1P1e/Drrf+QOTg2bTi/C3M83Kp
1pp4yIbR38gr9mw9ble00W09K2mP+dRg5U/lMJhA+7Xwsxl0dyIWbKK4Ygaq4ptGxWv8OnvP6CJw
3qxQ5/PoLf2kp4HxGPTAMPrEfut1oCwK6gN7AxXpR9VP2EUiUDAVaoahV3ZD0fmZ0R65c7RLiaID
1doux+yL55QhBlSes6y0Sux8l2bfJYgl9T2uyeRrwFA3xjZUsAiXvUPMDi0Akr2UvXoJqd2GWoi3
n3lUXOGs0Cz2vyTBmoe/9qVstQbTrlQ9mWGdXEbFyGaq2vA0I8yKXOyr2hqf2esXB19EwVoCy36N
h3NcAtF+jResF/5TXI5XhqKiIpmaOzWJ/E3qagEW9Hr0HHS6sm1j9A9sL4qfe6EUB0tgfil7cy1R
2HeMPJHmXtcVuKkPyd2kzUWcpv4i4R6G0iWHvkem4AP9IWPUOynH/0B/KIORHGRMAkRkR21SF6gB
h9o6QscuDm13zqRTRlYi8VY63NlrYWF5Urw1OF6/VLOAPklAFM7mocl3M960OahGmSkwxtY4yzMx
nyHofxmUKTnI0Ec8z6xm2/+YJTsoiP851WvMn2aJYPpWTbWxE5oWXdo0tlc5dJ+VWaCyLmPy4ENt
2InCxdUKEs+lrrqWBS7cP3hexrKb4o6/8McU3MG2btk6x9s4eS3PgzTZzMSVn4KK6lkrewLv0Jp1
qKw6I692FUK3i8StAww351eIeQV5bXmd2+z5FYyis1epp5F30lv33po0mHbaUH1z9e9FHg1fzCLT
l7wN6YXSsnkIMAjbCOx2L4EWm3ik1fZaSV12llqXvVhqBzunFO1umJuZWSG9HDvVQfYi5tABZQr6
06iG2YvZpu9u1FtnON3ZixGxledXdWgCvjZqwqvWk1q8geFD3igwonOkuOkjzKGLjJtOnoPQgDQ8
4aj0ZvfFanSt7AXbd+NY9OGf070UibEQFfWzbiX/cboPqOXNmvLbdETYjaNvu2JppzpoDD30lrFL
tifWR/YCTht9qttXF1Gj56aqlaufUEhPnehTqwfOgRRPg6dNEX8a2LVuVLsGLcVnsnAVq96K0cNh
Tq+C89Dgzj6gD72rRyySFH/sVk1QmC9TaP1RJLhTlMk91GSW2DMJA77GIrLys6Mbw0k67Uo/3jnE
9x07DvMvi94foarEs7BPIw8Ia9Xuq6R8iFCnVrdwApqfmnjHtHusoh7KVs3PQVzBMPTcdKUbBgqI
8yFN2/cEuZT92JUYB45NlF40FMeXkW23G9mU49S5Ix0FRcRKz24XqIZq5eoJKLxOH58GjyxCpNev
OBCWVMhHcwUaaU4oILiNJndyN/BQezGbZBGbcfNq6JZ68AZHWcpZvi/aZWpiEy171dcReb9XEi3h
KU1wUoPj3bB6j9LVWHvFoQ5Va0VaM9h0CU9wNAY6Cx4jOzDbuJ3mCHXXAHJP4IfIknRU/+OgTvf6
LJOzYu3tLJq+4vmORtmS7GP07DQxyCy8Ur+nNUg9z/oWAUMgbWxPj3qGDe0wGP7RMOGzIRURrhUb
zr1Z5fgVTaSbqaajj2h+6bkLUxr0kbbENmE7eIW9h7ttnevQLVfumIjXSpgX+UJGGOxiuJBYw/Eg
LdQJqEHuRRd5ZtXlN0UJbAqBv8TLqnExsMddPCX1uRsUNpydananzqr7kzxrs+jPM7s3laMaAhVn
wEf4t6G4o/e33rabdVWsgsRkTNksboN052JldSub9XxAd6WIXmVnMcNF8nAxJk7yJItftmJ8ZqmU
3cku/AOylcDfYis7WYIkt2uVoasc0oFychAL/4qJnbnCqAloUwibXca8+Yy8+1pRBeViXApv8dIT
9a6jeruQIz4mJCHSUq49lKA0/7pImPJfcUJEfuaXkXE5K+4cY+XG2JHLjp+uzgsalzBSi3u2Eu1z
nTl34diBBJlbjpY+K2ronmXLrvNvXjprcoxp92zj6I7XZDGdzLlZgGdelIbTA51gpopozVL4bndo
66l7jrtgXKb45O3lXDLeWEtGxrSTcweVG/bYB8b29n/QUBjxOlwT5FyHItem1dVkI3v72DOBPs7+
eiUWnFVqYaHY9cWLZ0W7SRX2u2Uo1ioB/AB5KCie4A9eb3FUOVYx+/mTOmTNg2OIzzIurxOONeqc
bjNdrQzudddMzvvQGhp326a6BGHsni1hWqQhNDQEm3RY1QO2kqUT9FdYmP1Vmen5FY/JSXWBnP2I
m8IMVhQuTVZojJAdvqlhVpGhwDKH/EJVXIRdx0uGWclRxlIjjhbcMc1VuW8iwN8aq/h16YpxH1PY
fOrz6b6penyCGnKBo113T5YNGRGHgFM/t26hADWTCs1Z2Yrgq+FlnvRH2Ry9KFv7STBuvBgMotO2
1iaTzB018NpFMZ9iHr8xqi6YlzDE2pndo4HrLVZNFADCmXG42hRvU3c6ZIWtvDXcUs2UFTlb6x0i
o3y7QES+Nam7w0Qtf+YhUR9RiJ0ddomjEfR1xPVG1R7NPsuD1XgNylI7hiyzjzo8GaclQy64aS/M
fqgeMiVzd8EYDdshSsanVAxfSf1bXyOL+wh6CZ/ywkg2DsiLA8n08IoELnIyVmx9dbIHSx3aL43A
4tf2rOTsaoAC6hrUq2KnxhFthHrhse7hNkdTHry4N45zYga4/xz86dSVUb0t0w31YTQf5/7G1OKl
O281Wd4vMSTwTuSvDWfV22q4ChXFXrVpY59x8G7Z80T8WoKi3HW6boOvocM3awCjnTlAUuRmvZNB
KlrOrdsMAsgmrtUtBpS6Vq2G3omqW9MD3rnmdjaWwsJrbFLuxsN3zF0qbBqi6cF32XAisnKWLTmB
6qG6GuatqqoUbcrCtl2WSV1d5RCPZ9h+yjVroaMG/GDOB18gvuFnsbuXTb3zk3Og7mA8X6Hck9av
XkzUF/wFxPkHlf/yW+DHMXZJYf6owl1ZqykWAwWqLHvbm4I9uyX/nLghfkjkXh4Dv1QW/PCb965M
/ryioAby1xVrdLO27pSpa6xCxc7QYjQtqsp7RYj5e2Xp1TWASYDdo/siw6Oukl5JJ3frzKMKW9+a
ItSe2G1PmL4Lk8+aeIc+7moAy33Amap+zdKV/DdMTv1g6Wx5odPZeQEXOxl+buJuqSwoQlnLdJww
WuqN6hQpEE4343zazVZA8lBrpY13CGMKBFCahQx+jNFR7t2aRaouw4y0o3QG1sS4yxoKVRG/yYUJ
RvN5tBNBHWiCB+zn/rqvGuelseZvUP4JYzH37PfhH7cWoM1dzWpvFRht/mks04Zbq5ftfU8JV47n
dRulBHctXJy60o4nldd3W76y+WuG6Ek7J24NKDCruIix/0SI9t707XiBtdn0uQVJyhMsTe5FHCeU
T33Yij+kGuWZFFy8qTLeethos8r1Nh/juqhPl6GV6ssMb76+zfrrOB+S0iGP7hff2xQNENmScd0P
YZGWI2tR9Jdvw9ykKi+F+SpHfYSbkQWOKfJ099FRFiSwIhsAo7yafL1a7TTwrnoWfy56f21wazgn
9YDPVTuGDxlYnqWwQKGOFQCGPsjLd01rXjC9DL9nOtVQ0XLXdbVt1moFW0DDPwinxlRKMb/rY6C/
uuUYkMFJhyfRx8MqK0rj2iEBsxF1VN+1AkaJ6I2Z0Nl3qw+8fBcM7dIpXCh6FMyosPRBfSe7a/ig
OMP032s2iNuSdDBSPHmMTVx+P7UWPjoaMK5MKci9xwLzN4wm+bTD5tCCx3uFmSeHR+RZ9nFXB8uq
7vMddylkF+vIWAXzDVcemiYqgls7NqusWug1TPJ//uN//9///Tr8H/97fiWV4ufZP7I2veZh1tT/
+qfl/PMfxS28//avfxq2xmqT+rCrq66wTc1Q6f/6+SEEdPivf2r/47Ay7j0cbb8kGqubIeP+JA+m
g7SiUOq9n1fDnWLqRr/Scm240/LoXLtZs/8YK+NqIZ75opK7dzw+F7NUIZ4N9hOeKMmOAnKyks1W
M8WxwnyHt5xekAneRfeik2z1tWc/QXsHb3Tr1VlZInl5kR25GKBWlTm6Zg5CXUaXrNtGL159J3T2
zpQ0K9lEazBbVk4anQajKF7bFYjq9DXWKQYlk5Ys5SA17rqVSyp0b2Thc+Zk56kZqqtmeMXO9fNu
oek59HEZzEoHulrgnWSLlGp1rTRlXGe1G6+cMq2uud19/vvPRb7vv38uDjKfjmNowrFt8evnMhao
oZCabb40KOeAqcvvi7Hq7nslf5am8HoGpiibTGsjLeajTn2Ro9hNJGym2RH4Wva9mDkz8mB2Woun
T/wdaF51z0dOPIrbw49R5pwp+RFSfctAlVdtl4UfDS8JuhWTR7lAtsAGQ0YJX4ImaR+yyYHMyxhf
8epzZBpkRa5//2ZY9r99SW3NEcLVHU1ojq7OX+KfvqQC0OPUsVX8MlV1s9GMNt0YrA33pDGT56jP
L44RqZ8zJ6XA0poh+ewgugRuoixkR+EYz2jreo/QjaNDl7rjOh5KbPaq5hHzUSwrpyR46Joo2d+a
wVw6kPUDlYTstlUijGeCpIWD+aNH1hhG9NzjHquyj4qDPBOKbt99zJWzPi7602Dmy9eVIz7i3gCc
FelAvu9AOY5FNvpHG6Z5fmsHOjaWvFtb2WvNQz7GIZAX3Ga4csZHdxKlmbXEdN7/L3cRIebbxK9f
V1e3Nd0U9rx5dnTr10+oVrUaPXPI3Z0Slps+VV3cg9D/cVwIlaQZ2JdijXaOvKo7FY0LSb/Lm1e7
FuFRT7rsPjSj7F5LcP9MetfYy9jt0MH88IMCQ9J5nIwhbpuSu+jarWy2o5Xd94VwSKImzWaUL+55
BUXdvOzWUEI8ZDCgKceGnjWLoVLQZdZjTksQ9aRInXoZ21pxcpMCHsxPpw2Cw7to8q6eWoN2jzLe
8T4xd/w2rdM0lPF26PXwkkeJWAMb7e8jfhErjBjjJ78jRcUu3XtRih6K2TApb0kQfFFUwOeKcE7o
TU9PcLEeKkNrdhPAKNKcbXwV5Dqv8gyuzDcugDLjj1DeIHIYNemL4U6Dc5tQlD7MzBRc6Mf8poNW
6JGGCxV+jfks+DZZeRl/Jq0CMdlGZMlXS3tpmD0+v8KE9jufxfaEVLs8rafQvQVlE6C5cWj+MGNq
v/4SrHY8pwOTtdsEQJjlwY93hjMqe4qbMQrWSq0vNSfAAgAS/QkJfO+UKE13JN8MAZ6WjFt+xRr6
p1NAzWvU2KfDx5jcZdG2km1LWF8iw6+3Xt7sQ7UIngO1LVYmufdTPhnO2aU+vNTnZHebzoaSifnK
IybfUD009hhyUx/1WuqVlTXeYPoSmT94PhZ9DlTOGcg/di551hq4kewEfBtd+gq+v+lNxdKo0nEx
qhH2V/NgvXEps2bhOxjv5jS5vXoGLfnnIcswoGGva2/Zp05iUXepeo40YHnItm/kOEv7ro5NcLGb
2LkbM6zZB88K3t0e1kc8mmw3utq82gM6bm6uh+9Vl0M88pwEfIyhPFJmOhud5z2Tk+kWbnSgRjSe
Fa9S/XWHdyRlTWBkbllcdAXeAJK0WGenU3mUsQwsJ1qXWnEhU/HcF2hHVOxA/TVbPBI7YDt3IyLF
/rowWbQpGbgIOU9OkWduEEGkSfhrPq41OQjCJ/xY1kmQ8MZGYMvWxuQFK5vl8lprBE9uVOPPsBzy
o+lV1qW2hXUZI9B0f//kMPTf70u6LlTNcDVVNzQY3Mav96Wh8tLG723z8+B5a332UdDmA5m3lm0/
Zybidh7YtL+CpTMEq4ry+E8xOboFHXaMc8VAbWSeLdvyLBiQlVenlOLTpCMt2LQbst8JW0grPlcB
tz156IYswi9DniOroKoI8TBKtv3KhVXkd0c5R8ZvQ4AQPaNn5aOoU2vqIjcz+Gw6Rtd//z7J5cQv
92/dsnXXMS3H1YThyGXiT09Ys4xwN1as4rNiRNnSJiu0zcsCb1GATG+diYIdunYvueO0R/LJ6BfM
cSdCKVEtzOmSTIp39U3jW19YIz617F9YTtQHUwzqp6gsFjIeeHq4IxtabGRTy7AIBcHxRNZOPxnB
UN0uW2oFC/JGTc+TGaSbRGg9xgtJuBGO73Dvje1PPfJG8QyK/S2e+kujaPN3f4yddY8x0D5Bd/FT
qOY3gHGEVuktjpt5+ykhnyyBvr+Nz4hLwLAbKhE6DsewcvLHuS65KrLQ2MimMjb5BVbqLibfVSC8
LGB4B12+j9q8eMQgmwpLU38fR0Vb//2n5fzbeohnrU0hzOTzMgVljF+/1VVZ6w5VzOBzF7Q4QWv5
p8mqvfsoLe1zn1f9ojHb/m1oA/ADvmvBVna0ZzRyNlhi929mNyRbpxXh1jTSZl0HIF108CVHbT44
VNaOsinPZCwwBbUa2z5EIs6urHeQdFH52ZR4IV8RC8QuduDm0pdqcfK0sT8VmGU8N6N5CapouiBK
lD+7wvxOvaO5k61gTlI2RVAfZTNtw35ZuXa/r+aZpc9WzZ90eyt7Q3Djaz2t6o3vivQQzJAzMJDt
qZv5RNasHd8um7qvT6D2gFrKiOz7GFX2Ahlxh91CVqM01Ub9N2761lzfS4VFfYzc5gPPsWIXRzXJ
lEQlhRGrDNXjbh5aN/7O9iBn1u5o39lIuU0L08jtu7wyzlVujvty7pC9Mq41lv1fPnj5wf78MxXk
KE1NtXXVYLOm/b4Q7pGi7nrX199H4Ver3CpA1JpKfzvEfOFRI3Ff8iqyNmwpojurdKz7dEJ410Zg
UbaogycXszOAg7IFnk2lunXuGeEiq8HVjD1SZvKAVlR2dmzu/X5jKCxG8Rx3UJ0i1TKcO5bE+7//
Uv/brVqYusrXWVdhwuq6rv22hIwNs3R0LdLebc37VENqvmu4y/x0GHrU+eA7aizkJnuRIi59B2qk
XxmZ517LVOSbmO09RkpokJpZ7h1KJ7QOKhCaXZdM053XDdWmwJr5Cv2sX/T62ByLUCMXbxT1DtA1
KKFkWjte6u0N8HsHeVaoUXc7y36c/afej9jHOApr8X95pP3bj1+YriUczXB0050377890ljATezZ
x+o9StPvWXYhPe/dDVFkncMZyyPxOaZI4xWKR+bqIybP4tYRJw2DrduEEo2ahTyNphlErJfjRl5A
DpYdKNnM2Q/vOFK0Hv+EencoDJTBGKC14vR3N/i3PFWHepZqGpN1Tw4U3AGEUQGgB26YqC+21DGZ
Y3bYane3IaC+bk19HuKjubJAa3ZEBrbOrlWdPgnHNA7SbAgn4uzqq2azMxHRhYBFUx7k2DyNb2NT
8P7OwiyDducrw6aPRA3d12m1RTuUdyDlnfdATbCndwDjkSGx2cSar0bju+9WbzdLmAuoi2i9c60S
xFjF3IHYEOngPMguIGv8SzF5iG7OHdnIGq/xRszAzSC/awd1Tg/REU3FJwNA5N//TGz5O/jlHmCx
pnEBttq2AwhR/z0zgGRloqFl+24NIMfLOiT5hbvAOlJ6+6U0vH5l1rW1C+am0oPhVvUmu5O9PLpx
7yUrPBam+ZSxxJTh0QI7xcPtC2qg9kurgf9wckNdyk5XYMPi8VPhMPc6+X3Q90+4E5VnszTtO9MP
xbJFWfkLMHcYVfr4OtUFqD9cU/ZZ6BdPlVJ9kgM6JasXVjs298g9xsfAn5J14g3K5yZcyAG5yNxV
4Qbj0SsyF594j0f/fGn89J7YB1hPrGL03aAruJFJ4qWTWqT9/J7PF5mjrapF9f04H6D//BmrMqO6
lwekUn6OycEfc5Woq2/jPmIiQimJNcUv1/r9+qUNKojtpKB6/mjb6jmAE/KW6NgLxeWQ7fNasV/7
CN342n7rGjh0SadWqDV51ptdYgcOZZEFfAeuBIMRRM6IQ6+EmlBn1rXLBjSvE6ihrlvuu4LCH0Ih
CT8T3ccuGrp/BH2uGvsjC48+eHHz5tERYF9EXr+4EATuJqNxHoGz6eveRdwtxI34cfSrDps7fI8i
pCuWLFxAmA/tRY4dJhy8kkrxYK0y1tcohlX5lCxk7+2QN0vDjab7hI3jyRw0fSt+CKVIvZPf5E8+
RFYw0p62WDFfP0Jywm/zf2v+drkWRt+qNIW1kHOlzMrH9VIsxw5qgaVRbjfrrs/1q1loDQUOXlaf
z4Y5JnvVwhW3s78fl6MZvnFVamzejHG3JNxdnvq596y3lnHrIDetnVyJkJe9zjxanhWDDziFcTE1
okmHBDGxFgNFrUb38pB7DWIGXpguZzTNLdaYxrS3sxkuPI9r54PatPBbYnH5mBrZrXIWU7vso1Gs
UTd6Nhx3vLfVqV5qfVdvZVMehkxrF33npPuuKaZ7GdNS4MEKpCfZkvFidPe5U4x3H6HWjNDPb6Nr
ppvN1cy+exql4jrB0YhU6/iKrdd36o3+1VU042HQgnMz2sOrWVo6aBrUm3BI+XlUH3OngVp5HtMC
XD6MwWU06mm5TPyzh7TZg6sqw2PtR2QbKBlu/W4aHkU56qeZf+i4XVaSn8QDCpwLSEHGdrniQEbh
4aTFj4JnBLr84z3b5eJRHdJ2bWm9WMvm6MbhfTaWS9m6jRhLbWn4QtnCWCbF6JNLQNjLrja6Z+jH
UHSs/vpsh02kvTMNq6/3skMekh7Y58Y19VnLqq8WcrTsaWz1LkiK8kFzEc8uG7O/i21HO3stgCRA
pOWXBAGyFFnHT3maZtsMPcWdqebFM9Zf93LAeyh8+xDYtRKiRgevw22Mu8FxBnJP43CBApueIQMs
biM0VjJHJTZOHyPkML/IcFGzGpDJhuqwWK4csggB1uSDOczvWVIdNR8R+SClmViNt8+yXl+j1lCi
rElCxx689IuOgE4ZW8M3jIoAFmOp+dBNPvI4aWPtvEgdufc69m1Iwm/OteyvFkVlya64Zlk67nke
pyhWfGphemHSNyAAWOd/Hty5+RErUoOPcSZabkC4uYuAWu4rVn1LqRyQVja6eypAzKjM7Uug8liW
igHTmDzYaSlORc+7PBU9is+oNr5PzkxZ0pThnKqk9AzMRITBJhXk97JotPId3hDoo8DN4dK07RvU
XCvJyvcJkP/Wq6diK5uJOBSDBzxsGMvdNBr1Rk5GEnKZw3P71CsK8k5ePK5lPKjDXRNp5nMxqd0h
6Q1zJS+jVfZZTUgXelmPdECL7mRiWgZsQW94M7AxXpS2NCiaxnuM3N9lXPPBboPvlsYGw2s8HIN5
uGgUdedi2LeWowrVvBi1RckXBPSdbhXK/+fsvJbj1rJs+ysd9Y668Caiux+A9JZWFPWCECVyw3v/
9XcAVJWOqAqdG1cPGbCZYhpg77XmHBNiZz88j0YDAqB0Y/LWvD62jUdTbi13aOrpcyPqmLSncPxq
RALfeqV+16JsR5tEIMKU3nK8kREFnWvJjD1waXNv+jytXmOR3kpDp91OIsxwTBvDTYZs3sMw4W/i
WJ3ZvlLr70a1yRnrDUG99qPEreAnXh1DynxXU3AIVrylmzgTUPKjZzWQHWZYZSWd/V6RzoMFByxW
y+Oy6ef2ZUnu/Z4/igHnhx16oEnriRfbVoNJQtcUX+0kBNujS/7jmGkJimZHunHyQtwyw7FdDQsH
nVi2maLPLoYa3NKiPEWy1h+1QdGvciOMK3kh8YxlWy+blocUoQ0xLUN7oBVJBbtlyODISvDYxwhu
kb7EqEja8BFSh3WNu5LrFTtNPx7uhfaal2H4WMhqtbLHlMwjZ2jOw/xQqBF4h6zayX7WnGXb4mFe
WnYuh5W6VngGJr71su3DcWUyEHtpPmDaUU6VKk/H3klLAnTq6GEaaIMLxBevIbkZje6/dkYQuj7o
KfqtYloLFGPvJ2HgKzdRorgGUumjpQKOVXCkdQArtW4n6c3N+ypUef001tBhXGut47d7bDICDKqC
n0lkpNVjiVFwTTBYsLWFWT5mGjhLruoWaTGsqqVOkKidA72cV0PLsnYBLGlvWbXbrjwwwIzeVyEq
Okd8ieiP5oPTyZTPaiG+J+qDH0/yV6Tg3yIkms9DXfquqAzrIanUepXbZnCL+y/fRP0gnwepHCjy
j/IhGfmQErMAsUKej2fKanuDwzbeyfzbm8rYXDDlGStRjQqT7O67ogT9Gz8NqUqSt4iRnRsTjfCp
DMdgXRVIhN/sTE1XsZnwC5Aj0zn1pbojZpEfQKGbn7Iy0w6FP44381rZFLxTIsgeUQEnrqRoExBT
OX20hI4kWkjVYdnrKBnMRbj2SOLZq3ZDD+XOmTbLKl3jaNtT0FtPY5Y+wqPS3bSV4pOT18FVVZU3
LobdUxik+a7AZ7M2AVM+idxRKPsVMlQW9jpdcFKDJr9rMq4ghgBsM2+2Sr064mZeLqjdUwPvdl0M
tbxd9vJlgXKfVAn6LJ6y71cVMqVPOhi9q9Xrf3ldTIHpejlHa4eNSjyjKXf1HYljOdLkksiu2Awv
AtTiyq7S+glc+hPOJL6fUe/R8XZe7MlHqDWfZOA92Q6BQVT4fFJgo9TSiDV+moLk/STT7j27KuwX
0acAKqyovhPzK6Vq8NdXQgRXP2WVeDIlIb2mZfeXV8LVu5sk0+VaaqASnZvxS4t+eajSZvM3k7y5
1pEvzfr3rjxtNFWXTQpnCJB+r/O0mV8EkoyfwooCDfBnGx/VKlM/pWr0PImovgL+Uz8FWoyCta4e
hpKhTz/6q+UgvNjEGiO1fj8laMZDpKMqWlZnweQWCp3GB8dT2IPUr2CTaLvlGUFEorIoYpp0894x
jK4xETQ3CrPyA9Wf8JLnfrYLEnIWGK0B/jCm8CScJHeDiCllHg64S9OBZKzEfFiOEMMTzLfuftkf
EDvCazeXZS1UuBWlo5wcRif4ZNeOCTBFYzYum1u/0qRZSGif8JZiD5pXaymLdnEcReiNWHWScgCv
6Vi7ZVVvTJyhRaMeA3u850L8SbXN7M6Ku+wuZsqBEpNORlfwW/BExI83zNLjshfFSHv+8yeoaB87
D3Mn1HFkg1qNiUvI+FDOiiyuJmVt98zwhnFLgXDS6N5OXBj9FDhWQ5h2dG4NWT+aVcaXir8Vo51P
o9kcjRs/e1FlO7orqjy+Kwmx3tux0dBGjDCWO7BEZcDE21oOpfWYF91nuePG3KZacxW1DW2lmPaJ
pHafp66fdpOBjDMADve51CBvTJTALqZOQg768PfTsYc0e7vmp9PPz1a0OGQd2yzPPfEkn0bk2cvp
dTHlh4IuOgFcHFbOcopMT6tTivr0yf7xmo5Tx0fbyXRvOUoYAP0Uro7H5TlgItHUHFeSHQ3eQCXw
RoUwd1MQviC4vF1+bnIMNDHaALRt2bY8+ETxbHTouu+ngnNWTnppPsmE6J4E+Yq7XEvhvc1LP7f9
p6U/H2dFzo/nc/699OFZ4tAxtkin6bXKt3Un+dsoCEOPCdo0z9KmWyUNko3Rdvnq5zahtNOqaxVt
vZy27Oh0tfT01Oq2P7dZhg0wbVTLjdFP39GBg8esFYNfnpD3hkYZazJ6SNV1aN/Bf889MwvaZ7Uz
HtCPBYhwpDUbMDDJdnnRyq7+8ufv928Nf01jjkBbzcSFTtl22f+XhlFmMskJ1SZ4BlQTxgfT2tVa
9oDBq3k17XZrjLXyRRa24QWqpV1LmPr7KpjMLWb//JRDv3dzhIMuCiu+5PODBNZ/ZcYoQZdVtW4u
f/4vax+7JprlGJZGcdPUbN3WjQ+FM1ORRRjQlfoyjcMqcqYaiQgPelKQ+WxZzY5pcuz2sv9jmzxY
RHyTZ+eqqd49W1l9xNqH3FzBYkUbAfNUmvbPAr2+mxqpfO5hht1LY3o1U7l/Lio+IJVImV0arLBN
FyJTz2NTUdocdPK184SbvOnYCrGJ7FmWloflQJQKPblVYf43Ug3N/nBh4g+3LROIsmnpdEXpM/7a
PMJFjxIjm+MHTC6YRlLmJ/ozYg7yZtGaH1JV5Ce/wHNOAXv/Yfuyuhzx89hlW2LksFoTnay/+Uk+
HPdz9ee5uYNxB1dTBBNW7+804ObHwHCeMQ5QA6n1kYAGSxgbW6/ZOx+CE9QbcM7fLJtQaw17rqQT
bFp2Lk/Sy8Q41Xao78DRDXdyUfbANG6MKOcppY7vpqhaqC3zCcuTSH4ZuMgnxHF5Ehxm4yUmOm7Z
adRtvPaLXl8aJceEGiFDTmQM8fywLDW1nrtgltv1hx1ZCqvdXQ40+al4qgJItmoLC5xePHmBFnYP
VmKOF96QuzbtoHvND+XwjGMqvn/fb1IaZZBcn5Z9iFjULGtOeULmjVk2sFxFoJDZoMmnRCl/LC3b
lod43vvh4GXbsrdudGtvCOg0/SSKo+y0FB/G5NZQioK6+L8elp2TDfB+k+tjcVzWf+6WI5DGNA0G
mrQOebvSJG20+c6rzA8y+pVIadOLPd+HkdHE56nJrv37bRiR/Iaw1hadwrx3TvMBwZnRSURVsTxJ
V6byrdFuln3LUWE6VXuoqyMDlfle/p9eVenGfejrP141SgfZswcDyUY6TRB0CWhMQO491yh+cKUV
zhXjpn1dVnt1lJ7Vniq+BoDh1A1qdk2z5iv5wtoFqrx+WZZMX2cGSEqGWRY608QJEc6yI2KeT4xE
Xa6X1Z8PyxkVXNefm2SaD26rxGBSml46IwQCxqZm9iaQTem8bPv5EJgi8EQRJgeqx/ERhhcJgPPS
8lBL/pi7yyJdq2QDG/UatUFyikQGAcsusrXNx7CqoqJap2A2oErAg6bINWB8a99EmcPP6Lvsvm6o
W/ejKq/fV+u2vXWIDVI13c89I6sovZRFRx4dBwdO316yaDpR/EnOgh4e2FPDdv1G156GQTXXrVFP
22U1JxzQ1acxvpZBLT5VjFgUJ9GfkmnsMCz/cpbZ3aSYZBhuNhF1AbV+4dd8GBH3PflmXm3znulP
ngcFRMvwbjkA0tvoWoFv3gyh0x2NIgchPDjFC2rQ+QnsQrJXGcKpI2Ah9aYd9clddiAVu6VS0jx2
viigywCUjTPU66GtHpYDjBImtUTRpbPJUy28OPX17qF3mLT6MNqYOVeb2YTzdVgBTkRkFWNgY8is
7fxQ1T/pNdKseXdkx6i5TeYraV+ZazswhsMsLsb3BXpOCqRjuRDnBnmVWcCzFmOGKOJ9UBcpvlyn
OQ65+GHYUIfuO/2E4pYMtPFSlSXtKSSYz7U+rZWwka7wFsa70aGuVKAh3cWZOtypUBZvW/207Fu2
VIpVoE4KTG9ZpXZxq+u6eSBTMdjXoaZtYlnJP49ZvVneC3NoOy9opvqSJiUtvNEw3t9eQMyrLMuz
Z0XjR00qj7wfgqG8Nwh8Ws7MlBgEWmHgSagRKkm6cNbOMAZf8Gq8fxCqD2Svt2F0amR1XOWkzDyz
AowgdSAvMx22aV3ik8PcWjrvC+OyQJLQ+8K/d43y/88xv78Ez5PVbTUPC36+hCRU429uy+rvd2WS
qTQZkatuaabz8a5sGKJxUrMdHnV9sq9x0l6J7yiflZZ8zA5Gy3ZZzcB2mJVKwayiM+j1LSXIsV/5
uZC6mLfHKrwMIB4mQSlCEv+vJUm3HEYZY7Rdlt73lubftCbBlPw6bZ1HVrQlTYuAXCRE2sc5D3OH
uizQUD/oVQ94E+quXGnKztKBcS5LP7c5/2HbcpyTX0kNdUcppSsFMybZhxSnD91UUnlMHP/QqcV+
zKZI2yqDb23GljvP+zrpNBt4xjBRhuS5a5tkpdWVdSgdgKJGfR9ZUsKozMz2YRCmXJ5ZjcbuO+mL
yg1WJg3TX/h9OYoKQLrWbJLMltXKf7CQtDwVyCo3XW1X5iUZshLWXFg8qS3jjzpoyH+cV8MiXwnN
rx5EOum3/P4Y880CndEieSl3SNwMmOnZsZ9sA0hO154u78nyh82yNsatc12WqtaWoYyRpxdb4Kfd
ZaNkps8QtPz9z4OX86lSbeT51Pdjl3OTlrvxsrEbSB0PhYZLVlP8rQjlkrFKXzxRArZQAhTJYflL
Ise5o3OpU7wNu8euyajw8heZ5BV4eMoHiFuZZTwXafg1iKb0WzhFz3qV6wz7B58vqI0ClHDIh/mA
kPvEY2iUXOp6B8ncPFx6X1zGUOoY88kqY1t7usZ/4ufAqlLawvd+DqUglJK5gDtuO7V6urHDqdwz
HrcfaBPfalqofS0MP4aYKLSLpgXFRZQ1N6F5RxtMl4If1qMjZ2JvhVW3KXsuOHX0bdlP6zlYTwmR
9Hojz9kMfr/WGP5fkoRxRa84xVfViZ5weXVg/VTjQCNXWi3bede9iHjgzzNLddu3Vr21Ckf6HACv
WQ5IyI9aq71WHeCrRw9ZSIFmfkJZ6JVnj5N9xj2sXeuioyUz72h9Gr6QrKRb1a/945Sm5cpMDecm
6nG4wCX9VFd5Db6sEI8Gc4NCKONTZ1nFaax0+EljNj5h8wg3TahlKPLZGxaAVSWiny7L3grPk6Vn
T1CWhktFbAJTEo6Kw2najkIChtSG01MTtbEnE39zXE6yHLFuQbc9SHUv3VgZSbLLC+N72VtO0K2W
kwhdTFaNb5t7kGb1uYpgs0zjhLCjnmdNYaQ9/lwlJ+rHaln41ZHS0l9Xl71hRclhObeZ05XCUlDS
Tek9OjqNfyPwD6HojB+L3Pq6OZ+69A8KNm5p/du+5QzJN9ZabMpoQvZx5vvG53KoK5AdAOcQqlKy
j2nQdKq5T/IZTecXMrlSVnQsRt+4jyf77n174phU3VAS283g3zKafl221wxJvLQGCIBpKblJm6Jx
g1lqIo3EtaSBrV/Nqewv6GTJg4jA6nYtwhrgvGsra6zD+yJ5NdZhWfdpxmyJ3YSRw00WGI5+zkYw
lnVJVM/7trI0z6E8SYe/iGvmbUK5HZG0+1wsGL6icuui8KXqxZ0V+eFr15dbkorzwC3Sl5SA8Mgt
2iszYyNw8ziCaCGm13r0r2Zl9y+k73yfqlx5Vid9gAoG4G6g7O1CiQez61sWSMGEGQQGNof7kOzD
0+xsilzz4nLQslRrDVlRtp16yzapwjLjSgHPkS7PQQch3MLvfFt2/zzP7okeC4IpX3d+OrgOmHO8
prFYS2apX5jjyrhZFWWfOVF7RrcFJs4I6nspYKxsT1X3BVLc1ReoFV1pJbKue3c3hbOpaXE2LS4m
IVLlGEwof2b/UzMSTWFqae521WAhQOOBYh82kYLMOkdEDEQws6o8/Q0Ete4ggvqzMuezLQ/O7CRu
RXomIF46LpuWQ80AKKQP53T181grIHlQMYJdElXGSlVHcVXTZiK9yhxJpkv0cxPJ3Vp18uyBXCwV
760mXrQBCUzNGNrt4mIVg/X5lg/xTOBT9EcnBH64PFMllB/PlM8BrZopqVtTqowzpa3cCIOzPa8k
DEPPaT8lgN36MtzUljTnIrDHSvQIHyL5nB5KSKomUbNjIT0N81KklOlJFFWzy0kgfF8K/r3tw95c
1P1axsqPOkA+ONRGcd/Mi4EpywfJ4GFZXR4Mzc7M9ftBkA0NlaANDrVjU/FypQhvOtCbia0lT0h+
1IOtt/VKNbE6w8uADBZQHcCult7YiUYO67wDHlqx6p3WPpQicD5VSeslpj6QkYJFIuu7cbOsovva
kyRnPJDtE9EuxgCWQN9uyXPlrWb0nYe1/4XQ9tBL8xlQJmnVJkvC7ASWFy0z2N1tOYnuVnGm0QsC
3OtyQvNBmytMYq41NX2o7+2sevq5aVmyy15fhXOaoUzgjxKn9olEcptJP745SHOGp86ry7blYSoY
ubh4DomItIHzQQy6rSiAeQr9MEC6BSiFZX2a14daoGJa1rmL/2tdpNWTLmcwvzL5s4x+OK3k7I0J
ItDOzGC+hNAgiHXzDq2wuQnsIjyaVirOrT03nKSmemzzDPoFZN/X9iVJ4vwtU9GQVpVqP0pc9hAO
JM1Z9JV6yK003iZlW94x6wTxkZbJS0fg5nKW0hVXMXK1Qrjne1xat3+u/KnGr/YkuoS6Y6kyZWHH
MDSZr9OvNS9qlEFny4X/zchn/MGkiWNKrQ8PzJtai/oljaf1Z6MFcx0RsO7F4XlUicZTamzFkqGE
11Yd9iQhEflX+hojsvwSRlW9b52VZhXhNi3y4C7I7pK4ueaa0A+yZGgHqgUEuuRF4oVdiwJGx5TB
rElf5fII9WtIZC4dPB0OWhifm/ZJ0SV91Yzw26jbNVvsJ5STtQpLTRMQa6EczFl8Y8m4pwBKf1YV
4FqZ9jl6RTmr3Uz5I2F0DkofCMYq/U2So+zsJCu+sk2r9lFyJoKKBA1MvPbGjm5q6mGslI5WdE/R
A6q32tdXYySJy++wI4VQpI+SbNFyh5DqZuS0blKUqaveJ5/KDhLPN5R8g9VN3vR+om0m41urq9m+
o9SytqiPewYg0w0V8MGzqoKxt9Hu/SlMdnhx0cpM6IZiI3dB9GLoJENNCvkv1zk9ntiA4ZyW7iCH
030PNDqSSG8cA+752HthiqixtUbHJK0R3hWbUbNVNw56WvdxU65kgGwkP8CSkXr1a5yD7OvMrFxn
ws9cSSrTVSrU4i5CDYikQD0DsVbPDV6wWAlbEhkCD8LNcEBw7BxJMAR8XmMko2cY3MeYJr1kUCk5
kuuGCLGs9nD4VvAwaeZHzX6CYw+soXDNgYpBNLXfUrnUTshnXkSgba2AMZNZ5lHm+t1YHqiGi0ak
p1TTPw2RqR1EI1ur2ADfy6hFeJHiNGRHmjU9lgdmdekJM396KrlIjwHQ1xZHRhX5xX2gFw+G0aQH
I6RV7etHytdXsFjmZ669+8Am3J3ccTvIzrlmRk+VlGwVq+8JtQprL6cdeasjpusq3U0CC/VDERAA
R4IeTtnI7bquObfmYUIGsZ5pnhtCfc9tYk/nIEegIll0xbGwnQqflFkZ59rGGnTjUJTRpzz1+7M/
UpSNYWbYSuXv2lG9tZmPulyS7T3YUqDQ6nCvRFV7WR5UC3LiUGZE8AUVoqtS1o7aWCOV06xTQTf2
2qNEWY1mAL7fIoYWsa3X+5PbyGdR2sYnbJquHQTHkir2QUqlYT863XOKf/ysqwPaaI2PUUPg6qka
wcLM6BE3op9cdRWABH+y1e3ASHaVqpYXSto3uS/XaqhyexmH4Sxn6U2Dd5F0evS1mOTBY4xas4qz
liD0NFhTsHC2ibDyFRDllTmIr6aqdX9zWVN+rRlwVcMKoBmKgRgci8Jvpksqa04e40f7noLXOkAA
NI/oR1akmkdEBCXQmYgO8d0Ml6pL8dAnhzshYFu18Qsatvfni6yj/DL5X/43pIQDbHUchdbnRyf5
gORc7fh6f3cYE0PhaCvipPPXzg5mC83YrCbdiV0zghtiD/abJsXf2qYZTm3vTPtct7elbDGCpoi1
Y6QyHHwpQP7UhNZGCUoo5xNsw7YLPqNIki/1FFzi2lKQGnThOW3VZNuSC2Gsl8k4wYlPUh76rlpE
D2Fb3nNNddai6FPytRJjW8naU5gQOxjpMMR0M4ZhNpe7o9ZpebtA4rSlKa8V0e3TtFa9wJA7bxRK
RXKUhallXq1MM1nXvXUUGJFIIUjddCCbEGzkm9OEwdYIm2c1mwD9FfldbuvOQRXKoQ+le0hV0aeY
75Cr2M5LmoOu08ZWPqIS0XeZ4HKWS0m0NXy1OkZiXc0q27Z9M0b9yrcTT1aVrMcemmnlx+1JlZsG
hadDhIBcHJuybc5JSjiwKfLWg54bu7Fsh1QtlBtQ/hLdhJDczHqc3v78+Su/3WP5Js7fR9TpumpZ
9od7bA630yoNkX3PLHm46SqnIOzJ13uPLsN9HagM0gtqvOr87SzKPLg17Ohv/DHKrwWo5TtoWAZG
cepohCJ91MbD5sssp3Ky7wjx1Kd8RGFImpLVSVjUGkuiDIGNH6rauvB5Z/XOKN5IkrG2AWM8koPi
kyLH8SFGd9KG3YiPnrvdn98m9befydwsRdTBb0WjB/mxcapIVj3gk52+K3nyjRi05oTcIQHHlgpk
naBVlm6uGldnlBFbpixiH4zKsKYGjF64z+1NaKgvkPzb80C6LCyVUTommPCjMZNXfd+pp6knR/PP
/23lQ22PtxZUt4yT0lYVZ24eftAzKDHzL4RA1vew4vchx8ZXp+3VFUl9UDV8Ue4zy0RTMjWfjGBN
tXsPbVz7ktvDnnsdLliC+7hrF/1F6gqXcqVzqK0xcSMbmD/0f0/ha8XY0VYewlKR12OQ7wAqyaum
FkfFBtbgk/ln1umKwBFzP4ipXlFqtLe9TXGsbxLAJCkBm6QZzVzs5MmXhmxj9eCLA5q7xxK95br0
fdAlIuxOljnSAKHviseXDM82j2q3jMaXTKcZGGAh9GJpbNejGKxNbtgBE7e8W9VRV2IfHJ2NaLVN
kBvVrdY3Kab8xFoPBF1tfF2PuIU7DO8M0VMOmxoMYlq5qnTReH7BSM+JvuKkC+ryRdJ141wmDMgk
ibxbxSZps8T/7lpROFI88h/wljn7Xg/fWgZK2HyWweYw7mHWFruibpDfUqbYcotVDkBnQyi732SN
HFyIGlrVEUSVN8HenJtTOvNT4iJDIhkDfV/3Ylj3ML88xzSyeweM+c7p2lcD9mDKKEBVdgoOspui
Zmh3RbHDhEhGaHrwx5OjFvEuKHvFHTs9nCgvZJ5RJt5IVviNZknksJbAH3vZCTKXUr90G2afM52O
P9ENSnokoJLBVKasRP8GnTu9r3Pd3OldPXkNNVvZUG4gws+5QNjv8qmp/+ZO9cFB8/5V1uFJWNSr
HTh1HxxUrew7/C4t/7tZhQHDjy5zY0tyNjGSnY0ihy1d2q67mKbRXXShEIgZiWOe4Jnn2rIZ9O6+
mxP6sPo9pHwof/6lqb9qv5b/HQV0HD6KSvPe0j+YOxVZTaq0LKLXgTBFUjCI6e3l/JbvSU7M+9jv
VIvgsYLWiVdQbt0kSu1qPeLkhbxfTICsopEcDi3ZaIpZb9AoUOkLm/Q2lzNnLU+Bupnm6UkW9yEf
f6Kt9dQgNi8PnhouOX/z5/x2vbNoLhgOggPFVK3fADOa2k9TPPTxax+2V2TDyr3iIHevUBh7PnfK
1dhWyU0DDQ2dROcp6ogjTbEVrzG4YEsaqd51reRfBrtFQRtbGiLIqLu3+gcnt19GMRYPgp7/34lF
nI+jGd54TaUTo2m2o3Mh+XXGaCphndZEFrxKAvDNBFKxz63HJokYKoAv3ZiDOriB5Od7PDu0h5DF
3kMbvrES55ApprFfJlOdrJ2lekCvl+3VnrSsvGW+o5BP4QrUlVbT12dNKfYRhcOtYosZWIKxBmKa
c6j6SXY1v94SDfRtRCn2rMU2wpWmOkepX22pDccPaVdRNuNi2rTD058/uQ8KtuWLaOtM3mzZUNG6
Oh/0MlPaQk4Y4ujVTtV67cSm4A7uY/uu7VstLOKjOSjmGq/U6ygRFNUOB2msjWM6VGvcSwCI++Cs
DXJ1MtKggG+tfLYIrr/RbGlPYmEnNfonzL6kQWLWWKFeDN2yTjqPogrsk0iUlynzv7RyyzXaZ1KF
z/XRx9dzrFpY5H/+W/n+/PZ5o/9h0KLafElNxfxwTaj61KhtkWWviWHIK5S0/QU3sEPQdiesfcgw
85qG8QqdTHZ2JnGvN8GbX06qF8uqsUl0R5yXh9yhtAu5B9iDgbISu1XUtvEtV15/X9j1MxHMw0mi
3Gs36TqUqguBygOgCsqjuBsvOv+3Gx3gUMh3a+fogkz7RNJvBtp9lzh7Dq099+mENEtyHKAaZI7m
GoWN3VXWHkuzXfv06LVYV46EkqPlbzoZ0i4pYS26mQx7fGFxa6TutfNFFHgtoSFuLbK5+cEUa7oz
0swddVMi1CQFlYJB5wr2ITs1M/VIpE5JhD1AcLQ0/MeMVvokjUm5okVxRb+YX9ThoWmmcMeUU1Cn
NzF1p1lBynCXeAjBVW/SHhkSIvGs+9fWbI9OWZHlw80HGLhLUzG+Jgyj3QlB6zoi8cRNZw6/aVRE
FZfZhTG7c7TNPDzSxMrdJtaNnRL4w2G0x7chbFW6Dply8OdEV1/NXoO2BHVBHdMlNGA4FaR0+CW5
lA1sv4Er+8Zg1IVFjoKHDNxnLoXqxlyB6zrLJXrmOHQVULEo+WTqFZmWcwKvalNzQzOEN0Y51sFY
n/XujQZ9c00YDLlgRPaw3vqt7lfxJ4T+B7+iRpyPL3YiiRNX8HIzCKjeFdI6NxphR1Abl4/G/IBD
2iWhtTgJv3iBUfRa4QPfKblxAeys3+ltO+wsaKo9XNqrGiKpHIz0W9ZWZ92ESt/Y4qYnZ+sGWKpX
K+kdyRH5myW4tZsXavvWU6ZMpjvSejhmsnoZDEW9H5VgO9pFfNMzx4R5NjY7LkvUt/ugJ0IowEmL
Xm9nhpT+wZMytihSZx0xMjmieB/PoqVUNdlOfSPIP/ubEb3126zCMhVDM7gZWo6C3vDDdbgjmZJv
nd6+msTHeHEwMopL8WXZTss1lBHQ1bZLvpD1RiXLvXAjAfDEVMQqIJhxa4bTt3QIjW0SA5yPDMDj
X6h6WC6YLGcfR3OFipkTt/MTCZGYQUDhcYkTZ7wZbmxmPekvvumqGjZp0Y/2ShEj+P60H09y/SVO
sp2G6PMOREBOgGDWnmGQGJsoV94Wag6ukS3ZJdreGOgBgS+Ln9O6S1ZYx7iLtAHTEF6rT0NjgydG
3WIewBsqwvzYA9WK57zPrK7a+zZSFW/qHlI6X3DXhmgtZyCUgil7HWyURubQNVvh01CK56+wX4WX
LurGc2gaN81UVO9zmP/zCzWuXihy33KwYojBmg+r/7t9zS9f09f6v+ez/n3U//66ykk/nnT1tfn6
y8o6a8JmvG1fq/HutW6T5l/QuvnI/9ed//W6PMvDWLz+zz++fk/DbBXWTRV+a/7xY9csp+fmbXPv
+jcWb36FH7vnP+F//rFnPvg1+/ofznn9Wjf/8w/J1v9pOTrSBhwlGO7pU/3jvwD8Lbvsf8qIzea5
EZkn77uyvGoC4HrKPy3DsWR5LtTo/Hi4p9TEjbJLs/6JD1h2nHkA6qjo/P/xr7//B7Tv/f3+zxA/
iivz7emnYcDQbQVhK0+Hv1BlgvmRCNKqdRBOTO/3o7+e9HabmMT+SVGYXv0xoOriyF6CHvhSR0O4
NqOhcnUmQNR601uujupKG/StnmT9KpBnhCq2j0PbJ9u0RatQV1+bOpXcKVZfTKsY4S0ot5Wp6ocu
Dr+WlHw2PWN6iog2LZK8FaskbQc3SnPh9WYgn2bX4pRLGblwdb1vhs9Na8QUFqdt0WodYAHB7RDr
U5zi00mtrHVpvkHjIo8kQBrWYdXcyDmeSuJVzjMdYSWpWeyVZfSCo6z0MAvWXj1Q6cKoiNqpvZuT
SCtHJ6Uv7MwVrHZllgm6DYM9z1fbuaVImJhhfcmBx0IMYy6CF/pYSjqVd7vc5oLCqPCR1HeMupV6
XVUI3yOdIB3TeI64ElmpXBBBVbxhlpG5Oel1Ms8i7RVVc2elBsbaiVJrO5It45lSWdHu0nmLBzPw
OnTcfaWsEwdvJYE6uZsX6V7uvgJzeYXP7JaqBXmcn3+mXImQIGzcnDz0quUn7oGrgtkXv6fg7JOc
c9Ej6kBt13phGNyklZ4gOdZfMAw110A3DdeKzXKXC/leuk+J6dqQW/p/6Tqv3ca1ZV0/EQHmcMso
UcGy5XxD2G6bOWc+/fnkuXB67oW9gYZbmRI5Ro0aVX+44ZZRuhgqBC4SyVvh3J+taBHv2/EnG+7Y
G8Uv82LWLhuHnP6GTFWfHSsCZ47SwnFarHQ7q+UYlJvxsKaN7GCKrt+hLJ9nHBChfHDcBTWmzYgv
PXWXfTkIDwKKhXiH5H/0FtzzhJamw7ahvYkMxEFqlA/1VLMWS/QsEwACNlI9dEoN5R4sb027LhPd
qSm+otoqwgzMmn6TL6DaJrt0LPtdagI3wSXLqjrlPqH4yaUrVz9d4+owIREAXGfz+ud6gTaJ++ED
qq6Si2dwv48MvOpkvTniTuBZfWSy6WjxNEQ8Q9Zg1a/iHJ8rFidvjCgJDKJ+nfO6ealtlKoRgMTo
2m0o3fmRiBLERBncqQbEKLekcTaDgrCpQsGqx3k3COkz3qxXWKSVGy0xLic9ImOF0TsyRJKdjs0J
DTyARdg3iZpagvwVxjCBAUu9fTvr2js8quVxnGLbiroa0z8q6ojdomcjiO4KcZlGX+uVdXtnmOpE
xteYlKfbzqFgBwcx97W+0ByxLGa252VyTMX+I910eLirSK8kcwwLc8hsuoOGDWczBaKZD82DgNrQ
sWjvjTkzz3lGXTbLCnZjk5i5kwH9M832czlhkDvJgQTAzRWG+FMoEj/v1wSxYCTv8vwMF3MNqqXb
yVxvTx7hKdAmtBUUWeApoLtLrTLHOcqUJMFRpEz3FkCarj6vyISN+oUCV7IjPdIQ4hh0n93rPCA9
tLXDa7a2VG9NGun0EkZz+6oKdNbTETBE1kRuRakMB97hftTG71yEUCjIA5judHUNTVhgpIylTZ0S
9p+hPrTUWYyjOkDam8itkEXB82I4ynJ/jiWwmfF6Htopdqsc/fNy2+VGZLoJ3FLPAADnqFpsepK5
7VB2PKEhjv4s3RQPxaBQwuAO06JacIRSNJxxvmmxrLclfYfcbmoLMZptWdXeJ5WxOpOJ192Y2cuo
KSe1ILSnliLYCH67k6QAbTfetGiE2lhSVBFeCnlM/XLMXwS6OdiEsZte5xVz2Fy9/3W6HJQ1fs1R
K7aWBlmQAYeIRK8fIdqCW1o0+mlT427yZAZL137ELSyyNJm9Ka+f8UCB4TFpArL11a6b02+prud7
y6pQx9hM9qGIRdATNq91OttxSv6r1PEl2saHBcC2Heti7YHbn0OLOC6NVevmOODaaOJCNPqJpTQK
a3l8aoZSvdfSb3PAFUwvZ7uByoi0yaIFmTq+gorCck9/tZrsVIvFg7CID4OIIZs5Mh0niHgGahRR
wZKXAgwM4cZLIt6hkoilDfILDg4zkwdvvsZXPgAWgoeurLiNeIZJgxmRZDxVibSdTKlf4UklQqC0
b5WopgdU+45Kbgl+Xm8fS5s1wSYl38pWL8fM+KFAAGzI2lfC2rqmruxx1/CqTBrvjVs1rt1uGrfb
gxoRQ+U88mCnUe8bs3XXbZXFvjetg3TW7jK8K2zNQCIRjsZsb53Zez3qXDFeQctiXMlB97Igindw
822F3N8FKdq4wiiAYxe39tgjGh2pWHQgGv2sG+xirUbbxyDy2CYuzQPJMN1VKICqSjTQI3Dx4EVO
uHrczzIg4LIXb4orDQ05OoReLzbfjVWJR6SMif4pEmeyjh9mp3fhqgFjhJB4atn62ZEpw/oZR5zT
kDjOhqj3dU1ZHSoZNdua+XNTtLN4c61T9M4bVetzwmPSG2jWBUYms0fEnd0GP3wRND2UYtbb1Nr+
5NP4mWGnE/TqrUI7VCvafVmYYc0ayWVyqAA/rJm1uEIkNq46slSMmzS7cO8exZwUB5GoydOUzWuk
VLMhzdGqrbbHFnYu6sHFpSlZC6lb4HkKYsmNpccEPRDHQpHbHZolO3VIHQHkoeTcoamUoB7kNHmv
Ols2lEChfuSlawKz0VHBBFo2Gjq+OAo2Uuhz5yULdLuzNmnd5Uo8O6DqyL5QwAoy0kQ7ToBCFIOJ
IUcFRW597bsYWz6AeVka5yetT1zUbURMAsQLjNWU3smknoepWPfGJH9ELQgg3RiNU4wpgK0ChAo0
I7ccUR3+SLG2HNmGpq6GD6at8Uuyx7oFvS7V3Z/FGGsf3bgnXW3fhwYKNwahNxlxRfcGK1yxI7ym
A8JYREMTISTaZuVLkraqb1C9F9ei8ZMJtPSCYSqN+oU2vLB9pj0W1Yj53eTQAEppg+RIqfosD5LM
7iwlf/Mnq3tuLmIkBDXKPTbG8yzy1PF9k5aBTZnAgzK82WK9fSXoNtkymZ5d1OMB5bnYbYySCN9U
4dzkbdCsYm4jbvYmjJhHryVlI1qP860aj2+gHDtWujpMFCQ+JOKa1LK3Fuj4j5N4Vywt7fCbtBVV
iP2kIT+HbySRVixpTpCD1Fv2bCqteJeVp0SwrgBSkTZNB5r30uqpLR2WrT+UiHGFw5rSrN8mlwZJ
Ylvr80agX6jzLRbSSWZh+pMkxU6FqZTf1Zngw29PkNLAT6Jr5f0Q0UMvm3Ouiu8J6OFwJcu3tXK2
nEzVU6SQIDcHiyAiz1pdacDW/lKZaQEAYahDY43q0JLFBrpGU/XeUiZ/SkGqgYqgqICU0GOqJo8g
oieq9d3kFjFiDVQZu9obakSCUCYfQ/32R6v1IfQFsfvP/d8HybGlfd49KKgGINigmk3Y5gRT3pt5
scHvpc+qbI6mLgW6rZgO/D5dpYMI9VG8a0e1CVlFWsxJufW/3f3fHlsm+u4ItBj273vhlHcOlpCN
839+yu/rolaSNweKQoHalzD969VaXgJV+vtutJ5LNzEBvf3rmX/d/PulYrTiMBfpCvfvu2nXCHYc
17JD8ZTz8vfVf1/zXz/670uk+FZSaWbdYQq8r60ueX+f/OcX/L43byh4l4pg/XPg38fqDkpsZOQm
5Lic666xpxpqZaf9DoVOiVEJuj1R30bA762+AO0SRyxnf5/oOsKNcRtlhRqVjjTQQdYlcDl2YmHr
anfyUoe/fzAmOdQk84FUcNFvoe5ff34fsxT0UjGjkO0SGlAwjIB7CrMKR6GtwrxAwXpI0oEcXS42
YMU3N/iyeJJvFzQpGaFDn1ahVS54xmpa+c+t/3pMVc0dyntjgJZQ0x/kFhFUbBJC6IFkgFqzOvBm
GfC3uSNrectxgLoBmJdhn5a1M6X0EOQ6npzf4/z9A3elDOtZ+s9hf5+odcsvjE0LIqmsQgF/IJyL
J8GP5vyYmkoV/n18mhbLX2v5mGRRGY5Gw4675Ji/b7IS/SGRqtpH4x3YQxwjBsNc4eMUA4M5eeqo
qPGFm9u5/r31X3fldR39TT0woo+alTbh7RsUPTBZoe27MJezLvy9ZTJl/7mbNNBqgVukrt4DLepY
7MJObdrw9+4/jzHuXPxjgnx/Wf0txDfAvmTwW8oBRo7/Ilo2FSuSrOSh82Y/P1a2cXpZwsqO96vf
ur2rBdPq9cZuHp1M8y9b+DL7weBBZbUX1G7oZGdHK/KkbR9dKWCF5RGnyCC6dp52X9ijfwRk5Izu
5MDWCrYQdIzdeW+3gx0Jzm1tX/LOfclM57g4+f6lMtwXU/D1u/WLB0aXAxZ2dNUoc9R/kBIR8isT
OyiPL9F1KCgfYII3OonpbGG6Jwu+57tJASnAfcBnM7Z/ehezIFcKN2d2QcTPbpu4dYfq3LXccifh
XKw3Zo0zv6aAhao7TstWBv12qbUvTs+ai9627S3ttSCPfl/wCrJmb0uHXSKHbe8NsGZXXxT8HnvH
0sMJqMXJyNjjj7hsOJzS26jPHDs6FUPsFWTq8wWBPbRjIuTJnDY7FvnuVnX+qRA0pxdcuFLiiJJr
zi98j/w4mgFfAwuYbrWLwp59nUVhn1GrJV+0EWkCtmrGHje4i4EeUgCgUZeECoFNz0GFXhKI88EC
B0kFHQxW4+jWyWTD/KWgaSj4VIFkfSe9T5HHozg7NTCMYrfLr/PQ2q2Ch2iYFr5RnUn+bwdbzlLh
chXq101FJMYGWsXRa/x7dBcwWkyLzwaALN5trGunMfasdM+wsOMR3xFPb4lP6ND0nnk179q9aVJI
v7BiIQ14UV9qTw6Id/I9Nifg7KLC3eDnPa8wWp6VO2yKGycCj2+rD9WJKul0SnBcTO1QNe35kR2m
1Dqz+Sl+0XPUONdmkHyKl2KwOWHTNwjBCmAzIhTP0QNR0bZkegwfo7f5yePkprmzfu76R9H3YIH3
x3qfdqdB8KwSD0NXFvaoRD/kTvFZlads1v0yf5Y6v4sXO29P4gMW6W7qirb1E32RLGpcr805N6dE
Pgzn6qlojsL+R2XitPPbtF+K+0HeATco93T2bJCwcHMY0ViRuC1e16WiuKQ4GmSdn+VH4Zvb9TH7
YAiMmuCLxl6VNjfzxut0Lv80qdM9S9neHIJbSXv1uE7Zs97cWz3XByuuEqf5+7564+1DZyP6xflQ
YcCik+Ny1dE1YPAuy7sA/ngFd2RzyUbnZQvFLwDr9vhKreRdynaTM7F5xzOYDmHjFNuu+rEKd3G2
/kFCFLm649jZyoB0ix8uP/LJTEJeSQlRbU4MrhiLE+N2SKT3N/NagSh85sfxkUwIWtnQQB6G1WvV
24jOFWcVfAY+aq6ViunjSJeJrYrfzwdV8AkGq/wjTOzlxw9Gct/tZbRvBTCTpxts03BvUkmYn0vu
uOIDVB3MHqXy21mqgP2YT23zaDVfo/InaZ3AKj3AnXW3F7G1p7DV+Xxkmh2F7rOPWH2w4javIMBL
+UgT1IHPY1dSIM1YFYwfSnSZEPxgypftfY7MHLGird5EcXCK+iI3J/MKZq8d8OHliswIqDC/0San
snLDz3qJFPARSf3npUL4/bnvUccgEXOZe9QCNbtjTua+aXPdR8WZHPXLBI8BjHg/bhfr3bzjCssd
IF+i7UfqmHeDfU6TBy1Yv5jBumQTnpgmhAXMrQaqrrsSLprqfSj3StDgq+cQyvPjVhI9ucXlMIIp
nLxb7CbGvjGUOEYgheMXcfWGRUBKpCDqVgDVnMbjqxwrjNtd9NXIxmyVXxpbH0Br5avw3VGoe2eq
YB+4fol+4zV23+3UnJz8vPrqVb8zTvipM05STB4oGMDGCxmEfBN6fa8wa9AGt6m7UcUAV/06SuDd
vOhu9eFIoFxGMenIhcNvl7NljE98BZUXa4YzeQOD11x8MP/o+H8RfQil4JP5XbnJshjtpFAKbiuH
GruTlzr0RkuveiZYji6b+xHjZDtLWLUizwjM9KjfmTkrKaNeeFIZSD/COz6puuBPIReLMo58p0uu
CvR7b9E7Gu0ye39Tr8Lpe4k88YtTNwIIZtfoMpOYjrePz16opBB2wfJuETPf4VlC9e/hlTIQDAel
hsb5MN49zr7wZNwP9vxq2ta7cc/yx3U0Ak5Q8jF/cSPALri7rSIQcPPCH+yKdZiFXeRC31ZC0G6W
LYXC081/0WZsKNWlkRmRdxlGCKQJ9xtXlKHFd61syA+wtW/DobOR0gvBuQekkvn+9pMd8euDkcdy
YTiRPYQtghKuiWhaYN1zNTdW4t7fnPxowDbY47esBS/GO9uwIxxBh4YjLycoKIF4J5yEJwlNLpt/
L9nz4nxxEvTrgkKjy2mCxkIjLXb5/fwsBj9L6BTe5ql2aDxcOStbQt/R03RXq5+LZ/nKZayPLM/R
1TgNHiNaIUYFVkbI4lwZJ1Y/7Z5ZVh752OwjqQ4y189BWE1YdxxxC1jKTLvB1yoApHVLT/id0G5O
hErqrFh52f3rG28mRykZ0lZ5IFSCmth26ZELT/ApngmDUsjMo19y5JcRA15Z3LXTG79CeefX4PTA
GsqZRVrG6wWfQxnvb11/hD4kvPOHiueKApobPzLsy/0ae8b9KDCgG4/rciNt+skHkkI96+R+8FSX
KMlgpefDFzACznDZuco98Z93LbdBqi8+w6z44Wux+HMItuLbbux2TXTpv5jWkRFwVaptz5K95qQN
Hoe2TpMnpHuyKGyamcj6bjFB2tqE6kIKZAb6URGDqN1TNF5IFlQfy7AfavEm2R5ktJwzCtfhSv0g
ofA6PrFuokJitu8dvrSaNl84BfUxvWSr088BvHMUS224X0gMjvtbTZ9RP1iuKnMl7SZzSqPDWewk
PBgUA3eYdjmaFDZWf6T4MVErSfqe18GHUSf9UCTpblPYwu8Hw6ep1YpO01+6zhn0x4b2QSGbIBAc
7fRhXtmk2w0+dTtwmJwNWbItZ17OsfF0WdvXqgwKW03fZy68SDXAiQHn5xjHppqDw+rNZO94O/kS
pgKkaLBzri9FSWXRJ21qPJZVczrIV1k66uUdIcqgLDF/LaG0UsG4FQEaSHPZG8spxov2nGaOmsG6
Y1VbWi/ya+vU1M8aAjJIyXkFDREJ4C1+HGeAJep0GwYmyLHuVht2nnCDtDfznHQ+qnNk5uKMbu8p
YbiSEasHFe6EVxP8yVy5Pg/xSauR3j8k5TfcKuGZpdV4wgmXQZrGHuwpEXvWu5ac5jbAjnTiOfj1
izHLck6ezdgtd4vlzpdO9fu3aXUiMn8NCFRQaH77uo57cR/5XOhx3GUq4DqfNbCq0PA6D9y9X8yz
JDoYykyWqyteEAQEuaF7EJ66zmek1a/EK0YACh8aNe3FH61TSToUu2lzUlPX8nLEIpyNKEBYWR14
ApK8pynIDoNsZXHEP2YaKKIniI/zdOALs+NgbAVJ7fbsd1heyd0AktvmYwUCkK0BCTCYtHEnnQv8
Bhkp5CkkwjMLlKOclnWHv1J57L+W/qdEwEC4p7tXaZzMQQvlR+m9dZmURoBca16w3zgMdO1JjQnI
KjzszY6oshficmmpSA+RujM+rU5iw3/TWtK97AOGBYozRWpdiyzUhuc84I0xW1Q/LR+2Dm8Zx9yX
702NEzQWPm6G+NcIysXB6684oICZ3gseuaWnMbjwZWf/xQAEVc7mCbYQ7a9T/zYw3cuAhZSsdXjQ
d7QsCt0ZBUe0m7Np919MuTqD5YMlFqw1PluDn8t8jG0wnJuFFsSeyheUzRfqTSv1+NhRqA59DT8s
U8YBZ07smIUTwYSLm6jBkJ/qzAX8D2K3PM0nio80O/t7MXW28p3mbhvSaaF7kvgiBURSl1JwNgSu
JkwDvcRZO0+nJTZTrtX3q2CPsy04WIoYiMAoF/ENU0uG0MJUBt86/jGtxL60QpCofilQjv1jJpdB
RD3heabTrYWZ8JozbDpnAcHXHngEaLbwXM+2dl4rtNDxDCA1tdPldYGhiLxP74qj11vfuk4Uehs1
R2qCrA5NnqF7lDkjDp/AcMd73H4s8YOGOj9FT4OmglXZe1it154u+rljPj5YTu8DBrslJjK7Njt+
t85MHOMBybHyO35aLyx4yKOa6UEVDxmVXVyJ83g3UQhg1S2B+Y/VMVNIQwLBWf/EFOkfRtXNDxXL
oF29CKOPsn30GO3YdC+jP2Iphp9EEYpIjdH/x0B8utceegrDqpvB4h+YSYNo9+27Qfxp33GV51qz
c0pc0nuht63O0R6i+5sG359Cccrn6F0VCBmgZ007u8Yn6rvag4UETAO1kMbavmmDmWbkVYJLNbmE
Mek9OloPQwvNczBzhuW0y7KZVZHLrE77NMC7AHGW6LqExB+GAhwfUlXBLpRdaxy1ARmUzu4O64Sf
2CWeH7fiVcXdIlmDJHmDVYqZR2unrV2qra3ogA6OUu90d8XXprjjffU2v7cFW3mXFZgoeQCR5qbH
FTi5DVr9yKosV2hy2d0n/yd3xZ38NFxoxPRoNJSwnkBC31nTGdhDpLoQHxbiReYJp1J20wHYEiV+
UjIiRo+1t2jrs41wG9CFCjK4ox2bvR6sIedubgc7et/85agdE6KbNxyhdC+A4CvSgw8zOMW77TH3
ckRJwFh7MWdk2veGG+vvoBfcFnkHI9xlDbky+z0UJz56wbyIBnOq2atO/W75kk/MZDH32ufYdM2T
/kSRxZMpDYtA4NhhhDKj9mWY/EjyMUQFOVXQR7V8EfYG+6td4kvkKJGrCyAUTynCqX5+iEnorTvh
cFjLPW0M/T4+tEH8JI+7NnPzIM9cjcLcHdFUfctPy0ED4borkdHdKW75YInIah4TwpkrIQt90O4k
l4o3USHnZcuxRvck/lDsVGT4ON1rta9o/rjRWxuIqIOoQe31etgE6nHcS1RlL9forLnJ0bgTKCnY
xl3t1QcR+bVruoM5mJCFysfyZ2F7d4eU5PKYeoUPNCveXvW3+H18GkRXTMLMbZ9UzviOb4xA+XYE
A1cMTrvYLKsv0gOel/Vpzc+1fKhNr+uvXOjegfe72aUDz69CHR3tEgGBc5AYJFtBfUKO+hYTazyK
Q+Xc4B2wN7z+NXshiopvdMjiANz5oOzTjPh9qFVwGDYcxLF9b9JH1DeZxdIDXqZrAwEOXX6IdT9k
XWa3I0cQu32GVgdZd1mK3FNE+42tE8sfGYIw3TYxSJGcrW5xBFrCt/9rbeCMF8zmo+lVIdq/CLDt
cWTKiZnADGEFhgLfJd6XOvxw0J26MzjjcX41gCCQ05ov5RHyCryyETXh7gWMAv64auFM+Pd5jXCg
mcWuipYOrTYTYBAwRHu8V013PckWwlZOXcLWxrTYQyuwGnfgqzsjgGVAY/CJdJMd+vqayy6sYVL9
xjOsyybdU+oXgSWzZwdJ4qUcpMYZBmVfVzit/gejQLYJcUYZ0LZZs3cYCUBRveSc7OY/tP7YNd3Q
//RN7PipQFvyangDkh8hEAs7fR4NP6526qm2o7db9I6f4LsTr3x0t3/Sl/EzpwpD+d2VvjSqJ661
y1c7spxo3Yv9MV/f+58CkywFxARx3DoJ/JzWYV784IBKjANdQMZxlFqXtjgNKLk/Ug6QKaMkXmsX
e9pM4IMoH4AAIkMgyoPoaBC2eoXxmTt9MNPB2Jl7kvzr1oa9Uz6kjIzMj5qP+r5DtRs2d34A/0Rx
yDondypehNUO6jxrFbK4mgMAOPqTVZKX70sslXoIXg6nESrbEqZvuKdSKVJuu5fkeZKCUXa1zcke
BGBMbJ+t9q15pqT6NWT3ZFpCUKqXcYAKerbqUOopCaN0Wm87QkceWqhCCJkz7eez9GK+jYIdtAHb
+yNTUvGn6/CivyVEUVrifh1rDquStuzi7JKPoNdwTGDn/s0ZYBf4U57l+lvTOKfqUXlYyCeeDMOW
p1P+IbPvjb2NIQLS3k+Zg1Hn0SSoaS+/NJ/NZ/1lnbSwY2dPXeMOuABoAaW9FkzocXFw9PZIVb4z
61YfmdOLdVYOjI50p1HHCLS7pbmPqS+EQyhKP9Fx+ES4+6XxblnZXfSIkm6MCGtrR5AsIZrq0Xfb
q8yWWzBgScLGrJKfzHSwvwcbJettFx8oDRiebHiCpxLcbDIAAvAOkvMnYq32xPThUxOabodlN+wW
sAjO7TzuiCTxPentyTq3rf0Ib/CcG68bZTRfVN2twibEm64P1jl+p1+VGPRV38QrNbbnDxpA+i3a
PicvpFAZV5nDQldtn8xLYfk1OUBsE/anF+Os1S518TuFSJ7baHaR5/mYRvVBedJelj8wZ+t35aF+
ivYjoi0vabg8MhK/2+wy4c8AAxhTZuPhUYV+Z3+hWPgk2cYZYxecKYRzHgrnkRWZoRBd0JDZ3DbA
ELJ24vcSyKJ9lye7SfZk8XU7IMkdkpxR3cjl+2GOdvm8H6xHoxaOgxBf4ls/JS4X9v6/N+H40gvq
VnJI0YCyheOHIw4Tyj63vs864gEva8hmlTMdoN/HrDY9NOB4gvzWwkpWTESASFCQkTtKktk2r87f
Z8rba/7ehV8F7kF8HCB2QnmkCff7/t8/vy8d1IxPWnMtAW3ZEgf+5/tzuZP28RymIo2dAXmTf/7E
t7u/j6FCSYqOWduHBWbI09kOG2Pyr5f+1zt/P0Or6RX9/bS6i2q/yPsrIHfAf13i0ajdRS3dot8/
cXs7xu9NjYa95P3eNA3MBz1DrKqgX5LD35dP//9r/n3MwjXjPx/x++Dva8qiS3csNf7f1/0+/vfu
P7eSMhGd/3omR8P/xgwB9HQ73O8LsabjIL/365m8DPIu6jO3n/Gvw//+bBChMXvllWnVxySQzOmy
seCfzayc7a2Gi0GIPzUWBb0Wua+p3Wmakfh09sVAVtpTXNLzwufR2TblUcqhnijztZcsxNfZ/uXo
owrToLkj8IlO12CwsbTrifmQxsKnmQ+nXpXfLWMI1goc5SBSRhMscLXKS4KAgKPQsrAwqGYHRP1n
FbALA8tbOSKkX2rNZjCVkkTFeFL9aZJ2YgesANUda6dowGST/AV4+eLovbbHcB0MnvjY/GJ98gl2
kro8KZZEFKyz6zxvB3w8UltsvWpa3UzaIZ3tLSq5ZZtfsvI1jslTqHLMbN5wxdzDWyJVzFDsmQvE
GrqU/Up6l/QYo0gGsUuJL9uHaKqhMbagizJUtND3b1LhQ9S3+0rL/Sj+nCeFXtDN+oOAY8l3W1dh
C5GjTCbUcGN02MrGKFEAhdcTRcb7AlzUWczqAtQsduqu0dgcgY5kB0D3lVUEddg4BqzXqBR06nkS
sFY5z5HxvQ6L7OaN/AckyUmMjdc4B8Iqj1uw5F+SFKLQ+oUvS2nP1UYSkPTgV8efpDI/aSPDABXh
59eQ4wJEnP1G2EFBodCnsZ0eZGC6Q/VirBm9cins2jUETAI1nD7LhrctJr49WkDrKiPo1IGOqsI1
pyPUVYCyBr8ccqebdXIxwn3UgWpU5afRCibzUVe3DKqNjErmFmD2doipeQ7aO6fpswf0hz7mnSRn
nyrZVoG9g70hYS7j29FQ9Sg5Z0omfTfZ+NnHcCUXFEZskTW+A+TCGVt14zgYUocGmJagb3ST5cR7
DbtkWjCtorvNct/Gjfq1oezWRdpDOayvZdNRB7VGqqlKAc6o+pZiqOrJKBzmvnYXta52eYsmd0kZ
TBvZU6m3PjWJZZYJ6z5psz916cAQF924nJ8ak9V1HTSYuVO/7Kc8Q21YArSrYXwkdI1dikVzTnvx
bWvk3G1lU3Anhf1kKT8vo1Tv+3J7z/WNkAKDHFhZ5wIDEFBZmN/Y69N9ih2pAHmZdplvKeo3I8mT
pOE5ms2PYdXvIrrSmwFUYxOXp2WZDlORwr1pQe5OZexK4mk14quRVGEpKVhCW5Q/lFl+WJ6h7XRO
YU3yPqOX2ciD7MSp+qSgf4NztPzRQrW1ftq8nPZ5zelaEDNOjPUgo5jvzy0fbq0ri9cUHQYN3Xd8
JhCh10IpEc6bGPkgfKMz4NeDlQ3fMPghU7N5KBr9CTR5BxAT9C1SVKdt0j70CvjCUpNH0xFDYqT1
hE6ka7HWf7IVQ41IGe9ysTZxRT0Dfr6T2pz8o4OprMbRT4St2HEeXzWJMNeKS6gVuu5JCt1tuOUm
aHSrcorypzMiZ7BmVnG8kLsIe0iosWI1/aj9dgXtnIJjYFsYRemCRU120PX+JR3ZXZTyjFU5iF46
1jQ7CrPNvea5kEotGDRE+AThOWFucna111THR0sSqMikqNrHK71KHdn0MXtfZ+llSoB/yd0QByI6
LWSiGuSEVaE8tCZOhJKJ0usnFDEOSCrDe13FMyrrZKpzfEFromv+RAN9Ho0GZBkqySa6rZoaDirS
jiFHzqgbvYf9MLU2ePNENzouiI6Gljm+1xvdT02g7CkQe3ZdAVccuOQlKdp3remfEDw/c87PWyfv
WhLaBVYO/nniS2xS9Mqtx2huL+gLB0LTXFIVfxyhYmHoDGicUZn+qMtVqRfVjhUdckSdXGQV/wZF
L6jIi5j/YPZoyyBMHUGbQHTpIvai+eCIU/El1GYCuHr4UfWb8WLR7mM1hx+mDs6gJJ9mt2V7oMHL
AR3JEKkLF/3t2m7QbgIUbq/GcO3H9GdI5fUiDYz+LQatrlozJQhWQWAPtV+aU0p5cMy8rG9f86WZ
nR6dZuWiUAkRGhAs5bdWyrLzR1dpF7TJWzF86snGVBfl2a5XsXKkcvMA6odyeY8D9Tle2v4MuvqG
KqWgLtXQ/WUsSiNI+USi8hmBj08NbpVryLdW161Wp3buVBYIUteVwPI8P6U6RH+B3iSwTxlrmoQt
bE69HgC77AlFEwqLYQRirdIGzgX7VzCzGSiCmGB7l6a+KBW9L6C4+JpH84u4WCvCRua+qxGNrBaI
rcj4v4idSMYuQtBtxoFCSJc/ipv8VU+JhxF4aCXOElOsbTSypwJwiSHlIAhWXTsqGZX0gd1nQkXM
q8sMvFFUTPtKrSVn7hGiDIXxaCgR7SaRNgPeTWBNlmIn5Vp0QuwHUBKgT0NZv6yC6pSI29n/4+5M
lhtXsi37K89qjjS4A3AAg5qIrUiR6hURmsAUzUXfOvqvrwUoXt5785VlWk1rQqMoEiRBwOF+zt5r
7/KcEi1APVrS17wrA8xsnc+npU9C1OPETEdQaK+Kp07Xet/beBeVpgTgyZOJowzV5Thu4wDqSyOS
TYw4bKe76odI1XH1Sf3/6gRzYNP8OyPY5iOL/0BDF//NC/b5qt9WMCHsfwgLpgQ+Ixxhjg2C5LcV
TEj7HzZwMcgjCrzHYur6r/+2gsl/4A/DPYZ738VXboLy+W8rmPwHyBTPxnvsYfcnf/v/xQom/+5b
d0w+lpDMFJRrmRY6f+fvvnViFcuqxiZ6JbjN34mS5voSydSbFYvFKupfS5tEys6OvW0dO5iOG4f2
ehtXhzhAOhKU+QtX5B8hBizkbRGF7uIaq2gRSSXOgkI3feMU2NN7bHiYuhsO9dG3jwS6vQ7o6u+L
BM2933pq/5cf4rfn7b+KLkdwVrT6f/8v518cbssXs00fn4prm8Ab1GLg/kvghF1MVepHXX8NJR3w
wU+ouTNzsRtCMdqwuAPyEW3JboN7THAl1xPt3TXDKK5VZP9qwaae/bG/XyOTpViMm53R7j3Zq0sD
qdUcmu7BjSObghyBT2JkOd94QXYJvOBnDyjhaI7FU8lc9cXNy4Yeku7JMKvIAPAKnAqA85DEDudG
ASKb7HZnFPVwG/ZFcra6ITmnLXqL0dU4wiY6mDjng7MVDQ+BAZRcLwTUbvSXxojNRG3nFAZdY2if
z2qurGNhT4QRhXTw/v0+VX/H5awHiw3JBQciyRjm/wjx4MoYeZiO2ms4Q77ouyje+73d7cLWDV/6
kJZaNU+nFU9uxUZ8KKrkvS2Hn54NmzT2a0lzEaxYkJr3PYS7Y1u23a5QqBDrhMC1xnlOVJY+oean
NKPkK+7Kmla0AzW3RUySUQHvq744h6O5C228/TcDLGWoL8NLWjY0bFXyPGYRmtcMj9EhiypKBzIv
rzbZkofaCdAqSVzUXB8zcpADOjB4bra1IPhkkoN4sVz2pT8/eJHK3ybAmL2b0692quiSivJ+wpID
vi/dxNO86PecpzTGt5NEXJwk0n2nq+8sCyl8rliY//Om92MusxMl1n//e4j/efLCEaUWIV3FOQzw
5u/HuDsBmzCqTF/BL6bhDK4NBj67LqF2HGH0SQIZn3vbUZcR8sohZf2uAgzRMjq3dcOFt3CuXWub
d3Fb7CzcKz5tm7o23/795/w7ocQxCZ93hedavmSM4WY5rP5yKjrmGBKYHRZXUxr6lKTOBS65s3Mi
3AYd6vX/8Hb/knr++X6+CZEFcqHwicb8+/tVHP9z3UTllRWDiO4N8atmOoh3TDp4ioR9Jbet2CFD
959rTqgbE6e68rvy7Ju0zjrbfHKfrMkP31rLxGg5WAxn7vekpnXbxvT0oozKZBNUh5IpAC08YtzL
OScqXFIy02ag/gPiZR2r/uLWZQcuDCiHCZ6t1HI1+fsXcl0rjlhUxVfHtt7dDE6di5f7ZvREw3AV
1ptQoTLFVkyVra8wHjESnZsZEkai6qeYMNAtjo9dK3iRNTEakrf8sN6ktv9LgBPGqsApOIkZ1B2L
5/M4F/Qh6frLrmFkF3w7t5iH/UDJLgnqgaj0htl23qMCMCxxMhevh27c7Aonh6kRfKAvPql9UE1P
E4mBYPo6F9hB5iEHawHjADfte2hBQNZYZjrpeDEGJHytb2Irk4gZ3MraGLr7o9VmdGXxAg2JCyqc
rVjceV4g0NWkFENVps9BWWD8stviP0BdnAUW8C/7HZyAFGBdJJZVezn//nLgmgrMl+MEdAa8TYvh
/0YYzvDoOc3XAU7wOeoTiRzOQ/8aTT9T4SW/LKzBMimHjzp1Bc0QW91HBtEG6WAQ1yTd4CmZDJQm
y3N7TbPYmH7C+7jaqXVL+kVCYqdHlLk3RRQyUVzUWU6B28kYiQplf9gioHtePUH8cLZZo/3d1M9I
jurpIany4W5OZ0hStm/choV4HmRq78mEso+s5fvNXJvFEXZuvS/s0T7GQHMNoxiOI1BKeuJFdg1p
6vRB861nPn+fWVXzZruPjdTjF087BEmK/0BrALK2HLp/28WWDTYH88BCAVzylv6+i2FGx2YTtdal
zYN4U4tMnFlcibOpR6bYIWHl2ay84/qP9Wb0goA1z/KcBjdovf/zNSIwflRzhc7jn5v5y1McF8gw
5kFe+OfWek2RpXenavu53fXfxIzyFn955qwMYwMHj64aAKCb9eUGtaFbQ5Kcsn6gP5/9+ZbrB4wg
Uu0x5799Pmatn+DPN8enzo+Bl9S81VG7/b9+pz+f/Xu74mceetPp8zP888v8+fbrPz4/03r38027
Kr9PxFY02CJWcki57KL1CYHdeMbnnl//s95M6+5f79qcsml9jbjGH0Qv5l2gwzvDCs6xkP7R2cas
eC69YOiDTGPhvayCfdt3qAqZx74R+PfHnLUpi57XyRj+6Etb3HYp+bv2/Ic5tmrbT/FLm0YfeD9m
3KLj92pJ2k26PtkMRKbiYzx3vlm9BuAIEi1pHGsVHqh4fZEx01WC8i5FZ+6oPocHsIpnLvjVTSfo
zSWFsbMkjZUoKNVN1VJfC2umCWkgr1IOJfl5j4PB5TyEVhZjAmvxrEOrJZVtblkNpS6rbw8zNatQ
1I0mSH4cxbuuZxux55YbM/nF7Gze1MZM6nF8giaI8kyqL2TqXVX8s076a09c1SW20H6z7t+nqoH6
Le+70J92aQJZBFstumfV4izu6IdxGtA1R2IkrfIpsjouSKrfc/q+29m7hwMGWTgNwrhHaWNp+1Db
2MYTGyN56dOA9BZZm/I2ldFQbE6ruzKt1U7HkY+0X3ydxxlklHVKLfcahjo6Gy0GNsKhdh4lvCM2
zZ0uGnlHgg3dxDL9mgYmMjh6ICIbfyZO9SztpkP4IZ+SsLn4NRii2UdFFNKJrXR1IDsjOmRkwxdo
RXyc1MQFbUqI+UXX/yC7ZtuAmDm0gpznEcr4vWW/YxjfBGVFyWbB+kXWCLEXGY2hiiXyVZxLgmEQ
YDOoxLdNdTRqqKWRUieu2Oe0M5otqUXwZb1m66SC/eDy6yXjj7jOnmBDGBfpMUqWtnWs3HEfUki6
ndyaGsHIAVZ41NSD9o5FMyDP3iGCJkRrMLMGDtujSOAS66i+q53poKaehlUNnqFJC/Z0OyPGHKkx
gNJAyNclzG5yhuLUfRU18uxZhsUNYVx5hqjIkLrbuXOJAMWiDNdQI2xcAw/UYCAxk+Mf7pCesvHN
dpKfquz2RIxgQbGTpwLo/J3nuKcSd+qmHGpvXw/dLpH9d8uN7jKDJqMRP7Vc54G7i7uiTp9poHtJ
BXzHxiCPvFzewEoLDHFuMwdmcFTfD5W9qSJ6yZXuH5paNduWld5sloSIgWfoSqp9YVNdDUd2uzKh
FhlrMVzc0N/3Nd05PxC7PilerL46AAsNt7qsmpvOtMttGxO/MY3o11qboTWZs5+z3YPxrNqBRj16
OmjUFbEgzLr7a0etm0RwkwBGaPk4iA/mpEjHMpu9cilZeBGI89QLT4OY9kXifu+N8J4BKzsBKn2j
JZeysqumYyGt00SUxM5JzROsZmdjuxknqQofbbKuObWSXRR85MpotxaTjX04entW6/Rkp2rvkQd/
7V/cJLu3iIQ2GRBvpqEIaOHQctdeN+zww147WjObvLMbwED6pQZIthezAM6FyGt0OZXBJxxn5pfg
U8pXJlv7JPFfBxUm+yIrQYVqtKOy/sYxhJyo8LyjBcEE52aFzm2YIfbUzjfDY/8Bv6SyVKVyby9U
2rwDXTGmd4Csmp2b5QI6hA2C20fmpApY1aaMcarXtPl979egUQnxCYutEbtnlkPfcfQilmBPx46a
d7YHhSu2GP1USCCIfWApNm6qufVx5oOhTS5jjRgFjJnJAJltKT2yUJom+0yWV3KTsSqaEzt5zEjg
7OWkHzT9YPBOt12TxPwAVnNQqkq3VYAfMWh9fz/3xJS1VLq6Nn1P+35YBJhaKZww7ZdIp7cw5j3E
G0vA1ohnwe/aK5mmZW3I2zFAg5tUSu+GeRTbSD22M0pba2LR2EJ5a6YK2wxCeWJhUepkEJRsgUCn
ro1zf0+0hDznyDn81nmOzewQMh4uni0CvQMwAxKaZBFka/5Yt2FddAyyoMCw8t75/Z3s8OClhfXi
SI/IHX7hGTqm11PQmwI/3WpY47JGPDy2Y72RpRj3vfXBCdYfMpK7UwZOZIYa0risDxGzavomBe4o
W2zHNDzkJGmMRM1sp6aDr5LwZ+NWbxhin9AizN8KOucQ+9FY+0sH31Jfm3qkWt/uqnw+dHBp9sS5
7OuStOcOIc3CcE73QzoEqIuNA9GvKPaMcaKE4hU7M4YMCmZ221nWs4C1QQGnZAQgR4x01valM0BF
1MKot+Cy3L3f+iStVM6BwsSDm4zPSY/JuYwuZh/86or0l+h0BOxuPDozRV2orl/NgqKpiIjOiGHP
3JAm49wkY3epWyqq9gBxIexAdjrFF9XgN5qXXnoPt1w1Sx6SU98SC6H9hg7EKa4s+8cQ+0cweOKr
dIx+55v2cO5D37gWujQ36zPWm/XPdF4CwFQ0ngNnplu7vGx5vWDH/PBC3rufZ+OpHQGiVX3mIk0I
QT235h/rNvQwXTBbdl9qrqd7Ozflibg2434yMngYyzYK75FCMyXsJCXKGDDYlRBMfZd1NBktvzG+
9XmzW7flzvl043INf5TGWIIuRLsNarY8JxECCRCRH65RNT8lESIKOtVXwxZk7UkDgpH0h4th4t/y
zS5/N0C0rU9l12PaSkPKI1E/sXobiHibZxIcbA7dz631l2TS2Q/pgijPTIgPEL9aWvZGvxeUWl6D
yv/qLO9rdumlB3iHlNrE/m2GEZ2e1rmEKZeMyvYn1JPZbhCqxvWPvWDqaoBiPX1NVs00jnr/SGdZ
PJpdgD1ueZppf7Hsyv4+acOE+VA092BwxcnRbb0fzCZ+c6X3tj7Tme1rkkfySxd6I5rD0T7nhg6v
S1iBXWyF3xvvRY6wtHaan14Yo0xTVvLsN41xwN+K261FHm3XSydx+S42SG4yKPT3sfTtTTN70X3n
lv5JTdT8e7NpWcF7L+sOEln9wOWq/pI52tpxHgznOq2bqwOjhnwF2XyUS+rAslWgC3Byy9J5qkjd
OqqFZld0cf2UWbgV1qf4zHYh3QUfhoPi3hMGAiYL3ZRhZMau9krnLfCj5/WpYQcKNFnKBrWJ2o+W
wDnnuLs2FnrkXHX2R5v5v3ekh1qAbnP/JIJZH70wqo5iaM2noOz7zzceyGCoOs+/6WgFXB2dq20n
pupOm8TbtBOGm8jMyx+D/cWYM/nRBxEdrb4xl1DP9iqpDn4+oTDORCZl35O4RbIF/uquN4zoOvEZ
0aJZxQ+/ZH05iO8AJeBk2AOKRXuwLn0p8N8tb5Fvxp4DzlTgmzKvnS8BvbLL0JE4BxjZ/e6h0l4/
StNRXW0JlPMgsV1EBeA+B/O8dbWV3QX9cX0WUz60ELzXtRwNi+wCnoCmwfuYjKf186hAo7aeYvOa
ZmgQfLrdW0ix+qNHOPj5gaK535SlH1yBqSR3Zu0iKm8d793lx1qfQR2CLC0vr+8ZPJ1zNMkEtdnU
vmt0muu7OP6A6ioW4j5jOX1ufRdrECPeN3zhn18b5Ea8YQdFD4QV5+d8GZqWxf03FZc8lR0zt/w8
0g/0Qxpa3mnOTLmb7Cz6Bih+v75LQFIcBnN1jBMjZm1QzyAPQO1yME1fE8hq63ZawxE3tavSR2dq
6hMxQsleKSP52ocFsVn8RvDbUG0kzfiopRHCtJyJf044vZgeAF7mGWnYEhrFKfE415VNDhqGh6RE
l0+A9xsE9o0zzuNH7IEgc8wpPtdOKZ+c2vwxGOn4wcmDoitQwb0XMds3I0oa7vICU2ZYdVznNZNW
cDQVC5sgksO70Of1hdJJQLVQ1zhxPc92lhlBd/GK1/WfFc1JCqiVug6O117HyoGOtmw1SeenYTC7
F5JS1C2EaNwaaTx9oLCVjIUfLUSVfWdGIHQzs36VFPjWj28q4s0oa1lEFgYAfDLALesGMdy/txBO
njtNWy0u4bivjxdRxSKyJXJ5KpmdFKQTgTOSb7NrH9ePWAI+2g7hJO4S0tEewJi3n1tUqYeRwM28
xzhR8txPjNXrJhXZHTLrIpyCrTgURjNjulbpVzO2t+sm+zGaSHWOBQkpTfDYThhbfcUizSDH/qEq
BFICXYuHSsfW3dwOhKYu332solvKPPNbWTiszwR4cTJK528VukfRTfMDbY7uRtlBuhsrcnOIRs+f
O8/49vmpJAdaEJfDvRk7NvlN9AXWf2joYGnoFq/9rCo0cbj85NilHyj210/bzYOzq8l3v40yKGul
DKgRy/Lpc+/oDjV1WGnG8gC5X6Sjz602onsdKIw+u2LITqMF0239Eplxllzo372w7vaWVXDIgFV7
9RpMl8uXNIQhNush1oXQw9fDbiJJ+l0mB1NGP8aeS3co0vHk27LZWVzbyY5zweDRJoYgUd02iXo3
BIzz3HLqC4HmTE0KBDrKLt1LlSoiod0JqWDfc1XtEI47JUmNyDcGk8WqsMUBJDQ0eR95MDM/jIzt
/DS1DUJeX+9Mr/IPBStYLjHf1ZQaRNCTmmoN6Ld6TRKTPypU/57x7noV7RkRI7Yhl/S1RBYVJwNx
bkFtncbeOyJncjkhWxLCLFbVoU20NKYt8AeyfzYy+50yBuFenvPWSdJcpOz7Y6dauY8QQSGCqQD7
9xBX5jatEda51edNCFfpxqWetPxoxcn1Yow2693RQbvY9fLcjHWE/RTyxJ+P/+vz1ievN9ZCs/j8
s7MjYgXm8/qydQPr43Pf8B7r3T8fZBj3N6XrAOpa1YsrQyTtwYzYFV5aQ1Mu8PR0YVs4GRTEqD4t
3goXvXscswKKjHY+lF77FkdfYUL6TIjzDBd7X530P3kwyHuZ61Y9c36Q5CeByuM0tDE71yT/xZud
G49dRETXh9ua063hi/ZUNlj4Z0i5u74jzYvOY4KJ6d61O/X5hH5K21Natphhlpv1Xno2KU4drVE+
wyfELxbpU2v+Kg2DL7Sidz75O36NAwh/EN0YufcH1OJdPu3iuv8a67A8u2gJZQAPwCXUjMTj+9y1
7tyw0UCqkH1ylqExSQkHKlMwlMpgwZDU/ev65aiOVqecrBCzYuQYSuhB9ve0ZasGK5V94cavQNjY
tm5fzCQaN3ql7QyAV0hFMJFet+IuBiC3b5fH1v8Wmim6QkYRdVO6LbB0R25ToxRwt0wUwqpFgrfq
Ua3E35YLVabMcr7xnCCxG9WB6diLTnnY0sZDlAc4ZiTgezAi+QJ4JmdjJ4pcnzyv06dqsvSpDLnw
lgUpKADNglOQRumW6pXzmzGzbn1F0qzvm8cCo9nooFe021sRJEdNy/A4Q4HbhQxVtFgw4850rbfK
oeSQxJlx48yusSG4UGO4aR47u+gOJkQoIH/ZeJDavVPGhJgvhr13QxeahkgFnG1uhrfYjvduWXt4
LXwiV6uNjfrqFC06WoHD5NT0I0XIPlYbxxshMC9tvaoqGX8TOe1EZCEyHoMfg9ZkwQY5ju0mpb1m
XW2Szg5Nqe6zuQ63chze+uXkXLk1esHdrPcaOmeU+I2h2AO1x26OeO0IlPJtjn11CbI75XXug1HW
0XmWMN6KpPJuO1560UPfbzINsqOpwS4kiWPvEhcDSEwq1SFwmyNxZHC1A6k2sk+ngyN6f2f1orsa
RLHewql5a51uPreJlZ0LbVdP84TODQYmkilI6/vEMohp6IiTownp7oMywFXfCesUjGD4ppG5xRiw
NObSAAHNILLMKot7r3P2RU2BmOjp0qwQe5rTS2gPwUMK7XxnZVm5c8xsfiKiC+1raVWnpqNmm0Ki
wcRKhyNxamLPByGOVZ7JU2T7hOJW7l7NwKtSKFIsh+oyO2grPScskU/rTT5aD77GHL0wdrxlAFtB
O3/ekIhWoBTCeWa6xo8wjV9NH7sdEzAyn8ruTUXGjqxTmg0URFyz1ifT4JR3+3fHS8V+GuVDZMn6
5GqHJbiXHCOLhc6uZubPed2j/o9SdpAUzWGwyjvUkfL0502p0AggBhvxuJXfgyjHyFGCW4yU9/n5
Bw2fa+wz66Yjjm9bxUl3Wm8oOXWn2H3zy3681Zygp7ZN7uMCR2wmx/a0PkQg1u97vZ+gw3Cdt9ng
BMzGER1VKDgN4+WGvARjZ7ojeld64lRrHnKBQUrbYbXNuiChHKwjOJLrce5ugIZB+vGn/uQY1qYF
gXg7eOl0dvLxLk1K/8aUwFhcl8tonfnd5836J1JfF93o8h+T8rkqh/J2WL7JegOoytkGRbEUu4hn
XRNXqxCeW04mFnbfyMI+Xl7L3nzxG0b5KOAjrDee6f6+R5j673tszCJwjl5+msCMbJUYTus9ewz+
+uf6D7Nyt3miqmNYKwwAy421AJPSOn8NbZnsI+E3p/UmrxnHggWY9OdjXmrQWY9IeVtxSoHVczEg
kAGpvQtV0VKvXYh7I5gtMCbLS1f0UgT6cePkNQ4q2x3J6mQliQr9THhOVuFNRdNF143SqMfYLkHI
Lj6tiuSNoXyz+5lCjW0+oiq2mEtU8L4FXod2YrwIlx6s0cJ5ypqlUcq+Wm8Us/Wb0oxBPi67pMsB
/YkM9864HBXr10kbzqGA5bppHAvLI+cxTj/MzknODrTSehIDtjfGqXXY6hZOVEnNkEZI8EB5DbDF
bGW7MBrQh9r2eELoEtANGHA4zb55SpI8vE01TkWyxvEKu5xqJEdi/F3/9gGVhkGXkXORFFuTqtrG
BlyRgxw8dU2xy6yAa3EkOdg7aYGJdMNiHwXdSxZKmHfLubIOB+u9f3ksVByIflvTceW46NrS31Wo
DS6EUCe7DBvDZsn4u6NX6GuKzBAxIg9KghmOBzjNLd1dFmNwkV/SIq335ph496OS+45l7gc9GOIA
ffSDfkrEax4Ew+1QG3c1PelLR6YAJeCQx63wqNw5vbNQ8WBC0Pt4jOp3P5eXmBYraPZmPHtIprfp
c+T4IwkHs38t0BiUltGfEp+GoBXRW7JpiZPGJvRhisPpfqixJqnWAAjsKeyXyKDqnZYDbZqsj6jF
SudOOOUhTxV85yHNiS2SuHEj0qp2VbIsV1zniuJleJRUeHejVwNKzobh0XUcllHCDI6RAsIyGwV8
6IIqsbIeAq8uNtKndUMCDlpYo/oqfBsMTL2M1skoN07ak4aFTuxGkHu4VzLDLVmF5MFGnkSjGfov
WZ/8bMygAn/BX9TimQKWDCpZ4uNM8x37y1jY8Hpc8d7ZhtpZtkB9IfP4y2jXu/Vxt+rpIshI3Cor
bd6avDmUiHKf/KH81kyh3PoYLM553aqjnBDAyNl5qUyn+WLT57+tYgAKXVjoL6WYne0YYpNa/+ul
5gbKNDGawEv3Og8BMGfIrm/Nkmuz20/NF1cBnIWo/r22Bb8HgNCUJLYDfJ6IUg5O+mF8aq+pSvT9
emOROol4YvRvExTflCtL8dEaDeKB3HkJO4AULNVIz3Wy6aGj3c7a461uDe+N2ML4WAzphUZKtzPK
SD6Ey70phq0TxWN5bOyCU8dpU6Zz9vQYZY2xkY6aCFSayi3ar5ZdrWtgUMl00ycmMjdsByd3ZgTK
4Bjdmoikj7rIfpHyaWL8rqo3v0/pbcSaYps9G1tpITrzPLvfM29ob0yuld/78NlP+2NYWebb6MUn
PS7BrKRmvrhyzG6LEfU7Ci7qycTtacPhQ7hcRoQa0cjpGdnf2GK+yMYdgMDgJktSLoV+qx/x0XTn
UZTBLyuFuaI1UqIdUaq3Q1NXbw0Nji4ss3usD4i+Ruuq/OKJzpR8iSOrxdvK0JCAmZna5LYZO31f
8C2UO+XH1moLgjQ502PlWeeYfK+JVtfEa/jVuNQVBF5k3cWSzWX9S7iI9gyzpnPj4mizCIW2gjm6
PxpjZn9xx+zQzGX+ffCpswV9El77bPxWj9V0R1uU2rdjEbfiOfLRWW7mHhJfQh09N+2UFYvL+Fdz
kPlJ1j6gfdp0SCsQ3YNmigM1PVrOXN32hF3hBSQ4tkQsUkw0tGXA3DNYglslxcqbCF6DWwlk3Jqp
RNDA4yq6b+iu1HbU2jkFfli+kOz+4Kjaew+XUgKlyuqOBlGHYtpX+yp1TFof0/TDy9TOm6P5m+/3
KKKyCFKHZ8FJMgnIMOypfW7zmhG0nuMfYxhvvcpVv4ykHtO90cNhZ3rmncqq3TGQRd8QQIYIwyPc
cZ3pP3YT1gNn/CL80HqtHTOmgciFQEamfHWC+vef63/pcNIkdZgqlgSuPKuRwRmW91fb0vOhJi1u
j4zZ/lo349e+gbaayOEP7ZjztYfYFva4XibEAGcv8Zng2lSAHZWneFdxlqgmpFcaT9RNKO+a6oef
075H4hG92AGNALok0zE0PfdphvpMGwYvo23Nw0txcJzQ/gMH4PeSZvKXopj6LeKd/D4LmSXFPorz
nCyMQz6lCc2GBldYn7za8fiNQNPkhvPD+5Dae6w9Wf8aVElrJgDiMZdHij8AKXTqQstzGJbLjBKp
kwY36RTq0+Qq9RLMQ7hLmBEAb5rlNnQNsbPGfriPM/Eti8P51p51e7FndytUUr1VjOx5Yr/2Sg3P
Oed8YdntfWyEBZZtT9xyEOEqdbxy15hpvu10B+3aVrCP+va5rLMXUVvtLrHm90yWGOg8yboGeuST
NrTYNl1vHMO56r/wmq9pQ7R7W3NiNLSKN7U7B5uJaJft5Fcs0eBvfoFzDcOLUHltqa8WHf68uB1r
U+AK1QSdRua+toOOgml0tCglHSkzQd9RA4GWPbGEXF/LndGmcM0kdRnU8AQNS5MFYy8BOqXg7cpC
us/NZPs3uizUKQOYDEm9dE9t2oW3VI/mg5U5lyQ1o29RSLbRnBnfI2HQo0tG1q7hZGwnRuQfevxp
jwM92MGqLpZhl5ui6QXJF93baACw9srcuUs6/d40onnOwgq05lLfVF7jfHjfxrIKD7p1xMsgZHb2
21w8FVw8gaNo8BhNYb3Os/uRVGJrRGV7o5SSuzmQ4a2QqoD1kSTAIinMeWXdQhYG5pMQ4Xkbtl52
oC3CRcwMpzukMtQV4tI90P0qL3YHzcOxjQsY+GhHv7h6qhrYcqQjys3vX7CVhLiH8kXletx6fqo/
dJzsUSMbB2eIsluvXPaKaT3XaWzdmmlWnauAPq4g38DqnfEpmkfjKtr+sP7lqB7LWJboiy5aJCAk
JEEDBr/lxtbPFLpm48Blzvn1d2AdAABo92NAEjvjdSF0wy2i+tq2NDLqen7VI8IL4cX2N78HoZ5M
d2rwJgSV2rhYpp2fp0kvUiLzjJ/rv2+a8uAa3S86GQ9DEiAsNCymFvE8no1yussikbzGxuSeDeRz
4FwT/35KO/+esxKoWitKfYNm69foZOYmiez5SJsqec7y26bR3qmZlHsKTeNZQ08/EjxChVTJ+VoW
6aVwWIrpEXzlHLSEFHTZvJcRpIB1Ma3zrj0HmbwdBg1jRxgIYOL4ocuRPYzKJwTghmRf75oNLKuq
5RuifzIgrDDBqoddMrzm5tRdKF54V926OeuK3nlrouiQ+9MMM0NUtzSNQVLXutzFZDxcWqf2T2zu
NTWHLzGLqjc5ktkYDMAQgrr6tnQeP+IIII6dDGo3aYIiFmD6nm+TXexq6G+I3fJPxjC1kLqKH1R4
79sslo9DGnp7cuOSbaUT89B50CqcAWB7q/SJtEv9pkxq6WEebfLlNOk1jBEZ1yPQQue7CXR5WcIP
j0js87PN1H4TRCLehqU+tH2zfPPgNcTPzEU7i34Ey4zSGI8KAeyujPGPEhVn1e5NQ4I02JcWx6cf
7agXZciDRPww90v/PjC2ppy7VyPA+6LLmEtdQEVphqRiMf7towLboKOtZ9uly6Ji4lylEWfbARH2
MfTHYJ/R+6CFrz/ygSZQ1+R/UKOhqybc/G7wmC1JFT/VRNhvibsB2OD10NgtBuxZOdnZzsvphvxg
99Yws/KoPXK8gqFDLjYbw3wTS/LS7AiCoFtmX4hao8RCvb5osU1SzPW/m1wszCjMnys3uW9cbW5t
3Dv3sbTaQ0UW2XkqYxLnRagOoqSfKjt6WYo86hJ7Xx/k5Lm54qD9lmtYHH51QnfgAweovo1tKSp9
IRBll5k4TsCv9sWDTJxuw0eg/0QsCTj6Dz6U9Rq2IBLSInz8P9ydx3LjypqtX+VGz7ED3gzuoOmN
DClTKtUEoaragjcJlwCe/n4J7T6qU312xz3TniBAkAQpCibz/9f6Vp1mxpavnm8pYBkPhUj1B07g
Bi5pR2fUJoF+spubRSpelHEDxo0kE3cmEgUuUriPa33Yc/9AFtUTQmyJrjnXCXf5qpmOEQL8PSOO
cGUEZk4SFShnUtybc+OPzZm58p3moskKO/k8QoYRWW8dGZsAP7PBMM5pbGHBVHe39jXugASMvSPO
eqbd5rGZ3fkZaBVtsuNbKl9ACXI9vsly8gqKrj2TEnE09EK7hNFsrMaBUzmnGvYCpESkoJs68m3y
pLjrfCu/08SMYdSJL8umIjOQ0xaQmup8usNq+kSCnPc06J2BvDR4GZLGvSbiZRj3I6WThzSpKAC7
wtwPo3J/2tnWr6iTeMahi8kmiOoZn2pTkr7IUAefo0m74pvl0vFNK+eb4/biIa252rdF4X7XhbEm
DyN6zCZC8KwOG02UfEv7IdgJxy0PXdSNLx26pLQcg3VR2PlR0+z2MXM4YGl/HPwggqZRORGlv8Ii
YyQsH/k1KEo1XXxGCbOKpu9dr6a71jeS7SKUGmF4wMuNNzLJbqaBcU7V+N6asQx5TsiKBz0rkdh5
5plc6BnjB78EUQvjC8YTsvDQU9Bg8sYXxiwIKcMGfpS1MesouzKHKDeybIKtW7nNwaGAoWoH0e2y
SEaL/ZIlsgmIvG3szntaFhml3clUALtifJGEhe9EGqX7BLJCFLkEk0oQ92Hc57dtyO3YLlHAkHBE
IFoXw74PAdsRxl1/o1J16azwKy7NA3PxgaEVl4K0Z/rq935+V34zJy53aa8YUa5f7VraOQhScsjG
+ZDvyZMDLkTb56kjFByHtf0yAAfjLmXcheQcULG3masnxRNeUHhBVGvTCOk2cTB/BqQCn5JekVPq
pj6bGviXJNLRkEvbOnaI9srOMG6nlmlmlXuCsYmW7hHZOhyTzNtGmV971+5u0yG4iVyyp8y+QmRW
0HDWELV4HtrsrhbQ0Cl8By0nWjZYJ9gAjK59elQUMYMHv+3WQR59ay0v+NJXXg3DtjbQiFbhl3l0
yt0XJvkl7pYcfy+07gF/JVglQ6+i+ygW2bMTJ5vB0OWtAIu+qorWuG8i2zsKv/xqNLFxj47lTPSa
OFq9Wz57RCqWo0hpyIhom0xjTbEiTb6P06lL99I3wychJ/lkwgQzm+wnfazuVnOi9soMGHJrGOCW
DTXKC0VVYfZJxa0nabzqrbTQZvW0IHRs/2XrJYesgsnAxSM/dF3QMMBg4bZEpHfYW3EGFTdO1qQH
xkAGIZgj5bPKoT0sdecp7gCvlHbxFpBwj/gLQUoTPdbWDIOoz6rXso5o4HjOnxZtdrcMagaiGDql
E+xF6aenwqmMW8pU+m1Bq+UWOV53kmAWuxJkAmWpV29AWEsCVnKuovCloyZ8oINHuY/pOzXnS9Jg
YxJW8RR2Zn+1NDD/RUmXnnFogcP0rdeIPs81esa9oTBUdE2Pjg+Pk0ql9UX3rWSXgIDYNZljfjFd
5ALj5OWPsjAo1fvtz2TOn70amc7QJzPT11ZlGk32jrpeY5jhTWsM/mPhAWPMii1FK+c0VhTJpmY6
JA5XuhVFD0ZvemRBQJ6s+3HQI+YE7YtLAvP9simOW/BP1VAfnLqiZshdM090ELR4D9ZdLalqIrO8
mUznh01Ja1312ksh5vEU9kLieo7Gi+HU0S7AAkjnpkdERDc5xbC9z0c9/8KMj+ykhjzspM8O9GOI
2UR4eaD7TmxXHrk3qSnuPSQQnW8SjYhd66GjnoGjEcpt3+3mFn4z1rR0Z2mWd+v2yRmBc/3gOpxM
paao3ODLzCCnKTJRnCwpqh58Iwa3EFbmRsurZ3POOfnm4iJwpmxtO+Aa6xvPbpKIQxRlDBiMCi3D
VB/oiiFGbBKQ7iqo8TPlNQkazLklcURcp+q3otDc87LQ2g4xBL5ASi6KCAwNBuOzeETsb1y9vsoO
egJKto5yQHkN81AEELDT5tG3r+AlYrfprqlaiGJFGh0KJE+4m46u6sYwzrHUs1ejJAxomoxh606z
ceoYrVDqtlJUnFCBOhfCnlWkQAXtnow5XzjrZqzN+6Sx4Be5QXcYNMqGk9Tkvp1GbwsbAuRZUPqn
Usb+zkjEIzZ5/0xJ2z8HUZwSez7DG3Dhc81ZC5CVtJrHNn2y1XWX5CZ/PxSyeUIawkS+hZKgde3P
wkVmYk/xvKnlWAMcQKzh+m1BNGx8Cmqlginf2rCIbqdhEYNO/b1MODFD/dka+u42zJBeZQLIumZE
D9OseXdj1btPU8f5nmAU+5hXDwB21nSkqVGjgeuab4EY5tfRZQ7qhBZICPUQgciNW81oxCkREC5T
xsRYGPZ9bU0Ceelsr0un/mq1nXWR8qeURn+Z2wgrQ4UaqKcEe8tccpcZXoWdasqZnQYYzFGXOHYc
vqT2OOxg8elHM+kvnGh08k2dNLQevajbwM411KEaV/WKns58kgMxAeGgGthJaJ/HZTHeUfWB+UNr
tVrFyHlg7xLEkpkADiQBGo0EQW1KsUZobL26Yj4Us+VehYtxoKqOVWW5P+0oQlfcp+OD9MQNo4Pg
IBMduS3Rr8+0A4O7RMnJfas5OQ1ja98OoOaHAUptanqZFZ8KylFNCiovTNFCWnW/L6eRHr9JgqaI
mPIk7V2eSnvFcTEcDQoqJ68fIA6bwQO6afgoWWwfloeIvYaNhzX3MvvGzVgTIlUNDQh3n3PF0vRb
1MzVlkqpC0ks14nzGvRb6LVc0VNuiYYVtY9j/1poZvJgem37WDFE1iLztXR1HSwAP0WklX+tLdu0
wSerrbD2Xqchn8R09WjlwS1llOF1nihx1dOAsMlocNI3gDCiikuGgQYJM2pPCzGavlEYfbRkMz4m
opWU0TMMAC6C5V4Wzb3TwuJM85lghXZwnm2SfVYToTlf+ZNojCVp9dZ3/nMTRdeEU53E65n6ot5d
+hn7CW0Wpu1dqEBu8eh/Vy5ZM/VQaMdRfsx1NE96iXiHalz4ZLdop83YPXnALe4sHbNZnLTKOVDl
R0y2zcnUjfAEL92yJWDKodz4XR++dU6KNr52vw6pQ5JA5/6UHpVfo89RvpgIsESuaw+UkOu1PpfZ
K8LFl4jm5Lmc2YVkNn50O+QJVaBFV66fyO0zbHw5ciNqlLQKgKTFipQWP2pThf1mDryTKQuxmb1g
3sjaS26WRdLT4BCx9bZUcGN0loYWAcvuIbhxiTyK6NJx9Tpk2gj3l/or/fTB34YubWZL07YVnTbk
1QYuyESkqNmBiqPEIn4iLGjqDuQwCYQ7TPAAq/ud1+31VKP+ZGsOyZAWgdiUfddZQxtPxAFTIDqT
B/87HrTg2lHgWre5X4CNAAfCJY2wCoeCsmGdHVUeFrY0PwLG/7eCEmj2AA74+8Tc/2ySufotMXd5
y39REvTgD51IXJvhi62blo2T+b8oCQAUfMN2ma0aWHV0l2jevygJlveHTmCSCwnB9gwMIRiL278C
c40/LNP3YStYvuEExr+Vl4uVWmEQfrUpBlSgLXqx+HANwybW7J9tioXgijJmrrxhptgj7eGyvCxG
bmInIzHnkzkTEsiQkdQg1fSl48dCp5H8saYeMh57KTtU3bLLAoJvZDxQraevvayRjVW0hQK00XJF
2ld+rC0PpXq4bGOAA3Fm2agxVd4HZnykQZnuomp6iquBjmGgpA+I8aPmK1WSGzPuQuxRRBF9Lgwa
NJCY1cZiDlgd7OLFNmdv2yuJSqO+QuwpqK4baSwd4XLyGpq5YfRTn5aFKbqRaAmV8WR/rpp58CPJ
wKRELaUmBio8PQyz/OuV9Fy4/+ZZClFswIDkmikg9eUX86dcQA+m6u27tNSXbR9Pw0Y6t8jR9J0k
Hf7kqAizTmnCPh9CWWGYVGpxeoLftqi3ypmiA41e9AuRRDrzsXV5vEjC/FHY+jrEO7ieAbeQP8Nf
/rkwXPXnR4s6J1M/P90ZhAkF4oHeIIMprtENeENKkJrfJmRhMdeGlLlsXl7w+SrZmF8ciexi5uDd
TUI8TBMHhqVEUsvaIpda1qAjNdhu/vlpHZUN1X8rLXbaaDyFSleFa44faXnh8hjTPz/kL0997v2X
fZaW+mkJO6T+plKMf/v0+uNp9enLV1r28fFJy+rn91zeWNRk6nGsZVpmQmdQ40q1xnTYPFmYjjBw
q9Vl47IQMx5Gm+nB56ZlrVBvW9YcKGqHElD4b9s/3+C00Berer+E1o1LsF0L6oKgj2V92fy5WOLu
Pp5fNv7Lx7/sallNhEx3mWM9fb5lWfvYz++7+OVz/9tqGvy0sH4cf/+EX/aUu5O7whIKxu7zD/jl
+f/hy//yhl9WP7/0L2/9l88vr/z9q/3+ysRNKwyE1s5DaLU2fU7/z8N7WfvbbR/nxe9PJ7lVHn7b
qFWcTMupwwQWk9Bvn1C3FVNlbWYCsbIbJIgml7TP93y++rfdLk8AF0Sm6Ryp6lanRSiyrBkll5LP
h79tq+wQTOQiMPlvq8tLl6eWtWWx7GjZ5efDD53L8rhYdresOpIsQdTJ/9OnLy9cFsvHMGt40nqZ
75ZNJo7e4euyOuAH0gFwzQYJXR79LsSiruPXiulFzCDaR3FaNi4Ln/CwGZGAemp51bK1I0eWzBt6
C6tWqFCnTkuH8/LUrKfuzJiYveoOhJ/7X3ZjumruUBvZpsjozq8+9qVZ4CHODTPgXZZUzmbKjdtA
UyhId/yeNPZrOMOuLkAMljG11bEBiEyBfd1047gd8p+TJBmAmMkttqBiPdUlfAUfxmqOcDcfkczT
iOgBtXnRD2sehl3JLWglM0Mxe4W3/eVbfvwZk00KxZTAPekXIZO6jn+omZab7N9tW9SZyzs+3qbu
DMNyC17e8S8eYnvGK/jbrv8/doMTpN/TMvsQWgEj5Z6zfNLH6vLxy2785b6/fMDffpNCR7eaTtX+
12/TjtWuNqeHermTLZLTJbhwWevUn/K57ffXfD79+ZrPbbVwYbZ/Pv5XuyW3kNLm8u7PXfx7H7Ps
9vNTPnezbAvS7LXIIOtOSqs7qluXqe6ry9qybXnIHfxipPq0+9w+xK3kXqje9rG6PJUu99XlPb/t
cXlYLHfI5emPVy5vmtXHLmsfz38+/tgn0wyUAyqwzMCFC38Yi3PtnA0CXEeNsJS5uKmkPjC6mCIm
5HLct1BnQKYaAVWEdlMhUNrMMBvXue1i94/r79ngzht/ChIiY1SbLPZGNEFZsG8K5aIMKtLECSui
MbMmv/mbZSPGrZNT1n5zNf9oZHWBjlOY6yokb9z2HqYSuSLtT5oYrfiRzoONQho5ZmLdYY+eL+RR
7tt69E9ZA40vT4hL9jScSlX7NU+0H+gfE/AxfbCtqF1HEhtZSrRq5Ly0QRnssTgEW0d6yMTivQ2t
GUczLKcc5DTkg20r4h8Z6mKGxO7BarVu7YSSyVm2K+qx3Q5jLpG62wdSfCFgJe9ZiceVGYe+Sl33
hilCTPuNGXqbZW8TJawVet3yTGO42vh0dXNTfymsbLwrkhp4eEunUXQb+r2Pg6xSnEa7IKbSICoR
bItAo5fQTdl6kMmDayCGciOy69+GsiIBtq9wy2q6oYzZ6U0i569VnuAzgP9gyFe9feyj+iKoKEbi
UBU6MTmeus45McAKoO5UFHAUJzrNSj8kqz0EKOnNCFOutpsfhKsm6majOj5Vue796lslR7nyuwir
IOLr1RRbV5O8jCGwTkWIZz+HYu5DigHF6t6UiXgFVzNuej9c9dM1KqJTatbntB7f68IgnlRgMHBq
1GSOrHGvdy06LApiq7CME0UEVgqU5racspPsuKgK3Sp3NhLOoscG4xdkensi+JEa9LrMFlP0ZBUb
BIjRxgmq5Bh75usQX8MGNFBNiOpa4KTf1HW3N0J9b0eOtyVKLi8Z+ztJvetBHsOpl8dR+pTczPR+
6Ov5Straoz72w95LJtJTWu1PDVu2KAGHxfqXKpirfYPqCREJ6okZ4CQNwKrcRQ7xHmNQB+vOAUSM
6XU91PG8sktEjJ0vabXYFp3hvD2KFPFskkKth2LkbfBrY5VPvE1I5qZEo3uwgu41yvr3mmrWhm4m
8QfZPQVxwKlT69w7VFbBNmZYDWurc89+hP4lIFx2rH9iVAPmGuTE1oLpEJVO47U3TkFbv5fELzg9
8Rh1zeGwjRsiLKmJ1vsgu0AKGdZOQ8PTbVFloHAnKhLw9AYqTgJegVu0mzOzsV3c/36EhX6YjYd6
lu3KNqiH2iQyE8n42s3j1e0UxgOF/6o3+9PyjqmOlW1zui2r9lKGUf3qO/khMWhMex6BhPpLmxHy
FcIRQZBy7Rntw4bI/bNrkLEW+jRW9b64QEk6iWoyzqBmwzV/D4ENkfFjdJp8G0qyG5xoqi9jSaAO
3MxDkwf6pqa3Mo55fwXQRHQdyCju9oChHCMpLhOSM9RWmHeLyX+e5cA9vFGAiD7sdp4VGUDb7Cdk
lDA40u4Rqrp/mGfmrIgnV1ODFNaoHCZkDKFFFrW3uo9kOHb2eM8uo2T6N6CQ3GLlfY418nSaGb6u
zAg6olw29K2BoL2hWYt/cU6HN0KuARXIMlq1nPjrSmuqnZWuCnrgW0cL970TjTszK4kJ7OtnZNTo
tzrLvgkFKBGM0xaDEdeCxm17NVgOv+Lq1rCDZGicbYT6v7XJ8PLPGUfj0cH13uN+n5QN3lGGeFqZ
L5U+rS1JZ69WpnnLbm+FDABKDJ2A1IxvZ1Ymex23PVIapNSpPNT8c2G+xX/OOPNLHPoJTn0Xx35Y
ikurLPw+GsRcmfprZe/vNIz+I47/Sln/QePgslY4gA4uwIAxeoMw5AjsqNxyKZxQ2oARgOZHNi8X
3VghBjoFG6gVdsCFP9ApEEEFkQBI31ZAKAiRfNEzNdBpAS8ooBhU0Aw2AM0fMKx94eyDe6CQB1LB
D3IedQGxZAqLMClAQgQpga7OflToBH0qARkX0TNqlmHfW29GBWZBKuCCodALFJ4eRwVj8AaFZaBU
OKSdR/XQvcki48lQCIcOloPufAsU2qGG8RB0dEQKhX2gmvtoKRBEpJAQGmpv7NH5nq6HA1h5PSh8
RH/vKpiE5ATjTLP2Ik0Q9kOcEMp62cKgMBWMArEFwif3OihMRbIAKxS6olwgFs7Fh2mBbLKBJMex
JxXwIoJ8kXUvDaMoSEdrPeRy10HIYIIAnANmBgwGohUURsNRQA0YYc2+a4BsMJI+NlA3ehP8BpZU
gkoAcgAI2HC1Q3SpYB3oEeiiwu/oFcgDcIxc27A9LPx1M6iPfsDjgmJlD9bmy+xO1doegy8T5HQy
WASQJZyQ3RS+Nb1zHsySYi9653WZuYiGc23jjRNZ2iVZJ+gp0DfV5mM5YnvMwqTZ5t7ZdGN9ZQt6
Bd0YGDibADyntIpopJuvwu+h2DdFBDeaTU2t+4cJszxT+OqVilqBPYIRUe8mO81xn8dh2rlG8VzO
0JA7nzSSiP+w12KGioMZ4b0NV8lpn0qFZumtGUelFd9BcyfNYnLwQSJ8WLd+icIfTaVVIrl50Dtz
vEMstwNtgTuQc8NDMbDjQtLRPXujYUpKkg0U1w0vlkLJMMEDKpPpxNnDSmyoV0isq4ekt7N9myZf
wiLNT3TU7rze/m4PIyaSOTrpCmDjQLKxFdJmhm2D+g5xSjKvKne6CdUvXcPBqRQQZ6q58smOHDBQ
OZCJ/JXlJz9rgwC/yWag0Cq0TqcgO00FbsfXYD+bEHh6SDyYD8j6gZzhwuiJFaynVNie0AHgY8vy
ro91kD4K7jNB+WkZOYgF+9N1l8ASBPrC3c87s753XFrJjX6uwv3o9ibXs4wRq8IJIRUvaAf1UIZ4
Ef826zo6BgqdIsIbPHyv4RLZeuqT/gSqyINZ1AyhuDHM+MEec5gcabeTafwzG7+40I4mqEe5wh8J
BUIqI+PYlnJcWzYiK0zM/bZwFQbqHRAjEUeKqGR69jNyIzxJEAHDAWhZ7GvKIo+XpkTth5Jdg0md
leFRMITGdHRT19DdXfiOhwqrnIfTw9OsI8CoHp7GjccnQvdoQB4bebuxhaUfBZCoWdGiuMZtCyMI
b90yfUAJ/6MHLGUrwlQCaqpbmFOKPgU36yxieFQhYCpRH0rFqQosaPbtMXMk1KVgJgeD7kKejuBW
MshyinbF9GFt2t+komC1ioclFBnLHUdclMOPEmRWBLyaXxxPTeQ/jcUJs0q8r4BsTYq2xc/yMNol
RN6yvo0s/YG2CkHxevno9P3PSDG79JrwPbqcGCyIIxxj80bDSKEnxGvFxbidBTE1VZzGZ6z8dxll
6IUOBiYMkwfmNEUOSxVCTLHEcqBiqMiJpVs4YwwUakUeQ6ANg0xgLXJaMnmFrDaR/m3opm9QyXeR
Bb/MAGRWKKJZvrDNnOiAfHLagNygqRTO3qpPUoQqQNFoZF/yiJtxDC6tV9y0GoCak/xswKk1iqtm
AVjLk1ONcGgLQoeiMgQ2TIdrtIUMjgInBmQ2c4wSgqR5kNv83F4xRAP07Yf4XCuiI4TEF4VrYFDk
t3G8GooEByn1DvYHbeGFEqd4calGcNWQhltoZVQaZApVTs/OADOivdfMRJJOt2GDkrmM8peY/ARA
wghaeuY/JvWK5646w1uG2A5plZp8D7BRUu5QlDv0KW/9lDzpUeVuylC+o0698YLBOBrT8O5Gz5Tj
Ifm007vE1PjFiVHuZ4qrh/PAgs0C0IKIASSjxHLA4Ivs8AxG5abuhnkb9Dq5JYTIBfJ7MLXZLZWj
XeJY9skYke5micDFHh0jqsL01ss3El+mlexwTQ86IanhvPeC/s/ahz2ugir15MdgZs1K2MQUlgEi
8kD2UAG6n00RokaDzudPNNiFmSBE56ZQe8EPVys2VYpBrAluHa/d2+SQ+wEN7DaMrn6TfUFuepCG
/2y3Q7AamCSvLG96akLBf7V/NoDGbYxwIDBRz+4GgrG4SgOHxPLlNxi4TNgVtvkWV/JGw04/VQMu
VWK56ixBr6uRq511hooBss19E/AvQ0vRdNj29dQJL/Us8osIz7YG4YcsIzbJccA6kme3H9vAAdfI
9CXK4H+8KzJDssIaOsC12rY8McwWyjhv3Ajai4QHPLbisc1teZGG3HdeA/gJiQQBKRnJSm6a8kWi
Z60eIg134HwCKOtth6EbV2NydhCyJ5QI7gZY0tdOLaY8vKKS9iHinL1IOpdlQTkSV/c0MxLFaP+x
rXTRJcw9AV90KP/a1s+Ih0w7MffC11aV74T3hVr0HIy1Jy6cFCjFu67ZjYVpXpA6migfrfrgTx55
6eohjVfrkjZeci/79mPT5/bWtV8Shr+nZZOvCfOS1+O8KUj92C7blgX8RRPPKiri5SW/PIHHAK/T
xwcvmx0TxUhCm/i4fPCyLYwJHQg6C9dOgwD6H98qyfTy7LjT48c7izq58zwNZkecXqkVYttCgGcY
yVWK8X1MRHiUhnWrT2l+M46OfVkW8FJ6oiOhQ3xuy6eh3IegadaZrqVkblJ2ubG0/pQ5mXNJ1GJ5
cZ+4tHPAbkxxRyJjCWkJU0nkrman9oFFqMdNBZAFjyWwveVxXDsmI6PxkrYEuAZcQ4ZZSM6d3r4E
SAXvneQMIsO+WExvPhZMrV77NJ7xauTsMY9INxhLi5vDP143ZiCZ8hla6rIjT6/cc1Qkl6Iu+ru6
mlDuqSNqrklUHQGZBHnRIu0s6NVrfnQ10+qxDqPxvLxsWbiiIjrBh2a3PFxea4At3zhC6tvlXcs2
c8JhoFWIavsRQYgeBZe8tIJLlPGFLav/FoVNcFm2m14x3Lu4l0Jykvg71MvCfjrWnhnfLq9gFnjR
E1rqyczxV01Jd9CiwL2IuvLgo8QCq70/b5hj4YZXTxhd2h712iEVVj1cnogy3b4j72JtpVmnMfCP
u11bWATeJyBTs8G5+XxtLNCZIwH39rkp0p0/pWActTC+1ihJya2ZiJn0wpIgkE6EOyug+tYKkVx7
tbC7tjtSUyKxZxz1/93Nf88LACf/ffOf6kv5548u+dF3//F//kQG2k3Hn//3Pz7e9pcAwDP+IMpA
p4mPr8gyfYMu/18CAM/6wzMdT9cJOyApKnChMP8Sk+A4BvhgJEJQsJVs4C8BgK3/EfgBbQzkhYtw
4N+KSfC93wQANp5DLHS6aasoBx24+D8LABwTTrlbJQNFDZ0AgTBa95G4gYjPvH0ug7XTdV877T1r
rAdfH8g8ZZYF9BR1dpYS3ViqgUgC/2Q9+KQKIp/UO//JH/zsFJV1eB4EsaL5zeDbLUNU9y6pmN3o
CTofnEQe6l8wDJiuAnR3K28IEedXNlorn9ROl2JYOT8nylANwPsO3+oVtgV3Yst7Q7TwDD/+mhuk
7uiR5A4HBcO76FsqrJ2SZ6+YRlM6Zmq7UqVjKYlwMN5SAyrthHyNEKTQnwlPSOxrMD0MefDUSGej
zeVTM8fvcePeuU76vZfBfevGtxKS2NjREtabu8wAyFV3zK773iUtfWi+znH9RMXhgYnBa5s3+0kf
t60OggyQ0Bfbii+9l70PDV/eRWCHJ+y9ijqLagU/s+eaV5eqOTajG7Pkd8oivnPkNV/xiqE12lmF
SZA5tiHmO8iAt8hN9r5j38FD+JoP4T4ypEneEW6LqPxpiXTbNP4x0fnZwha/HhS/bRo6RA0HIYkG
hbXyyImy3OmWMTsCYPw5Kzs7+LYNqYJQTl3wHfKhthhD5Acdfl1kytUIzmHLhPZoj+630Ot+hA3v
oyQDcioF6iQLfKiFg4cF76e7HCkU3Ok0fjMo6Kd2g24wBveJiv7oIqdVFawr0MCZf6d5UDtO7RAz
qfpvYyX6adcv0cTvUAOn24rRf0kpClDEQ4VHW+7aRuLkiJHsPyY5Lt6UjKvb0ZHkh5L41trUdpJW
3vUlDBuLuVIvGsxfyC03UOCfM6TwK/jU/iaoyvcWYP42RymKOeUuwdxNWGi073w4Lr2nammV99J0
RIOjNf8R5kzNuiZ4Sr2m3CQRU5SKKFVK3XEvIbjA0Y0LMuvsDue94U0XbTB+mA2ZM4n2YLbhBlZB
DDCy1hlZbUTghvQETvZMSk/jofvGpyB9wg6slu8qHe8I0/AYE/O7nCxhEJDUHg/McQybJK/32hv0
DRrmK6Ysssv04EmM0QuCnLss4f9r8APpzhVTB4YPI0KHTghvNuFus1GEpaLkz6x3INgIrArr8Wjm
QKnCdV2X4CupawWMo1bRgy57ApgCj7DRgoEbkYN9HvyJWTFOioeaWDijnPa5rb+7IZlOs6lOPJEd
8xjLROE4d+OUvY8IK1cm2qZVY1YvjlTWyBWFWc4E/cWgTc4xOq4GAwIAlhxbcoigM8dgWfC/ikpI
G1Q5vmJ28zddReijcgCsm7b5KlMy4BYMNfVLVOVrjZNuTWqhqIsbKBbjKrGevID60VBnh8iYTzOZ
USLCDVZgXOa3ptbxrhvRu90YGyYV1K6f6LHsjMy4+DGTQd/jpGmGGihdAX26Ko7CHgkSLQg0s7wM
8gLPu3763TJIQufa6K+kCL+WTTwdev6Fnu09mY2FX5lMEZ5hRE/jiGENuai5y/UUdFiyBjhBgwev
UuC1X72Mz3U9PMpca/dxO90gF8W4R+i4rC9lzRWoQPC8EyiOmR8U35GH2kCRxLGoubCU+KHXFKNz
UyFdIoEtWrdWtR67O9pcDz1qr3XKUOtQtCQ6mjUDGNng1QxMdc72NajjBJ1xysWyapo3swre8cJn
BBfkG8DRo8qYBOtUh/vK1s5+q437LrIuanzUgJLZ4gJI1kH8paX1vs08vJuTtGgr4Wcv+6rdiLaP
KQMi8U+TkptBdmvxQ2AT8G+j8Kwn8KWDxHpEZrMdO81e+7NNPyCrNnqavVtVEa5jrax2Q+zcSY3/
4GA7DFbBYxCIXXqrmKI7vI9DheCdGfxK3OpFI6ELI/nQC0CNgVdxeSskXaqImJdYL/cy7Ow1Y87t
YGDUHSizraUdXAwLWLF1rym7uBaWN2Yd/sgQtUQGEoG4Tn/2Zf4IXbnG+/VVdhJtuJfNu6pucFNM
xOwyoF+VrYPDSjfXrhVz6uVEIWgmnj6bw0VdS6LWvE4NqeBR0D3gH3zUm/7n2I/PjQu93e/I37bc
6OJlipFPPkZwACwf46fF7ujupS0pqLREe+LLu09wT9BU53Jb2s1RWIT0LTcsaDSwaTW+aKW14Xpo
RUlAszVgSki+W0N9Dwf1zevL99gu9uncv1aCw8Aw8p+6xrlY4IJbY3kj2Zi0kWSwj4ArMfcGGtFx
enwWaSDOYxvundHZC672EygILaKkTCH1bpberUQDEaa0CPVwMNciDrd94jAUZToXzvqf0A6/+DNe
pTifrrMFa3YuxWvSU0ipI25GmpFxKR+BVHiuqgUPTcPNCXtbS694Ln3GF2nxpsvshbrrSSWCJBAn
6Zdy2Ot/IjVJ134INxGH8iqz82gNedG2bZIT6xtHvsZdBZCtcdpVaABpakYSyaTLxSbI3GMAJIbh
clfujBZDQZHom4ZMMy2PuEhFRrfta/4tyIafWubOBCYpz2pvXlECrgVziN2sLpDu6MZIKbgT6xag
r3w4izFciYioH+izlJ3RCgPgAT8w2R6cjjtI6OsCRfSu8IAnLbdDTh5rhX6c2hc3xzShtqwZeyBe
w1qLtCfii76i3MwwvPSI+Sm1No59JbkXdpYe74KeO2Vs3TqQYxi/MWzQnPpRw9+7joNbqzXok1a5
TudQL3HRbKMKdqoauiS1eYtSVCN1yLibZv3rcuQEVlVxBMAexQ0Wl6BNSKSs0CKTnGyXwKOymcp1
o7X3cghfsDEectsh/OIOdWvGgWSXa2f0us0YhxdzlvGmS2HKxTgqUwP3d4VauknKP31piBOIb5DQ
OtLu3nGoLsTA6ELYgCtq3F+KiqFSpjHMcrOdE6Dbr7p05WKQ3nWG/cBPjjLLdbsz1fG/FgI29LmR
Q7tyJqg8TbN1xyE4Wci1/a42DozAX2OBphXU6KZti2VwLE9NExhbifs118f/x92Z7bbNrF36irhB
VnEoNhoNtEjNkuc4jk+IxIk5zzOvvh8q37Q30D/QffifCFLs2LIkklXrXetZfkTKhR/5ZEXO99Cx
2GtVFeiaoCGOEmJeOv1+rLdL5hdDQq3hyiuJYH4kZCUAVlNC/RdL7uZBLJ1dpyi+wzaOtEL++WT1
+h+0rNvD2w3zgP4U7GAqkIwwf4yU8J0cDRyPjZTk2TOm1D6mCwlIzr1pz9Yube2ObscG7iDcEk+T
7dkVjdpBerfVKA6LE2+n1rwz8gjHVWzTHJ4iC5lmzbQrIWu+zwVar9nBKypWfNcNyjXl2RerYSRc
376Aa9f0urjRWHmTGFs6A3Tr6ikmXp8YmN7dNFiOMeWSN5JcVNzNKT3AhQhR42cjvDh2d6n6qPeo
nESGz1H+yL8hhQl9L+FPnVTW26Ay5TayTbLVBOmAqDwH1i+4GsEzM3MWYO7wUZbNcIkcfbgsj1lk
31W1hIuQKYvGnvCLHb3DorJPMkDdA8x1zPCtbeuGD4xqqQTtBioFvNtdMqEscezs8/YorrBL9D0a
pbEkz8mKy0uMZjrd7mWMTAsnPDtMDs9JGcOcEs63QiNfWvNhRY233xzdbnelADN346mRN19HiH89
JulOEXAR/byh1fDGQpn5fddMwQcxx0E75PdQFitOhhYQnMoiICxjG/ssc9DvJ8UQLBeXuhzAICdm
dQqtAvsHj8QYs51yQ8gMkxoqf1DAS2837frl3w/H6lXGQbCzy87ZslGBWpJ3Ky24M7ZiXFviHXs4
5zoNmZHDIiAt4vFiB5GzkQI05tyEd0AN8P8o1zrXeWH/vkevgbPa7yiYWf/t9i09aDrIUCcYH+b2
9i9y/U9Q/zl4m4oRXqtfDWldgzEZflU82WrSm2+AJEl4WDqM3QCfyeD2w3msR/s6a9olWQ0nizk+
x12r3THMPRcjKJ5ajtm5XhvrtLaAZguvbn97aC3RncyjauvgYQZfrwta6RPj0i70S45DxrASW/Qu
c1VI/YMc3yu0cDBT6SO5RKqM0+lb3jv5a9W71jYrWCCkhcXynPGG7Hm1I8d++Ye+8PDbl//P8j9j
3Y3/w66/7tZNWyrC/nxYlCtRE/5Z3JS5mgD22fSHLm+LvQioMI0+43RWPnGoFyqt2Dgwe46HGW9r
zNXr/+f3m4bSBeEER+r/oRa4s0k7Q1f1h9aZvlhLfdc4LCbZCMo4/cliX7Qt7gw7OgXGsv+vf/d/
dFb9/tOhWdnCJA7pqv/41Sz+NcaLRX/IZvaJ64ax7d2XKZuNTWhSNmLqB3DM4e8quv++eRWLIqr/
u2T1v5v0ewEP5Z96leGu/+cPvUq5/7JNi04w4ZquwDqJXvSHXuWa/+LVd23eAJBpynIRpf4MrNj/
snTCLMpwpbRcuf6vPwMrksZPg+/m04qepii1+1//82P6H+Gv8o8PfPsfj/95AAhKyv79EDAMfhzr
I8Qvw7Ko+ONZ/PMQqJnImJXozSNRSoWXyHTp127PUWy9ZqYTH3sR43ayTYy0O6dlxW3YR9ttAEfX
+rbHaHoIkdeVnX9r3SwC9kBYrmRYuQazvriI6Wxx46Nc+mkrZGyfIsKdKrz2+jxRT5MPfhJgXBl6
B30imfauRgMLPXvwANSJPdBmtpzl6kcqmXZaTvQ5M7gAC8Bj2ziQXpUaP9S0roPbi17EA2KBDnPI
YQyeGxKGTOl8knS3n9t49EZ64QQq+X1mBQfA3jQo9bg3Kg5DsAa6xVWZ3YFhUnyv2yTE5ujBLFzB
fopBfv5+bKroC5NijFy1mv2+xlQ10FSQq3J5SDjT+WlLMXT7GNljdyGTvXCCx7xQlql7KLPTHKfU
KVOT87BYmhdTSOOVIpnurfKeYFK56xLaZ1w9N5j32lgB8mDywr78VVjOr8CRGduA8s2dWRHlY1Gc
x+U8LwsKEcBcDzx1sLkzoEwfS9Y3biDOUcMYb2D7KRKii8n8OubimUCx9Is8+uou7CShIFD8lmsF
bysDnmX8DLLpvmuCB6hrgV/rKXa8gXlCPBCnRPY7pH1snld9yKp1994B2EZoEYdOL9DDTONrAKh7
2xV64wVpsAvCeNfYNt1lDHnzWit3pjvo+3K0rpahdqoO9zTRnIZS1rtqhYmCDQo2soFmZaAmbPSC
kDKQnhmDqPtSUbK3qZum2cfr+NiuksMyFu80Hj2VbXN0YDg0qo+5KrrLXaDheGw7fYE02cTHGbyO
QOPCBmx6ts2ucdGL91o7uHUVfmmTPa2FPk1MH0ndeXArnroOLRYKDE1hBKCs6T1StIlkNuXLOfDC
HETVCD9qtlnbdrZ60xsLlHRDH0/nGj+1Ov6CE5Jmq5cmU+R/spy/y3C+m1PyzVSMP+EbT7AEy+/O
gLEpHAliBwpgaKxpzoFmoivomBTXY8D2HVop5dSwn0HkOR02HxJJ3/Qq/rUIGJMCtXkjK3M34oxh
z03NdeUnC4XeVAgib+Th90GE1jENHrQknLZuPr8laIQit/ez6HzYSzHu7NB9YvZykNovruP6UztZ
H0OcmXu4L4ekaH8GEQ6/NJsjXlDx2I7qOYsGuX0tExSvgme96RX7MR0A9tTbD00qQeh6BrtJn6w5
y6Y0oWIU24pMytIPMPIaLfUZWNp5JzuwCvId80qyHYIRvA/0OaOiuHvVKBoLCBor8c1IU649Qmtf
BnuP9eY16hOfukNsYhzQkcheK938Bh/Di5ruHMYhFYgdLjg2GOOVv6mElkis/CnhiENOvFixuAsa
h/GnhSBYuAbM/gFvRDY2e5FKX1PakQ4Y5l8u/sXRm+s+OUwm7M2pNWBGkleggeFDDMg9c07u3+nU
ds7il1CLhlXlvYYuCkkODsCHVzoR30mpuyvGT00uMPkybLj0FHgLoS2NmlWlme8trZ13ZtMcg2+1
PTEVRig+mUmP1TfuDzHKH63K1idmL7qysgl48pOqCJ+nQa09m+LkCOdnVuCuydkTbeM849DpqHUK
TQqrEBEZvw1HPG243xvEIDckZUy6j2sAH3MTNZHNsOUxW/s2FvMTIAzSGySzjxUtZckYyGuiUBTz
m/zLBxQ58BqKziKDwY5bMOk8OLgn6H5fQxgDLeGMluHax9P7OLNthrHJHM75YcZXCqJ/YnwJvRDn
0OJUhV+2Wb5rImHseddoL8h21C7fy7TOdqDzCjKGbcMEgNZalTKPaHWgmQXI3ZWyBI8qRmXQ4ku3
AD7l7HNIMySZ7GfJCtMLx3JThgogv43wSfENuyehvDpzGD30AxQCV537MXwSXanhu6AOB6uHR8Hg
UFHrqVMKIAnveTH+grAyCFCjC24Q1LP9BA51LqdLHrTXSLHnWIhB+yqjVnmSiQaPaoYGY4LTqCLN
M6Iy9rIxCnddnb8GVqFzMZu8LmpjgCYjHtjBtqHeJMIvY35D1FC5kAvt+2Rk4oDxjUssRvat2xX3
w1R9w4+sLu5IPwa2dDad05uGZ/449W9aV7RepnRqcgosUHrBaCDC+2hR1w7fHDJLaJ45GXBSLph8
xmLcU3zcULjFGc/dlHAX9jA+3O2AeONn0npVZfha25qzrRm94M3OQ9+wIA0nQVlBGFH2Ju3vMogb
+5FeZX+E278RYfq9iscvSdksr4s6tKar2KkzYxYpNMjxUIRJT8yL16crmP7bA8aCftqYU31f0Ge0
tdxTKNsaxyJUjlLjimjHp0BJKhK4Sav4MMb0A0+G+zrYEeMthcVbUunm7nVTYh6ohguqKE+1D3ln
FwuDmLTYTXDadQKuqvQ781tx7XEFGpCTX7FAlj5FHYFfLXxjtWhUEqT4qQNxKtL5OS3Evd3xHDVO
JBtsldoB/c4HN9JcUQzolA7mxzm338lCrMrXeFwg1Z+tcPTpH4Lhjnc3aDiQSyyk9NxEQEXtSzzn
3aW1Bq/TYTQgYPtjXH+fYQgn4lwEDuilyvx05TqJm3dkn9ovUd2cqhAJNmOrMI1U8fQxTupei+7F
MmRXgzRsyMFnTfIKZvoA7t2mZ0qCEOQFjXv3oC+wh7qvOUh4r7GYDqD3MbWUXjDBuzNw8m41Zi7W
fT/zwUuN+t3WkQ01NDUDT97G4WRGp1u10LGGLtqn9FHygRuDvuHcYv5oVt5apvdvg1a23pxVe7vP
bH9h7969U7aYX/RAPZSs3s5ZPre7EUbWmXTKu5HUyFMMPjhy05dE01zmely1+zCoj0rX3VPCC+gE
gK2dkCmQzNu3RZP6PjKrq0PfIt/5wiA/2un5L1GnaHuztS+H9hiM2XcTj6rfro0FRUo8TXM4WbVx
mxwcfTlCr3gUgrmQlbESjM356xzLmhoiDDgFniBMhgh3hU4SjSOMMEwnjknDFCvojQCKnUp9EYGN
c2vw3aMVb5MugnFZBkflLJRcUkbkwb12j6wC0dfVcZK86+ms8RGVxNCGXPruEPeXql1iH2Bk7jdR
CtozcA899bhIxxURIEkTagphBezWLlvUHdelaYsMP8MAtTs+kXxAsyL4KnCFL/3LgBrn0YABC8PZ
BlHi7IYigQIcijfLqSva1anDWEmxtzVXqsWQXBQvdQKvYgpOrZZUPjguw8oYcij7wtA4OY42l8B5
hZAtESuLJgJKY5gEDCwZ+xSImX5QbbFK3LvjgDxP7xSgB/1pyapDB/grimFxWosBybKldIU3ocEt
0Rvya9vjDQB8VtHNGsCCkzZLidHxtaF2/JHmFeBd1t5yLeHbvJlePgH6miXAC9vUkUmZ48Yc2UnC
6HpqhquzOO9GXv/oQcT6TRH+iJd+K4YArG6iiv20evWTbDrP9K2SqrYcLxfDp9GGDqMyfEoOCgKh
I8femnW0LttMlpssNbH+fhvKUd6Nn6Osvs/Mg+pSXnNhM8sFTbOJevkG/erQp50JY7E7VaBOOLmh
FdaxIiRBDEVs2iapdi2Ai6MwmD8Nfa/7Y7Q8IQpNfpY3QImc8mS100s6VL0/VdiBrc5EZp2UZNeB
r7LRCWzbTvrUlpzeLS15XpyBetwO0dcFIEZ4I/ke0/eGQZHlJh17qeN68Q30bpMIL47OT+WEFC70
BpZHmqPGxieAgNcPYb3Mfy6RS3vGQHjGVurMzlV/mccj+RzsS0Wzo933g7XSOyu9AlY4mx5mc66t
IMHpsIDmvt12E0NQERpodGHAoKXERI9veyMgkw/2QPwQI3KOm09n2+KT6rmEs35MjN6+9hgtvXEM
PhZ7LHdk0JgkF3JboBV6bQtoRWmrmFduJFPxwdkpQxILjUDe0MV3j+5K7wdAm8ZiEJaW2jnlADw2
UtxHqN9emHRfGUwSXhmS97wdmXxoFQ54NKe8toeNZTG+bfvxTOLGfQRXfNUitz8itfPxUMS5+jGm
AGE5NJX8zGT2PNScSm3jqiI8hoM72B4NCNss1e/DdqcDeN6bQXuBysI2ppFqi2X1CDz8EsAh1FI9
3qtavobOGgzqx3JvZwz6uYYu7MJwdZxtcT+ErCVC6gdlMdle2Oh4+zGMhpb2Icu93rGULdrBpKYi
x+XGB3lnBoHP6GDP3PxHMhp4FCwM+UHJFc6SrEnY7GANd6JoB0f2ZG47NvPdHCESlyaG3XoAfs9H
TBiRsYlYiHkpSUHVrjypgkm0Sc+Fx+X0UynnLmqpn1rZWIw0qQyd3W+xKb6CjO+e8VI+6YDAfEqY
4F4xYw3hwPHOpTG++pAte0F/n6ifzIrdvAsbmxN/YPthNTNzrb4bKTlEO07dnd2yykqWAjMEQjkl
xC+uM1wYBDcHhjUvmhvVAIjmHYxXs9dfkkRu2mkqeEmJ60QGbuY+Tjd5vvRUeNev84wYP89dtQ1j
64fWWl+qJOFtF2+ulSc+9Wlc91hGScO3IpoYR8r6AKaX865OITpl9ilNieL07UyPNCwxmRqUo5bf
0E4Dr4z1YUfx2RhH5bnkVBBT67qngu1Z4YjLdLN6YUo46ILMho2duNEfdPDm/rB0XPNSf4LivgXV
CH0i+SjC6GsCf+uC1HldoDZvuF5OxicB6neI8SfV6TuzWeo9Y8sYCXHcgnYUXmD0FxcrJDMqjuEI
2JLBcyT7pUgLETpCggiOIbGvNVkyZxcxtpW3jMmdo49MZT/F6FLzMy74jSjtDqyUINpI/dekgZC3
sbUswTj4S+fsCpu2kzxMCDKVd449Bo8B+EqSpw0dFxKPsKFttF5d0eS37N40UtzkBCylnjJawQ6g
Rbx89VGoWmd7OvfjYe5tip27S2daDNx6NKo2gtKu9Bcx1g4U5+VrDpdISwMMLJxcysC4puSxDh0r
HjuhenAY8Ro3IYHHRlV3dNWlXFDZN8msuBoWCdVOzQbnU/21GtwvDdYWEqevdq2WnbTFx1hi2bQB
Bs1mDfiVlUOP+RRM3LS14MnhoWQgzSkqXkMIQ8+xmSfPFDnQwxMhy3hJFj5nKxyky+drVyMNddU8
8nHSBRTo+A0eV/tkRCCSkmL8vlj7sU2qI16zN1tO3pWRwXO8RC8LWjbvKCew2Kwws4fUQjG9oi11
vXu7SfKfhIbKoxZ3yYHC8W3VQDa53Ri2ounMNfe3RzcUQW0U3V6ZzAv1zptzRz8GUeGeRLZou6DX
7wdgphwk/bHN6WMPVmKMhZts4dPE3TFT+w7tbX9D9zZpf7htJlVjurssnOiQtNvhcfVhzPX4WUiC
TJFB6DAU0UPriNeelkSCf0NxkGzvjIGARscZmVbBBzuy+h8jlW11RmCXKW9xbrnn6b0NFjUbJyRy
dGvKvzgx1RmvZ9h82DSm2NqCYGH1nNEMuuk4QWyNnLS8IdL79XAlC5TOW+1ZdyJzo+vjgwycqzba
rCGhQONAqo4YzRCBjJgtnU7MuJufAq2cWJxsBz3r6BSoPzgVAbqR9tVU+QmU1bs9jndlqI1+Sbkp
IbE74Zyb2PwySpXul5hQDDmrDf5jL68UBQ0uqWddfydQQlymHyBNZ4zcZyWemI8Iv3Oqb1weiH53
J3qgW+Bly4JLzboEVcGKTkvNfVMZrk/H4F3a2d/cSrxVRD3qqmpRg4ihTFi1xpJ8V657pm30+6QO
cXwNOCCIwiKAVUx8bJ9MWaw/9G5zJVOAVQscGvosNPHCqDZV3d45sy4PVlY8L9qWJdnjYNGmDS0H
26wzvOVgVh0ZQEXPc9LAeP6Z+dBTLXcNGOzfHUyqXnDVZSlgTdqupLjMs0YD5cBAbXQp15sYUvq6
A6hH/HUjV/CFXL/l9m+4LfAHyKnAugKeY5zyYSuU9kGxgKDfJbxv+SitNQOCfE3+pc3Vj3hANalb
AjtLVtD/tx4hNv0aJ1NXgpNM693mn2WcyhP93hMAosIdUWVGpj9T/XYjVQC6hYLBGhI60ZpGaU1Y
rLdnrk3LuI8X9n6LQwj09lQ7iHMZm6JI7eNQ7sMhfS/N5bFJWPKrlbdxu/kNwvj7scEbBUEjOv59
EM+0rWW/n3IiDiZy+rFkZ9TRtLYjRd0IwEK0oQAIGSbb2ZFzvuJ5SeijX8Ucdpv1sVNfbwejdFC0
wCsczPVvv/0Khsd//vT1d0sosMc5VLRrkAwjAVrk+9tfbGFf+YPYcXtcRLQuO2J+smT/wx1WwC/y
ydjy7lp9sw+iOs651k7jaVpMllPsx+iJ5BmxGQvHk+l2xzFOuz0NyjzJ9ZneziK3h2UjF/on2Dc1
6xt1e+qNzN5qrlZcYiAZuaTKe3swD8xbukMRlFvlcPrFJsiyES4qIXVzN1kJlKopX3voppXEobk0
tdSF+8SkYoVzmJCXymHPGoxzQu66VAokC7IU7YdzPml7SZps9OJExzUFRNFoMFbRyTlub+1SOn5P
HEaO7ecL3cFc6CkVu/2eJWzYy2R0E/Z/2QcsSmswBwlG63DLPMRF2J/rCuN2/k3XziK3aKnjvb2F
FZJ/7bIaTaP6FNAOfrrdu93cPnF6rH0u+kS4vFghVoJYeKD07PD7ULkdL+uNWEFBrNOpPVzLj/pK
QcNJQsqQXP4zofDW8W91YWUsCWe3BRGmHkYj8VCCuMdqriN2GNavPOzFKc+sO4VSsIM8Tz/XeiOd
hl42nM2bW32XrGrFZ15OjpdAL+XS2wJvzDjbrOyzlqU6m6sV5BDs0ymJ8TSxkzQ6dj23g/F2U62f
59u9KNaaA9RqX2tWLJjlghEK/6rfWtaPxkdv91xljb6Up7Ca5Km3v+h0sx5v74PIYHz8fkdQc5TQ
PrTBYitoxz9ISM8XtnrLBecFPpUwafahvnyZcJX7VpzT4q3Ifqw3NTbhXhPzDsrsKyWg8jqp+Y+v
GWsvQmKrozOV1gVOOG1tGnCvig1TjiJBER9KVxbbzLb5BsKKLWEOaDbr14x8vLR28DmaHeeMWtub
zTjv9XToNmIMB3MTQsvHneHi86mK/G4gYYiXuj3gedkZQ1Nyggqs6FrDO9hYExyNMV3/qpKWxmx4
RltAwW1YJIn1SesNMy5CcKtrVRfXaGJbqg081MyF0FfP5VH2l84xz+D5D+mSX3s3Q74gO34N5s+y
N6KLLVo0JAS3zRLN6TEGkozdQ98lHbvncZxNvHetMK6cMsV1aHrHp0wWQnaaXaIUnGhfaynx0wwj
DhY7h8rZOnTYTWHf0cr8rIKCtGVPpMuvJutRdxl4G1P+Xs2oPZaevfX1Mm6tig+DMaqPuMkf8jUu
PrdDsu9r1tg0zqoKTIIdU2gFxYIiAF7MubJ822gTtidRyFxzbmJPFzI//33jTMImOrsYROsuYnDs
XaTcR4RbnRb4uc4A689e2S8daxBwff1KFCcK7FuzECc8moKlEPfMRGw1OjoOtE3mZ7mo7PcNmWVE
IOL7xKd/AVyO/cjKt7FbtqRWQiwnpjROt3v1+vB27+8vRC2ulCkAbJQyMfVuX9Ajk9VfZRGa++sH
3H7K7ZtNI35t0ddxdWn2aTCFfRJl0mLiXe+6jqEdwN/7mWZhu4J4sP7r3zfNSCXK7WHRQOsprTyF
jSFZok3OqcAxuVHLeiVBJz+FAfyESRdED/FxNQEJQFaEc8uHc6xhDwxN9wNxZYVrGKmXj3t3DKJz
NXPEuJXccingfWlPVii1k86F84j5fzPiXjrlGnCIOhttbIDpeDZmOF7JOPkt8UbPoEFtjXd4nZaW
O0j4pAEt48OKdA7v9mvcZRhbENjs7k2WNYcXCVH8fS9xyh43Ve7XMVWBR3SNvlB5QG7t74og+pmt
NP0Jl6gnR4qBw2YrWurSVw3zJNPsnYx0Mo/oGChpgw2oRFtd3XpdbyUvWda0H67DzFt1W3eSL4n7
Zs4I47EFrqoz5y9cssXGccEXzyNKV9k8O4rBl6KMZ9N07LNzfEmENOoofoEpAPSwU5bH9mg7lfnX
rE3IWeC6KWTPRZYznhWR8G4rXgULua1IHlSLPSQDclKn0cuQv0POUJzX7uVMcZrSwfMLDbxGHnwJ
uvVgL7fYPMlPFtXRoC1p49YsFhZ8vQk1jI1TVHfQYCEe4DwPguGkRNadV1l2XfVLWX0SwGf45Rxs
OhbkbFq+cLiULln3gyvDuFPiPtNoYNaSh6mc9iS53+qZGZubvXQMTvlgccTYG7jDL41DzVEQQ1RY
Sj4BnCn3+PFt0mtQG2SQ3C/8sAF1Ea4urxHVhW1VohjDAiG10Zpnh5NiaG0sYRWbpZrvgP8z2H+h
jqjxB0lYkRMgR/Bq6+EAFnWHeLvoNKoE3zoDmTKut2WdHyc18frE3ysmAU4eUX5S32Ul0xztQRO0
+DAnsd3ssQ58SqRJKwTFnW24GyMmSTC5PwenuKuDhJHCEH/HuLGdegyscuCK9hgola7lRluCEeBK
DHnW8Hdq4Jty0DAjbrYezUANewPJr0y0jelWW8sUF4RAoBVKv44BOIuR5afUKUHOL8jnJkyC7FMT
wyFueVet5mOqlqsqAL6P4bkV4WtjG8+GfQkc62cj79K8RggTbEhHxDUGyMd6cpPzrNmTbxGZwvwr
jTNHuwGc+88bakvEeVacS/MowaoFTmR2WLKl5hLtMCF8FVZQwlXKqJJxI9jbSbShYwXLIG2tHOO9
vlctiJj64K6ezBvgSl+JW3bjwtO6PW5bZ/HjklX3KDqXLAusiQSFsR/Nmj0cZ94xTOW3iGXHJltb
UtnO+XLdZ6JV8GZ2qKWnZr0REWntqJoTjs622cahc9drNNxKalhphWuo6GUfG9vk4G+M1NuN4ziP
1AY1RHWRjjeENimMVLKC4jv9sBc98TJaTPDAseMYQNerwJnpMAlWO0G5yW6svtsXp3vgJ2Ad1t2L
sd5QAcQKDWdfR1keAhNNKVhPYJYkCccKDKN5Qz8gl8OCYzhdXY90m/DGM6DD90hbOAh43PtUcWLJ
x1bsLjGtsZNO99rqkwzXm5wtz0l/l+t6u1u0Z1XwlxTaesm7fdOau6aikeJYQUVxi8PwxGatpRZ5
vTslVXCcmq1Bx962VeFXceMN5vGKyLTWv3j6vXpkGGT2uDK0zJHU74Us9kSfI8WvK1TZzjVXjRKw
39+PC8M6Ukza7V26pOk8/evXJ+s9BntMujm3rMzbPDWVZ9eB/Rvjevu3G9D1dkO15qXk0Gd9RIyH
pYpDMUe0DbLlmzTbjp1r8WoNBqFouzeQ4BCZAGQwpCtlQC6if9OpD99IwOQHMjIne7X+IgX2p9CR
C4kMiyGQTQPs7YaWY6AYBC+KtZT0doMPeasCLTl0t7+wBV1MNn/ERd0mAiSQhoxlJJQrVPJLpnFa
3E4ZGC5w7o1fNWsLWT8A5FoNvuy92G7EdrjWFsKYvf1jttqIx859vlnQ/rt67JSS/6XHzv+VfR+/
N7/+6bH7/X/+zIRaMKExyhm2beHxvZGf/8yEWsRFHbzltmuYfAEf3Z8WO/df2D5Z2bvStBxUW6yf
f1rs1L9MEzeczs8TSgpd/r9Y7PD6/bvDznR1y8ayB7Za4drDOfbvDrs0GaLEWNz6MKRgHHALnxZj
qHeKPudx7TSOc4rd8VzGG2T0dcOjDfaW4W9xMAbWPjClOxhAdbJhFBh6iYZMlFArC6OC4pvUqc+0
jmWbHYJWt63aLjwPBV6PlSpVpYPwx1J0tKM10JSjS99S8a6F78qG1NJZHeMT2+7PsQqZz9Eq4Rt1
9F1nbrNvHUzB1pwfySoQCTStMzJ3EekmZwe1trWUv9KV5mS2q1GfP5G2BLwCRftmTtZdWfFnGQjZ
ffZOlFSBDOv307Ti9GYIIdBZXmephzR2BXf0BgBmp3Rp2whmRbAy0J2DtQjL2gfE3Z7LJDvrIYEj
rbc6bwii5WzPYDQWlEwnrq+NYQXbWWGEz6ej6vWFOW5X78w2fRBh+G4HmfHMJnad1V/o7+S0s8yG
p88vfUlCVmPph+yIvM9egAakhBXmBIsDUVz/tujtRhVM6RZhPY+jqLaTmabPQeh8g0zXZFfZwNYf
uzbaNqbxaymc0Uuc6g6zBuii2fUmJl++yGedk0b83tPLFmoCXErDGjs3Jo/8OlTGEZ5gV+3yPKcz
ttvxGfpMR8IgsiLD10A0u0V2bIP3fqeL7jUXIQLehCHZAoIV2XQdqPAnwly0KYI82hiReGwG8Wil
feuBDIgYmkYDNr5ys7tnmHxH/fPo00rwCTHIz5zTMugSY0HJDjCGZGZSLAnrD3iSXXttM58xr1Pl
lNQ/4aix4GJF56c2iEkryR8ifhEqNSMq6nk6tCpmCuKx0MLNLJ1LMPRXIyCOHE3F80ASzYvZPsB2
6zyWI/TWpMAdiV4c0xUyoOA5zXTx6D+aKn9gznlivIDSGuB/SxLeFJov3wl5HueKIILGwpFYpJSU
yqXvtYVx2ilLsC751mE59JqSvSQ/mXcMoSRku4C4MXt07YD7dPBirsdVcB/29f0kg23gsCxNA/7y
occ1abFib6lpqXLD2OWDABRTE86FmkJLCqJLqFXbnEJjqi0BgHXYMCCkM3EapkM5jubOrp1DT2oN
aPk4HSnFwlZLgtCYZLGXBbZTp6YKttJnCn7DF9vgksg2q14dZZ+JIikanTHZsUB1jfvA1PDCBtQS
ID1dZ/XcN+14bzf5JdeRGZbq2dZmhOkgo24LgCFdS6+yYpE/xp94z4KcVs1stA4ktNVGWV1NBts9
JPMzQ68WYC6JKzPF7045WoY8j4HF47ob77usYtrjVqXX5gnJhNSBDZVC08x1ArTgfHy7ZTiYcqpJ
myE+Vj8arLUP1p3MIrQtCeWKk86uWs9tGlop4lCY+IHxdR6hzYb68JTH0DgEa4qBtNmmn4Xa0E5f
sNlzGjiDNrqGqY0tBuT6sZ6z6YJxjpkW8xAcgXO4jWTRbIu4Mvd5iUPNmNdBb/akatc8ECvzQEy1
uyAlyeL0HSniSL93h8XdARwba/iiQRw9l1G9kDktnpno1Jukyz9xoeJBWygSnyPjw4lPWr4Yp/E5
wCIyMN/TkeCZYYWu8eDUdEW783g3zI9CJudu5e5JGdkeOy5fBfoHfK3Yz4X1StvJcxziGgA4A+G0
D+wzYzPnnEyDcQTNsh1UHu6QtPpNRt7sXIkl3408gVtP3q0xjw50DKba8pMOeJB8807O02tiWGpj
GwynB0vtZdh1zMviR3qc2E8ZjFrLQHHdcBr7LIQVHqs+9IlZYMztz8KY+jOYQIbEWcGUgZ7qw1LG
Z5P6WC8NkhVYUKcXK8s8I5yjY8ZWpUxHa98rIFwDMzOIlvGy5r6pP1m1sFy2n8IhL14Fi3Zmfaid
46y1EMPFg1ZYhEiGmHCntnrSMoD9MLag7yf8Oo00Lo3Wy10HVeAAVBFNadaxGuTsMZccaAs5kqh2
AXIV/4e7M9luG8iy7b/UuJALgS6AQU3YU+wkq7M9wZItC30PBJqvfxt0ZqUt+9krpzXhoihb7IBA
3HvP2cd89rop3uL49A6jAqdles4JHZHN/GxEQV5bzipqwV9dX0U9v5TrvWp6C2Usb64/YMYZdhxo
319lHibDIenmKpPqbKL9QhPIRmx9vVtFSKfaJ/il003gmA+FTqao1oW7EYfFpraMu8FkIgaNQYUM
FBzZmDfXe/lsSLK0EWdqbFPjTeots3FLF/D9CWr5qFIe9Z10S3j3tKwRYi700bolcAxmjDedrnVP
QI93LzBZ4peiptamUzVgQP4/vW+cbQts2v7/5oxNWtTR68uP+8Z//p9/mTP0f7DxczGG2QIU3b+t
Ga78B3ARx/Y8/BL6d//Fv/aNgiwRvFOuY3AVthHi/+++0bD+YUMlwZShO9IxHM/+T/aNxmy8+NGb
5DmmbZkWrgyOXVOfN6g/GjMCyr3JLYtuZxNduaqIkL5ocREfmrK6IKURKwep8DYiE4FIJp25g1EV
y6JKUFbcWuUUHoyOrLIW6ZtbMtKQdp0f54sazUy84l3e7FuhTo1dueTv5dXWC9Xf/E18Fj++BXvG
oMBoYQuN8cUBRvDzW6gqcnzgXBKiw1fF1RRWgpYZdLDZr+aGoZYT2bidJ19BXaf/obfq+5OTx6Lr
EhU59q6fnxygqhIsHe22rkI2qMW2Sqn66jEEDCZ6mMrBpXRKbZEgWfJNKMQ/HGv/tNr8aK157y27
Pj9fm2c6kmPslyiYSQwJagGr3WZuc2tafbISPe3qed6SSYjGNW2YiE1YlIFMthG//eX53x0/35+f
d29xeKNodd+9/4GUvCS1+fBtm+w4vO0fAkayC3O0xUK3kCSaZsuFwI2+1tgVl2TeWmz8tmiLc9Zw
Zsi19peP5PeviDV5PrmwSb0Lx2nxJftm2c4DQFZmEQ/hOhfoKf7yxjlv3x11Nuk7dB1dC60x5d/P
X3wTuCYCMp96YxJUSMRXo+tw4qfSRy3ptNA2g9w/Tw3dUUOJXUdi3a2siSojWNNA2GiFZAo6ziGO
LPc/M93xndiYwFxmDGQU6c7MIfrxnLYrZZihIE+1qV6lj7vJ0cKvEK0QHvkPkaXrKNfpC//5A/n1
Y7cNBKtYRvEuiV/qTz/Eme6aBQIAxpxcpL10Wepesf7zs/zuUweU53mu1IlsuiYjfX35EOVB8z//
Jf5bd5k/i4SkIcZFJLu5c3u7wFOfmqL6y3H0zrp4/RR/fKp3XzASz6AKEKJuMdJA80zxWnTxawmD
cmFKYDsjJJgoHE9/foPmuzr++rSudB3bpJ3AAfxuQR7DBHM3g7utIfVuEaKv33mZfmgjmW3YIzAd
8C7EKnSnsuwfGKrF67FCzY7iZlFqMqFBZQNlxBGA2sTAnSB9XrexQfrortxO9Quy5I6VTSGlULiu
Z4B9HcDh1XyDaRxsnrwO3hrwP7sxua3dAldUYjMtG43oiC8uaO9Ep322Kjva/eWdzx/oD5ei+Z2b
uiV1QSdFGr8cti6ZhQaKjxYCWptsxBDdmS2D3TDgXaEKvGt1RF290tZSeQ+QDZk3W+NtnysJWdhW
uLDvsdtV8KM9BGdSLEq36NHbxM0qiKCrkI4EmVrpiwbZ2jK1izNS6V3Jdq+qaElMhnm0DSs+Dc3X
KGPjiOhS3/kfsV/g3Ym7o2bEz39+y0L8eu3iPXPtmhcrmuDXy/MPx3PspU4y2Wm7BYiQrbtuwhgd
fxsKnMANUkyyD5dTB1u2t+1hl8+SVM1+m21mehttSgi/x6B4JV9cO+r6p9l2skKv8wlupiArAb0l
LtKN09nU+K2D7jGVD17n7zz9S6y54WM24N/qJddJrepgDbGatSobyWdGUqG32SHzmnbRafzOirO7
Qbl30GIfGfCIBGlnPlZQE+XJaHVKC4DEwyGekDaboTRQklY3fafugrJ/hMKUDEwkiqyLVoV1r+v2
I8j3+zq27Z3naMhY827dKgZnBbvbhHZ4bWlyM8nSXBVGz3XUip4gJbmohdwWMocbMPIi1V6qC60R
EiAoyt2x/zqWRrnUIOWvRVBlfHaLVCY3hnsrSVjItB3C5gdLp7/Ta8Tt9tEhaaxsM5SPVQQiAKzh
zOlIEe/gsMDdlmAMBZyZKu2DKAAnF97XsLa/FrK+ta0HpwA2lVX2Z0M45IlaHxnrBAvNG/YZXURQ
VaazaF3+SK26RycgUTK2qXeLDDAK6xXi2bq9kHjwl6Pq14ULhRa7VpZiy3OkfLeCDPAtO3J92m0H
irrMhq2rwPyKaHjwB3pkcHOWfooU/c/H8m+fFQ8y3VFbzheCny86Xs3R4U2z7kZ/asz+rivSt652
zlB8H2sreU485+Ofn/E3ex9y8LgSCE94ngO0+uenxEyoci3t2HtZKBvyJGNti+9rAlzX9YstZ/ws
ApsWf1BpT7d/fvJfT1ykU8a8Pfc83TTfG5oDYPlxrwreriw+lrVB+Lih7a0p0ZjzGDcUuFJ71Xqm
rn9+XmH+skryxJbjss81sW2//3Yz3deoKPmcrU6eod+qtZmRYpAG47AH7fCSUTMsbYWzNA2nM94C
KBp5+uKoJ+SK4m+v5terPq/Gpe9Mj1sARnz3rSPznoQDCpquK7sgfV42gvIqIsa96o6cmX0jzo3U
FX7/4pIgD0/nMN0s7B8KBzyJDbjmz5+Q8buvhv0w/QhhmzhB3h0WVYUaLlKAfg3QjsuUIN7SscRG
ReqpDMY31fRks1Tku1BTB1z3UuJYig+j9PVjk4pPyYAJCgdZewPQe8RuJKyFxAa84HtdtXrwIGLj
1KJYPbMVUVtGMX7rZ6dq5g9aPkrdhD/957d03db8fGnEiw9SkorQ9KjV3u1FAkvTMLiYzRZcv7fN
V23QnYX0s3WuutmsThaaYs68VKaFtjcdkt3UYEdI7fnEh9q9anTnhYDzEg8afr2kWfVl2a4cr/Gg
45or2afpRscmuEoCHyS55T7oAH1n6Pd0hY8uau/oYUXY2QVvOLD2gclldUjTXcBnVERh9pfdl/WO
GMBugLfsCWGa0DNYzubf/3Bl9EWNa9DtG5IeGoyL4S5EOCBDAvmg6B1VS4CuHVr7sNfSZZfnA8rX
tzjSkM2z4Vedpe3YnqMa8gecYJVBx8Qk6mBSIyFecfExGzDYkusArBs7TZt+0dz+sQ5T9ybNRbMG
ucT+Bxd7VtaoYa6pGEZJXoxKbtwAcH/pN2jEo/FlajJYWonF5ANQ7wqF9X1fOK9/PgCuu75fDoAf
Po1351nfpr1FpmazDRD+0Rkea2ywAgYCCZyrEhf7mnWhXPaoBR0x538YjbGU0n5UcXv582uxf7fS
swHnIs0qJOT7pc8dMViPdtdsvUyqbY/RHLR48tz53tqpxHgkrV2SuNMhgp8jnfVUXLKhSPDxl3vP
SolMEZhQMNQT/uO1lKrjQXoZU5xJmxbZvMeJc8T+VvKFvAC86lXxgo5C7b2ArhVce5fxqPXAn33A
iE9wuPTTZajI8xVww9aZG72l5KYvfWlcWhrFGzsjAaREneN62JQw3AxboJbs3/U9I3I2FKabIQJz
vc3gdYy19WfT8l+Yrz46Xcy1vfTWQHefO8jKJvqZY1QxrK6DV1cQsvCXz/bXxZ38Z8Fg0LEdnZbG
zwc9g0KAQTHLqWslL4GPDEzD50s6OHv6Pz/TbxZJhw03E01L8lf1+Uv+4fRq0sSBzgg3C8v1W1xW
y0yWO5bOW7dHUxsS4pJn8CWt3Hr48xP/ZstLL4zsXFglFkCc94Vz5QddKX2b5Tm3QXugOu/cwdon
bfPVMCWDFNdfSQNUv0O+B/pJTEfZSCXvs69fJmmxKqX7aiG9304lriS8yzERWhufcKC/LLu/OdBJ
YzAcDBBsLihsf/6M2gBqycz82OZhMHfyD0UTvyDOvx00m4F79NbI4m/NrOum5d2ZTsfP8FzEfKbN
bPjnJ/WU1gykVTVbobozSBUmEwScoOubHHnEWdIuyfQuN5pn7ugyfDB8d280OMcI4gX+UAATN+t2
FYatQrDNRnOKxodIwIPS/rYF+rVe44u0uXRCSZbWLxDiqGuVHSrWpN4t2pVeSjRViQwXmHcjUsLj
tz8fOL89YimRXDAltk6n7+cPxgGqEWDEaJhrnfrWOFkWz2rkzpnF2VykHL8IWAYQ4H87YH+tyF0H
aBVYwfkLsVzr5yeOGxEUwiqbbTa1z0hR74SkOgSglSzDob5QrjC1oP5MBtxyTkBYemw3q1Bp1OF+
kC3drHFICVEbHb7yNDHP/PMHI35tivACJcWjzsns2u9XDbxLwDSahDNKs15YVZh0Wi2ZsWVzom78
FkbsjpXlbhz8T64c70srYFI+gdCqDbhocfqGKeWfff6fIEA/diat331f7JD5pqhuXev9gdwGyjdM
GC1b7K7xRs+Y6zCZ2afNFK+YV8tzQ6DQEs+8vgmUHjAnLvelQROxi12yuLJtbtjRvTkM34Dp9Ped
CO6wZzTnID94kC0OlRueJ1aaY+VVHU56O99GbDTPOdcFLxan1mVGFnkgEqdyJngotnCRPjpoeD31
3FSnvKRCiAY6PCD+25d0sD9OXYqnyYzlk1EFr1MVrRMlwm2fh8MpFVzW8F8SQVKumoo9wJ+/xt98
XiDCHYfFWLKXFu+O71Bzo9HOnWqrAntpkim27qwJVEDe4cfr7Ico7O4crX6L+782sX+z14J2zhRL
l0J3kYT8fIRHsaDdX8sK2GUqd7HeWbtI831QZWaCjd8R+76uEadl/U3q0980zcq+CUfzP6+pqKVs
JDTzNOKXK0MJILctXavCPTpeaisDrJTo+jrqUfbLULwMbg7HssiPsWU0f1nrf1dM8uR0cyliJL38
d2e5MTE0xtFZbVtJgkgXhFvDLb7EZRAcs6Ay1pHmzWFg0z5WARghDNp//vp/s8p4Oi0/TFKOsGzv
3dfPTilvvdCutiQOE1jo7bFNxG7TEA2YGata/+s7phT6TS3JnlL3PMLq0Ue9ryXdxCq6YBI8p8q8
L4Vx5RS3zu1A02YTtfU9kZjpSgyV96DZrs5h6L+CNw0PcvCrbUDS2W2sveSxTqJthtq0jyLcWL0Z
3HYGmAlR4TQosCm2MozQf5jao4vBqhxre8E+OTlqySChDZPEovvlvRGmz82oxqXEqf7SDh5z5wZo
eJr1TBHI7+Vsp+wl2esxb8t+HZVZsMuMwXxOLOsLWA573RtDzpmO6zMQ8x+yhP+SSG0bq6UwdP0D
3RztwfLZRsreforwNu1pf/knPyJUCzO5dmvrqr6bDDybXW/eMdioHlvYxW4HqFE5zy5a9UnE3xR9
/bo3UB5FD5IK4g7alDbz5gG9ZDk1txv63odYepAbgvEQduC4kAM9NbmIyAA2vY9M+ZFoSKJ9WsOy
LrmXPrGT6fZ1HEznwdARw3Tipm29zxRByamENnF0YcosuELmT8MYP+h1AKoe79jGE+34abaWZ2M7
vFiFnbJ2GMkKwSZO9BmWNI5dcR9H8qsRltNXPRF3ZAB8arNI2+Swc06j7KJTN7Sv5dhgGCXeeULn
VJB7hSSHei9VNxGqR8Sw6VSvoqQeoYPCQ4ApDC0qNZubCXjykZHbc6vF3VbMP10fkuHkIrSyMtKg
ZHTmyh6d26Job0baJNeHhFvaN61rbNOZTBnPN4Vuqe/3ro/56BAaVftbYJmbODHxu4yVc7ze+/cN
DCq1Lnt6cq5dZhtY2Fz24FZBoxyjU2AN9DqDEdWwnxSHcNCB3noauUiVrD8PDtZ5OFjtTYSoGK8f
96YsS9cpca049oPposGWuWDJNQq/ulwfYfI3XqI0tnbulOyK2jm2uW/f/vumyjsIbK1xllkTruwm
QfdJ+33X4Lxjj1taj0NihrtWZtu+7XCX9j4ugYSS6gaFzdPIN7AJJbyEFO3ZvQW9TYy5eNbCojg0
IbWMxjZZL0vtQ1sK7cNQVHfQEVokCrl2K2p6x17Ubv1BM1d2YPsPAV6Zm7CBt3j9MWOLfxrB3GK/
2NcK8B0OhaS/ZZuAXyjFehlH3W1DmqEeHwwype+wyaI31YZ0r8rKXwo8U5tYd+I7q1DxHQ0mtR5G
hBpky9F+d1R4MPVIHcjZxqYAafApJfNmWxalhGpi+E9O3GjL3GoBVE+IAZ1hehotQQsjUNMp1/zp
yUiyGw225F2m1/VT9jmdH7SaMAU+lHMylJIIxLJ6hFsy3jsQnWopqsdqrCv4SkhrysmM104xixgp
iS9OE5mX6z22rj21Bl6hJtqIvmWPFI9mfZTVRPxelXw2Z/asdFuHEE989xOAAqv1i7Ma0EcyXqu3
tghXGe/lce5RLozEhWFuBzCdclPc61meYIO6RbjVrL2Jt+0p33tUYe6s9MGVWzPhiSGwpFCF+vKk
jcZ0GMpm0xj4AQFNMT3371qlCK4ZrI8KMAR47JzYGsM8Fw3HSWHgKNDqrD01qPiJYg5fQycDYGAF
qAgLvdoUAV4g1SCTifM2I52ouxvdwfmUgSNZN4roAG3Qmo/28ERsSQZG1lqbpUbjOI8VosjK/dSF
NxVhI5+Z/w6boZ7aXaMFyUcbe3QzP+6Y7HLTEpuZGlhWTbdoHh10KEtyg8ddF0I3r6f4KR+jzywk
6eccCVxaJvexUdS3LoyopxDsSBBlT0PXd3dEDJ7C8am0KvEA+Li4oLV8DPBtPdrRlJzjVvt6/Sm1
ouiUN2m+yPwC8Wmu8W3Qe73jIgMc3vHvgeb692NLMlwRTtYhZQS6KmOj3pl5164mmku70hDjo+c7
cBLQVjNvK8ZHUNckA0j9y4D5FwhvTIbyEIqTZ0Uf6kY19+18I2bf7FC4xjIIErwfyqbtjK33ps8N
ZlTzj3HXxvdRXq6cXv/szXa7yh3krne8j2jzEuo1h3PRAEqmWXIngiT60nzji+53SuvJA+xd69Z3
JPW4vapRNp0Zy2FeGRIXbEfLmKKvK+gHyjnamoumvyU/eIiC8RK41Xi53lMhG5kiIQd30uLNOJjM
8wbUqkNWhhcnffKqIEBzaJN5Nrsw9NmUURp0bGSFYcLRHDzPOAmx7njTzsO2fyB4FUhgiFlbFoeA
2O6DVWY6YvPY2/YjaXyJnW8Y0TZ3xpwqbQ6WPFSGWx4yx+IolVN4uV7sCovfhoDeVjRdp/P1xmZu
IBJP3+p4rI+WV63dQBh7gCIvU9QenJC847j6Vmjqq+MLrjn02XgDBw/aUpeG9YaKGnKEHNaRhTpZ
6LCr7RwCCUnZN8YINoUyYmFb0VpT3tY0y9coST4kiY+QNB03wRR908Yau/sA16a31nlj8SrY9yky
vwtJ0i8Q34Xy42MTNs/AFbAD16+xOlpcxylglkNrfVKR80HXxhTra3fHdn6VD0hSJDSRxajsYFWx
h9Qy60j+6rMxtrcTLAvaIZdUAv6bmQSFj+OeJChbJs8uNiNrsr8aBinlBJoPuM4VTIpEe0PddkbF
+Dq1w2zaKsDIA8buJLGqJEUsB70tl4xC0TAGBeyqbprdQHApQy++EcX01I1EWTlqItek3Cf1tDfH
9E7l2KopmZBj7ofYglU0iI2ZT9sm0tajMrZE3KzslJGjHGd8411pMl8dZQ0NsrToQGYjsJyGLavN
2ypz9sokFKpWgZsuH5OkUksntj/Elo5ZsbF0UAw+uwKbfq2fQTSN3K+uIFQ0itAW4/S6yz3/gzNO
1YrkX7FtgEQtNULMaTLKJWJoTk/3ksZ42KapbyErZvu2ybGfANOxcu0SDcNLNDkbu8B8qdcjb8gU
n/NSP9MqIQSBYDTdWMmJ2tNrptewj5COKgODPMcX1yS1BGyBWa2GuQ5KgGAWGJkoQoplVZq3eq2B
erHTeKngD6bGR6Nzz2OD8EeB31gnWVrC0oybdRVWZ0IG8o0+iBoNn8JIrimEuoVxtjXqiJy45U2j
DDSGDkuCJb9pLbDvwjXftNzU8fQDiIYlRCjmdKc3HhWysIlEc+BEGbjvkrwNdokPdIjGv04iCcnc
KtK69WyIK53pJEPV3QxhSOKCCUW7L/B9RY/tNLWzDeiGTuBbTis5IGa76bJvbhy/mQCeiArMq0XH
zmIhVb1JMr5jSzVPjjI/V6JEYEASp/3BukQaw+jAg7vU4yQYsNwsIoPcFLfUETBAoS3j9gAxr0iA
6eh9l56UH2wmw3lBxREs2somRscBy1d1isuucFYi7t1FNbZHM7bSVawPH22haVvZ95e6VOYqYvK5
EFV/6AquS6WS+8yIYAPMIAHM1vum6ggtrTZxOUZ3hPVd1Byy3kWhXOVViQCzH4fD9V4zp0IEcJZw
7mNdrq1tPwXloRxMoBaSMpc+oy3K8pC6loYUJDx4OT63Spf1GgoQOEmdnrEb5yuFqfPgdkGNyqDB
CFjYtOCvD3axWR2I0D6aQw/KBCn4QRBGuehLvVrpXlIdDOqbEuBuaWxxDoGW4wkraywPVzI9Cn6b
sxRb51DTGC9wM11fe5gNOcyu+CujgegAdTU6ONTuwP6bbqVQ5rNcBTpkvKQ52LM3rMpm2Uc9EPUX
ueciSXZGgCui8bMvKihzIHdg9zLVFQcCRMtDEjNc8HJcIJqvdYfQluOuAHAXMmxHlN7vM1IPGALN
/4Ai8MatHVTJTqOtXK/b4Y0mn6b39aUpjeZwvfEgU8mGkNBaA+nTZNG+bm0LiVqW5ss0ZP5f1W5+
iGztudYgNTXzT9eHKMGPUS7j9VSTWVVU+WHKwvzgDtNn12azZHYIy2hElevOAZ5R+BMo13j+lKum
KUAoTfmBl5fvJ59znjytfexy4ccLe4Dpkh6S+Z7ow+1kh+0uybuPrvKLDT/5N9ebYpItDEvxlKdB
xnIC3uj6eJx6LJXXuz1gWdp0clflY3AYk4SAlfmeF047LXKoglDsN5bod1GpSG2tLCzgdfUcls2w
+f4jyK/0wCHVLS3TxgkbUuWBGiAgKQaZwc2oEcs4FM9pEWTfH3Zby13kTlyv+qlM801rmQ21Bm63
rOu0m7pKvuBd9NcMM9wbs1Mp67g6m7PZLZQNEIKtS+QIMzS9Z+LJdY04pG6Vtqa2E3zjWBOiZCeo
4NZGj6J8Im87cnX3RAIkN8NMdPX0clNppcFJDtC2aGS9CUiAd4V/oMk3S/0hftb5PnYqfWP7NsW1
6d6MmjctcUuDLWT2oFXUqsDLvvad1i9Fy8I66t4r7ODN4IbDmixvjqY2X5LlEeKdxLBxA3oK0uX1
7hRZRQNgAPyGc33UCzRMkGqmc1wf7eb/YFciBoBKq0KDwzTperi7Pm6GueCkmP+37pCzhOBk/ufX
m+ufv97TexOSmAcT9/rj9+f5fnv9r4Um8mXWafXy+4PXf1VeX+717vefZ64HCnvMCP/72obri7/+
+vsrscf02TYmAlm/80T+9SZCP3TWw2A9F4bCKH39baLZu8YeuEwHZfs94+N6LzWGH3+8hn9cH3v3
75BypJuuyx+vj19v+qDGPXj9H9efgV/ahOuGl+tDU5RO6zorvjRtTqnsYtDNPGmtrj/++2aKKaTJ
HOXbvt5lTccY6Q021FrzphDsxcOqsZce2VqruqiOStesExpKZyaiNpukjbPtkAnYEoN0F/o8Cxzi
0SLgqX0bYoGzJxBAhDPnKxci9OwsztukDvco5KcVCVHmbTsKsH1+Ppwcl0q8ZMidZTRn6sYTW6vE
29sjsDKS/hvBMPp2CmHSwtWgf4/onmlvpH9xKV0uIa0O6uz7TH5ixxauahZyAOCTxLFixuhcWXuc
JP3WDO25to07BCvIPgcY9H7oPxd07Emah3WlA4j05K0t9E0xVF/8IUhvfHjPawJ6qP799pFUbp4a
E1oMSwS3SbQP68nZ6p59n7eIi0CD7iitbqfR3EQeJKsG0xL0G2NrivaY1mm7dLEdLT3Ufqbj45gh
p9HsGQJjgF7VCv+Ekrj0srT6Et33qrqLLN9YlKB5cy+4NYvhlgjWNwho6yzDW8X185tSwt+GLYWH
a7Yr1Vg3MYBSTFlMEQYUFhR2NIvosdARq9khzVgVTa1FUbhHKKKfhu7S6fkHP6n6LWw0wpmk690S
E/cFOGi4TtzqtQy6B62txnWn9+UyyodDEIcvWQyMv5Z8s7MsscPbXIf1Oqu6rSxy7xDUaBMi9kYi
7zFbGd+c3Be7UD2GyLc+BETzLMrIP2roU2A87EdVoEYy9aPnAcdJvBiPWFdAECXfBKRtJLg8n+Py
FQQSMZCUwBthB6RO2QWp8pGAdqMrufWCGgML7qR0DGbwOO6Kpk5oa4nkrGl1sGv86Rsax+QsrZkC
VbuHTGEmGm3V35kIz6KsfNbSsjlIGEbMOmDOCasqTmlU7mxl6fsxiXa0np40XsLBpvWBu4S4QHIW
CUm3UmtTyNjfNUb5QnWrVsxwim0gDXWJnIXeseXLNcbyZdcGEA0kiALGmwjSKyaKmaQgLKjdaYFl
65ruAL+IHihoxm3EmAjGst0cfHWHjsljZ8LeAKnBwamdR2UADkvGxailSFz0Vdxl2n5CUA+sOrf2
mZOXRxxSXImykn1wQsvWN4lpppOIKir8hO2NK/wEsdWM6/rY0h9qXJRZEB3rZWkHqNN79+MgyvTG
/ZIUXX2p/G3sE1Y+2ca5C+gwNHC3d4lenHWB+kPZgqU/DPHyjyrbOHbjbdG+eqswIcc+JeUMihYh
6xH7/Y4BLmXFchLRs0kcwSbKO6ilBYVTWLBJrYOcZC8A4Bpx3XQ/onIlsdfRxiIArCi7W9tI63XI
H/Hoc+27DriqDrK2i1JQ7DlkmdQ1zqnBWDjRLbb2eH6XfsHCnOovswas1Go2I3w61HV09NPpLWeU
rBXRJ60o3zqAxDedwLnGTt7ZZg5yLfxAQCe8jNOI/+8N7Yx/Cb+Gkb8Zcrtas+UuVmHkyVPYY+dP
zagCkYmc066ZSdP3O6Jzclclgm0unZYPq3EYd3VRTNu4jZKVb/SvUVSMd6yACGGAwS7qasBCnsTV
ZuwVSTlT5uw1qrk5QYT8n/ASOBWsOMUGzNSNJ4vExk2Gr2WPR3hGY2jeblT+oerinki8OLxvB/PV
t09FeW5i5jggksy5ExzfToXwTmFhLjNA2StRZ5za81nUm1UPNUJcZFBTxHkKrKiUW8cckWWyUT5V
8w3e19CiNZe38qYlHGKrVfWx8crk9P3GYG1sTe/Nr0I2WAwh1jrsh4h6k17qVlbhsciRqdgR6XCM
AyUjQJqD+D/tPukODcL5AwXlgGGQ+UVGajTu/hzmWMZKNe8mja1dB3tIXSk5tCCeSy3HTxj061zC
KxlzbVNHwE4guyyG/MUSpHGVZhkxJg+N1VOjcmeDC46x8OATAuGGG8gRATJXVmsNtAQton5n6d3L
mE/hXvqKv5UtNZ+kB64rxppHwUBF8L060gjdOUhPl216iMykAPoQbZwoaL72mfpq6JClsbKCkQa3
UA+5YJ84fisMk0QJczsmo0Mv1F0MtVYeUTlvFTvYW0HUXkwts+iQbkJhIHSSa9DHyAisDbmPz1Mb
n0KfoUbQZ/GWWY7G4YbRI+uKXUDXa4Pyqh4fGp9VFoMmSZZW8IlmI7iZECp7auQLqHYG0xyvPuTJ
1quNbd4as4ubM9Pjb5osjxeQJXDpL2xT+02JHxbsMGTMLBFy08SPtLwxH3mbLjcv3uR6KGtlSksd
iJEs+3MfwD/SEVmsYQdRY7npeOOl2lJq3XAbNocWzzSGdfeSsAMMUq2+q83yK7xXDjpLJachaT4m
VRwRXWFAaunUxqZrtmafDHOnQBhXj6ULklWcQosqpCBRsCf34SAZpq9TFu0V2Ptp09cKe95gAI3W
uqWN+vlChu26MdUHMQXo5+Iq5BLL7kGVkViPn2Zs1AfFAGkVEwS5lHmeLwtaXpvCQsAGaeg4oBHf
qyB57UVQLqEVgJf0EgY8qfklTT1ja/U1ayy9rp2oJ3/dyh6EGsEl9GXGvd3VyaGpIc23gDnwm06o
ooYvGulAh6qNvePgecEmRVOJGstg2DaAICE8qz3TCtCPZB0sBQF+t5VFDeuPxkV4xeDimC/i2ztA
qyT6Ml7dBTY0AlZbnQQXZzB2OLdqCJgfVG1m92UarFJIcbdoFPJ7tPHJxsWTvBLdp7rzywc7jrvT
EEafON2qhxasywGdSb7w/DdDxdnHqFPVQS81MrvmH1HGZavWMRI4jsWwh4VcrioZbPqhF29alB7c
sl3X3rBSlS0/gn+HQ8toMAgltSqJCheM9zX2hpaagFaS7cfxzjCqfiVFP11MPuaFHVvZPs3ZQhJU
gNtVIymiCj/bg9qnsavuSicMzsxMz+1QZg8R7HJaUAI5WvoG/ECRK1ZDRs5w27cXjKP5seq/0JBo
TsRNMP5LkVbOONQ4gzAMfQnjfjTsdYJLOLt07Btapw4xwyxsucE2Q9TDbItt51jpKWtkz5CE4iUP
/GgHUJalnW3KlRmmG18jt1vbo8JMnAZibUU+Ba7ffjbM4uwYWXG2Be1CH+v63m6mPUmvmyHCrJSM
00YrQ+dWxfbWGk0HYF+9U23/wbbs9jzGNW5SQ6gNqFMDmhxXV5/IXLR74RYco3dMK/awff7x/3F3
Hktya9t2/Rf18QJmwzXUSe9dZdkOokgW4f2G2fh6DfBJoaeGGuoq7o2MuJeHh8VMJLDXXHPO0ZjR
yAkpZrdn+Lu8Mn+5Urf2fkLXnYWMYI0WvQTUOv4r/cvYNy2sFrhb54lTPoY/ROsQRF13WKfJ5MBr
G7aZXjp7GcXFJsxkh8Xf6ejxEjxwA5WhJ4xiZ5UbsOQUFDRDcu256xqxYd/j2LYXepC7FKQmYmMW
KCK0UEIuN9XaiYUFl6DtdhMgwz1Wnv0UZeYq8zJsVdwphsbZWEhVK7vUq32T2mrhBOotqg37aJFY
oPpoZnCOub8pvCZbjm1cvRhZvm4dJOUSd8u2cnJa0QM/JtOdc99CHl+YdatWLos3Q2/33JFGrB9O
j/DRRw9PQLrBVt3a/o8hgn7fWyjDrWUvpIo59A10HJpM2cuK1s0N1ZpipedCW5uCMoRUU4BNan0x
z5/Hae43SEzwkKMdf5lIrHvh+V8hvU8gUtZGlES3cCQsknUQqVm05xwuXBSViumOibbZ6Zi1rbEu
ToM6YJxm8Eta2AiR3WxhlmwxYeI4d8Z9kEKtrltXbYbCB4ad3pKkdi9NTduaoY+vegtHq9HejZGt
jNvcE1UHGzpXfyvOiqeiZPBEXDt5STCtU+w4Wz6YYNcIoE/0b2hxoNGC+ydwC+fdSH5XKg/Wvj2q
k/B6b98UdBJiYeahnkbnqCABY4jiNS/G9hzI1Hj0w7OiBZnDWaedI2qSLrnkToKUv00xnNzzqEMe
olbx3GcX22OWCz1c00TmW062rbwHnGD+qqxxLxqUXKO3Ma86Fq5RT+sPWYW8AOmjoeBrIk00v7Qi
lJvGneib6lr/4ut31l4nqjp2YVOmu2aanlUkkxMrCvVoxLTUJo1Zo0tYP9nio24n7/7vBdlul6Tm
T1VaLO90+EOiAUTP2Z0wUKieU5CMZ54H/UP0+iEyo68BmRjVumdDE+FKczW/PU9dkDMXaM0KNxBv
q1XcSwq6l5rbDUjDHTv2KaNQNMP7TNmkN1cGVKhyQQPsddXZG2gIcIoKS61dRy82Hdz0kxW1a5l6
07FAKF7Hpm4tCI5zl9Z61jk26+bajraGCoZ7im9kYElZw4Q/kR0dD36IeTuuhp+4BgRvUeq6rqti
PNgMrGUct6s+qonV5iGY78gMNwbAg8E4pllYvRR2zLu0tAgtnRRkL2UV0aaxK4qFY5vzexBBPtCC
kPLGAs61Fe9oA5gVUOA9VvXB8p27iICuPiZJvnJiqa5WqahlVk6yMbOgWxdd0iwjxTLIsH/hRdX2
dlR529GID/gNmuO/F60Z/GU18sZUZZzfod2sqQoynj3f+EPSU8SXdnoPms37LILwRyO8eaNPBKsk
9XiYqcqFCqyBI2NRrac0z6FiWN2qbEw2x9Bs97kMR8BogMzciaozu6JxPXBQ7pQa0V6jeccPJcq2
obsF7VYOnA4BP3xMLcn+rsT2bg3NcXTjiqVI8UEwVnJJ+PE60oxfSuicf1U2HCQz8TYxvHqVOPnd
nLrmkvfxeA2C8qgUFR8qt+xNwV1oWwwpuG2H+hqqfN5VC5jEklm7pt0nWgZewlEoGWBAo0hc7fDb
N//Wbk+dQjng63Oyz1IjHzrOnDJ09WoZcIkNwtkzWDvcvQn8DZFVYxmwmk2UD8/cSJozvSaTncfb
zpEOBbOBvycCgzqwTWUf78jYPwu476vAN4GCuTM9TnrOhirgbp9Ad1pIX68v9FDk7o/XgQKN6oDK
B1s9hZOLfSepS9RbzArwYKBpFXyiUjJ3ePgEOgxvWG0k8FnNCVnXTn8cgQu3ZDnO9AiyxKSDYltq
csl+AuM7YRDKWqpNkGQNgQUXyzpTUSpTTDmY8NC1JqppC4i5VtMVqzQ2vmsa0gyTk77G2k9W/jaj
sBbYN5weoUqMBjB2K3ym2yyYdn1RVfTnYnpPq9XghWw/od6IUvyFpUF+hJY7fQHRzLpphtHTVq3t
4ACt07k5zBzRf5ygOze59jnm4+/QRAvJOypnigl4SjVRwl5q6jr1rn+utLQ5GaX0VripchaaLFFr
ymoKC4wAz/v5q1ss0zFvNtb4kZQmxxT3UEuYGa4Ag+LUNY96N6R0ChiDxXEqVsO6HIpxJy0S8k5g
YrlEkuEsgb+uGpayZJubQ3xbpHOtY6eh1KLxM6Ti56HPHieWd8maSR0qPd2CQXKPob0xDLAyE7DY
lVsgfpm2L3eaH5sLWRbWlsZ/wLM8ow6lLf+gh9MbaNXtgqD0sB5YsmVp+c2aDFhdaCFraURrOAXN
HfIz5Uk/5jZM8hFC7KNGXFIj+9qO9MJR6yX0tEI+6MWkZSANsUN0mniRxbdrioxCHfZ91PEbqzqq
7F03z/UawlovY9pBifcutZjUgo0UTuY2QUavOTnm7nuk+R7yYlVsaz0aV3U1Ue0WjO6Gu+GRD2sk
19Awm+i1de0L40D8jtI9odMMpzCJN8RrKPycxBKGk3WiG2fa50N+811ZngqQJoigTXNxXc6cjhxP
3ISnxRik/jWL0UFitLU4qe0F/XxPTlANF6uFWSZq95ZnJitBlp/lZ7gOZeNvJx1oI6ccry6p7Mvr
Bvz49DTYlM2KlHswzCxfia5UzNS8cQOsjnPkwCGUgfGs00keuMMdhHJSQjfDdzeYAKwTMFythbwX
rUXgR2uz5vgWlsaviF55thzFn5ahfTtCsVpq8CvTNjphsfM2rp38GexZ6qK/apcQubdn1pZJinAj
vOCXaRbXIPmn2yJkK5M9WRsR/u24qmkEdCgsjezl6LN/ycusXYayomLGTjjIEi1cUtgDRSzJf9jz
MmTlHF+CiVJ0rUcs8rQEYaEaz5b8QsOgDydO391hr2TjHlJDGkvDTvh0vJqtaJTXawL8B3+yvhs3
0TexHlFFVTkSIz/wZuhK+7pIAAE23Eo4R96L4K9BMfZdF7bCDeHRSgQ/ZOuEfDNdf1ygOfoM1BhU
fWIjoTU/WHN/n2bDpwQVdwyluleFC8qlrk4ZyYJl4pRsCCfmYa/FhjUANQtLzgNxhhikUvE7MJBo
RCr5lOl2Kl160B17BAXY+9bB9rRfGUFinUzrBsmR50GvvONo8dcTo+eQH6GMLYclvQpZOV59Fe0s
F0sXCm24EnVgbV2WLSn0wRDAKfW8Rrn3NHpqEmS/TQ+AkrrsYz1KnwArhFdXXEpEFsjP6ahp9xBS
1HIwfa4AEwLJkDXvlhsMB4J95baaYGWUrJ9GAVBTWHWFi6Tivi+kf/z3QlvVnwptDe0vrjeIF3Ru
TsUt8CpxihrrF2dK/XfWiLsd6NElUrW3MaL47IJi5Pnagx9JvX5DFxrf507wAbdgpBqfkuY4i98T
v7xMwwzIQgRLqnk9JsOnxM7KgSlLYCPme5hh2SGkdm5fjPbdKujdMWtuWlNas95b8siIgKZk+Dx+
S45rXeO9Bxk4zmiwUoBSguJjnzZJGrZeE7fY5V37bZZt+qyQhLasy3B49FZ9ybvmyaFK7Ucd/tBE
aVnBGUnBYNv3fkP56ihpJoOrllURBIR4ELDoEEyVR8C+DsBZSDM6NDpP0W4MmA1rm4B5mzIKUKq7
MsLkUFNocMIyt5mN7OuCCs97G5WUgI+VvlHK/3Ixri11JyQ4PpI9ILrVwdORu9osreOoQnvhM4vJ
BPktpRYBoWEwNo3FTDOV+tmfDJ6DbrXNQ3YxKtVmrl4PrM9Pt23pM+qQL+czDh6XLMicTeJ35lrU
fMupuEahiYrgDLR3p4/Cp055REShi5nseIvfycwuEcWeuzHc8HMwl2vJQ5Uu5IBeRRdguMsIauXG
DI1sC2AWsUeM7X6qBKOydk7K1lraOhV3ljFVe1lI+omJeK08PYDbxtxWj85HxnflRtd3w1Eh2hc4
qK55pV1y1fT7zknbix9SZsr7n50HvpeRNRoHO6edrx4DihDwwkXpJZKiW7aZHZ/SAMiH6qW5bYqM
u1VBj+y/G7/XM026Gtz3UprmnmfHJVYcFfW6upUhoEsT0XcSPRXdSX/kw4RCxnW5DqtK31Vpd0aV
r5dN3TgvgcNyImrMl7LgjAJ3x1/1KZuhPjZ+FUlV3GIXWEkJJtZDaFkSBeJHIt+xLurcetP7nex/
ZCXFs7Z0efMS+Sxa/FPMw/SN04X7ZmfRT+k4/U9Zou/Zyl9MDX5YW2MUjid16uEI71tzTM+eKbaT
P1afPAYLPIhmsk6dMjp0Fp3NfqegQaV4SoKwzJcjdNXQqLO9xio9iM1nG/uPKJ+4iHSmc1VaNAr2
JARxcloX2fD8CBJpX/tqguxMEUGJlHet5xelgzZN22a8iZGCXH3QxeuEa3wRDW/k5Px5xqVWY8hu
qrLGXTtWf/MqrZde4tYOQz+GIqHG2+Ab4aXR9Zx1w6MImHyRbtyjjc4JXEpQMGDRbGnqNGpqId32
jNb2vm4hCmOXLOOp4tzf4KVNONTig4O1KSRDnTlo5HjD9MuwjSvpZI1ia+Rks8Hkxu3+C2KIzYm8
lPCgh3BFX3W6nszUIUEVtTtB1uklzae/Fdd3DB7nKfzO2tXM0YuU7/Kk9/p1GLn9JC6lnPo0kH+M
0/KcN7OxRXiQiIMpOOZNxZZlik8EGtOLaZzChuV2Ka0cA4l/l1lYXgenhMrUc9WRGGqPnhPo515A
pTDbbK/X5Ytla8jPJHP2XtNwoIH1arqcuAw/tF5pcX4g9stD70UrQURgocoweMEj/CYGj+7AtE6P
NQWcd7PlC19a0IBdi4ZJhZp3Bo6L+GcS0B0jMz+xo2XGqvpd7kO47BJp3svxXyjYXtVgI08jANhL
p+tng3vGqu1Kc53NTxEtQ7p1whjnHd6mgQUWII4SXbCTj1Ar9bsf0fG7JWyV/aZNH9r1qLe3tr+V
MstO8M00Bs/U+MCYSIDbaDCYs2Z4Z17sh3NQCe/TSmTJ9oeHooH8w+nQZbtEZSqaZfddgLVYs8sU
h9xov5gI9KPZ8EzwY2tNW+TFHVR5lPjJ+VS4OaVZH90GquJLj7MeLdAoJPOLx4KKyo3unvD8vhGD
uBsWDF06QihMb3ERJTQd98qn+b0mb9TasKWCcOCq5SWUzNvaNAy7rOu2fZ8ae1giySPAGOfo9drl
vgg4sqc5FQFjp5xwQJLJD4NGLLDyLSrDY2TXMG+DE596QYKxRoAWafGV0cLIUtWN73nRmfTCiu6N
3TY2vTvKHvjFq5ljuMuBTHlu9ZbDElmQN0Rh32nEhs4i1F8DFpp/oXzzCHTtm0N/NEgnnX9r4FkX
tkL3dOAw5MlArRUtUauyyy805cWcnxjRocjpZx2tH2hh9yIxKPO+FvF7VCPv1B55sUE1G2Eoi4nW
WNocQns4gmegEdR94spkD+VzE07opmxy5xt+RbmNnP7F1MJrE2G47dJi3AYOsIQ04I9pRHYHc+Ud
2dODLkmGBJ0kC3YFKFPyeqq/D6RLBnIHH06D8Jmm8d0gbciixITQlzqkPII96b+N05rOH+BPqROs
IXW6l38viW24FxEK/Uwb0ypcaeyDPjJRN0cn44I30kL/kE3fYVKLvKM1YO/raO3eZlqfn2G34N22
7e414uJG7E3fMFMlW+RDRqopdPdVGxoLH778L5h2NMwa+ilKqD6oPN8+mBZ95LJ08He2rOqt3Prt
YRV6bZFwOA3Y9dKdcQZ6NYwPunrLoyaDnxE56BEHybSpCowK/j+9qsBjWlSRxe4G+cpp2vzkqb+u
qwGttCycnZTKGEsa7rptLefUQZxYr/Y0RLCGe+vQBr31Whvwr//9T6fieUdbnKJVt+92eoktPCvG
fK8GRVggD78U2ODXrHr4lV++9WYQPgb4wWaTJHd/iLQrxQfbKgqeqDrq1Fp+BMDDd+8pkIc3498u
ohvp0Q+KpU/u8xll00n6touckqpnWqK0ETI7NvA2Obga1nFwiUSFflN/TAErLMIF1YFsZr9tGjQH
HzcbxQKgcdKOEdrGhF3M9nKQweO2zQePfElWXGxFDrKw2OQqrObrnmLBDdtdHJV2W17MMv+L1OBt
a5qPt745WHtO5HwlOGwsxpwFfwAXlkc3Tl5djtMGuAmqvmErWMhUDVfl0HO+04ydbwh5BRfItzkN
zTfF7kF2XvfgB/urmsZfTdhD1h3E2F2BDW3RyDQ4YfuWa7aaLFiDxrmCxtmCK5B9Fxz7kANv3nZ/
+TgRCENwWSrurE2Rw/3Dk2XdmHTFjbGyI/JjH3PNhoc7lulavCua6591qDVPzm/hQteyaGtXnI+G
ghl7mOR0sammRSt33ztL716x2DLiurm6s9oxLrTPAz10kzMRDpsNpPpqHGmc/71ovcGyhwwk+gX/
H2uyXVP7/RY6xZHPKjvg1jMegX2Iuy69V21gHYN85J5mMNY4rvWcjBfpa+a78Ttru4sHAf0t0szw
SqPI++j41Sqz3ZJ8WzRc/7Xs5t50IgEb+AcqbxJYCegGm0JxRJ0IvrImhuDdgkP/12hw1NOJp7LV
yiWNyeatE9l34uO9pG7fescnFWGye5E9E0niGJSAWn1zjtri6opeuzIwYAKKaIMtp6Q5GqF2aCs+
eUpT3p3J6Haid6lQdPtPJgtjT3DMOiLZhbtxNPKNP5KZaYAMrn18oAgnqXBGRlVK7OGt1jSPmgFp
s+YtQhVfsuz+zoQZvU7dzZERhcmBPayntvvpK/lQleGtRlEOZ5oqDn1p2ZTHha+hX+vHLpd0gCsN
Ym9ZeNvBFP1/Bi7/fy2wn/OJZFL/70Wk2x9sAvH/WUT6n7/nfxeRzvXwPhVrJp4NYRHz/Z8N9p79
Hw59enz9WVbMTZL80v+qIiVt3padjP77f7P0/6BwiDJSm4I26nXM/6fmUWomiBX/l6oDQezU4T9U
4NN4Qf3ZnGv/Lx0UvsknG5RetkPm+ikTIK/0delT/ZdSRxq5TarH/PQ1zuuTjm8d0C60xdnKDv/s
rP4tn4BvhfTGMb9ifM9mC7wHV3Y3wJFe5sHc8u6bC2O2zLeDcfc67UKYclY4uHAr/PWN0qsVofqf
Cee97mj+MbH6eJNFrK/LRODowqjfzpZ9Yzbvj7ONv8HPb83G/my2+A+z2X+abf8W/v/c/BhIA8g5
FtAmfI+d0r5VGiZ9ojGckaz2rNFqs2nmYAG/E7hpAuRhoHOHCK62oDT9D0JAuEomi6DHLtJjEh00
qRel+DLmCIMzhxlYhW5Uon+LLLoFGb6Rds49kH9QcxAinSMRFdmIHrUqTh2XxVuxph2NelbXNlio
ocsmUfTC8QXcTBlRjFIS+SN/QdMgyimBDH2OZsg5pMHafOKnJLcxBzjs6rWbAx1TeizngIcg6QEi
BKPXHP4AcgR7SqEe+GE3rPB93TUMJ4LMSEJ2JLatbUr5tMkTICZbMswhk2iOm1jkTvivSQoldRCw
pxpLuDGteK9uOnkVbw6u4JQ8OHOUhT6Gft3M8ZZhDrrUrLC7BiOY60SYnjF1kYIdF1gT/7C+oIRe
wzgAVUc7lDrmEtI0Nqkaf4b4FMV7EXpcDw7FOvbv1EWd1GR1xQC1Cqbm5pLTCcjrVOR2YmB0K2eO
8hDLbhjLgcWS8pnmuE+Se49Bik+NlmnRlFtLnEzZ/alw47F+oBonORHvw5lPjshpaUO3SBblLJXE
HDUikbAIVLPVMFtKskjeDA2NSCeZpJSI/GwFA11fk4qxyDGV5JlkIZLFOOKkwKASHkHOrWnp8lfg
lJuNRyKqn6NRDhkpe86y6Oq3Zf+oDuv7GOn+mnaBhcHBEGcY73qWEt9wDQJalaj2itDTAnz9mfZE
dmBdQC99gRbX2g7og1I9kijJNyCBonOnJ3uRqo7axRU1d/WOG0t+pydFYj2msXJ8jj0KrJaopdWi
dKOtBHvbDz7gDTNCKUIsI/7cGl+dl2ji6Jnjue8tPL1QdO2kDen2wU9jhXhY2QRqhKqJqWl06i74
MGsaOLZ05/trvePyVUH7bL0u2kdRrVZFN3xRGh6ExTqVtbdMasTRyCnPbap/AQ3w9yy0XpPRMhYx
SDZqfA/1ME2nRItPZcm1O6LGU8EyfUY9Jryob06FFJD6gnHpaINaSjLbZYp3kUwKvO6x2wUBMamA
u9Smc9t778X6zvijKZL8Mg1tgkMwp7q47mdE69qnXOpYyPkvXY03r0gGor39jH+rdyGS8k4DjoE8
4m8Hw9BWetd6S+hD4VKkdbXkYDQ90RC5jKJfMR49lo/1y6i89Eq90AyfzQ6Na1ccdPqaXyMQkLCS
Y3+lLTii1xvH/UhpybyQMV9lrDqZmO1TY4e/4d2Q/CzNN1xEDogB3tioq7G9heRK+FZQ7ihYBHp4
Czc5GzqVl7jhewjEMvTK1WhWn1nn2huhie6YsaJqSnM5jb/FlMdPe0xXdD+Rxx36HMcD06sYwbJT
5DY7qd3ToFG2hVGav8+cq9TSo+Ye6V3PN/nEyr9p1rXhkPHu/XMie5ffbRLDm1dsCDOQQTjlN6nz
RgLCXQHn3PTzeq6FIDdC3niUobEP8ZOt9SprmVycDIu0e2xrzJ+YXWpQB8auDYtXHCjBhhF4azkj
IG3V7kUUf/EAJf80BY94yAGUu+OdkshVNFk+UtTYnAbREgmZcOFqU5G/yYINkD6eEzKdVwN0ydLz
g995ovHnNzDNiyZCYfilJVgB+xZB1LEbe+kZxqvZJm856bJNW8RHjr8YxmIcNL4+ZOtcr64el4FJ
jxulHFTe0Dq+s+NeraK+MNetTY2VqTqCMSGu/iCQaLV6tYijT41KwZsiAxIpXcwEh26BXJRvw3b8
jNyupFAufOsVrCA/hjjfsK2pEi9a2oYXr6SpPeypTVh26pi+6gdpOYjmTjt8CLOdLlgRHn1pA8WU
/KhGFLAPhlC7Mrw5XNjG02up6TePANKRCCsO2bHOt5U/QSObIMATsvyIKuPMA61l1rLig6puRTll
a1YQBtmQoD06zAXtbCdKJ3bc6FXtNSr3ZgDRhembVjyy2Vlif3dmF5NMYji2ZPNpY0mfJwmdIlg+
v0INpw7C+RUD48UMITpKG7mwtctfPGuc98kVr8p8ZrIfjyxMinVh+i9AY1jwes17OmW/e4tDOjZc
d8W1tJsgdzuEpLDhUHee29tGd/+0JcwN4TgfSWQSU6uSy0BC5sBaQk79NrIohVCCQvWwFcuyUtOx
6tbWoPUPKmpZMmX+1YuqfmX5YwJagUWAx8M4y7v0glh4Zmvkc2IX8AAirB+zAIlBR3vqfKE5ectP
0DLpRtR6scVgQjHTzBQVGXFYwqRMlKSb1+FEVZGbQknvKiywdlX4q9xp0FOTCJu33KsE68jYDFun
1LYBV9W+mXgG9loWXxxa/+q+2dfT7HfgcWLSjn0c44DTyee/NXVaVp+6n3UXc35Rev3tMdQbWJeJ
/qPFpQSW+dJW+MGWjmgi0uIaqBwqMdg4VNhlypx3xjfH5QRseZsZyVeq9dxInHJ+LtFMMHod7Ato
a2srjRrGHGdNMQB3SyooId630XvYvHXR31Z+KZ8aNYifTNRu/Qxdk14O4oiRxWKooXmhLOecbGSE
6yaFoEzxgdxVTpheRb6FmYsDpgg5yI0QHQOOIrqOOthTKJKrUTvgoTvTDQVSwZXNMS3d7yhkr2FE
82ecZqT4SIE32TEIiQwIE3+UCdts7epgvJwq++E45LMjrtlygI2Eb8KbMSUGD83JfG/Mol9Ly5Yr
S9O6jYSfuBJ0wTT068vK3mM2OdCp3/81RbEy3F3fFtGHyEdj6+SxABIzccYqHbwiQU9oy+7HNefK
YBcLztlmMFSbzqyaVVq0vxPPCndWZVc7E48PBp1djH2j7uzhnA0Xz3DUEeecd58vGQQvmy7gx1Cz
Ja+ntFlpDvZ0h2zKGg/egY4/nlNdDA7UhHekIKV0liPxz6dcs2F4Hl2O+uYYbIfKobzRoKBFzbTV
yHM3lSqKW1Mkq9Rr7yyx2ltuNuV15igzm9o7LFVPz+qeKS5nwgsV+1ijrpcicsedkc3+OB/sfZlJ
f82m1ML948it4+A1bzvH5RKofmHMABLu4GwdYv4x0jn6WkTpugIWcPWdrzyS7iqozGzn5rT2R+34
gZXjpHLz05491nIAg5n0KeEajNmeDviVNJm26ju4zJBmxbqqeBSwajvA27mWObWavXK/UFWXRpUD
ap+SawgbvTdYPdtNZy39Yj9ydNHyBMyM/0iL/pty4b0WBYTqVXCm0fgHa9+urt9qw//lNiytim7b
seBJB+9XMJQ/kSS4Hn/6XndVMSWZPePGW+PbBFG/+9jea2yXxtDax7ZPYXN31XSxDwKQToG8juOw
ayJ9Fbo4WWSqnS0OER0cA48ZvoFtg06xlbG3rLV2qwEAlJrcSmd6s8cWvm5irnScVBiRfWq0p52w
7IfV4m3xXPeX3U2Q3uVpbCtaH1YERnpYPWZ193LnyZNWEsz46Tl4k6hp36nQ3ADDloThg+McGMIS
6fKOk/AsOuNcrSq7fpv/IRMxkQLR3ajKg0yGRy2Ck5fb8aoQxktpNAAqcU/G8AEokORJa/nHTFHT
o7wDV/bfzvbXYRiT12BvPctg2DiWvd5tYLsu6klsvKZ6kWX4PjT30Gf/UudPGd5slvS4twich8fa
Ej+OuLWWRccEf2BttaDUmDt8ejz4dbtn10d8+a0WlMPw5zJQL1KDTjaXZ7ymsPyLl0bR2tkbxWbQ
InNNNwd+pqHKIV3DQvSCdT6Q1sF6PX9B2HXms7Fp5aj46EJTLyGGeVFYLFUVQ/w2V4wee5b+UIt0
hMZJ+Fsbq9RkxudctPI3DSaxhy2kSP23Hlc6FKHPsW0/hqbFV74Zjfob3+mrRjo/fbiBYcK+qjbK
Hn9rvtpP3hdUuvcgitB482fRxQ88F1+tGC8ap+s4n9iZV1sxRruqLX9ZSr/1poliy4EFL7/nRNSo
0z5XjN6TlIS11ULzg8Tx2VHWLjG6fd6/5HKOgFVXDvRrj9zcYrAUPFN3bRfZ0+6zXXStGh6uU4CL
JrcUSTMi31qxZyLLlqASE863JFIJIvFtSOQG26Jm5rc24EqpTI6HesXw4Nr1oh39a36wOVO6JdI5
k95RhIa/xDJgDyAXH301fyHNW93NPRj6gvKcdVem9JNM68qA8VqHDxRY3gw5vtB1/PSm/OS28cFJ
uw1rpY3d2ZehkLOae9Up5WhMN2fjre2kV19qt14YjGFOHFO1YZ+QBt57MsW0brBctDHrCgv4ZvzZ
pfo9KRaumi0ejjwktng4WvfRppjCien0fftDL+BRaMXZd+JlMo0X/qYnwVN6tGcDcf4FUvWiKe9i
i/onHZ+Nkd9qjABEWQ7h9Cr1dtugl3O+WwjPI4yHDdMybr4Tvmpuu4/dZOXn/qHsuNLwtXN22yQ5
DVm45bZZnt+a0duFLOrDIvWWgVCfcPr+3TIL0mpt1n62mv5wPJB/VA4HOczV7jeRibXuWC85qV01
lL90nIVK61ZN3z5JM0ZpdvWxtelusGDjt5R5vvdEfC+LdB4YEfjbv3Qi3Z0u+NLrhe+NX66s30Ju
cFPqrEvpPJvM+SMjgiOT6b32uXjFUf/Hl9ovTDCHwmWJGgBK8v1TgsXaGXDBgQBNaIidLxYSDJ9l
QsTO4/AWCVzCLIHy6IMSpaIleGbRa9jAlB7r8CxK+gL6QVuOA80Hk83XXuUttloP1p36aw585dxa
fy9G9KnUnk/Ac4mp8SGl95qn9rrV/MvIYaKo7I/Bqlfc05Zh1V+61FpX2SeI2W9otxgb05eujNbE
rU9KlNRI+MW202AL6szodvfCDSNchJqx0qpx7VfFAfTuzUlx++XRtrXqnS7VNmGwsBLqivzgJUmi
fSKMbWiqc2dzaSPl2t1tRKonQlvRiO8mjEQmneZZvHP7ek2BFBqC1h418eVeEBqvnslpBHGM5Fk8
UHNCT39N0K3KqKZKu+hPg2W37imJIIXG2C5oEBntBX6oY531O8MjASG69FFzd80xWC9tH4a1Nv7J
s+StohFtG1IIihMQkzD2YUVl/qJOtWfDY3MR5NVZNQB7dWtTGu7bVHFVqwqLaaxvYPCQTHMu0r9X
SX1PbfYRbVV84inbuEnD0DbdJiHm3iZ8R/pj8BGdrHoTO827P5b32qJswU4KJlPo81ZGxBgXHWh7
1p+htkORAxgwE99QJ/QEiXCsBurgZftllM6dluaJtsIizq65zPeOpm8NOVyLWYC38yXB5LWRMhqN
NczvVzGUr4VTHZX7P7g7k+W2tS3b/sqL7OMGyg2g8TokWBeSVVrqIGRLRl1t1Pj6HJu+eX3y5MuI
l91smGYligJBYO215hxzOPdWGsz0/NO2/O7Py1NaGI92jcummS/1opFhjlp9ZeFOWhUpS6LKYZoJ
CE4Vek247CqWgbbYdxxMRBoGJlNI2jkYktaW6Z6bovseW+DaUWRN9oNjjffSLb/HxZ2WlKfU5ozL
6k8HDjCPqNMR1fTWdwNGJnQ8RHAZpYHYNk54TGP5HQPOEznnQDMijhHD5F5oPV7xh/O1r9qXjvJc
Ji0xoNGFAphKa8xQDQLoE98cGXYb9VqlPp9juhTlLKZ1l2jfTEF4YvUJ3G6TWrcdHwvTnsKJT4VJ
6+jYXzor2ijsf7UmqfFAt7Ol2pj+/JoZ47eBv67nRGGUp8kcNp7efEUZCTGzCQ7UWV5lU6JHJYpv
CSlxhnshXLabVmPngPiUxtHanaaz+rxI7nsbxPDim9170eZXzB87LOQ74jXxWzyYNYN1JD4m52N5
KefP3I5+JeTjdXr+EbpGgpgFL6hv9VifWQrbS5oEIaINVSMyJraCuOTZM6soYZOw0VmkRGruYzmG
3wyzO4JhcUHwNAsVVvXYycclZOg8GytCgDmRosgxp3af2WW+N5JtSycbMziKbAd2+bYEjQw3ioRJ
HCeY8Lc0VJRUvr+Exqhv/HJ0Ahboj6n9zoj/jpUrBVNeUbHN3/Ll4PrlIzIyDlfD8l0OFiawqt6h
XNg4orzTNfHGfDxbTd0QzFbxmbXzceq/Inh3HMBf8gGmlpVrJrtsvhstXHWTQd+U6DnwvCnTz5C+
Qu/hR5Ss6vHq+4EtcPlicjO6obqv2uFSsS8fc4cFekZOu5sM3tFGjKCRt3ih60xVV82bsRF7l9Bw
JDvUWCn1EYTPX3lX3hRr+9YHoNprgP0Xjp/CoDJyynZrW7F/38GgogHCoa5dMHc2LOEh5kbhyncw
xPczQeoTrnFWACsvGDrfZeXceQwT2sepMuUG0XW8cdpo3wucRm0cPbEi+LHEdrZt2lQe+oGWeYSV
wpUMUy0P3aAZz5nyoz6lwr8PjcbcjbZ1L0b7rpVkW/uW9tL4OYC9KHpaNDRHYfkSOnCNnQ5ivzX1
WhB3jb1Pa0CCOQSQ1S1jLC99IKGK24FKVhiwPLKxRWyQY+Fm9gmvEFZACeGP85a0xXdHsyh/WOrh
BotXoYy0jd08OJreI15Pu8DsB4lGAw12pOdrUqhZB5iYnEHho3P0/F3TtGyhZN7SZu+uq7B2/cCP
mwP0S+u5yn8yZPiQ49UmaRBV5LOsSaMsE29funyE+HV0E4Eb8lBWyHiHHHH2XYdKSM1wmP3xXCyt
NA0yoK8ISKIq/Yjrgm9w0R8cA5ZC59bwwmEirtOiOVh5Q6iJpm+A881nkpFcPg1ieP0WaVCYhu/O
SHkaJejltFZCr3FZc07sSlaG8qoSA1rHASiEM0XEA4ni5FTZY97nX+lAOlDut1tf8PYYBHNSE/ex
nH4Vnsfp7hV1HiuAalnn1rOW2i9VjLMIds1jq/ZkKRmLdJ7CfRr4kHNwcdjautUUCZobJd5IiZg7
Y2eTKGtXyi1f9HHAShUTmZKyYpyynojVeInRodv3kIdPbl3e1aW3yQx2WWcArdGG4xui58/F3gmv
2JPWB/xGC2eqf+z5+Rc4IeS96ao3fLagQ4BsNpUv9QhtSXPmQ2/akImaH5ziLjpQpLWhs8K15dgS
Bo3lwkDOb/00EA3Y9+QE/ijMNiCPqEFWyoEJ/A/6+/aB9TXq+g6Fi6tahzUwC1BjiPCsT2WJYvso
ECCkwIQiAVM8wLqScHc91nY28WRMqlFaZyiyzMPE0AFd8m6c3Cf0Ym9hC42efPWlzg62cA5InZ9D
co7QYkMl9lGos8dcR683VgwM9ybUn3CcPllWqYArjPQZ7ooKGcCYw5XUs/LN8IeDt4zBqBsPY5p8
6mOxBgv6GKXWD1POlxRQRQAz5Kc+OfvMG1+shEWJ627oDj3rI2cfX/7UqldrsONDyJm37US7tvkm
05KGmUnDbsveGAPl4o/FBcrqosnSo8NZMQ2JBEpN7Ycb6cc2rR+IS1zTBFnFw3RlyPUq6BauFjF9
xbH8ltD1G70HZihBo4dbXZNwJBb5GE35k1n0dwboDz2Nv1V9fnK6sD6PnX6gwzywSgQHQL+6ZCjf
rWtNHHG6MgoR8kBz+lN04T6bIqRUYEgTBEX+2PFNMC/NkH9E1PckQDnfxmzcTUSIR/rIixmHScBJ
EdmbE3bfdd256zTZb+Iif8T9nIn0cy6/opSGRkndaJP+K1zn5BbGRfPFxrS0FWqdaAX5+yqJ8+EP
mffocD/wGk+rdnax5yd9UOtpviaq7LGFJIzc9wMZLEdGfaGOgURMzKPaOS/RiIUXHeLJ1w0EJHX9
hWPhODNTlIt5tav4W9K5b/7gP6vMUwK28E5UCYyYkWJEthv8HfeeZstVIbuXqGGkCPCyeUZafJe6
A8nhMt6LJVdq5+orL5uDMZX36Ps3idExlbWxVHcGDnMf5a+GUJpuL4DXUHex2qgL4ADj72u3m5q6
+bf7/nbzbz92+4nfr5e0u2y2GD0Vyg8iHpO0MiDJsAllA5E8NAiEBUtRHktmBYyYl4cyxexi53Cj
THVxu/bn4v/jvonhSb4KaYu4Y5IBxIuq4xwvxMq7fBpGWdZHD/nM74vbTcJruoO7PEu9HzpQZGZ1
xKfLCwC9hMMYk8cJ4jlfEJparEvU27UnRC+b29W6cAkuuV1dOhVE7U3b0Es4KPvFVBxvFzg//+Na
C/tUhBjFcp/Qz7o5eE7P+729zd9XM/VbbrfruVMNO9yPNTxcSjh5nOAtgNsY/3lxu+928/aA60UD
n/u/Hm7VNQKm8zXni3ENfK3S6VlyZ12+wBTumGgm9ZEJWn3sbLB3WHBQGGRxc2Sc2hxv1/5c3O4r
gF0d/P6HVw/3oTZ+5jmWYiEBeoRedvYi2nHoV38sjG+u2CVmCgAkVMmIcNTeZ6A4VwXNtxxp4+C1
9KrM8SvrvJFVKhdgkIDsVxDnjHkOfB+Gy8Jh0nJQsxYTIK4sM8JD5JV3RCTPR2nPkAJ0Dq7zcM0k
Gc2u405r9LZvk1Mj7eckyGoZ9pzzqg9zfhxYBODOqK4oqRAtt8O8WSpU+BG0kDz7pbvN0Zo8++j3
44zyaXnw0jE7mnbYneKKWMy5+SHTuNkPZQjxg2l6O5bXtqn7a2c3PkdUcWLKUGF6cTeVMxzcRuWr
twa/xkQOT/o8H38BGyhicklN6nKq8rT2SqJ7IArkgTbI5oM26t+s0WivgyMvxFP3AHwF+QIodqnD
V8+ohfOLjrg5KjvrOpiWdQUBwLffmo6hJu4Wq/7lFlmy4Uf6K+6voCjti0wSoQzo90k3eQfXsMJz
ZoZUQHjGtOndQCG49mrzqzW74lJW1O+Ami59TMnC/6k3hXQLZrZq5tP+jSVHar/9GCci50erKu+0
dinvluQXvH8HtfCCXpruYjro5HELPhWwbpS4eoc1OivKa+y6xVXXnpguTRdniWQQ1zkjFdptJcmw
28HAhc/63L2gNHcv9EgPUVI+mFHj0spq5rPYk/Pzy6JFsDBiW4nGJyfRXCJU/8RDzZyYKFWLJcA+
Sclo0u83apabcTFf8W+v5tIn7ke9E2ZPGtM5yhtDR+Ebul6/uwmpK6Dia78uJGciPwdhaX7nfKfv
adM9UYBsdPUhMlFCacJApWAmx7Ni0rXXWSOsze2+3w/fHkEAiYW9J27cOy3JvqytHGxi8Wr53mcv
lnOF+WwFyP8R3A0tNHkFmHZMtfB5mkDGTR+isb70Pn2ai+iSEUnBOvo0TsZT0kXFqrONF8zQzUrz
63fXBJxhLHRlm+VhXIb+VORWYGs68cZUioaAUs4AZq+566bJj7WVnNuSOi9t8EQDm0ws6JgubpdE
H5x15Q6vdmXuB2JuADKaNdY3zL0xulYRUqcibn1oonxaE6Vlr0tvYIJiDE8+5ypt8r6NkH1pNsz3
DUkNNLSOLG9hJ+Ds9TrnZQzHizdnb6NmU6ay8NRFe28USGcMecz3jLYpSyZ/EzrgRsa0RVhn1XeF
e+kYo0LTHHyQLzJLHsFlBQAAqPJd8g/BFHeQCuqfY0MR5hb6e1/jv3ELfzMiKQw04+SRuLQKF+uX
w9pu1RhkKTrR9EDePflKU0WnL2rX+AIOhrgPEXuSR5lsNbOaTmO2eOupGL73wnqwl4dF8ThiGd33
mpmfUx/NRg4fxzSzVT0gD04SjKnaVQdVwYEQ39NCdFczaK9hzeTVjEtmu1m1l87yEUKNYuEqHwiq
JQn1wXGuHPGf/K6kO+yWzzP+KW22zk1joHh2xDfPiA91B0bTuIfuNtMkZ2ZRed17ieIjq8S8nV2W
fv30VdaVf0DUqt1rEyzRumekppvmyUDLKaJ6vwDWChzWeWhA0rtl0W1cw2yGfEY4bZ71lIqyNQ89
g7CpNPpV20EBrcp6bZBtsbJY5FgJMUZWhXa1BpMbJ+Olik4uVVyQtDoErSJDZj9hoLGK5gvsxQ8X
SeWqZ1ap44XZydR/xIYz7WPHxOJZOsapiT6G2DBfe4eGi9MeC4Dyh6SfrAAX1auhXRvqs7pCgWLL
5jNvDA7Tw7Gq418GGVgrV8dkLPN7n+JsMAdWxhFaMS0x8F9BialYQGtxts4lZ+C4XY6qlGwt/TQ7
jOxMN8EKLxFoS7KRcf62H6nX0alH4L0KHZZlxEStok+vFeUJ2g1SNRY/q0hY1d1EO2Flzt7eFUDv
WO2WD7Ktn1FM/Rjs9CvtP8mNc7aDOYeBWKI9x137vmBjgQxZmYC4txMrfuYB0zO4pDnI/dmld9Z1
2w+S7vptQ3u5EzYO0MYnBa6b7ox46jeNYPjYhOgCMxU04HzEhM1sHVaUfNx3Narot9Axvpp4uRNJ
YcJHkN4mndp1yYR+JWNf3yyjzne7o1coTMpmmh7xXEdMNHsNA0NoB7FVkyUa2z3vp50CcoW8lYia
b2TSZhvNxLGKScjcSHfe+BqxWAOEaS1fnrQlhUqCEw+43dWpumQX6cZj7FAzmzAu1mh7hrULIQCf
GPVbXn5NWjau2nRmOcyRjZauuKQOEp0KA4Zn4w6oUb75cNSdVtrMztB+ObG3cU353oPf3IlafqMt
6+8tz7hLGEpJJ37IFYvTYlJBvmb0wMx6T2fIu0Yuvua2q/VDSsgEsLi+2PuwLTaeA+ityrFmtdN4
tKz+l2iWl4LkXl5bHMl0P/fhnL7k/V1st5/RNDw1aA8o1KDXjXq4kaG+69Pwni4L1KWoofuMfYuj
jU06IGywMDJ+SG0aV4WhVguN+KroAK8oSsfNpACigER1RRQdFFs0AzKKIZ4/AeyoXdreKumU1zen
PaHYpImilDblIeMvW8sO68+sSKZa9FW2kE055lkwv7BzJpx3t5kioGYxLNTY070LsQmBoTipuiKm
VoqdSl7qzKgYnqrutljTFGO1U7RVV3FXAYNRwoDpoOVK7MGV7ku+cxSrVVfU1gZ8K2Yb7WgromuL
qD4YbpjXQhFfXcV+zRQXNlM82LF6JZqMUNvbPepiUfRYM36yFE221OHKgsTIT0I2nKqiGu5sD4D2
9000JztpQ6eF02FvWWQzXFTFHwTbSbFsb9cETeQ9DoTNrMi4yQ1+e7u6SBrOhWLjWgqSu0DLvd1/
u4DGQ1AEUF1udXsdzG6qeLutIu/G6loCjFcoKu9MP5WvYHnQFbG3VuzeRFF8yxvQtxOwfU0Xyq+p
eL+uIv+6IIBnxQKOFRWYg/spVpxgPqBzrfDB4LthCCuacAxW+HZXpkjDKEvKddMp/PDYQiJuQBJj
pPH3HpBiUyGLbxeDIhhPNSxjF6gx7jXS2CRa+1ARj0fFPs5pgwS54iFHA/RFAMkRnzh6QJjJnqIn
wxYZyWKBqIznpDqhLQGrrXjLQAl+GBGUxRIUcw+SuVds5lpRmm3Fa84UuRm5ox70iuZcKK6zo6PE
SxTr2VLUZzJ7frJsLbcFKtLTyPIEuguDi1SqXFC40fS3GU8pljS9hfrUgZfOx9rcGTfkNGbG5jTc
ONRqK2M0A0atKNUVuOpOcat7RTkpHSx/hqJauzfA9e1OF+g1uxRN8AQONo5jufEUG9sFkp0pWrZ9
+4UJHTc42pUiag9qI0QTA4Me3HajuNsSAPftvaeKyX27RpaBG/SK2N2C7sZenXyTA980Q/40Fd3b
Z+abK953Bfi7UwRwHRR4bMMEbxQdXFv6u67gDSQYnkxG8AFO+XNdtt4KUyN4WTDjjeKNtzfyeEQ5
NwMjZ0Nv8WvnF8badeDBK0cnFGnwy12PbpKYosAII0W3Bw4YMYdPpJ5s7W/2QzhS681+A0RTvFsg
0lPFStf0dkvuJLY/xVE3FVHdBa1+0/j/b3UxmIajk2j437sYLkmLmhE2Vp382//5KjuQO4fP//tv
//y5/3AyeP8wdJvUYaT5hlAugn85GXzjH8K2yf01cRP8y8LwD2RfFt4Gh99ORUH21h9LA21xEqRp
YPomHSnvf+RpMI3/4mlwbqm1niUsy7d152/xjQmNN4fgvQw9P4sDiqH33hZXvwBgYJdTePRQz/ra
sOywLHh7eIqHaJoztcDH3m9CQbQBOvAVus+khUrNX+58YkCZH9YE1AErjoz+aypCyodoqY5ZQej1
GI2/hsosz+2skiRSwtKibEE9mpKPg6IumneENNCq08B+p9/1udpmplkFy9R6gS5dRjQx5UKHHcLM
ly32g5M9FrQU7/sIrYNet++gh8bV1DcutgMGNsuIKvhnFFvxuvPsR1HC55UJwy4LkQTC+XzLWXvZ
FwOSo74G8ajLGJBOou2FUfl3aUZo1KKV5TYlN9gngfkKxDq7n5wW7jkWMtwBNOsIu4IvUEQ/NRqG
R5sR/FPXgXDqmvAtJv39SteLLJIwQp5q6Fh+p5D+v7uMGzkMLCcV46ywkM6XIAA2MtUg3fu1RVkQ
6bQ/OZZKWkw7v2kZ5GA790LSnRLkf5yMiwuywXbtZANOE6SKmEMh7yXjPaHaj56gz2umWfboERQz
VAdCfYYvHILrpQ3fRhsTQOEv01ozQhB+aQP7ZQyaJAEICRtd4WuKIBPmSxly1jON+cng1LrzW8kL
IbhutNldU8mFQC2Hk8fR5n5x+UBrK553FeKBw9LQElq0/Iw6dFVJXtjyVHe9kh9WXK1vz567mBJx
8RFmPiDWOHmh3Ry1WvNWOi/I4ASxMeTIYAxBbM2YpFdWrQiuMjtCUJI7z+KPJJb5OOeCwDePrJix
S34OVJunTl3o8fjPizZOsr/cvD16e97tKf+vm7cHIMHqLIvs8+2Wppi5xTCRq5b2jG/+9jtur1ff
HrldXQrbpxQUD397GzbrC6YF/StyrAL45n96o7fXpFc4E9ndWMwf+Av+27d3+9nbo3ZmGQySmeTc
fuLPA7ebEVVb9fuRv7y/38/UkMgJqmtiggiC+/PEv1z98yaWtkbE6tTrCVXpOqbPeL5dtEyDmeF4
3VqgUziPEcpDm8A+RIVZd3R80jOsaHoqi7PIhuwvF9psZ2fMkdynsVqOcjAsvrpvGslDt0JUbePb
7Wdu9/begs7BMwHhR/bRGdtXqefVpjEJiYDa3LTgfc8xQSjJVJWb2GdXMvRCO4fdqJ1v16y4QBsX
6nJ1c4Dk7oSYfFzItDPHTQeLkCU6QxhjD97YOvvwxM+auqArYJ5pe0SmRbQmGXKOq1u72+N0rxjx
tsM5dLX5VGoOmxq6y3aoR/scMUo73651eRlSLcwPiuDaWnzAGjvWYqYOZCMGIqHONvxznxujuO51
esHqGbMMf0oQtkGeWeheR3Gqi1Kc4hGIhhFn1Za8a0bIU2xVQVpTSsCEKv0UuJdE/dVSWS+5p59v
z7pd6CI3ft9k7otdeMy+myxpOXjmH2OI8t0qyC0gsaw8Li5FJY5pxu/8Y+q5L5jgdUZkbUO7/JmF
NMbRehToJIz6Arz+paw7sZPNWGAIZfE9V4W50Xu4T9ZSTWcCQ6bznMYe6dzVU0HcHLRjLqbUbFe1
IdG7qmeYklbHYp0KjvTH0QFuc09XRQRa2BkrHSX/AbL6IZ7LmIkqF8OU4qXO4jVDMWOTW0R8ICjC
z8QLDokEm6/IEFb5Liw9Py/hjkEZPaXWkSAytOWMQHY566Fczm1aZKBTwmO8cNft/mWkpaDbHuhg
9bRU7fm3az8am8a6V8H2O4waaIskor60VDVH2pYSGNXmXWnrA+0beGO6J7dGgtNiGGR+Dn3eSUT0
1Z7SuXS6x4F5T8Zx4zxPC77WAsoyOrE6cHx0VmU9svNrERIPy0FHxo4lLW3aihisoPTCnO5pVVyW
dkBFZAMCuN208d5sZxvg46DPxYW1YhWM6AlXmqTv1SLHStLoG4uie9nnnYqRgjqQoRXKIqROVlrn
9ILmdo2iyl/1GFTuXAdFumXlr4mGsMMK0ztTxMb+NrSZnFTLwPxl1XFS2RG3mc4cpuM6kuNA7Vrr
m6YDrLJK1XPGtquQC3Lt951/bt9+ML3NZ26P/+3pt5smH88W8crd7Ve7ZgfNj+73+m8/8JeX/n21
LPLnNlTU5D/v5Pb7br9+uU2W5AjwLxIJy5Q/b+Ivz5do7NZmhASD/gYpDVrTyuPtwtP40v65mZmp
PP7tvtujPcNZbHNxnns7JsXmmhYCWqPIvVo98PQZiH0VpnzhxI+mjH5g7YMSXTQ/BAkNxiSHS5+i
hMiGRJGovhNZu5nYrocc2fiGFWOxtuFgwm+2dzYY3L0MM7qBSG7obzOioPuymRaYrG2eIyGpjVfN
lweBBCZpF4RAhnczHKzRdjwMotzT737ojFEp3Gj8Rlp8p9Ubo89YAToQ82sA6ysLy5QWiREESYGl
z0Mv3xn0g4qcJlUSdnumla2Lp90wjj4zFYo0rzmQGRPoNmuetuPlK+GA0W5wXyC9HcuUePk4dbeF
uylkoV9cs/FZEbdPhr2CZ/AaD8CrOC93e/TzczDaDTEsi3dNK9Kg8Piv40J7L+qCpiCq8nWEDLRB
44+bBq1qhawm8Mg3PPcFp1oOhCtdFyyhKmPgYz9okkzVcmj9Q8Xl2ncXQsOrkBz4WJUoTrIJG3DO
iYXZiXZyYAJ4WVtqwFx51iFGXQ2DX582RtNC2VkaRo0tEvjGR1GXtONrblCBhbkzgRpyv2l8DkjR
0j3gWHRzGSl3qYOFGHY+G2HMP2pMkxlLd4J/McBYn4lTxdDtH2khpkFkozPULH1nFu13YCE0HEN7
2CTIebLZ948hNIcD88WcXgUh9ZiGn2qTcc20pPW2W8R7tAzRKdZli867gX8TivvZ6Ytzmcn38sUF
OxMseb2D9dGuCx1xr6CP7E/uj9HVmZxMNCM7mexqQZgHWWWkbZQjITIaRcUU7VwAOPz19buJGiDw
L8TA3dduHW7gRuQHA9bHgpZvGLN6jUHKXnvd67KEX3Hv792qbQjhA8yV9OIAiG7PFrMusoymlU7g
5JBfOnbHjlZXMI4+i4ac1XKFjCR34FRUunyO223sQ0Drql+uLeE7hj3d35inlx9VGSZBq6u+PDyH
uejOfirOet3Hl1InEVOyBTHZrbtSMOtNhmCwJLSQZDjYplADBet9Wub5G+poWquZvCQj+xL4oL1L
xAoOanZQ1uZ3UkM73h9dyFTot3A8VwAywE34fFKI4oPRf/ZjEtEae0I0lIYrL7TyHdGtiBJ4ou7A
nsPWqgUlB50gi6ZzNpIkyfBrFzv8T3gZWPxno3Ff7BS+uh5G+0Hq1h5U4T7uRXJ0oRWifLhEc9kE
vn6UZpdvKqO6c2feozPs25KGg+HZ9rbAIbTvrXFvICi3Qqrs3CatRd8PKUBp3+mehZV8TIKm6ZRn
EcYs0yIV+orhAG9hx2HFSYhrL5H+B0LQb4Sn4m6wfz1PrfWSZi0hLeiWNpFssl0NFAaVob8AVKEK
2zklUS9hwRoQlZl9SnGMGplYNXEMSkQvl3VNtv1kDxWLo5SvZfQ97HOdDtn0fWyUKn/srpChvTOU
kzevK+8c3UN6lXd4/cbO3IvJ1z6mWObbMukYDWH5KGbed1orSFpTJJvCH9cF7T8mRRkEMBdedQyn
GRiJtjZ9tk8/w+exUmhWOPC2ZDTVBE5FBB+E4IspcXJM2sJBiEkeMbKVrhXHRODXjyKQsvoMpbjW
LosTJCGHfXxjW6OrtKAbo4dQ+N4Jwg+qapf9EY/tepgJMxFq0IER/F6jkic0JVtP4HsYUQjN8/cO
xxAtNTEGlz5McZ1SvjTrYw1c4MD01AxdLFVuIQNYTfj+mJVuoQbfGQiiWISzaU1jR1YpicTIt9A/
MtB1sHBaSf0ZOee0++FZqP9wwmZBmUzvrFjxKqtQwXLhWOXFFV7KpQr3S40uzgaDvQZScAEYuTbT
og00W/CqrW5dDHpxhi+GQ+cv+gr5zkO8uG/lgK80Qdi/KtQRr1Vijq5JvxtIqTew8o4e9RP6yIz6
2wZARvIhB/Z8HfqetXEknqxBsz+jXqk9wsdWhUAj1RZlSABAhIYvsn/FtDCYMyeA7zG/jYxcOVIx
2vffGIIeZB6zTEcwbmoyPZK7xQIZSHDevEE1Qs/Tdb/qBPhswYZecVw1A9z+fB/N8RJr8cAhJ3nC
XsfKAq+BBXuRkWoBl5IzoG8hG5JlD+emSPcMFNaVx/QidTDtaAeLRr0NImo3Y/GsfAaj/YzeCt89
YslSv7IXnC2vuNMT7wGg8SXSH6Kxv+hE2jF60mLE9LI7lZC2yaN+i8z8ZXT4GISRYvhOgjSPXpxl
EACNx2E3lA81K0+k0QgYnZppUQLXJyOv2jDIrHJDWualeLeLvltXg4/jBeaUH/8kbgkOjQ23ASHb
KXRxnOktADOQUE0GyLgX922LMVwDeCVTzFD2bNTbe9z51sZrxGPp6cCH+PppcQwusmw/8xICBhrs
XTc5P8US6w+29uUVw75vI/9hahAzLqyGxOTsrAaqojN8lymFhWI9mhGVfxF9lMwvkVrgVi/iiBJ5
WVcduYa1vWWzw18zmaEudfI1NvabAOO94iDC/KkOIcylPD0MT3lFXyuPTD5EzUVnAO6VE2MZiIHD
bu1UH10B7b4SfQJqg4CgxPkgZgXY/kRjy7TKp5gGeRo913i/Y+R/m8wGddULsNaiNvZVrO1Dc7mr
Kj7XGCAX/nOlvpzeO+hBKww56Z5k+S4GKdV0MCPKnzgUAwwFXlPzqtp+1sv3rtEY2HYax8ShOiap
vA5emhzamGzUIoPPTwrjch1ClHcII99LejSlnj3MY/muOXW6T7o6mAfYDZ0KtR+j6Bnc2ry+lVwY
C5BhSU7QRsrqFMIwgBPHx2Hge0cXmLcNrBYh9gWBtL7LG63aYtfbNsw4tn6UbEkp5fihA8Kq0KHI
dnkFuVGvBsSPFmi5dd7V/h2EzhVASOuEhHVPBAzI1dEPV430F8R7cL9aGd77+QTS4peDIXo7FVpJ
emqGbGhpUlK+4tdeCcdsaT+Wvf4yx9LaeTFL+JQUgRz4T2QdHUsfD+8ZzuuVLySbWZK3YHtqVKBk
9g6uC7v57rucVAtH5ZdWXxEcEcBtjHfrODFwUVYpYkGzAk93rXx7vJsLWh0a6FZR2aw+Yy852N7B
rj2PCQxzHSjiJM+LsTsTEtAuOinNqRHkXrXc94uNGh+Nqtt4c1DVizg1dfy8t/TqvRa4m3MLAVB6
n+Do2sB8BEoHWKBEZryraHWgs81rsI5dSH0d7k3Xju5GCxtBTWhUAfgy6e1fZqEjW0/AkprdDFm6
TIa1n+rtmboOQO6PmKKpDydso650tmnjMm9hUbpdJeBNLz2y1oZv/zGxW/oO/OlzOu3G3n3NQp/q
2iyGoF9a6mnrDNMtKDyHEckiJ4SxYG5JRbnoWvRcVo2FacGTSDTzGP9X8YZoBrRTm3CmbfSN42Nx
JwXmgAQVu5udmT97OjNoEJbk0FlwHGbk9uB9A0NaHpTSO8JdDBTJKEPj/uSnmBOEFl060ksGpFxQ
1iSFtVPZG6tuzkCk9wxeGRUufjAj6EGtMPcrJ0vZD5v7wYwfwAoVQCxNTldT96RHZ2GUA9NK+G8t
w6zCNNj6KhmL8RkO0wKTOtJvtok/rWiVvrboYHDGqI+CFU7oiKvb0gkc6/ROFDpEBQjM8DPuHds/
OWSdwxZQI6b+wnZiAhjemTFWeNF5r/OEt2TCd1L740NW2y+N1VPxdgTTllr2kBs9XpV6djb5BpZw
uIrf8zEe1ombDwGpV7tK+ISTk4s0jQ9JGnr7Wosvute4p6VPRbACbpMeWw8rprnVrbY89GiEthYC
35WQ8DqNIb32fXnN2wlVCEeLup5ZzZGDtm/p8sfbEfGTHzXpOhyLeFNb5hVs67Qa4syilI48hv3m
Zy1gXrAIWgG9XnA7UiUjtlsXZI4AyUUfUZ+0jNEBOTBiRULYC6la8Svx2PVxsjwU95x+aK1/Wvlj
32QzLfmIzFkve0jMOtnMEqZkwckhqKOvou7HcwOpB28t/MF6CnTEExuvBuAbyjzZjGg7+RTLYss8
fT8VnBQF4jm6ibSwur1HnxzTfC7WGTWxXTDqbITfbRDN7sMWCZDg0BE2yqQYmwOly13k2oTewExm
T3aQ+o1PZjrcSw+6CQg6hOK+9uT6JCMJvWIx3R6YalO79lRHHek0xX6J55NXxYDg7bDg1GqelxzP
rNbCfZtbabCCJvAMxy3CPm8BducuB+LAf4X6kO8TcpU4kjP4L3uy8lzKDXvxj0iXJAJejsED58KN
D4Vw3fjdQkPm37k7s+W4jSjb/kr/AByZmDLRjzWPnElRekGQooV5nvH1d4F2tyWH2zf6tSMcCskS
i0UUkJnnnL3Xbp/ixSTZhBQ9WWwSgwb3gFkDYwphUBcqkJQtUpIpfpKuBfKvah+IWYCm2w/oLjqX
XpzMAAdku17pfIMpOl936tR3Tb5T0cQhONeLjWMnpFUelMmgMPCQxamIAeI0LDNizGtrQKbr3pvN
dcduWSEXXWnp/I79LjqXQ/A1ig/wdzw2OzvehZ3zrU0L1o/FX5f48ypS6m0KynSt045zsBoOXT3d
ePSb10ET2+upiNmxUszEM6L8RaIOR+rQj3go/Rw5Q4djomwFjlaWfix2X5GIc1TJ9QvhaB3XOKdb
4xnV2uoonkVunpKurACLhPdYAY6c3xgeCVGh2fpm0bKWzQvWpArfX1Nc58iY+IhekwnlFbPw95om
hRQjySkY+0k7I9Ar2OmsUg9GSgoA3XfwR2NJG3DyaUPYv3tz8DI1bbbJwjFhnGSCc7CGt6Jssl0o
4pe5ugniNrjW5MHcRWlS7WbO5oR5veSoB9lPaOQoMp2Qn+6cVLB/oM1aJVmsN9Us/H0/ZE8WdrPt
2HIshdL7pbHoAc8odOYELk1wmB0QAjlDoxKAFdJJIkElOsDozho4QrfEsCXjSP60597bVfwjGe1b
2FtPtTEoUlQYeci2hLef2jEFV7+13sAMZeBEXYO+KgXpbOECx3z4lFKZHaXtPXRoABdYeKTNKxlR
8Z75H6Jsglfi6IWmEaA+W7zQFcXMYbcP7fKQ0o9cJJ0GSiX7NLRBdAbxkLzPBPpxq9kgoQYEkQV8
k12Upuu4A3TdhfZ+NOaDtswO9yapPl7LnekxUt0LNSwIr5fBDRzuUNLZ3XD+MQ/grfB58uBrsa6+
+0G/J2ThUS8xGsH44czduA8ngol19UoCKhErRenBu/YWM4v3I+vUuCsr59tMEviBbRODVooDmOHJ
LbdFiyQ0twET5EBtsgCw27I76sm4Ewxm0f68p01wqXX5ZPVM5yP0VUuEOa3o5F4I+2lY3KeYuDJ6
9upLZSYMIW3sYpkEygHJIZrfpQ18f6zqc0jUMCc2SsWgxirki3yb2i4or7BbKTlS6QzFLZR5KME+
wNx0CEK6x+lrbVnlFpyNtWazJT/RpGtLj8VYV7nnwWhHTCAy/xSo6WiRDER1sYkD+8MxFKbl7hbj
HNkFyfiW6xIC8qSrrYuNLG7Bn/KAGkEDHiR77Jt34uMGuAPWt6zNt+XI7BUPBfJB0YijO35wxowf
FbagjdP151kXmNKQxXK5KcqHLS7tbeI4FG0RAr2ALhhZZH2zTEV/n3u8v67t3JgYsK2qaei85Hd4
hr1VaBvAhuqBt8aKXYKLvvGIKziQBxuijbY+kqDLd7JOP1qgHoew6vyNclyGjB2kOpvjJZpCjPoj
sWYrpE3RxmgN+pKI2+u5yHbJHFyFO9XHAryRIQe9L3Ww5wFayXjoiPGDfGCQ26MjOzokacStUU3P
U9ssalFJNFutj21UxScbBAZIeWZQha72Ycc7LiC/rfpcRoDXrk0MYlPU2a0dN5cpp3lYq6TYK1rH
JwvSDTLGL4U/EFSeO8wf3Pom4vhK6MXZJuEDsshwhwxSHXhi6Bq0yb3XgWge0IJsu6HFF5QZuyqW
w8q28CkUEs9hKr66DtGkMix2fV94F8t9TiNYMWmzlEcIxMlq7IBk9ftM5G9UVtdZHM3ZIH+swiQ+
lT5tQeNbW9IL6+kU7CedWWuLLDmDEDpCK+IKZRYBYkUoAFTnN33+EU0lvqvhaC6wDYi1a9VjN+09
+3vkdkQJQN9O7wbkfjTJDc6zftBuSwPDk5HbBLI7U7426DIYxoO2DkMDVqOWDfjCJNvQBKJvDtiJ
buk+NzwsRg4EPS+1rpHtPilV7x3ddvsatizyUdi7VYT4u8N36GGy9Wl39h35ElYp73M9nVEyTqty
VP0xSserqSt0RTatRycq1ph+6UbDSGvGaGtF+f2cmGRkYq5UR7OYxl1Wo2mTCUbDalhkfOIdNWbw
wNr8Q30CqTwG/XFs9ruUQmlby2OkVXoXZcVl8bklbZBf8NCADDayo4RrczAt6N2oOZjiECYMGptT
g+/SyElpVPdVwrOYe1cx9kCiuWhzm3CBE+iLfTu6dNLDhf1hbUxuakidBA6l0XFuaKlOxjdfNTsf
tOSrmty9IfrhLmrsdG27rbGbRDGBscdX5dcK6zU6PBjaAW2EPuj27OK0P5vxTXEnMJA4tCLsuT8a
9A4Legc5JU5rOA1T8dwtc6L2M8u8icg//4xG/+vPn7+rl7/+6/99fon+TE9HpEUI+vISn7/727+J
mGKvZycSPAq8Qv4ZSZ7NMfEx2nz86WX++K7/+JJEgcONmRpz88c/+vw+7IYMof/65n98JXKzc1sM
YOLLgZrS9xHT64AD76/v74/XyVt5EZ7wdj+9LMiAMzVTtGjP/vyxfnpPf/zDz5+k0ah+Scbbfr50
SOspoXP0X1fhr0vxeeE+/xhmeUhaJ7bLzz/+dUWFI/N9ZMlzVBvPPtYZpo30KqO4/JaaNX5e4RYb
xDV4VLo+XPWpQeXSs2OOpkklCdC5NaXcZD1FMWfm+xvwrWKjiRo7kmCzd8USNdrSCZvm7jllhQM8
srFl8J2SP1iFQFXxm3bDNnYnlvmMwHOP8T1kVcPvYkATDaf5PH/20AxPFnoWYO5p/96nuUBgkkFj
ADomxDIymXBjTYbCDR1cZD6B5Yu/LyMMCDbLWQEOujW/JQ3SvK5yLvB69x5akhVHDHCARm7cWNm4
JJks8vY4GDZN36LHZT8ZMv9OWCyoMZAMbErEjvhYL/RcAgUMOQB6t27AEplDKp8LB6KWd6orWMKR
ZROn7e47ZvGrPA2vY0SAg+uioi8zE9ph9j7XXN6CEZdVqm0gRlJErea5RRyOQ4txjeKmBe0wHtnY
4MjrPY00uQrd6c2ilzcNxis6HWMdmOMFac7aomeL5QpXtIP6sEyInMHBsXOa6SuyHCoHgDPgaBF4
YWIdGx+nAjwvYcOrB0ZSDNaSQjp9DCprKRAJnESDCcg5YA+UXZttMduHgflUpBxvS1ayTd+Xyab4
0gm6oOMM8Z5UIFMQtG5EzoG0Yn+byxgsZ80APSYnAt2R3sP74/WSM0BKuamnxZxqgTjsWlbTHrHq
qlNSHtsBueQMSKYaTPA3dvI0+Jwr3DJeM+z5Oqf4rDHpMo6q36dN0KXvE5va1kDisWtzA7cmDhhV
m5vIdh5xfgBEJXcILgFpMnN+wzK29ciTYkaD2TvOINHgLjqhil5w2WQB9zAbxsZ9wfe0xvzgrnNy
R3YtPkefDWH2ajzEHeCv2Xtp5vLkJO1bNkZ388TU0g67r2LsANfJ1EbLo9TuU/PklpjBflIf3v1B
I/6PvMvuiihvG4SGi2DvF0gx8nPHshZeMkcldH38/U+Q4hCeTRoRigkwlKFL1hveSWHaXkcyvUsF
6o7I9p+csrK2RpabzGdgR2IhdPfkIQN7t44N+cbMUGDUBkF3lpnh3dvjtMI/kt0m3AiFah5ZCoL/
zxuX4h/euIv5hNGqY7n0/X9943OU1+5Ej/bIIDg5Gi7Mo5x2HgR0JmfkXtAajOG0RGl468QhxEUL
Itq/Xzz5DxeP/odrAZ1mhsYp79f3EFVR7I4h4mrEGtMt3rRjImHOcPKTa29WhNJhcN75VAdGxZGh
Eyecd2Fefv3392EtJOm/fYhIRW0PNqkAVucuqs2fPsSkmCa7hu577Ep/2oW6XvL+GM9jBdsMTfyK
LrnYF6n7JHVQXXUix0NEs6WHM1D6jXHtvba6cKDHUaMH3MdOyH6VsqNL4uNs8iKY7Fny6qvg7NvO
SbdDcy0NNNOlYh6ONaHa5KlfkOUi31w8V4exqPaJV6jL5y/R8rs2nV///cf+h3sXmqFlS6Uk3gOl
lo/npx+7E60O2z4MjuQpgQ5rygJ4EKl2MgC055BqZM/1pa8GaktYB45ZHlGSM99PZ47t4yXPAmJS
xGAfpJP1ZAbg4u+DEONx6UN+woly6MzhsfMLa/f5zv+vqpql5S639v+saj68DW/RL4LmP7/kT0Gz
dOzfNBh0x7RYZrh7/+SyS1f8ZtquTU9W24voTf63qNk0fzMtyefrCGVDR9FooP8UNUv9G0cbRwvT
EkryN/J/I2qWFpj5n54emzmfprvKOugKzYBa/43TLlwPggSSkUdRxsYhnTh/Gkx3VnEur0mEiSxl
UrkiBvIs285+1jPZcyazfeTJpbfv5fzSNFCpUj/nYYmEJEuIqqwlY7hNKuMs4DdT/sl633sUcWOL
LY/oTdYMmFt55ZDAoY38YiXNE1y3nWijg7IBQE84gU/CTwf4k3JN3EKJbwmqEIEJjIZ6PFjBgGZR
ju43jdNylfKc0GGkitB6QOjXQsyZ8kEdrNwnzgAI7908ApfjSNZuCnpJOxxb9xWmjvUs4Ll1AxiB
lkXz2nbBdm7c5yoPN6bXPFbFeLBdn/BWo3XOAUivsaMrFFvzwVv8yTnaqcX+IG0Ox9xLNXILP6DH
StCpr9Aqh/YCgemH701drmBGk3kdlx1gg6FDFOK+t870BStJTbC9ujftuoTtvhg8CJodqiS7n0ij
gYGn6BvEjBdwhjkPdNA3dqXaL432f2CvJrcv8bLdaNFVottXblF8rKtMbpIhAbpLiNYWQlp+IGdo
F/dDBy0uuGYj8WUczDYyde1TUYw/PsOxhs54NSJx1xTm/JARvwzfvgke8wg0JA0tKh0UM30dgBkr
U/sY5+IHGvPhHIXiOzuPe4PqHF7CSIB1IFoy4EhBriAF0GYM831ZqAonH8Cin565f9jL3V+3o88b
mbVf8XCQQa6l5mn6eT3MwH3hBW4YmtKET4TfHRyrc7bhmE6YY3vg5JKweL4v8+/4Gy7BjVPSQdM0
5k5OaDa3vQe/1gA1BjCu2A9JL+8VvP5NM/fWXbVighA8yaJkajHp4KTK/j5KRL+fw3jaEqi4g0EV
MQWSN6lMymPJEM0z2gw137gOhkrtoSVTwlYqgvhazpfeo4yLc7QdDf72rFn6ZmRQpTSBXVKmVJm8
qX5uvjQ4AdlOX/q0cx5oPHGQHL7hCAw2pNQEWy9wqUuwVMZyemhshMRWB90Z5qZJwwnFeW4JSFFt
5j3++wU3xbLB/7XxcsVtoZZFSGuaa7Zj/23jLbVLUK8o80dVJR02yFadWnA22GytqxUg/vedL3kQ
BrfpZaTwOcc08say/9YKwyAVl5FENVnBquxqio0cQ3Xa5wdLZvWFnBhqdvMaySjexWSS4sPil6Ci
apaLb6EpB3mKx8GhrdGRuhNbdzKmBRY2TOXGd1I8k1Na9l9IbsKIkUZ3aNdozEUYzGedvdQ0ZAb6
3M8m8juG2SSfG+hwdBco8gMHpGjVeOdo/yWAQo4eNwf8WErchfmASyqa6Ryq8itO0EuaEuKadTOG
KH1pCKvaTAXSC5RqFEC6/BqJRi8UqJNHq+4gZusjd7vLUJvyoFjcJguidtbLivZhXLxMwXCxfYvz
h1Db1jZaWI2c5/RY7sKYksmKEVfYQeER2Zytu0Ekmyjk2JdmoX1ihIFkxb1JBehJOTnexmohImFd
yyK1ln0BCn/JL25i71UtlEZi3YjN9i+l/Zw1RfTo0H/Gwk7YRkPxH1jJPizCh1YbGg4vhGamrh5q
ZAwWmdft6awiPMxR64qmRi9h3PQhFWcCPuJcuvKZgfwt0odqJ5pkZL5YkYTXRMPOCzXD7KgB7Mgp
mbsZ+vBMrLzJQXxTltWhShP7pgtw4k3D2QjpcLbUo+u5L6dzhfPTKgGQYBPcwErvjjb5G6hZhnWf
4hWrlKFPZCVFJByVHf1d6hetu0PZd9NpmgIiCNDg8qB/tKQ9rGqzN1adifQGNsd3gvOaQ5bW5gnb
Wtq2AqGotdbU9SYBTxfwIpswFuW5YzExcTBeh4FcqYlkWZ9EBshgc3I7TvdWmNl3fkdIXO47+zEC
c9ZNDgnOniqvn78o+ttl1VWniZ8MSEVSHvIMLCjyMGDe/rTIO78RwQwis6uTnSzdAw8BLsI8Q+Pv
NHsDEPEqH8zxEAt6fn0cJCerYbBqBtaeXGD6sTOyDCbtlxAV5MrU5R0go+8kaQyHf18GYHD9sgw4
QmjTg5EKNdTyLJMz6a8Lrxn0PnMAZTzA6kcmEdJIY9RFu17F2BgcZkSeXZMNr2H4DHpD08sj+AiF
lqLuKoAgCKgnOFno3s6IfFSW9y8BbvC1ZHs/9owV5kA4j1F2gsVWdt14aRwUF0510rlBe62GWgEl
qD0ZLTqj0GpvKl2+jh6WpWoeu+MA2HlvBBPJnu1kXryA4aer9uGtoLaEXFHjbzflhbwP4gWbhiGE
KaGmWfnvpPV15zDoNHoliRqNk/F5Nk13Dbx7WtNRrEJwqUWdMmsMfV5/jOItLrUNqZNEkLwTQRlw
xrazc93Ym64YEX0jDyEecqExsfbDhUcYaznTBdoEo/fWMLcTD9aFninh9gK5UdyhkS7cRfFjqKUp
22a7loga5pwG/ZJJvPRZ+K0vo3dG/d7eRGPsIcUluAyYd49EonMmzAckfYVAnXc58IWtsqkPvCgf
TghPEPYw8KezZ5xdj8ZU0Fs9o5WWKG7Z2tcht0pGMJlA28dgZ8KVe0apzzxyJPTcHdOYBYCY1ppP
1IyGAy6s5EqHlMqowINbBMMCvUk+Csx++2p6iAwv3NkK4yV9oebBjEV3SSv3iQGrjwif9hP+1KrM
Lt2sAsQg/HIY++7Hv9+17nJT/rV3LTctLkKtkJPSAaB6xTX482lhgLVhBHPtPzCNA3DXB97Zd0vv
PLdmcxC2+VLW2cEw5vGhd77HszddbWLIoVsg7ZurNwapezT8GPpFyikYWOOG+YEJ8o1uUjbQKjbm
B2NqYjITXGOf1PrecNLpq86xBmjymx/AIhE749GxtNsFeNhkWxjS/bp0am/t6brf2Hk2XivkQXjZ
63k3R2N6MYPOgw80+HvexrsbDfLcOslMswWWYmNd+5EYaQScI0mEaxehFz0LWzw45ApziOZDQ+Dz
4hGPOENWPAzWTBfQDtyLg4WHJwfr2Ii620/VXjkNtrbO+KP4+z7+Z/A77MZ0Cor855aL/bdqfbnw
9lLbSJfmhaL78uuFz+eESX4YqIfUndvtGMvxBslWsHuFKOjf5QC298JG/FqQNjy07cozwnPRoDQv
HfpQRCvED1lxQ4i3gR2CPJ2JEKRNl5QvwhcOjcvAWNd2792Q9EPcFPOogmn6TV4T14rS/Cw5GRz9
AjWpZslYm3j2DoWZUhM4PRZu+qRPEvxZmmgEjGFxmvswXOcEUWC90pihRfPYBn6zmUUakKSO1N1u
/NO/35zS+1t75/MiKeyv0jQV5tW/X6Qhq8lotwfngTMiO2acmLeRvEcn1Z3qEC0D3/PVxaQITY0k
b9HNI+UKsQVVL21Q2yx1hufk+6TpiH52xoGwHJB8rk2AHdpxBu+JJzdtLLGre/NVeIgsLT+rWbdz
9whQoz8RG3RVVfwFfLZ9KJpLmPUXAUF+15QhbD4TookOiC1wMw9zo3oHG+QcWBVnJB7IuUfLO5aA
QmbdRJe+zzayRMtWiyX+kRPjxtTZuJE6nm5Sm0UuiXpxNqIGtt5EheMVNraWXF8yQfcbCmJ3nAj3
WOnkJg6i8NWQjnMgvbM3uvqCnms3kUp4Va4VbLoptJ+EnEqIXijHsgZPKAcJFpITSHjMCVFGfWUi
IQlRcezNESChaNdVI421RyTKCmLYqzvwWA7UOlskcA4OISKb7AIc6JC5BHTlrjwXR1MKxLKeaxwM
Dk130h6IcPVqAhPaNLsO9USmT4hAvnAvRZd2D9EMXr71UR22lXuD5ldt4kiEiz/utbMalo1mXFtF
8m6OY/umE7qQrUYm7yBWyjgTDhzF4exYHz05iotcp538dJMvwhzZYbr/3IHsML/TLFCXQlQ3UWnc
poPUt3VlgLYI8fuRMEFAeHNjMzKsBOhAlLPwiwp5YrZUOHAzzFgZpzJ0jyKvgxcryZjekjlwD2j/
VLtg3hG2fIFFJp+HcQmfr5tNPuJVEDYpH5MZERpNesuuNQAzoGi9a8vnzMzi26qiyjFbEowdJHt5
w8oTZPslt/OMCGmVVUCY0Cl4a/Lsf1fIUjaohIJdiQ8fRSppkOTGhJERXkC7FLuyAeX/+UeADnuV
xd+tIiuO08gpjkeKstdk+qg9rBMJlx1qGFOLEc390D5a1oR2ZEIkptoAVuEYiCsXV6/+/SlmMfv7
HkN7jnJUIu/7bNj8rSLVuSSyPenBr7ocDsbMi0k4QCDU0FG5YVN6mF2WfiiR9q1KjEczBPZjVhhF
02Gs9pNfhaALXU4UCzDHcmoyou1uG/l3NKPvbTPOn1D7umY73wszDhGITssAPzSfPcBx64jW7YqM
+xz5SPnUxtrZC0yFCHNYZ626zVZR2gzH0J/4JBgj3erE/+h1/yBSy3tC7b4r+Jhv+sQH7S/jeufT
QFmzZ+otCuhybfZ6JJcHhT3dGUxxBeP5ZmiSjTKwcPiyDMlkxueBBbwly1ftaij1Z2PW+savCtC6
GUEhpVvlfOMAq0FnnclIA4qCL57hdtB9VeV8JNpqfnJl1W/TQITbCj3qOi/v+7x1aMgU4bM1V9Uh
Ia5+kxpj/JT5j663/GsxG9fR1+nRsxuMeBHwm8pndRMquO8lhigshMiAhXWJfeDag66TW06KXxpX
prhZTHy1sOkwbaOADCYRMwBS37MFVBR0wmV4FUEjshASlMUh96zhLJfjTBCDE0+Jl2IgPlYrhyPT
A06udUsPYd94I4EYDjtXlHdHK6GgG+XMaT4yql2a9vucw94KBpd/Y1aFB/odrSQiJ0heIUnobWvA
0hsT+hqD8RL15OTlfimYv9O7Vm5HmcGhoyjwmubmE9aKCtptD3zW7+a1X8TOtnPDTWRhQZ2zwYWg
6hGqDrsXyoALHySsqhZ9YJccUi+A1xXEX8IYiV41CgtyGCbGPMDcVqQeNSwhzz1zx3uuwwbnwXeG
8vKxcNtk7xRWcIoActyCdgMtzSSwHarsu7Rv2XH9N2xQ08ZveSIDOaRHZCQWDUUMB3aW3EQ6OhXw
eZ8BAL/TsJHXavlTW3lnL5gfgLFZcKNdQpzQZGwDoid3bvSSkRl/24iGzOvQUuvFrLXTELVQ9WSa
j9BLHjSWrVVSUH7byQ+/Ht7dSrv38Qvs0uAUNlC1xwNIlOI+Mj4iXGrrtq71OUzx9QSKPIupd/RG
ikI/23OakZzU4jSM02IPjtmBbOy+GPA7QTizVyaB5QKZJZUqZP8dm2xamUtEGsHM5bod8/gYOPlz
GRSEvIhcnErxhDWKI09hRV91nx2q+gpRpgBs7TCPK9oPacX6PGVgr1QL83JOol0gw+hGwNi4HwIw
lUbv7gJiIlhey+kl8bntOByFYTu/ViNMyTbp803GwHo9sYpfwOMk4JG+liNTQNtV6mDile7tsrhT
C3nO6Mf0rrTrx66FpJV6lbErHC+9zh2uAc+nPdlHI2cyAzh40MVf8ghlJqEeeBm0l+2zfMAPHjD0
dkwZvmZSVeipenUXOyU9h/qDPoV5g/nA24xRlGAdD/GjqtTd273dQIqXuIFb/UTQsGORROIdDZiH
F22Hz7HP8LEMDmnc1odqGkDTN052dom62nTUTyvkO/4hM3SDTOnT2y77B0wVmXCKrWghuaZ5GM3A
YX2YFDRO7T5PjwxDWowaln/C/0nit0MAEUHCyG2bCEjgSGQkmvTHoAAsaepp3Fv9dMoywImfx+bJ
eWvTsj5SvENyxxoxAV1AMzOZN0SAACfbl138PY2HdCcWN7nJMHw2eo2f2MfchFImcCf/YgzVfDP0
6OM9Zo7IYG0Os0LqwyytrypXB7RtX5WczYOAnXj0JIeEpI2R6EZquEGV+G2mWbwVVrbAQ4cHZgge
F82742EhR0t0w01aQjOrcutHWgWAJkc5fbGn/DaokdrYZcWaZic12C9353kvYKXzV03vnOxJRzDV
7JoDSiT1x075f3UgRL7uMgv9nwdC1yjPf2+K9pe43j+/6r8gN95vtrYswdDZhlxDDfrfYyFPMfvB
YMxQWnLqcDwmNn+ybmzvN4sZjauF0i6NmKXH/edYyLZ+s+Hc4KGz5Oekyf7fjIVc59exkMOpRSkt
eLpsBrz897cyTUwOUUMJzVHgAGzIGDl8IaYPAsnm+UyAy0y6nKb5tJaGB/VwVftzND2XTlbEP8iY
t4vfSxka6bPNqSF4aVHTYx4dsbP7b9KkYfA75hHdAJ5VbJ+6wPfKnBKJ6qZtIyN+pIjFR9Ag43hl
lANWRyFkcA9wLFPk0A2WQACAvOqHmdQZ4D0Ra//UdB54ykSbDGR1Bzt3BpJdripr8ILLRH6CewYy
S9c9CI2MsX43RKd60JqkUc8nBAtHFO68eCBTidDXJH1Py8TGfxwFptpouPT9OnWXgD/Z5eY47/2+
S74HHvoHOtDQNAA4YppcdWKcnfVMssKLTfOFY2blOOqA8tCA8iaVm5K46mJoCpuz7xGQigeiB4vf
Hpsk71AmDnPqyzc7atkeEU3jKWySjLDL2UxdeYQKFLR7OHcKU0hJLl9EJ4FMLbdpCLZEU/ve9pI8
1dHzk+RS0jtgg48xnWSUL16Ds7KxDU5Yo6uMr/mE5W5X0IcqV16Pm2Etil6dypIigO3ErdajIOfg
FU2d1T2ruPLVI/WY6j8cWOjPY9eGH7KJfAQzlUG2SVGA94Uy1CprHWBJ+pZx3KRp7HbFNe1cpO1q
Sp67XGXriugnigWA7pjRRjnQxqyM/tTAfewwV9e6wK8jTNZSJzWe7Zhh925oiE64xzI1SqjkmNw5
mkWlOAVpHxk/6N9qCPatjVSxaNoeQXisdLzt4yzEvNdo4WzsSGYVJ7TUBYmpUsyy2IX7/I4ubW38
GIMMY6tQRsuoxguEQchXa/AFtp3NoBemGa3P2YgbiZcSlXBE/Gmbe8RKxUn8IZwK1qORF4jsyyCc
0oMmNmomM6T2CUboMs+5jjqsrEOVlfhaYAB2RrPxZBz5Fz8Ee/iCd8ovoUcXQ3uqPe2b9rrsq3RR
bkaNlQFqam0nuCcXpcCGILtt4unwKMiSWjcmIs+5CImGq2tK/B7qAdXJtDFpgt4yvHy2ncahL66p
LEuyHUCkOpeQtQhBexEdQ4k0x06l3OumFdvOKqZdXg0Cap+vINlN7lMbqa+AQU3UURjW8bLT+oJ+
BaEU+EyTxMg06W2eXeQaezbfnJGbCNjSR3tXlkOF7hqCJClCmUsLclanuamYhRS13iBHczdmbLCH
91m58fH8PXphG+6NOGLQY4X6bCeRs/cF2tuxDcDb9+ZTz+lko4vJeewNfhcOEpRAalIQCsfcJrH7
SIxnRtqeDcax98riFnDQW+d4M8fAcsStBkOUjN/+Fhq7f8g7lHFYOEcq2jG4m5iPbuDiw+EvUvLQ
4iZ5G7Cm0LUn3w/mQb8fLFoqnNi95CpE46Fy6yp04V3DsM+AFuf2yUEyATt1sYAkzcqGRrVK90w1
kOtOjawvJuvsztPoTbIKiejgmWo7l4sXwXIZogSQP5VH7h4ipvKh17N7NbJ+PjMVDzY6JQTAd4la
tkcU/25o+7tyTvN9M8vHaTBJhuFAgOfJB4OpsveGNi6KoczF4psxn6LM35C6ad+aiVvhQg/jnfbm
7Jmo5XqfOm10nofUxVKUi2eHH4N0A8e/ppnI9jD60y3vP3+gfUzEI6p0ZNwGkznowafQBnpIIoUU
N5OmTSzhlr+0BZ5zULz5tuuIfEd2Q050yTDPqd2Ib+dQ8jSDi9eualWFrGWoX5uxUFudFssoXXs3
cD7d7zCBQR4X0DpTeJj4bbVxttzWAfOKYXBmooClelZ3M2bYe3I1q53lENEThZxJJ43OvxgW5zZd
Qkz9WbcFGw5J26kdd1tht8NJrcRaN4ZzP2UZQ24Ug1ROpaC7YVvbnk2BUhhSRhSJ4Yg33l/7DW6V
FpfXbjBIImk8k59x0NTImSP2WUJM8khy+vfQNetTY2FfD7vYA4Ib9KfYh82NpYfBIVqqG2AvZCiZ
9rRnvfIgUFTTPq/L6VBbTrh3x67nYNYnx17lzmHqJsW9OnDKrER/jiyn3atBWlsAiNXerEdNvQ7i
Io677BRNHigxT/lrOZNBVqiRMx6hC9veJA8pyRBpRhVbmZk43a3jzzUt0cDBopQS4GE29hEvPlZP
zxBMQAOxy8eQ0+zgQhn1e1Ssg0uELK+1bh2HXD90dOuiIWwbVkV5aOXgXjqj5iSZAJth4mNvfQWB
uUgtByeqVTIkMPO9H8xyG8FV2oYsyFfZOOrSJ8I8pBn3O0IHZuGaIELPB8s5wLrHXYNl1lH4sb2J
tdvrMlgI0kJfEVLHTE1o7jQW3U1WUxz5iEaOUVyB6SN5ntJ99NZOR7t0bn0+VdmrlZcwhe+a+as3
uKD4DV/t4nogDNdHCmANeMvIpCGTxxsLSAzTuHHbud1Hjgg3wmHgVQf8k3bs6z2Ghg5r1GDtIA8R
jxYRLL+AZjaZzc1UkoF0tAtQ6vYIaxlNs7NG8IjcYCgGvGa0HP3WUvvYwXVf/T/uzmO5dS1Kz0+E
LiQiTJGZkyhSnKAUEUnkxKf3h+O2u8tVHnjqCYtXV+IhwY291/rXH0LshCUFFikGr7KdZ6/FUg0H
wwXNxE2sjxo3fajoPEqtW8V1i37n1RuMWrN+k6FMD2pTf9wWFGyBmgktaSODRHZpTxZKPyrzCsXQ
lfCldZhnEhIC5mupSY7WmOQIv3qJayhmg43ZzuBi/venDHXPoW5MkESzM8Td2o4z9DqpotZLBEE4
iI25RvLaQnXAglUnwZjQkTW8NYsQDCFZ4LJlanIGAV0npqQDfurxWbHJ98MrqZ05JyIO+8RX9SSK
aIovlnpF7F05R231LwDfR+62LSlNwNYT7nkJ1ntZiWmUUNWu0FPk9TI253ooAPI0JFIxxdMCtdNZ
HS9ETIuRg3nIUTDT82I7o1aSP+LSwOegI67pngjIfj2dqAGtYPqJamIAvenDSXeb2sRYW1G0tUbQ
k28QGe/qQEaO9CgJZQhnuxxip2xZ64hmoPD12oyrh+6J8LdeuycvhQznVidalrQqrxNFDl5yggid
HjLXlJ4yyEGCkFisnwEu8xUAfI7OskOa1ErM50epH7Av5DX1kKyBuoOyOIbdtMRjuiX4FieeBPGP
3xAkyl5o9I7YkQknmADxBvXcuoPZcTZU7s5IK0K76SE5mgsh8vDsxbziCYe8TEmZSTQW36Ljli+Y
I7kd2bK2AfLg9IgynWghRh446hWBpmEpkTT5HBc9Q5VpwmFBEgOs2xML9nToRkWpfqXM0Vnpk2SH
YVoGYL9YP89mznXZYQCN4wwymYJ8DCOLV0mLRyPoESKWMMdzbDTz0zAC/KsVlgQciWUw1Coe682L
32ky8QtHRnnbk0rvjwPYZzihaFdlxIF4JcibcPEkLJwIEl+dWVn9I+3oSPTh+U6SXv5XsDnhnV2r
qQMQmhTb8dmaSOhRphC8JUYaStFGF1cqA3h1KZlSYmDJlHXPt6iCoMWsqjEwtxhEbQnV5JXZXS50
r3VtCAx2qVHEwgNve5QoWsIXtuboRod4KBD2RqYJn+CRVchb7X995/+vnbXEyItG8//eWS9/PuPi
v1vH/udf/C+mpST9h6jCsoRTSW8NtfJ/d9XY2dNWK3AxIStAVv7vPTX+sSYdtamb2MRK/0W1VKX/
ME0kG8AkM4IPQ/P/paeGnPl/DgTml8AHCyMaBQxBMeax33+j7HJcVd1CD7WdNKV9kD0L7FQSeMsy
nd1M1kaxmsekA/57KBMaHi2KT2jGm1UuJQ0x3PPTfw9po7A9pmirUWTUq38PLyFuVuP88O8/Cwb0
+ayd8PJBTgIF4crq30MXkZGTKPJ//uf//JnwfPgoftfPDJCLcM+8WiXzw79nMnUYLjYoL20McSoS
DWo8clIdgPff07CaKcg9FEy1uL4qrbZiAeFpNVuA6wsDi7H4EKrmiHF+tRvNgVM8fiBtAByxG53c
RUudI3Zg2A1eazy2MRJOanCcR0yyYJQWc4HuSfdIKPyymbIvEwAaHK+i0iRekTTLuF8JPUScSm4O
mEMyJm2f3UoVdLRiUVWepghSg6DznqLUQDhlLnVZY+ouFksFMzwra0iXZiTD7QhogP5tftrUDU9l
8ntWijTCWBPq4N/7FEqtYCPgHSdJoS/D1qvy6LX69yC9qhiDxGQ/9k0RJPUURCQ2rbKanDBSuaoo
RGwvM6AoEfLh7WC0nykOq5zUFugkareSkyIcymVEs8f1GZdqpJ4fj6RyMtiE/yXTkmg+aJwHdt45
COq/HqLZFfC//nOaxU3Oc0iPoyF1XjbHN/17EOeop3/P9Dnv6d8z2cCRk5GsZc7JU//e+b8H/V8Q
1fwgvKD3jI/Z9QlGIrLhWV+WoraMMsz4gvz8slIOX/L98BGLUrs6KhupoQOwqou8OM/2Sz+16JCr
SmI6ZcdT9BiC9YInOT1zIi/0Y1vAEcE2ps+ZPCqcKxlMpTvxDNaZqdiP956QaJzoNLR0+xbp8YDa
ToPjss7meYH1vGV/kkME37XYxonL4ANbrIaamQA+wjWa114Zz2r5Uyw8qGj1rHmEv8iZRXUhtau4
twa7WjM1b0QL1yXM0TFHXb6+xEtcWsxSVJyETwRM6kDhVvzEjZieV1xCLcWGEPmtUDvQxXQVd1Jy
41fq09V+0wPsC1LTZSyAqQVj4jWt5/l5VlJPe9c64j7ny0bs3oL0E5UMQydRV/ngpwx64UnEZkDO
IUUAAAO2ShUlSrQrza/yBwYdl2/fvyVHZhCwriK33bRnpJRcCZ36Bb9cX63Q8LsQKie8GHCYXxfH
krTWEz8vP2iB3c9siW/PWtg9RpvY3PKDHFSYh5T+z56YLwf0CS8BEYdAGxhEXTWaNfb+lBxKsjEI
Qfyl6B3q7/RBs0q4IGzkZYElwLdIXmULJmdxdVvZ4s8epi1+Qs0zifqlg9yNsV+ruOJakbwiQrk7
KeMaMfJFuVIOStg9oHQj2iVymiN+UATdludw9Vr2tUsnpxCQEHka9+apxNKjoGphqokAmwBANz9r
G2y+2uvzS788300336eDhReSjjdK/WEmlh7QCAl8i4jPQp+GgKmzwY7Uf+vwo8ig95NtjuHPYaqc
R+s8Tcd4w9X2hsiPD8OyVT/V3/EtAVVZY4u1bMketHtoALKD0VX+UzRexO0Q+uk3GBL6/SR1HltZ
YacI1PdsPZBGhGLrmBXnflO9jwf5Dkm0vmFIBBzGYus3Rkn8kkWoRk7UuI2Tmdm4LKhF7smoI3NW
whpIxdDs6F6v3WSJw0HxxjyT8pPpouHgGALjXnLbowr19c9c5TYmp9Tzjavb2Ur7M7/jN0bwv+oP
TkCfyY95ZN+ZGhfsxC1L5jcovi6Ix9D3yQMz+XV5aIgYxnTpSp5QZZsrHC2Gh03dru6fARPT/YRe
neNgdpqwmk/584E2BiyM9fBgnu/GPxVWibDTnB+sOEko2pJorV3VTYz9BV4aW9MhU5CSziXURCfq
5IZxVOrm26G0sQOp1q1Tv1VMyMjoYM8gVDow/p70BO/iy32Sg9PeGuWDvSME22Pkr/0wws310yJ2
eVIT1LNEW4wyH6awxdFDAf02Igh8ufWHBL00SH/ayNdsrKfInT1R7XLNm0/Cmj3pq/g12UItWMWT
5tHO9GxRtBS36YIZcYTTiDX4kasuB/BpawJhuCQfL4ZfXgG+Yg33PvVey/KQtoHUA5r7fJcxJkIh
Qsxl+RaupBCZYpAfhO+qmr/fQYASvuLee76N2C5yJyZM661x072HryVFvThnRyFK9Aw+B/7JNY4K
ljCuAVFhjD456Nh3oHe8pSxKcqEFN4JcYiH0kWoXWFRpfTENstDVjtzex8c2/YpxqviOTm24Wux1
PA5eyi/sUyaLVoxhwHgr+ktabTOCQ8+EhY6Cx8vg+UqrMAkbXbg3E/YBo8cktP6Wzu0t3GK1oON6
P6EwcqL3AUykwDub9CfM1/HtVaEa+K30DmtHFI/NuNfFvxjXGoKt8ZJjt324obrWcveR/2IFh2AS
mEY+jje077R2fGz9/DqH/V1ufnFhsbh7K3DPWRlqAWznjK5TBgHa48BrqHA+sBbNOo/NQodRCq+c
pglwi1bC5JtBy3KP+6vaO1gChVgq/OENu8wxjPJCLElhDGUWdjKetoq/I5JqrDfYoscov2XqVt49
ebut/doOSzu81asHtrAcfWuRCT+jBBQY0XevbQj1yR7LJ8FPnUfqvYz5jejJhSvFh6KGCYVr0rYf
fN4ennZ0oNjdS8U2Q3uw581K3bJ15pgRC9rXciR9hW3MUZujnmGkUK6zD3OlrNKTtp4CdafsX/vw
YqxY0VgIroWbDj+dLSYjyRUc4sZbIAKsbggJd2LJeyo72DVOnroSKuxk95TPMhHOixWz4/CUu8Mb
PgmO4iEozJfS00vIeyUXvt1l42ZQt4S7YeXtZh54n8U3uPiR4m819kI5GOeYUAtHPLW2jZryC2gV
r9YXyCVENythHIKpyFdLrho2ZgKGTkIwLmySv9LUr3BpJ8O38of07UUvBWrUM1MBA93iHcvvy6Ub
5ccnrIAOFABzSKs8sRFd5pciPGiP65lBdWtBTPstKqe+CAe18iWNKDKLESrfEsGa6W+SHbG74mmM
XcPkwzIgDAgyEfD1osPZ3yflnpgu3GtSZW1m7/oQyDKRvwDrVvKtXsut+fEwrOeRn2IdF67j9Sjs
DCoN27hWpcNbOslkpVjTZvSNL/VaOOImP01QtufttP0TdKfeReYStr4P2N37gFU+Htb39ij4/fHl
RgdBWnXLZj+slY8qOGLc9fyt7+OO5EBjX/IaLzdeq8ETlgJAo5MOWyIJbiKR0G81VguSbay5Rrgg
TmiDoUWesSPEPkamXDXpFZZkEPfZO5qX1qoju8OckyQBcsJ88cv8EK9dc+2JYbj0mdMfHx4GZ815
WlMr8S58avbF5Heaj0wsXxG3gqn0UV3nx+k6XOsL159/LOnW5VHQLCRPD5uUNbtYNm/DG8E7rNgS
70GvJUMi3z1X+rt0ef3GI54QweO5JYN0RRswlMCIlii70Xd3KD9VD8g3mQO5WEOOiHKEmRtJrqdu
GZ3xnPph4dS+dBHbK0z/xbuk+OD+sP5oIjTxarzOBHiIvJNPAqak95wXY2rYBnV/GmL4LP7CJitH
Vzw42RkwYW9tIELhA9Szw5MVdE+PrQq7yGs6Nw860Ss6OO2nRHO73td6C6siDN1bzVM+c/x1FUv6
dJtqX/xwTmOMAxtNeYd7GfvFD5mpfrvr2mVv2nJ4oauq9u1F/MKQ0bwZXiJ6eNoQ9Y1PXYMKFSO9
l/cYqG4P/ak+1fJWSuz+pBS+mS2zD6yZcIwx1tUBm+DO9Kpz9s2HR84M3GbaE25IOTzwVXWAeEz2
XqO52AL1+k4WHSFZAeo0+1fD5MQuNLeUgudJbZc4Zj5zEhMcFnx6nxo73GX78Mo76qBoYvT8jPZ9
gWWmg2cdbZP5t6A8F1Z8llI9EjtcJ2e9hBsfdD8VJLPhBjcZIw04nnBAVgtpPyy55hhrqZsBqM4h
w5OaMzZQCNXKS8X0EJHPvxAtBQO8Vdkt00IyVv8e9PhprgQMaAyjvmMD3K9g/xAP2nX/+ezfz/49
RCr/1xQZAs4SeyuHubMuUc0pbZg6dSNja6VkFdU+7TLMw5KOb342SON/PnsIAu8rnf9PrjaEZef9
eoTQLbr/fnFk/PkEcfy//LValuQ9aQN15CLQUwNDUOFW1ThEMR7HF7D5J0ajz+zmf1A25mZT4VKb
RAY/pGn17PM2UF+T04TPemU+K479f0+Vkj5/yh/AtQdQMAYLbXGFvP2byASJ2eKWFq1he7STCJKT
v6j9B9TP3gFB7RoLN2qBO5n5iGoNv8aSiC1GT4wbVkZpPb80yTLg+zMVtYSdSCehWuLHgpPClvUN
/PcG9GywaCa3vchwH2tdAtZ9XpScnG7bW7otn7Wzsp0kApjWguEtdCByi5nX4/d5nQ6C21KLmkhD
qfXd8mqQYb8BvN12H/IHDdJrzaffpaRAWQwaAs0yj3AGOk/96LbVna4zwuqUDD4Mt2abUJd6DJul
/loxFf0gn/Yg3bVz+4XJUfQLuZwLrX7gCjR4cubw3U+MhhcusZTyb/+THmhSy/y0+DKcxZHYdmTU
WXxa7MiuGr+e3nNJ4QFZsNy0G1h/L+7CP0G2cTsLpt/Yk+54uw0f+pHwMy4dZrq79IeimE5v0Ozw
o/kt7lVEbD1jfDtmYLrm4lW/FJcxfxaBfaCFMS35vT6TFkNwIlbJBbvrRvnCqag7MmMkaJR6eEug
PKRDJ/b4uoHAp8OEZUawOLarCImSpewmCajIRaiqIFeFqvuDzS5iFzOjZG/TYETVapHgWLWOWWBk
6/FHvBR0O6e5MVEM7bZwWlm32tIu8AOZrMGLNqxK7CSeXynmD/hNXRloklPRXwX3G3N09rFkE77p
NvHhS235Eq1sG3r15DZeslKCGsI5Xb3ffsl8BT+8aqXYr8l+BuQiMcr5wqRNOLcxs0c7C/jBSThV
GLJvVbzhMDYTTvTPyhocRcJ1gZ4w3Ueq1UsYmzgFjigG32sDK/Ik4liE2xVerT9lkF/rkA6fmgpC
BPpCL+cgvxSqJTnqCucnl8k6GQ4VNXx1QjZV4jGWAcJY/EhDFegrNVG+trnFtgmPq6C7pHuG5liN
rYhLHf18X9zjc1ZZZIlMP8j1jvjM4LUbXdqQlWnzvZCo8QUDC9ljfJ0GWkstceUfPItLOiqByY7N
54DsiTI1PMvLOhivfBuVb3rlPgQQ+pCZC1xQgT6werG6uQgMkrtaeiaNAN6GXeFhSyGdKM6P5cPF
r2TWJxcORpuEApEMj1vUAr5dgLcMT9rGw65CU08Q4eaD82EDmAnSsSNL8FzgqPSpb2kHHsbfqNqK
sF2QMU/v/k3xR3uq+ZgKAJZhRjWnY7qMIYbqH2IARpDYNGR/xsPvN/SRYmQP99cm7D9JeI4ZNXJO
NLwJH4oJ1rk0Q1PjdZ+Lr0cANwTF+Qt0MvV02Q2RHudvi6snvo/Lcp8AM40UMcEYWzG+9ZH9xPaC
exwc7Pr8wEg5evkdaZii84Jx8CURyLxGVDDjLY3d3OdVdDd+QRFQ0J1ZGAyquQ1nASsmfkdQAeFG
8734YpHEt1eLlZmNs+HLWTA+Pz7IL049PI7TW/fLFhd/4JGFt3eRU6ut+0Ozg4GoC05/LeUgrdkk
eV+AE0vtOGhMTbz0MNyh3ANlaFhQUIItrlkJMokW3hV/89pt7lPpdVy0YYs7HrYwBqZPiW38NeBf
Ob6S1uOOhAwZKCaCwD5Rshq2+PA6utN8hSjoWepbpbMe73il++leb5GQWa/r426epsXukblDR4yE
nefHPHtjDPG8RowQGS/VfjRsm3GGWdhCtXQH/eHJCM2NNqHgyWdxYRNuCcGY5GQLeT0bPftlUm1e
1/5QrPogPE+wJKEzWq8jsJaNnx/fbv2THblJIuWsLzhCt8QQKIb3mBjQrkwi9hioOs1FduleQNKC
qrGmy+OIk1C1LYd3UC9OonBxiE1KBZcjp/7CV3EHgkZI4pV7t2Wqvy33hC4cIBBomI+xK20aigWM
B1aKR6IZ7Sgvd0zKE99jNSyny7xTMA06881zywlXchONY0I4Gzuswc34xanRTH6KMk5B1oDDeLYu
Ltl2OOh3lHwm3teO+DuqQcctl62Fr27hZIonxsEUrx6lZ4CEwoPSrYIywjwgGOI2ZO8CRyyE33/X
my9GdcVjzyZgfDizg1jrPzCxW9Nnh365b4gCkOwEQ2KUshgtUYQUAdlRtexKNJ9oPKtpJRL/VtjG
L0ctEthk8oX8pqVrTih2URYWEcM6VCn4v2/DSf5t+ZrP3G6aZuMRCCQOdpcKjix74cIhxol/UFUd
iSk45ys3imyx2cc7Qsno/UkoxasVSuxnDHGfScANue/jNt2HLXcaG7YI1tXxqggHt3l6QY6V45K4
ZCLsYJbL3Mt5Fks6VK6VoFyoFgaoLgF3rWBjcqkKJ5Qt5kmhv+W9c73VczME3BdasSELoFwr98Xo
6k8nx0Litaw6O8MPafQwee9YjT+JS3vsEZglRS7etZr0BnFDr4OJIWzjok8UB4cd5Dx/ZnaWygXr
ZDnCb4f67j6CBXw/B/CTLzzst3EZRPohwzoHSl9DV8mxDVEZl9zQxrBOHexcdonMmReKCpzitfmR
gWUDtaQbthwbcLAS+mSYk0/P3LH9WsS7vEOJxoTKkNe56XHfDb9ScyaAounpLnfihUMRUJD5Zv9T
HJtoWfiplywOfCnKVb1Ex+iClSTl/65f9/ifX0erQf1vRYG5l2bs15G+00OEosYmue6R+dyj6hw7
aBU+uAj0Q/FScGOipmZJXIdfaq8KDjPDIRuevnlSI7veS19T7wJMvr6g2XHoFMf2jWgu433C88oh
QD48NmwkMxyd0S0WS5wevOHUXLTV4zM7ia52rwoHiibNPbIRAP1uWEpX9Hx/Zh3g6iZ5UAU85bkU
xm/kE41PwPMn26/KsrxwSL5UTzxzYUPcErm8v9Ti+HS0dHGYYJVb4ZMjPVthfbUytuVNgtD5RywI
uU0v49IiXE1RbWO6ThIT36EdrghgffIjdQZWRSDLDkznsaPnv+s6EzeqPZm8wNKpOme4DG70/uAO
oMAjy4Kd6hlAzXigqbC0Pygv1GRoj8SFBUZKpVbzm5a8InXrj10XSVjysoV9tGaVtefnj4pGw3rW
zshKsMrNdGx1l3QWXiC2tdLGtzdLVy+GH8Ov4kyr9FCdooDV+s2bDCuvaTeApWW550uuVhBGKN38
RbaVadvvxnu1U91xDXmKUArm4JANWJ6AOt0fx7KZ2/mbfKH0WqwzmpJVvpH2i9dhmohD5pcUh+L8
xB5VK4EseTkDssIZF3OZEUrryNjEJX2P10pwQje0dv2X+cXNKTwo8lgs8g85A1w/q9kO7+Hquefu
bS7jdcJ6zoodLt/PPX97bepzc2FTxLsSLYX8llAmuPJS/Xh9mVfEL9Mli+zHnXNpoe4JQomnbw4a
yv9wo9zDyom1tfFNdSIgw3zinLKMTw/Kh7fFsQTQOePAhOdrznLbyG+42OVXohB+c/qeVb7PtuNR
vJEBUyxzGP+b51rVXYLnaffQFaKrbsmRodhflq65jQ7Ej8XB6Kr7AhN9uhrUIZ7icu9s8KQMTO95
IHAxGE/DTfKNTc2WRLO0m9q5cmj3QOIMKogx8/PaCmUKKZfqgrwj6Qtpf39mj2zmfcPKv6Tannoy
za0It5YZczYqq6EbY+ejmizduvJZ4Sr64M3CJ6ebccAbGZg00/BQAPUVWI8vzwDh7exiXE9IqyCC
+mhdCoQvZ2hHz7WhYP6H8auVYS/bo0Fw5P3LNgL0Z5NyKdlYSSSZ0YZVR4kMwUpyKRBLd/iWVvWq
vQ9vfeMtCCK6jTbRcTOF2OpwiaY53NP1UZieCtjfd3KVl8WFjm/NQAAbb0u/QI8yt/mujJewGsH5
4IrTajQfIkgrm34UoFxi7QifYTDcxj+Rj1dYwra6wUzqvtv3ULbMIciPJDt0T+K3rcW7sRa/AK5w
8FavuAtLfnwa34faXbQe0EXxk1Ih8a5A8zUaMjFolRVidzIG8IsGiAcfKhIXT/UudqPSahjj4Wk0
2vKmFWnwgVPuC7z8NuA+03l6bRQXu5ZzdYtAlBhBUYyT1v4AjAEmOanZvecT4Xt2SwZMMzxzwmUb
vNCRNyDp30GDJ96xPfG1VaGFLwXAm9URSyThkguJ0NJwD7KEn9bW/5R3hh64BT0if8GITQqSg/KC
D+c0LAs4S3ZlXJrOLxuPNLCYNjhHEhgQXajDsMGi1FdxCrTFJ/EEDrITEMXv0oIHdsPNSFTJYUXx
OV//pHaywhpPEu6+IZUGVHzaTlq8aZ/vWm0GpYqD8T3UAb9MX4BTq5672ZZdO6fbod/7mTwy5D1m
iwcst9c6vi2u7JWrBzcPpTIHSbRduKVXfHbvi692k5IugnLuUwRKruftN/srJuvx134Y43xQMevT
/GbVrOMtM9boT3lLffOtWWHkQcM/3dW/ETEqzLxkno1yhMQBYijuNDxKTqFweNH245qSW69wVYuH
12vHK8bdaryFc2qFxUASKzw267TDLmNlZCQwoHXfqMA9L0T8Vo5T78tjsJnMZ9ZF+hJf9tMIJNNn
aAk/FX3u8HAEw381NzTjFTzV3GZMVFtj5z8jX57rCGaiho1ZNELM6qRSlCPGZUZ3gwPL1PQRecXo
NILLsdCMjvFJcRzuNITQyD6Xw4qCgHkhjR+BMJbw/fyAeoYnO7vl0zzC30ry90VQnyXTmwwKGCv9
jp/WfGQ5WfD4bEHPaysXnYxpcL5nwAFNMVWYfgY0LpWLblPfpR6mU+I2usvsY1T3rgw7FlLZ3Ctn
GBhhRzy/gxcBQkfZ5eJglhtjJLWR3W4b79PFtumXultzIOo4/duRz5a94+NSGac3quVHuXmOzIiK
gBrN/NQvWBY/37OfSHNZ6o8Npu2u8QESoOMwSusFzPQ4jptox/gUB/7eNnTHhEf+Rg/PQNH8qFFd
AZik1wo5ICBUwSdwhd/h2/jgkJMXznwg9YFJsXGH4MXxzQmH9I7NtT8PO/X3cawocZb6d0H0lZvF
3iQvw3ADU0zzFzfFYU08OWG5kzKPWf84ecnTbWvnOWGNhfKUIZXP6DB+c6oas3SLeZlu65LVfnOA
Knb6M10Kw0XtTJlWbB+ZI74P7rgX2I5kJlMvaptqwIvUTQVLV5yCPow7jXUtWPEl8ZpzRgae5JL+
bpAOeCetpDqUl6IIsExkuMDEQUrB7DwTN/j0MA3v0NCI/oMtROSk+eSteN1XBs7ja8A7DmNB1rrq
NttpC+PeEgKgI9YClV3p9Bdw2YmUQQqms37AqHOxl1ccj+q74tVecyW4tMSpEbH0RZZI5wW3RVEf
Q4ix095tqcXO0fvrjMK0U+4JakTeIGMIRlnIcObBnN6SGmknQjFPqnRtGcXeq3YHCCnxXdtpbrOC
Udqldn0jEbJML9X8XklAI4MKFqBNfsak+v10YGDOwGjoPE13gCwpN1SGvsS8MjZ+B7lwGWPd8ETV
LtJBWD721Vt+4lA3a2YGgpP6yg8DIxxxk9pSlgwcEpu9+Cyq+3Q17DXSykI7/w2v4hX2IVId5O8f
Tz9doYd3QXWUT8Du9g7+X64Ie+vIPFiT3ueGrrBsL8mZj6M6oeQy5SCfcJlAMGC7Rp27jfbj9unL
yGQBleYJXYIDMMcQ4SRv9Ru35vjGImPDg42/OCs3bBCE/Qibd2li1SVv+uJDBMJ4Jxihbf0By4Gn
l4/MZG2dGCewm9+nsq4zFxEPqr4XRzTXnnLnETRTENNftcxcvCl0F2wvsK0zr8hWqbHEawjGdKzj
iunHutup/mtkluHBInuEHkRXpgg4LzB/wOHK6Owcl7zsmpeUMvq6F3bSloMFmz9GX1w9vErmy7tw
xMjKdObRlvJR/ybnx9eIzdEvA+EjL8+KmX+LSA1UFWx1dnJt1vVvLbJEONItfZNeSvz9T4QH8OkU
BMxMloC2KosRYJ+yKVnCG98On7Gh/6AMu8rrztG32h6akC2ujROzw7F29Z9F6hJGzrybCAkAJYss
aG3df07fmcQ9aKV/zDmW7a4erRab5NQfhveo28GNVyjSMvd5jG54LxUgu/pW90VmIyK1LVFJC//V
OUrnUG48mNmh2CZS5yu50lSED7+GactEh+GJ263g8/Li8pexLiObPIwLcbKJJyzZHUQPB+e62JiF
9xpIzrQkl9ugcpB1ym/qIfqVTqj1m28jt1sbWsQl/yVuBDI3rylf+fcQO11lMKttcxUD5cJIUXCK
s/ChncaPKA2kpbzw8S/5RnuX/HQOJwVA3EWIlmSN+cwWLzrCAeZ653oVY090jc5sCpo4E9EWqlti
mraPdsZ2CJgzlJptziJ/e461kPzhOzu0DN+EQydarPjyonyoDHmS8xwtczG+kCAvAH/W3RvDk1c1
X08yxfGpfuM12mN9FL/UdbY3+ay13TDg/MdHGd9f99on8pNRawPQAC56Zsi8IMrRhf0m3wguOMd3
ll10FgGbbWPPyAdG9WPz+UlbnYEwBKOfUYP96gihLhWgkB3zD/Eek7PKhndOL68z3IAnVS07OM79
3ZKAaPTP1ZfJ35ibv5wLam5yH4MzNk64C8xGz4/QYazM4BbelJv/TmfNi4/Neq6QRw5eiAAWFJIL
gOW63T322k5w+ErTO8bT3Trx6lN5NJeLA4ZTh9FXvxQGhoMFLWQtB4uDYbrtLbly60Jqdp7HfEdg
fBtM41rEiOqqAstTdh4daYmbOOxpgpKtSQ/g4QGzAMyfsDWRy/lDdNf23u80Pi3j258Zso34qplS
vpx4TczCxHWmXY+t50UN8pMWuZvFXxWvub/gvhdgdUu+5x+wmDhyhcbvFhb0DohuLF+IN6AODBGR
ZR0VeakRbmll1Zu5EtcPtk+OnmrDuixX+aVIHP1T++JnHfGFv2wRLBTpI4VOQ2V/rbdQ4anYEioi
p5IPQ4tFuYVu8gnDCltAYNHJUiNfobOtbGBn1DksEfGtPsL7FBi50VE/QMs/qd5L5a2nSHq5kkyi
nW0uLPG72vBKkGUN5IqdXb8PZzQgvE7ynCfBSMXWIR6+n93b4y1dsz4ZXs+xzSDbEDHP7VZYZW/d
EhaV9m/KT9d4kjcxIbhLKvWSrY+3yIlJgxgHxpUR9pyfuJU+wHV/R6qqTfT+JHudPBfc2u/htDT3
1We85NZ6gafe4IQwtykh7Fv5RuC4hz7nEucWwoiFD/eOrIkWfEBs57Bvj7eK6S7o1Cp6h9EhbLQj
qABE+/DOSfeWZSvjCLHsCM312H5UVxHbb+uRe+UnO7aAX4vdKywfZc8JwkmjrWANqRU0NIBwhAw4
Tm4jQoaOVNn6QSJ6AME55XF9nN6a8+IwrJF6ZctEtXUq2/faZ4PZY6kjrM23HHPhnQiBhJMZ+OP1
LSR+5ECKWafEukJe8+A8ArNQ9U6xrZCe5SOA8Y1brTvjO7Pu+j19Ny80pS3hKxw2l4g2iPLLxahn
dcvDLR6rOnUtiDE/NS3qE0aq0x82MOYtfaNhIPtwEfk5TZNbHepdSs1BW1MhuXILmUrZffy0n3Sq
Se+nO/MenmtKbZljYdkiHBCDiuYygWq/fpY71C/at/adyRabTsxF3Oi6s8gCxujJjZ6quyFIGidX
Y3Al7nWK3YedHYYfsQ2Kcxo8dwo3Zmfrn8KBk+6h7B/RRwWHRWFxEaaRDoE4bdohMJ+nJD/iQhvG
mAJCT7L734r533UWwnC+3qU58gt3La+9RN+kzMkhMIfN7cNOnRPhVQRD6VaSPWZ+V1+zJ/MaMjqc
CjhNgi0bsMrqAnSZuSvgFbMmwmchRG2Ldevb+Z3Xmiir+DlbS+9q2kr/IAKHCOKv5LlsGlAAbb3Q
7HicG2qM19THvCG/hLmiiR4ulj9koXIAR+cpaH/H/8HdmSw3rmxZ9lfSclxIAxz9oCZiD1Kk+m4C
UxOBvnO0jq+vBd73Km6+yrK0mtYgaKJIKSgScPg5Z++1d+KYcAYNy2zBfmpfMySq0T6uTl64sul+
WOvKBPZ9i5EDGRUrH06rChGfS9G2Mr5VEJ9qehnzsoWluqFvGa3aZgO6mmOovAddwyZ36i7ugRR4
VD2miQz1xHWasfQ2YsEBvKQeonltTkGDCMIJRL9lR8ILLvI3I0QyClhXYyM6HHoysrmoMIxgby2W
t7/BCXqpgWBqeNnvu+ohyS6iuC3qPXB6A+QSNZD2oo2HcbgrVeAx7WIGWTGYCKbh1gSN7wSWh1js
RXm0a8o92xL2ZeyF2CQAq5A0Q9iys+0WGy/ZslbycZCTOU4nX8OwuskgQSmYxWsHPgjNwzfrwb9D
nkRWaNbBRoGbAWmOBLqbsiaB8zOyDtCg7AkNxwsLc+Ichmfna7i7Dvb7Zdr/Z85/vWuYrOpOYWh/
aQGuz4u9aOmOSPRw/ADhfhkGUxmOO1vEh+v3VOhY4ETcuyEsyLol6LfoaYylLWdCrdGUc+awC5KI
WJ7rV26Non5UBmF48uRpFrXi9VvXB8UMmrJd8hWu3zPmkof95Seu931JImXT+LsOF2tA2BrQxyn5
McZFa3/9nlweaDKk9tcb1WI9uH7154Hr8/76EaxLZFFoyUAassV46/qkIvdMVrzlF12f2kWk6SYp
JrPBzuUlGg4TyNnWwltGWtHe5MUaTuLt5NhWOAM7TKx4ttKuW2EfwvRVbpLnrFe3MlL3U0jwcuTx
qVWFaV+cMrnkefzpm8WDaWmfQh+6rZVb1spnvJFk6rBYfSXnax9ephKLHUG/5Cnlb0QjtjdummM+
Rk+XRcO0m7s22hZpRZFHB8Enx9TOkcWSkqzDUjIoaTyXMrlHJ5qb6VlLsrdiqMbDkLA/xXHCpc/h
uknWKoOrtp/2ZEqTgkNIml6Jo0VMJ+fyXnnWhk8FXDPvETFF2xZuFccgrdHxruiIv/Ntpg84JoCz
MIv3zG1NIIjK2rUn1QeukJaADzYc/YAvMkSSpkVsjPKEkWWCvtNGbdGC39uoHlljO3IhzIBuq1Gf
DnkVvw2pCEgUv1mMJPCfmKHV9V63oWomab/lDSlJiI9KJN8Nwku/gYaZIPKarRQx3TDcYsD61erI
mR2yB8vW2M4z8/Iaw9VKzO4PEIZPGApQoBLi9Koli8VFmTB5aF8k7ZsUNYUFDOBmgJ+xhu/Jgqfp
tUfe4VhSsV6KGLEdgkBV/nhTmW7Gltlb8gBQvGtRi8klfTxV0XqyMOrZ8OJWGl5MoNcviSQeOKxI
v01jcW/oXDiuSE83rspdWcx04tq8CFr7a1J7u9SCWWMNVFWarHnLN+2ExN1I8hkzZ/8Wkoh9qIvf
eoryIZQI1t0pHyH+2IHPLGDA9ADBIFvLLknPKYbQvlvWmrz8TAgEWxnntG4QKVQeooW5oyLP3I/Y
dbudCJ0vP55vlchpSnm44Erd3gLcYsy3WA8teptYnadzYTeoWoikthf0bs6pdnDNflMNE4QkNaPm
jn36wcwUTad6aTgSN8Zo0IdsDjiiEEdmLGapl/+WYyyPYP8u80xPxEvgjKUl5we+tyWABnSTnrN3
dT9YAuvfVhH9pI6ktZZzbcsMWlSCQ7ajhybgQpxmTwXuDPYgTNkNkOr1rnlcC2o6aE3HgEhaDmHj
vcNiIPJPuylodcn0zU2wHHYhWme3ftQzSoJBg5bRD0xVdfqGUcqlLTX9x94iIM6sM3stWcrSurAv
BtW/GO9CDiR8sjQjROThQY5Q5+aov8vfo5b1J2Df0AGFufYXNpKeFMlC+rUDuBdI/6NpF85VtmoQ
3VbCQmcIkG0iK2wHk8vmgloNebUl1evo8AYMDd3DoucwG2a64BFcdYI4kfjPMj31CRuVomXXV9YZ
1KfPpJ0CMuiY5SAyYImN9pbtgchkDJFk40+RE6qTJdFbDBLspnJz46YS2Q7kdL9KZDbvRG+V2xZr
Pj0whv8DPNpvOZM7NvfZq5znFyu7m2pGUx0zxClTiJ97juB4gdNrNLEqBp8JebRFpvR71yq6C0GF
uySbvnVXf58mPmugUWqjqWyDLPurrajtgfgKPlplXjyLlqNmvYBT5Fp9lQApBi4p6cdjgVcztOUD
gcbWe0a7UZjMKkGniygm4svSlozDlZgcLjit1wXZkHzkAGk2mOiOZhu7qCIBD9sDA9IpwpYQohJJ
VHPvG92N16f5sTIZE6cNO4fOMPX10FRyC7DpIjq1EY4brTMPbl0ozUcAZAtWi54haCxA2pCKt6SK
Yr9x40tpROKsi/5Niv65kpwnPdk33aRTxmP0pNBq43NRU4CS/uzMtn5j6UTNVFRz7ljX/F7WN6GF
D1oYMacgsTpAi9iQNBDb7C9SnyG5fwpZIivvTc9oU4ZFygAfh4KRqm7fTuNGc/Jnf1rsCk7/QSpI
COSO7fDofOVO8Ut1jr+DAUp6kk4PHgu544o10aFsHUURgwcxjEtfITX3DTgLnkW9RJzeTojI2c1R
f5/UJDX5sf+CPzen00yfgtMMpVxL2ILlzeuIoxyl36qN8PcwcR7L1Dnk3naI0BtCBy9XXI1e9P5B
je1LW0EUJ9shdGMOqhg4rgkix0hNm+Mkf0l8HNFxaRsBPHA0x2A/GeOg8TB8OiNex6lIOgXEjJ7N
dMngY3C0Hgm0vmoNpa3mOAq3ML4vWHgRN9sWwU1yPvRGXG+cNr8vikJBDqU96kEJscS81uMZYQOc
C8YVKkRon9NjdJW9LbIWgwi/ZKLC6VPM3fJSRhzybtoOa7W0qckuQhDBZ+rrHXD3Ae2KRhwl/BWG
UBjwV5qi9yVCnSFEZ7/mOk2DwjvNHZwMq0E9AYkCT7k37+t6SINqqoPQjvJNVbKF9AusfWlEl7+2
wx7nOSC2kCos05KECRolDMKTEclC5NE1NMnj2rry3jRqDXaCzpBworBPLboerUPtN3CFvXEZPMWu
r3Ag5swwNbTYKEcaNQyE+7b1LiqR8MGrOquJnnEV+GDvViXpwahDLWgWFZ+NxCiTAfEjINcmI51B
uzHlAKMRyAMRezVIfQMGqYpNR0OtSlVCkag9+3lLLrRXMOQEcNF0VvEoyvRFa6K9gdOaUVc70oen
GCFidt1HmF7KNsW3xMWkkC4gf1u8FNZZmZJwcrfeaz0NTKVnOLa66od3nJLd818dzx7fVO99h3nx
OMHGPBf90B7H6GBOzAOEk4xHW4A3hBKJGKagCwVn5+SXxacdwmIbdKb4VXo3xZ4bmHP/rDgCOVjZ
1rC7q0diGnCBtopJYwo0hgQtQMvDkj1PLgdjCOutKBhkgeoGBhNS+JLUdGPqeY4azfgxM/ulko2x
nmodtqw6EWEKwI76ZW0PQGVqw9qVGdKFuH2YXfeQOIRzJIgaxMIZIIZwVUR4fswItkw7NlRf3SZP
JppYoCFrIo8dOWMYY3hASNrW1wzt0vP6150dyXOl5DnU4ncFg2jvkAs9rxXUiHur0/eRoptUCODL
jTtsBon+R2+ZbFt6DhahTQ9hMpP7Pd41eZXsSjPexQndKxBfzA7TBhtS0mNWXEogTeabmL1AO3CZ
TvxzNBrq4PZ0XyTpXpk2+Fu9ZkifQyoqrVtHg0TjRIxXSba8GXTjtz12357e8bToDhm0OrK/4w2r
n8Ni9g7NCYqm9TgLB9+tcVODCD7ObE5280ucJtYWBzjBLEZQJwxzrJCj1pjt0xjbDFMaks1ctEKu
kIfEpks/taKhzrmrIyK4I1hYECdWrtcptLVFvIIig+5qvJ18rhJwVahaHbKtFGrIsX8xTTM95Hlx
hxBhEhLDJYL6xuCjTrrJJNdDbkrcvjeD27gH5TZHa7KihzrN1pEg2lYiVfTAr22tpvtw/Xo8FT65
Dj7lim/Xu2H6KO1bYr1PLVZhaFMeIyBFqEDivoJqeuzyiQQIXitvU4qasAgzNpDZk4q8r8Qe7L1J
5te2LbsHoxuiE1GpTO5V9m5n2i8QLKgm6JP69nCI7fpdgjplT9e+FSJhrqFX5yRsAP9ScI+cuevC
kTdQj3gXElujKMmxNJmPeqGvYUVfwDjCRNs1kadvvWpY+R07p6acT0Rp/bhEAOJy/AozOjthRkI7
m7Ft2dXqbLrGuYg1C0Y5KoWtZdRIjmuaaj1VL4u/39zrPhOVLqnaXb0oe9OmP/huQ2ifif4Lw6Y9
DzQxIvaeLQ6RxlYv1lRgVvSSDvNxa2x8uzk2egEPzHuHgwvqNAfHbtA7qsoMpVBL802RSyKxFjzp
DM3GpH0vprRdxcBeGNtl7s5GmJ8dnUFQQosBvBXXjy4WmEzKgq8U2jk9MuXaTdCn2abcJAlSDUnC
42r41ucZvllX8pfedw0e6BFLWWyoaOPYmEPHIUGmqKJ0G8ISQUSePYaxAzOyZ1bLp1GtejsDOkTg
kVEwMaKKpp/vkftB2XEwNecOtib9rnab6SrQ0E1MBeMhjyGFSZWKhLmAyYRAjUL+wJnsP7T1Sebw
j/ul44ZWkJMHjVNNskQ8HsxK7OJQMlZWcXdPT+FZI9yutgptb4Z8gJoh6YFM/QfgC+jjlrdhN6+t
AIadQsW0VrcLVJC0GxViadu5d6iGAsO+B4uBQVC9pFG/97OU1kEMLriIYO3YnOzC26Tjq23AICLM
FVmtv/hl2xfM3dORlKHk5mKVpQ/PdiYexOpRxEJDMp3pfhgMKm/JZiY0U1qhjXc2HXqvkRbdzuGy
WTY4ONmXIshpbznOIaAQkxAq/8uTvaQblR4NbbhLI3HLHz7feKR43Ghji4d9aM6unn5kZka+AWFB
675g8atKVIJu9gBOutkMZoe0RPH+6svnHqInNY3wKMCyvOoOPOdY645g+vApFgMTSJUvqGttl5PM
Mk46c5fJpzfNR2lBaIXpIvNbYkwRrNTaWcZf/WQHUnXZEVgiR4dnMdaRES4fJK0eZUWkTIbWM27b
0XQPcfpQAT5mstF9xzqaCklzgKRaFAnM1SerW+su3v5y5N2tac5swT6nnF4MvLWK4sJpcG0pNQFW
pePgZ9JEp4se0Wmc8Tau3G3t2+PSysDjLRDFJYLgdAc0NTYkUR56ib6ut+aSaps4WxM1uR6Su9mj
cZELC7ayIBEN8rdi6bX9WJ2KPid/AiItIkbUR6Nvh2srDMdzm8X7YZgJSBbZsfTQ/U1zffT7rl3X
MkQ7GCYbOw3vAZXSGp3FEbAVDC+Lhckq2hcnJ+BY19fO+DpHkR4ABHkZLBMx19BCnwpRAvF5xntL
g/MHbp15IAxZs+wxSnVopxWRUSMJz6aNr0G9mLmDFVWfp1Vao6wi4mJBSK7GudK3U0maAlXwK9KM
Wpfie24eCcIgcZxV3+UDxWC6apOzSBK8wWZyXyHsqAUKw1o1+5ac0sbQwkdQP94NoD5mspvcyF8B
TW6H+WC2eCs0MzmyLbynYzIjthh3pS5+s1D+xLCvSaaluiv70eAMKNakDms3sjMZrwmSTEFrbpzE
p6D1/KeSFJpV6nCgugwLR2r4i2CxwZzlfs9JgiYE4XsPN3krnPEdB1XHhyhJY7L5Y2MU1U1dTlut
SZlzEIV5r5wvL3rA4lDTkwKF3/sbMJ0fescwZVymR+rNHalccqf9ICIZ+Nu2Da23sMJbigUr0Dt0
HlDnPjsAe3gw6dJUKTkaI9uqlCFl2zRvnHI0mEIDv4huvUuzH+FgITzVnVIgc9e/TGd8nCUzjc45
Z7JCCtB6yPkMBGRj9hO7SXk3I9UXFaOyaqljbUo4gz1cPUYnDeOEN9ICmXLjBMHUe7QlA5GR4ZWi
+RWZiXEGjg8JDRsVlKQ0yOqpfJxN/cuDb/pFbfNjg+AsDOep9G26mmb7w/XtvXDovdhdxC7rUjW9
3NPOtKdo2kZN8m7Bysci3o9cUBMLMy85XruepeFUoHAhkXvyCPpNzKLZ2RGbGBdWgzTHLZcuRhMW
4Udj7q1KY/gKRQpkDqU4VC2TkAcZ4roe9jEYx+0ExI8dg/GZh/5zOaf4V/LrYsXwKZzOpIm8e0Y7
7mYydU/NZHnMuzRj7STQqHy/+RxGa7eUGatKkmCkHGs+Qp5DysG+pZpluR2M8JaFLj2SD2TdRHVJ
c8Mznmq/oTYsJg2pJ6Y4u3/j4pXcZ1OnVrbnP3pu5G/CmUSDtmmfvbJcO6qx1oRmYkutzEerY/0r
DUuu86jeuZqu7dCoihr7Ezh30raBidJFZCI36RLqCODrQlqBrMCcuSgPzNztd6HGJtTDyWmGJasQ
fNitwy5JTyp88pR6Q8yK4nUW8R3krWlRTbRX6u9N9hZBVFnfCUmuF4Kc72YdU+cozGnrF1R7s4fj
pSjZyFvOxkltkp/07aA6ZpZ+2Z3NrxHhScHCv6IibND2ZuvCbZk6hK9mWW682USkPzDPiNNPSRTe
nUc7mqpB3TiD++Ijviuw+uF5sdTGrkGaWmQEOp5D5aZd3F7+RDTeNpVEKzHW5rzzUWLMNc36JmTb
vXTtK72otpFrks4MqXk/hursTRM0LHfh5IWKjVzD5sDVUBSHGhoEJVgxDPpXoP0BWMWTtoLH9h5F
2ktaufY6d6iS47p8E9BP98JesodhkBEYvLfMfhFZdt26IMiJqyYLaWXQbDbbO6l5oBiigj5HFNvb
9qPXemKQQGeLecTU4Uh4BW0P+TqGgToYeHn0cm5Jgy+Z7c+0IyaucKvU8PN9KohDa8SSLDzp305v
P5htYb/7Ghorj7Rtcmg/9U47C+mcuNbejXyyL3VoB5DrgfmXLYqVlnOwyK1tWr5NVMX7UMKR0VAz
lKdsxMifIn0vRhb/DlsWF5LphnqE67PTfOdRyYbU8JAXk0RTBv/1l7GS9wTWYKiybVL/fLtKL9en
R43rKQbVSxExjGpN4V8Gfz1peeafu0XjwES43v/ry+uP/5eP//nxeZC8rj/3XY8J47gztPE3/2WM
R8LkFS8316+uN1o1lIEccKb+uXv96vq966N/nvwv3/uXu9fnhdBm6uHbkOFGZViFfVKEgjCr+WvU
8if+9eX1u9f7swlpj2E8tA/hV4/UJ1VwveHownH75742h/+8by0+W3w0yZtbzPY+m8lr0XRSeC1a
mUGedTN/pdaBRSxu8lp5+3AyoeV4TE/hHNpBrMd2MMehtyYsDsnKcrdr5n88kC1PcR2LyYNm7v/8
wPVp17saTaGdM8bH67cS27KCSRAMg/Qhs/Avw+25Pu/6yPWmKiT/OUXnQ5qYGLedEkMXAX52cH24
I5fqUIlvZQkbwbA/4G4lY2idQBE7snGAsrXQityGYT7xTWTU1Ex/rbR77FIGNINUcuWQuBBcb8TU
IYiIKwib4GJRiECdIXvhZ9LQWpSeTfczNZJjxgXckkzM4rZlXEh6dwZsbE8ARRmkCygK3j2Hy3L3
elMUI9JtqIlyLyNCkowBe8P1kSEqjXkT1uWvfKQr/+fn8jbmgqp6JwhJ5AIsuvyG6++uI20hj2jD
kT8n2f35//76X66/9q/nXB+aOiYpxkjS2p9fDt7x7y/v+sDffvf/9eE/v6H20nbn9+3hz3P/9n9W
ibdPMnkkTnZYwcxi+fMKQAo22S1x5D+OFsJFYeCzc1V3ymg9g5OCnjF4JcMwLaF1+ZlZRrN3QXaS
GRQfXPibB3Jz5EnrR6ZKGXP8LtoP8bBJyXXVInQrTQXKC8TKOvS1z0Hqvx0rLoIBGuuNzNnqS3Yu
VJw2VTakAs1x6IkxsxQhladfmhMEGBhEBOzuQmYfxK/Qb+8kjTf/iQ1Ydc5GljS/IanF0PVN1GXh
uo6GBrMSw/qhlAg/PWoRIMLpTQvDoyx+DVGiwX5FA8VegHwtEpRo0a2xy6MucqqnzmGA0MSQQQyU
FANdsjWbbubdHX7FJLeiQzMZj8ItL2xv29WU6wgRknSfcwneD44hCaCHwQPrkhohQU7l4eeq+rvc
qLiYJWF/nmCNGj0TTMNkTNcvavA88oOhmogPyTBtpRpaYnuuZ04toDguWmW4HwqhpFdr8q5ithim
lzic81Ux+0hojO7HjjJvM6eNuxY+IU7x2CM/DRGjE+IVeRhAdNd/JRQThoaVrEmMwkHUo+gh0ciZ
tc++J1lElu2X7m6zPO8YNNpM9LPsriUjFE1AjYY6xq8bogYVDNeOlv3h2uanyHrMs8DXJ0sZe9tB
Ox5XCAOqy5AhN3Tz5hWXQXHje3BOJHzrm8ajT2rAvOYSSLjbQBwt8sRqOjQutUPEDJaILnl0R+3M
nEAO3VOjsy82qEy7EoaJWpDg/XQGknsayYBGP9anm86rbrXObLajHV40YX1B+KZvy8shjQLvWS40
EJw9yMASY0wWlr/dPDnm4YhxPGq027ikh8blDKZQovGe5OIcQRkx9UGuZEs7oEECo+pIrMrMeNM7
85eTaXtCYFc6P3pLO4ATJp7vCs15HBw53dF7FBGbtcxGAebYrr934dE0NEMCzdIVrqksOxgeVVDp
a0c3fMyswb4nPea3LXDxJ/lzxAYFR32Jbtd6H1rSF/1ufo33WmRQJswiBXm76Hqd7pth4FL4jdrG
a6j1OkC7udnnG1inWAIKY2a4wp7VLBlpI4FtS1dfM8YSmypzv6NBxi8V7a0w9GtAn8m2GQG3hfR1
t2FBWHWWHGhmPovGCg8N75Dmmxqtzsp+NqrulBc+GjiPRdQqRmx1lr0fwJrvQfjfEqIjA8sqWUeq
IqAlcKtjwpra4b3J5Yde8wqKGhFsEd6TV3vXxhOlH+/3oG0Gm62g2asfI3O0W5ngExAtLTzwq6hp
0GFlCTLw1A7fYvIEkNTqMHXigk0nHmDY1bfVTEaTzvkBPUL7plxDUaEfSh+Db9QfLRR2I8aeVoJU
YjnfmiM0vlorIjS1RfNVOLQNWgiJa9MBvmehbzNo7SF+ydqtS4TdY9FJVIYpQhneWwTMXayd2dMD
8DMQ3ary2EGTvnN7rskRYyHLIvV0Mo0PL/V11DAl+kuRPSsr6XdtRhluxK5N0mz43dFC6w0bJIZA
3jX1vK6mT++SrgYfOJu4Z8Oes3saBmQxinQDOlN2hGhqGMOtPU9iU7vd+ARqn7Hl+NS0C8F8iH8J
szdXDc2CbWej+Z0MAdza5ZcyJUbj0i9OxNH3VxLPdN4WHbyTVIAcvvASxVq0hJTLntaHNbXNroRR
yRgfJeykqmMZjR3oPNSkCDl2s6bZmzHFVAENqMhQGjsk2RyECVjI1uILYYuEdk4LCYHp3TZMve7Q
RfqFUNNsx7DquZ9JMq2H+7ElPUN49D5UbWAv1CMrGL3+O4WUSqOt/JlSkISjjEt2afqLpjct77rE
g2RDymw6ddRtD2Nb726HtKeFX5EJEJnuggEtMVs00+PUCfTgFikB9H9nwm+PHeIa0pGK20VkxpHr
VgNxwvVcbGRRnOiTXjT9KkBPrE2VOg1lhyt3fYf+f5zmLFCSD9qfiaKLEuA0BBPTRpjeXbLAIDJN
l4y+fTDWDFYKUvDElJqYhiv/oE/Z+4jg1Z2m99xhmK476W0/a+ijFVYLCOugtOSSPoEUXg3q1Ms0
Dxo4xcV9XhusqaX/SToVzfwOi68jXzJPT9DM1I8OQ61yJnuocbgyF5r74yynqiMY4WTFSY6cQPTs
2O3N01dIwN6oqxpoDn99iuPd0LFkewUW5CZ+IjrHNpDq+s0BXU7RIESAAsqvK4LRAW7HmBkb1PK9
6wMzQRHbxrWeyK2Ijn5svyU5ZMNU6n3QLwSbcbkxxgwzRVQ+x1ocB3Eh/UBZ01sMdJ5Ov6kCg90e
8hJupGZHG7tATpCigzpmTWkcGn9ei6V7GLZiNy01gO5SFzTUkV5bwQxf+J7XG/G/v7re/eslLj/Q
JgmDuc31G0Mn2M5Nyyv3RuNJy3IgP+6orz285egiX4upO9alKndsH2caTirrAk94fMkgvbqpnNJc
G74GgET6uxImYiHfzQjtv+Gj87xu6a83lsehQBjOP7b5sebRQadgW1ud7IMs/Iisfpr/elFmS3zK
plPtfbwc4ZnF9aAjQ+6GfDRgZEsR0QjQJdVyc/3qX75HaCDXTQeDkRQpzcmlctK0mi1tZPaoLzP7
HPU9BV25fJZ/btpl49wndrTSmTivrIZh595YyKxXRCpRzNQspb6b2g5WwnKTujZSpuv9ZIGyzg3d
GD839442ZOjq3aFG8QKZtZAPA4GLB8eFWOQtN3OOkFfrGvIi9HEhVQGLDfoa15ms7NvYrVggHCEC
1VdmcP1K6poI6tGpaGbQio0WRmxDuDh7MZuSg3vX13D9yqHUJSwUCVecELvaGAFsayNAxz7ETniw
G2gmIkP0G9UxJvjcsNQhNh8Yi1RBaXjNLk49oGzt+zyyz6PWK1aMDRo+wkpfh5GGZcdtzaAWhhm0
ZirXPddQomlRH7jES98s6GRYl75bQguAeJOH0BSICnNqpnWqtcSCpE+OzDHv6jBMdkbhcjj5lLwb
woN+j0sdc73pl6+MMURMP5s0hv6JyXUJvVvLnIYIIW/lsRwM7EukBxZQvWpSPKY0QeHMDf3VQ9XN
oOGZjwbzcnN9/693TVqKeUEzh7c7AqC3fAbs3P5x408wVDy0AqvZJ2fTJf0mELGJqHTcVT2Kl4YN
r7+AhP8cgNe7KsVTXsEuX/etR1jl+F7XeOqGedFKpnPabmN9+jKxx7Puu4dxqo//o7CGNrY6bToL
YISzf6C5A3wz4spLzxr4ZLarsk22IQ54r3/MPzEFREqbkNDfNTzHjf/UfGlP1ZHRlI5IFaX2sheE
uZyyIV7haHJP8fP8Dl7sZ7owsQif46cCrcfOVRBOV8VvIIrLSTntaHsyQazxJTEKUDcmMQ+EWi7D
cnqs2+6tXIBjIEi2LOrzIzxpOQJ6hYG/g+oYD3v9Yb503xV3odlXNxZiCBBHzADfBaevsUaY073x
XznM4pB/yRv9ATMaQ8ICNzjCG+eUfBlUMdhTSTvmCKT9tK+0I96pDpo7ZvdphyNEWNvY/kYMA962
BjT6ZLzfA7DaJHc947gbbMYILZ40OqXaFtt5uoCmvJP6ju7ECXUa4IIN/liIBDmj15+ay1m+ch6d
H/ssHrUPMwgf6cez12uxY5mwd2/C+MSegWVFvKev6hL+THjDX0cY2N0uOhnJwcLA369GFm2HQnJr
NWuNKRZy8hPw2bmm6L6p3jgOcMDPTCeYGp3yY/qF47ImZ35jWLD7cRTgiEVvgbEXwEOv3TQJI6wV
8jhAUeMdOzHWDSTx/v0JtcVu+orIqHz45XfbTiGVPyl83l7DxXBvNXvffdTy3d9w7Xf/Z/yz8Jbg
sL8HbxOypLOdsF3Ct8Gx2w6P/42BXpOll+amgVGT4EMNycom+60dq3321QfRA5TTHN3CVg/vEnet
ih1tRffk3c7fHCHsa9Ho5QvbhbA/YytDtk0HLV84qWm0i71DWN7B7BxrGKprU9tpvmDGzr5hJ5D8
vUE0QRn4Mv+G7rcttsU7FI5bPKD7+mW4J1b6qX7p6DisiC7/lQYQa9/yTwuDy2445wHXfnSYOgcs
xvq9uVNMJHbuPYsZWoM9shns1Min8e2bGJvUTowra83ZsQLzhrJ0tnBHdS/uLRjmiW72yRlIFN3+
ksOP81ScwPHGvzEmYGhwf+OAsueVc6RKWwNMe0+/EEPqP/Stkb+OjwwWnho+dKw2sIp5hLMaXgNh
OnukZAcMs+HJvueQ7Rg/PiA2a16RWHjnanvGKIFXl95wzvsXIIl6dxM22fv8C63+Vrs3X6Bgbv1N
9ItwcYzd5i55IsdDnsWbZ26SU3/Q9/HOOuMLtT7aeoV9aoP1vrsHA4jguXitIIvgekHZtEHujDmS
89TFDfCVblbJgSxlupOcYeqyIACeTH31CzBZ4m7YHay7VbLeA7ME9skEO8ZAeOwX48URnwI49Y3x
wLDSiNnpnGiRQxdf6A0ctsj4zmrNLmOtNXuIDAf+xGhr3hk/RXFo9tMnJTgvlQv4zg6ad3X036kr
d+zctuzN9xqOofUCWji/2x8oCVGIboJ0523+myP/XzO9rwe+I3TDclyHqL4lce9vBz4g+xZFlxjP
whvOeJZIMmGN4fB6dv03sShMbxJoXR/YZlA2YTR6xpHULsTvRav837yYJXr4X89Cw7JQPOsW2Qf/
ehbaaTc50h/GcyLoFfKv0w9xuVG8RSDacNhw/VjjsyN7jroqutTdJWKAi83yGf9Icrm+nP9/Yyo8
3fvbG77+7D7/7RdRq506fxa//ue/o/pJyipp/3NSxfWH/pn/6BLX6JgmqRO6I/4W/mj8h02qr8O3
Pcc3LJ3l8Z/hj2J5iO9bhuNafG7uv//bP8IfTec/fIe8Rn7EEdff+P8SVGF7xr8s0myohUsGpa77
Ft0pdlr/+VhNnMRKc6ON4XU9t5XvkwG3sMpIWlm9KUuieCtIEncSaj+qOgung9PSU9G9LSltP85U
/56bTlukwg0aSCwCEWTfMfHvVDsUAXM5n0oQ5aNGAYO45OSJFkRv0gPAi461kdovhNx4xndkju7j
1NgnYv/gLNju/EAEIMpjwo7wq3KVsHuFhgJ2atHk3dZpQHhJqRj+zqRnmC2a5/yNlJWGfRLbkkGc
pjzTN6XMd8aYvvoKXH/mRaB3ifVaoxdtNpFOCxUNOUtNgi6itu1Tm+Yvnormo24e3LIU24kJXidA
KqLceRudQOu5qKqylHeiIGHXJnbVdedDEXLVYFgLEcBk0Y0mkA95v0BHWvOOfPsQRgqcxRAZpq2G
chfh3sz8VL7qE66iamJKj9RO35k1A8LeNim/wZHMbrrx0FOfrzedIw6IgtSGtCBeA+9GLkbykVjV
M1pOUAdSc1OkXA0BqP4vrs5rOXV0XddXpCqhrFOUiAbbMLA5UTkwlHPW1e9H9Jy711pV3QyDMSj8
4QtvgHUbCW8KUNoXle9r6nL21NWwL2skPHAoA742+46pYZWrl8j409QskbvoaPEj3jLhwbtJlOlR
D9NWxPPaSRt2cOzZPK0YT8rS4U2RpQcdM57rtNfX8SBYY1/Qu+gFEu4YEnoCfJhk3tzNlGWigOoO
mjxl2VyyYdF1HNHoyekPRmTtbqjBCZSHAsF/80QGItW5jJ4RHdkMRz5HUbVNjIsVEJfZ4A4S1Kpx
dovC4GSkYW8XQYn2sv4hImeUDI3yKgyoOxAnL3U2Xz5rEmturht3Xw0HdK8F9HTSElV5PXKqgogx
g5qyk80BBRytxFpwEppjUoCYAWJk53B02jFC7q9rkRYatfSfB05NncL0vY9S6iHksU1dUG4vT4GU
f9I6xYPCR2ZRwutBMGjHYvi4ySoj2hgR/Uw5JGTJpa44Fz37t96A5FURy2kg94xJApdTXL3pWg1X
Y25xTkfrQZaiYwJ+rgnkFQwI2gGtQD1Ln4IXOmxbIUnQc5EL4zshKqIJdchKrUFwmjIdOKuA7deW
K2kL9yB+aEZ4zP3VtxIWAPV8ImkB8s2pqqGiVsB+qMdhsSciENFSlrQ6LfJtcQTjqZm7PIteaf7G
zthR7unb1Y+RBSio0CwWE3wDizHdCKYJTk7o2IBNLApm9B2C/YjPk1KsrMFPe7gviJlH/Zw4c0sh
TsF4Ppk09WCsErzR0xChXFQMpiChsQvsyex3A44L8yz9qHVyKbpWQAoTFfC5Fqk5lcYt7gmuqsLH
2ksxtkYcoqxUzUQqqxyJJYLmCdNrERdUOimo2RcRascJNYhiSXAnXffAhtLqc/CaBouboQEfAXzL
uO+JcMLgHkTSNFz7IqemiVkegq6cohYhcY5fgibJKDOuhm9JLv5I1J9Af7UbUmqwkAq0UU0YFx5m
1byQFr/IKKNU6S4EHKyoyD8NCTBdmkOZFRrfdfipK7jtPbQMafFB+s0B8NBYWyvnts1P6VgOVtJU
H5MxY5Zg9DBz56RwAZhgNVWE47pvcrIemgBqTgVezNO/VTC8U4+rADPYWUUOXZF1Gv6I0nA3UjMi
1+jk8DsFOcbFS77rtNoGJegBqR3+0jSIbDEpfnC+bi1QWaDW6pFqFVGMDPZv3VcAIOco9zpTB62R
IUxXkGDG4Qq0iP+eBenfHgcwmDsTJYgVyo0YMZ7zefbwwT6n5iU0SLDwAbyZigDSN/VB3UubivE2
Nd2LVjZX7Onu+Ridm9QHQq4JAbUTuo3ljOK/b3T3DFDirkR8wlCliaoB6Lue2oNjSGhT6DSqxhzL
onAW7bzftejPZiREXV3+5o9wCM5pmI47aRJftFZlIo/yPs6Mo4QnT5gB4VUAOcahKqFB38McLCHH
6SI1bs2Qb5Kf3tPUj7DBmX7LSNyWw/Q5lZSlq17+CJIS3ecquo3i6iUMO9VbfZQi5m8IQGNso8Cm
xo0Ph5RIR71Na24Rasl+5w8kiED4KxFAodzM73Pe/wUoW4Eit2Tff8VwEzStBFpL+lvMYbFUqvFF
aePiZDaBjpXETD0kRJbS+JBSLT4UOq0m5rrpjiEaUEBAT6L5YuCkSdkTaK+Al0df1r8gD0crj+Pa
afmudds5kQResY+MryiKjv2KmvbKB5rO2nIV6uZdwsjU9uP2oaj13qhjulS64I5mcArUnV9Rritz
Vu4Ytt4+FObNkNeoHEiGjw6duAdexu+YH2WSofc0cZDR36hRvzCao8wQKddKavE+LxonM3tp22T0
n8yPWFTepqBSjl2IumY/FbtJiN5ZeoyGT2+0CrUR9g2g0/vcnK+TXsDhh/DdTNrJHIwvVej/aCIU
M1l5GOxArpQil0pJj5YNYMcJtrcs2GUy4aUnrbapRimzoVdBGFFsu/imRySBWCsETl7pCfRr6TPz
+/KFw0OEScYbUGfjoLd/0GVokeBIgIQsa/jQTYvDMVQr1PuD7JepOm+FcGAvVlDE4RZPmUQoU+me
WQ+YSCCqQbS0py1Nwt7nj0FOt2ZFTtpFPWhMTfxofBWPIoCXQan8VOOrX8maPWvQZruMOD4iigoa
Ndx3OjW6WdMPZTcHuKBaq/A0zQoZQYBlbSqzdMWrR5exlZawrZA+lTE/LiO6vkqnW2GVfUtmempV
+QiG8Vtq1XvQ/Bl7QLDRyssR8AWQj9y0cfGTDT3saw93zukWkVZNJ09Hh1xs3YT4Y06yo16DQxjq
r3mCtFqNZzNV3lZVcKR0+CtV2rZB81RqqUViM9Gp5W01kZdqDDGxAudQCRtGo1uKc+hB5Og9GiQ5
3HXjO+/+tiFCakVDOpMNNYpjafEz4uWb/ABi8sIEeP0q0D+anHZcoP7CkUJZ0NcfEUJ2Qy9gN9Oj
GhhTtklV85OysE/XkytGF6isS3UzqEJA8zk/T2mrW9iG3qO83OcyLUIChGNQqjRWcGu2uEoFxU3p
FMJWbgj9GLCW1H/PqPvSi3vV6+A76NurFgs7Y4krxUreISQpw4ZYMawj7ASqkIQYwRXOCQgcXJM5
lhRr1QjbghW8EFCBEkI3yj6EMkEarQNYCJfR2BT9ZK/QavXhHo3DvKcj/U7fHEXfQLy2q6UlkbG0
jJl46aZ6WxnaNhkWrYfxNmcIkBGc+hsDUi0qZBJ9RMpos6aiUtuaHkV75NTMIUctw+SukgmgZ6MR
3xoifX7ENP1wdUtrAfR1j9igqSB90HutIt3NpD3GgfCth8abioEa8D8U0oelpjqDwFj050v4PU1h
bObkXUrw85A19bKq89IaMGzx++YoNfHKa1NuP33lTa6gzp6w0CkRsl4RQEA87kvEyuIBDSfqE3ET
eAyZCPuGZZMRYzz0sDvfhdWAgsTzR9Xo8D2BTgBoh18bgVD95zfP51FVhbbRwXZ6vvv58PyFxLVH
gnP5tH8fnr/596ku4YiymqLN/3n9f3z9883PA/s/70mSeC9LXe7RnWtXzvN97LCQHZ4/su5DCf33
qyp1tTHkISRYx9Cn6N4LHWHg5wc/H1amiETQcob/PtAJ+59PO7gquwrSru9PVK2Mr+z5Hc93Kf/7
rf+8puxE4lTSZCrujUJzoVse5qyDHBct2iy+SD3m+eLzPc8HtaYpQlkisxrtUoQz0sz/++//fdon
1DG7FnxQlRJHoPv43y9aFVriVVyhJ3buCYsLK5oIq6Xk/3xN78fEGlIg0skY+W5Dq+gfo4enx0OY
YWvMDkMroxOCc46KSNZ51RAehGOjvLBbzeqRfCKOr3AWNBQc1li7t+sduhHj5/Aqv1M/OhVWhd7b
nsiF7vg183LfKm/zjYgU3fjiBxgY1CCLSHoXXVaIasOGMw5QIWMaBWRBFjo+j/hkviDhN6NNPZb6
a3oxzvI4r38oL6L/X08HmKyZRUMcL1MknAa3ezB/yVWQpZMQGLkDGcPoTYPSv4m+BhaezMG4W8M9
YoeeCz+2PznuOuigTPAE7aK/IwpJ/RKrbASwvpujj3yU1XjyjaUE0oCLgRVInrX/p7wkeyiDOGOh
kAjtjdI8Nn2QHNnSjqkHJ2l1AR8X0jeBCKM4GhUvTCbO6ck4ozcYVevEaztXhPASkMyGp2xXvAWt
W7wtMnJo5oBUPeTQFiCObyXpAxHgEXiIMSHGfuRxpa8NFMIe0J5njVYCH9OPW/IebRd5mUdNvhE2
VNtJWaFAIqJVJzvWUbzzAKPIOA4UhHUdlgTs6pZy8ZEGuIxvsXgVvs7gqlrfnjcqIv379D27s0Cn
52i92hRWimFf9Yo/4RrgL7Rrw6b5s5YIctc0IL5M90M3TyjsoNrhI3aI7CQcl85GqrAVsdtAVU8C
IIaynUWKaUMoib8Q/djUzvShnErnh8Q0OJjHdrCnjxz26J0O/AENUvX1hlbpCW3hAzXPkcItWB1F
tkkP16lvnZEbrDeGfYZvxMtrBVYq54hLhqWc/V9ji4WfDVoXFUZjiwivp52jo7bVfvNv/sV46VHf
IOx+R1dYhv6v0LntDRtchqp/Dhz6NGvCLy6AvEFUPLuHMFp3WElp9kM85zeUJ87sigWeEVvBgfJN
MmpHd//zx7waZ+MM8GvBRjqjsvWDnQkFUELF8UwRCTMx3QXWna49uh/UuAOnuOKAcccY3hUTW7bv
xcspePtQwQLTr7P2OpIdJ0zwUgyc1I2GNjqV5sXkF0VtG70ci7apt3qbIMBfKYK/POS3t6jfCtaj
RaX0u0TIrrDjU4T4lYUuene9xDZq5Kv9jPfjeolFXsfQS+EZ2BlzKbeo5jS4caNPRnIkPPCHOE34
K5aA+te4gVwH8HN7LAkqDze6kStVHFN7xMDLRRS3pZh0B1T031cpaLjBDp2MHvmH/A2rBhGsgRzb
iBqtg92MNv2Vz41PlVc9oOgwlvE4AQGWD/ZolX+aAxmKBA/bo85CrQd/RQbbzzE+jG5t9y48kAiX
lfoERFRmCZlOxnFEqBx3rg24MSt0HwqOEkjQoQYcId7s/DNSHonlmVZKjrrWJ7u+/SRevaGdcKHm
w/6NBwDuNpmVIYZnTwg8HIUXaDrCmi4cVbtlOnMzGWV7OOABThi4/j22K349XGk60qrKT2V+9IOt
To1jF2R7caf+0GkasQaZX+Hk+ZsOlWBtM1bb6CU8B8i26hYOzOvgTpGElsKNev+axtY9cpId0L9o
R55TvBIwceUKD3xgn726QIj0b7CtiSMe520Y7t0CEy1U5V7uRXmWXru/OcoH06kWXAwfqw3y3Rpw
FZOrVphW9dW8RG90TWEfIgdX36XfhIbP6g+RLqWsqncij/rkbK9KpFORvsXXZj4gA2oqX/2vuvgU
HSu4aDgere/wyhFb/huJp1hef9MK1Gg5IhatVm5yxc3lhtQ4gsW2sNCi8i08UypR7To8oReNO0Bp
Z4/CqwWL2ApOwSNXtzOCrPS3jXXkoDV7ZLAUHlfFCXbgHKdr+NG9Dl6vn7g68x6dWStZrBIMW5/X
5EZSjjyXC2CRz2ekQ71S+s/iuOIWIfT5kfR2ju4hHJt1tmMWQiNAiWo+MEciR8zf5A1icdeVDcRB
MQ4tcKe3mHoNOu7A9GF5A533kD0YufXDAwrPGtV63DXkbzZLtsDKGvcQqFgc4GEXd/QjkNkIHK5B
5QWv+BCl7vg9EakCt8Pkhu0PVvpy7ynVFF/ZbsZrBYUZ8VdGXYSBcgzdfqMsY6+k79T9wWPEX257
RIgXS28ULtPLHZdLtJRen4a0pzcOUXwgpbselpM+svSM/jYKN8y3bUzTa4slZWAjIrxBlvb5fzBg
+UovZh84bnMdxcUgCca0k7wA17T81/yM7PUVQ9JQ2YDW40pgDjAUFmIXo+alPyIy3MZjVk4qwS4y
/hwBkFlwdgTgaNXC1oQanFix4CHJO1yzBzsDy8gNZYVF2Aa6D73DE+Oc7c3fVWvRAbq7YVjFv8Zf
DW1ucMM1e5TLEGqYK5XHBuWyk3KC4xoHDSyKIH4iTfUtPYAZsZyn5o+e4bVq+dTn6GbG77CsZ/UU
7bYKG5ELphXjqR2PO63ysDxdo8IBdAYZYVxlRdzGXudt9FA7xMqaks78SwlIDEhZeDFp/DMGXpIL
ifd3exOvTNRHaGMjEOzkfXXH28hi8WTNAHwPGfNb3w+I0gZrN9h3X4t7KtPgI/jy78Iecu8+cNG7
5ApavcsWuyuaM0L4VOXTs/QV7OmDjlRAcKN2nguTzeJkj7oLESz9c0biAx7NGl4sPa4Xbk5zRfCG
S4hq53ITkeLnfGMbR0/mktdTNcJewlgw8g6r40LhWLfgD75ANc+sdRjsudgtxfDzLTAnewCGFkmD
sIjmEw7NxR2gBAHPApfINlN2Vvp0j2WDLeCQkNqaf0BiWcI/DnOb7l03vHJ4hy6CVCz4BXEbcGu1
eKsq+5hu7BuiTtbDMzRL2Oxt0aOJi4igaaI8jU2mg4wx2kfccpmG/7q716fQjc1zudEdz3epZtm+
C5LQYpS/yXYElMQZXkdE/U9B9Y13W/ZTCZc6DazxVyablGTzKIDSEnegAwXs8/TgvOpKwEiZAwFo
LrBJYCxnGDTApwbDAXxi0+pfKXBF4j2M+FbwiOaLUqaOuAVAzXZFmWrU3ylxqv6Blq+CXIQn5D/S
pZ4stMZByEmgIo0Ftusf/Y3ZY6lCJQFU0o5lZ7XBzeAU0zHfyN+sbewnBNIrtPRZ2pj+HXcue4Ut
WZsu4Up1hZ1bjRTGtgSqTLwTK08I+WnXPdAHv8IRh8BcsnAgx43PCE0gFo+3RrHVtwo6Heu2iiI+
EaTzM+97n3bM4vjUJPZK9frFiMSZcSNmarNdYUVCxN1i7oiCnVW/z+WmdJWH8hDKDTq5j8GTDcKI
z/LEPNdvidNuRfzztlRMJJR5OJ55TXVlnb2t0LQB3dk6FIlrZNZWXlJTgV6PlKADGHGsFRb2wRGr
GDMeST3gJQCKiHckBCzoRVAJoseebyVmqzTuRuVESWVOgQC7wpsfvwQ4BB6Tu/7h45GpvIy9y+Xr
f2H4/XM9WPvAbnWJo3DMHntCWWy52ulJIPHAigyjFEIXyo/isK0UWAJcOAs4TyI4TP8u+YPKcOwy
nyeEHTiXan1Rho0aHFRACJZ2nHai03cYtRyK5DzuYXLhZYpLSrXLUjg0D0E5xJGT5fY9Ei1h5YiE
RZg9oSuxxmaF/fkDOFb3Up+nKwpTg+SKxVuPXReSiIlNUUW8NtEG4YCOI9AI0raydpSb90n444+f
RmQVCBUTMyDcem/FNRHhraXCTAgOe7GxJGBGMApMV8fxsnIIMCYv6E4EqPMe0AljXj1RaNQxR1i8
y7BhsbHeqY7+cvUYSsU1fReSC02d3VShebPFHYqdYDinLn48BW4HJGFAqUt7tenLTZ29auFuRHLQ
v6Qx6gekcFZujzTdkN5nNcMWfLGZKb4XqLCYAut3U/ncrU6EM4tPHw70qCI9jAcOwJDaMfKNJ9fU
vUpxE8Rd0uISomkSCm6JSZNviaWjcGlONGkDlIB01jYLjwUZ4YUEBeCNnu2rAFVbe+z+kicgdGC8
UwuBG06pETQAPTo0bAeV4redx7ZYIhHq+qaDvy8ySCPUXN1GAv+0DD+sZ1BsyU2PdkyS2epPGb7F
21zfrFwNjEl8mNC7JwhjH1FtOj3Ta4AXbnigHI2hNrIXCWxwGIVIDrxlCeIPJCQCqhxibxEj8l+c
wp8k1uYGzN9Egzh0aVi6sC9XyRmPG9yZEIHv4WMne1x7dOXL0M814HJxx5a9kpAv+B7uCrWt7xLS
GLnMg11JUq2HhAoghnfdRjxjY0Hz64CGFqtXwK3aUfnG1hxJA9gVsTvILts0rWMEUZRoMxEvC1fV
bTMXa3YNsbtbvXKy8NcHc/VgSwJ2V2yj8cJBs+YAzZbLXUAthK2IgIm1bk5fR/RkL2wP7E/r9sS8
MbCr0ir3hFsV8WtFPdwl7mjf0fpmRcc5/iX4Sr7aw73cFut7+SvjDvcD0EuDCmm1v6XCCo6XHY5w
XxEL03TkJtx0YhqG6B/KAs26PpPLbqJj9hojmUmNncos6d2X8I7D+viucZG+ZLs/jZoT/xB24WHH
NqYfLiUy8Tb8kupqbOvv/sZamttYajH2VgzisfYajL8dukl0kYlSecxP2THZcULr9l3dLMUDpBbd
ZeOl6v4dCy7LDZlegnVMXm6Gt/G3qy1CmkjqsQXeQJdXKUYwqisna+4jo7JEItE1JeoehjNC1mBk
NssFpSrBM0BuyjYyDgn93DPCw8Nx2UjGd+YW30Tm7lVXlrHitfOYcFD+T6g1GKxZh/ydycuMTF16
5dQLWNNH1qC1RPg0bDCYpgm+XR3QVWOUTQ9A978QIIDs4ETm21A4cWRyqUX9Fa+rV6Y735KRNJxb
iFO/AIqyR/Saver7wtMdwjvt+DyeoD/FP6IzH3A2W9JmgvwSj8KT353y+HPWdw22XAO5N7RBrDSM
+KWghEBYvDRMu6tMQGXe4g9yct3FP0/dSA8KTMJ34vjZj17a3avkEOmwQOa4D9vch3w8M7TaE5nq
6kZ4qVntJ9pnENVk9yRuueO6V5+olTxN0ObIXUzpiGi5OLCaI2v1Q+EoahpiUYrVdPRTn8QFyrXh
LgQ1kER37bPBvo4GH+sfuMwjQZNqXh46Qq6OdB0Hl6S9l1G4stFj8VY2ENJiS5ohJri9n2rtFGV/
0aW58eXt4JqMaLbjaoGFxK2zQEQDR7wIbgGsjK1axY0kwLf0bcCU08XmoQ7XRLOKfEa/UPzUqH1o
ZxTJmgcDaOt7nIOEGIPFkoV5zrzt7eSrPtTSurygJyL8LC7mspUBXOgd2AlnLI4nxfKpvFR2cMDI
61b9INxxGC7h3r/V14ENk6QTyTN4zMY6fLWQaHqv9RtAZ0R+v8YdWgmUE9eZaxeTjVYNkuI4ztls
9hWkgi//L35s5gFa16pEWHadRO8DFGDNZiYW2gWDex3x4f5Q9h/DF/sZX3PPPJVYqP28lX8zHPZU
6k3kbIrwt2xoqlrJPX2/FDiYHJpXopHujtlbV1iStF+0lHFWLTYgLigztsSxVAeax9SsQ2Bmawhn
MwqGD3nvmW/E5vvMIcOkL2p31DClxYHV5UaKyUvwMg1b3IAmaQ+aMZ4PQEUkl2SC7Tl/JxbI7tLk
XXS6YYxUHByWhI4gbFmnMVemDrIUOx4x0tMuXjfHKfF4VZT2AmNo3Ao0NJqjOFNrduJDkzQM7ky/
lr4zKGdUf8obNd8SvRMWHuJQo9lnf4z2NNZv3PWjSAO42yc9p3oyayKB9LtgI6iowcVBCdx3n+kH
cfqgQpdrUCAOfg4f6Jv/qMiYQHCWf15kf4/SKyz7q6m/js1eW+JQLTqjq7PBs+wCP9cIf9PM7oU9
39FR8ff8v/mJUf9DbcRUvHGDdYqBd4pvs6AdyPGX+ghE/42PhjELKyxMzM/edH8PPU8mu4Kl/0md
jhAeceMbES/ZEgXLcofnHFB42j3r6uq3lM+t9tbe+GepuG3Um/lW5W/ITO+hyGufnbAh8Xph3GOV
kng9lBGnvfUsP3PpEIaxapzINIz8SxxQ/cI6MOcE7DE9sqLyNZSvydqYzCGrOuEvAveb2F1E4KCb
YqPgtN8klyATgfB0J1zsloKutMdQERcvks+b8MI2VNgsqhqIExo/BFG4BQWbjKqNJ+HrgoBp746b
5YLcOaJmYCGlEQZhc8mi2RFBh6F9BFnzuQJmR5bbd3L18h3B3ac35TdXq78Ra7GsAfJF124ZfSx6
xKX+Z3cNf0hdiIup5bJAwo8pXX0jxXsSi/0D1Tz/M1LeCTFjin70hBr6j9+sbuNHtvJ63qMh/rQH
iY/LNnS6d4oaTK3F+CbdNsERgZhu2KzYpW8rqHDfK5rYqIdSmvFXbuJtSe3XYwRWxBMVzEBFwMBk
YftEN9fxBQpelOC0fWowinjhIkcVljFOoMBhcLrjcFWcaYeIBnG1yySTv9t3sGQHCh4V1RoCUOOT
6B4VVH6k+k8qREixomZFjICDXvInIFcE1eEQjKzkzSo+dYsLHCLff3EdJKJKNIuSOySxwUFwp/II
S0BGoJfWU1V6DOoNLitIq2AXbz+Ed2qiLBleEu4oKXFY3CAcW4ZHQDnn7yI2WoF2LlzslQirsKfj
igJMSUiRkh1Jkv85DUf5lp8Sh73tk8smxjefOIv826BCkyAugef094i5bYTO8JalYVFJuo7ffBLL
CsJf1KXY4YfulIKeumgktZaBkkdxkL8VaS+xwOG7C5h1XEZg8gc3SRIb/xgnJ131+LC0Qfv1ReLK
kFu8y5v+PftDJ1mdDlg0/0Ho/c77y+CA0Er7jYiG+Y7sFJOYLrsDzu7IAKfSZLD5FCUVRYcLwtqF
zyfFHhL1JR0BuzE4prFGsRPjUDH5o9Y3TE5ptdEMJX9NLryXwk5FcIHiu4qQosfd6FWaS85ISYi0
GsdI/YwQBj/wdwPyn/a4gbhBJjFwmWqPjzLzLZ6GhXqjO4M9t/lZCH9b0DGIaFJhinbU2kftnpuu
FmxKZUvk3Mj7TL0JLP0cs4AJZ+1NwSatvVGclsETLZkHSzap9WI9aQ+Mypzer8N9wN+qPc09aZsT
Cggt2Wzt6TuBCWoZ8hM6ztFzrHwyP8grxjP1dO5uRYG0Wq4N59vKV76QlYzrUbKkjBd+m+EMotq5
5FBN5GdSruIqjpayusT4bCmI2CQ4yVpF+FuOv1zUbvjkz/meJV1Bw2GNghZxlrznsnJGnBfcaxxN
J/Sg5A2HtKJfTwuMX8/Aa5Z+jt6f2Qu54lwvBVay6caQ1UDak18h/GfriEd1FHvIi0vuIiXKO6OT
z0RnjH0PFlIhfnDWKcXGKvlD2Z8nHD6VdbzcfASr3VSibs1Kyc5HSr1C1pFuporvG1XNhSxMXw6i
dPYKQ5/IkZvKPs9VhfovUNAADM6Mp+MNtAVpWIgD6GpIDmML+q3pIyCPOOFyi1gVGEq+ygr3KjTv
MHW86m5ireFiEeaCT+iLjSj8VSjbHw0UNqmh9S51EkqVneEsg9ZwtNUHY4WnlFxx1VqihOc38w2Q
5TkE3DipaShrzowxSXpSyoupKWs1B8q5TiCCkLBPsHffcvn5ejb+HPu8HZeVv6czvtxQHEWxcGUs
R4uaLafDoJcdjopJxG94C7dj8MaQ1vBy2pwtBs8cGrqDXDouAceIvAHnP6O8Fiw22fwRx8sgWG4S
CkgdznQhLSRuIDkoXpFL+0acmoO/I9lAUZXFiNNkOBidPR2HO1/cv9MlEMiYXL6X0+G/uXnnAzXK
POoLt4e6cELWrCg4F5+YFaqyZcpn8r5Vtx1dARUxX5rAog3+jZvIhy0TI7KYqJWKOx3Nuou+V8h/
DJcbywThO3gjt50z5DQX7R6717zqNZCwAKA65My4lwGTXPoHwECJfm30MrGKXpmbrLRm3x3p6pr2
6qKle4onQkIx4Z0xz5f7oJ4FoJzOpJ/j1sIYDn0hzmdgKBEPbvT5wG3gvdBAl7EIMIXyMwojJKdA
X6m4E+4wVoF1XoeHWqPdtBgFcxS8j9uwMhAugbeN8Ou6XmzBXVO+8geheBjMA/06xge3coRUkXnV
yuOb6LmHKQH3DpNhPidzzP2wzD6dtI+j4rDnA40NpkVSWm23Z5C15+6NBmlQ48too2jeXuA7UvUo
W1RFCVtA6Xi02JCgxkA3t+XwCw4wR8c8VkOHyHHsXDglommV2QruyfZtNm2WE7N77dvPGJhYA/UU
eq9yBNImSi7iSo10REg1nF24qoW4pTWOexuIsWTlBKorqjfuMYfZ+xfmnt6885TTXRBc2PJEG+Jy
f7XR+3Ut2KuecUuba7mwEHmB6EgOyRMIxxkT8OXyr3Flzx3kqBmTRnVVxu0/VxjAttBuwFRyfdCS
JxdOamtAM+rPuAXrxplNuHxSDUasWkHM0GPC5UvXyarPuLkZiPfaCEUUyWYl2YxCMAXoPEuCwwXD
ah1TP24dF2qRBoa1M7spgE8uLCsQz2vVWRKp3Ck57hiYOIJYO64pQn5M5X8mZINo4NqlJvfL+XFf
GZY+fTtlqU8O6d78rl59zonEicEY7biwpHkcEue/AIJ0wEVWqDk+xfx1UCy5KfjICOmu7DrPe75+
GQQ9pUwLPSEDSWl4UL6nUOUkK1vTuZCwYzJhE1NSW3f9tB7MyvJYPS2ElzNEH4e3SPtgMpr78AeU
ava2jFfEQklSjS2K7XF+XzRD2fIS0oy1QtZWDJfEhKt/EEc0S4WbCMbzOe0MxdX65UojzcJKRpUP
/njtEVrIDVA4u2SM5ajIerD8MVdZLriGtINV4h3/JyR3YC0H3kWHEfSUPTEppn0vvwLpry7U2UBy
mAbKkxge5FSIXvXU95gGy/xRMP0EX2iXwO/OEJyL7sAL3Oqq2tdIBva2SeMcDMuL/4crKkpHkF0x
lXvJZgYUrCH4pzYbTYX/sKmN72Vcy6/cSwqtIg1R2p4VnC0K9WgrCRgJtU7XuAAuqeSyAuWUSYFz
ZeZy3abJ2LEOS5LJ6k+KjyIm+H4kNkyc++ys36iKl7V2Ejgsz4WyYxhyFuhJkkALBOpM0NrBVQZH
aCLSeGuGL20AANwNRCaP08YeVApmGohMI94Ww5fwA2KFZUx5VKiZIuT6lhVOwzUlvDE/ELguGxsM
4jKS0M3DxHhhJVniERn6hssz7+UA3/ptUO37cD/lyCp/II2ydL0oJYROiJMvM7TesVZJlJzaZaNh
LuKOonxRRjBp03hltWFgcisYsiD+KUnlEaaXzECVWh9Blo62LLIPVzYjJMoY7TTxBmPPr1jal5gD
i5VX4ZvnRohyMhJnF41TKBEDstjJc5Hdfickbyk9s2k5C95ZYBjIU80ucTAAGInQFGBrHfd4BFKs
Zd4LYD8/qYjw9XpjM/P4ZDpO7Nsp26lVSIxGmv7TsoAse3ZKJW3LSgJAecZ3DBdyikHqK9MScLrf
/KlY6HHg6ncSHwVnPkI06IcBTw/El1+Zui02X9AVZgdd0ZETAuzArECtba5sDdnvdge3ZD333DAw
MN1eVjfBsBEmV6R0HtglfEIaMcir9Hs0mSnkcLmF/NUn4mJheS5GTNbynH4yZphSHBkr0YwMKkfw
XM5ZjFg5uEUBhOB0y01j5ckArWgou9BeAqhlN18AQlig2O8EdcvbUcwjbyZeRvcHzFpmFasTy1gX
HWsDnDGxOVqeFmEDX8a3svdRLOMp15DgjNkijuSoZzo4qknZfmkycFv5qyyAmANm/Giu2Oyg5MQj
+o7KHwR16Gcu8R4fRQiSeCwh6YwY/KJ1ECdUh3tGfzAgArdlzlBPS+WvNzABtGSIxDh7/YdF/kxt
lGSdfHXZvkGeUP4EWYSM5wIzaBtQf1uQFhST2ZxrKkxoNs8YtwsrwzVG9AmtBhEZxOhZPFQTp7ag
gl4uV+3IxVyeC3VOt6hXtZiPZ4GtqrnZdXUlgRKOiZC04WU2UriPeavvVCRbAjnGjCUByYmPS+SV
moIbwCjv0GWSd+ZiViHGgKhyJdtCWLvHLTSKrJ2kXYIuOAoZyVYcQhrdAqSWSKvxm64T1NSxJ9gF
nR+gxizhX5YPsmj1qJIw2Cmc1dpqQB4E06ZIE9zVzB1BlOo6aENqBX6jQ6wYF1U4RUaP4FIpBonU
op9gLFoJ+qz+1lnwNfhsMqXM7hzOmdfpTkxcEwQGkgKAptdDa6I5pK/eRwMHVCyM/vPnvqZNrp8Y
p+dLdSJnBDni+/OjM3wuNiOVm3yhBeXS2O6yBv21oYq4ZF1/iCRAlMn/f5CCGSDm83kb6oBBpRJ1
nIqJWytltQuS8L8PcuOpasFWMkwV4Yb49u8bYi3+MSatw6Yrpwm0PNT9BBX43+fPn3qULxHtyLbT
Ii0RPaUlnj+mYgGgEXnfGDGaeS9UIDuFpJ4wshlr2E86cyQC72+3PpZNz6M1BBChdZW0OOwtPz5f
/OcPl78G2clv/n2xTPxtX5ODtYjVWjUmO4g0cBDPB3SVURl8Hs7zx+eLalndTJFO4ijDVgoyEYUx
hZ0Ozfb/PAzL0//z2vO3z9ckzKDlWIs8WUc1HWMTN++DCqhLhX85mm16GAisANWfWpQaFPhCHQ0Q
6AVBM9hir6qWpIEyNw9dbGi4OuuF16AE+f+4O4/tyJVtu/6KxuvjCgEXgIakRjGT6WmLLJIdDJaD
9yYAfL1mgOdelo6uGq/7OjnSIh2AiNh7rblIgDQXxGKur8vbKZWBcvoN26hl5Rd+h5iRMyNojlUY
9FvVuDRGFjRtKSW0VMIgqMcyui11qqLtLCz9tJEu7qh5QpxjSt7hbNJ5SlC6AOMOGlej7uqeAXk0
XXLO8xpN88ySKCezVLsJfScDOUs2RDD534vusXUpCLqtKL+atEJAvUMzLQjm9puUUK+aRghFEqf1
7mdL3IHhqna2g/C1UeGXfmJ6MqM53Lkt0AvQFB5LAupz1Xxtx9B4E4chrRqHhw5dZU3Vys8I56uL
4QAg3kyETROubTbhNNA19FlrAY7fd7miDlU72wBz37aY+KWjGXc2ONAWbtCmlecsgvU+Z83PaTAY
oCHsQ+5WRLDTTE+NjG49gxDeQ3lFVyEmuY1VIZEQ9LFJPIelw486+hs1Uh8NTAKpFIqQQrDCAMT9
XJn9AT194kFtr1LWz5WUyUEsaJAqqsw+BUJPgbojPOVtrPjR2kY5VF6f7YC1Qzkx2zRhcmFW3IwF
jrbpDX8gTA45ovi3v8R2/NLM8B/iIY5AolbOLq8ALlABckXm7iebxLk6Z/IYlzRgBopVXkg/aqG2
YyaEvg5eGmFpGspL0ViPZCtsPKwQB58SIlIvHLQS5VEATgM6XzsacmfG6rUa+MSGkSEKNPzz0E/u
jcnYJQcywSci8JwEsWcdZ6+yZzZqut+DNHDP0cAAV7gYTesk+iY8VobomMk+tQhpjceJ6MCyPAX2
iFGCDK5RutUmF3p6L6pwG6kyv2AHU5UagSuM9qW06vtFDSikaPRiQVlOQrovjWUjJRiNXT0k4GsU
YUg+0YxRdK/K2872gm+JLiG62wDg3KmY4IAnVU8AsQtJrq5OrtFepHTVPiPxwItcca1Ug1aFg/eq
MeT9IBLGvYS46jzyE70Tsc5J5Eg1R/4s60WB48fbljrOzwZSvBFB9Oo95iPGWJYETEnEDOQjAVwy
T7EkqA5g0yZdiCKpJEHZIh1eiSKhC7T02XUqGH9n56eMpNqrFmMfto8be8ysow1QNKpyZv9z+O7a
5BgamSIHPQIh/bVo5PXoiODc1s0ZP01/wrcCIU/8tucOA01N4YwhgF4DgiRifFxXpDsjHWH04zwq
RHM0l4fewzzbAVU7logjsPkd/FGiYrNmFkl1qlN2vO6IQ4pY0ND9CdK32BWVtwtFzkjQdk+qLd+U
l2NpG8RusfMbvafj1A3MrWvk1lnG83c/q8lLSuKtH2N5U1hUGtHtJubfTrA3bLFXCRwv08NqUwZo
PdpFgb1hHAn6MdksIWZvklvBtbkNMhDZ4IBtXHkwBuZbrgX63IrksSC4BpdPOG+yISbgO+oOwjSW
g7LL+d6J431auyd2keJ7HloXn1gnq6+mJ7IMdnLA5uYpOmuqo2wYt69ON+0dvzdOS4JMA9ohBrBp
geXgd0+zmU8H27TPDX8NJUfU31FMDPNg/3IV6xscVxA6AmZFQsw3E/1dBZcNxJa73LqO/a0NREfl
Y0kOLWRtSosUoiDrsybEhOXVwLaMdpwOlSAkporpIgN+Aaq9qWxsOmbjPc74X49z5KhdEsLVna2y
PC5MZLy80tFc9v3QpF9DETTXnIyzg5U+eVFl3vRhfQ6ixT5Z9LO8LLG+9vNIUwcpVtfC7SD/bJqD
nxCFgJCp5PccE6xm2fFTtYmwnB4q/81IlvEc1NUlbOZ8B7ohwT1gvkM/YzUf0s/y6/Zs1kSFZCIm
TmtknUcnY87FRRgLp01/VNdGJuOtKOpn9tKrujFqcII9y/MRYJcRuPk26Qy6gJH76BBcki+ut8VS
+iudwnPaWTZy2iK/WmqmnZVKwBmy2s0z2i6NQxvIz4R3GsLxa0+04yHCoUPjQZdI8A5HbZpckqy5
dmTxu5MCf4AgnQcmTRQqpXM7Mpg31re+iNQ2dtxpp8YaprccD407M9Q6lnftKpZHkhTJwsyfxWij
0ejme0NGNMVswoELouqCqioxPhKTZ00Q/BpOLYMzWtfKtIYz0R93YONep6q/bYuOGkE22ZDixjNg
4WjXJ/FIDVqRIj13t6m84serdoZVkOnTR3IjPZe0xmxG4mKQVBVa4cGaxpylhdEeexdDUudRVGh6
K/+K/edWzdMZiteNkXpA8ZcCFwQT+qaGJ+ViliTvigpKapQ/S3If89TdMn933kMT7zM7+0PpCErl
0j8kzND3xGTo2MPhDK77QWBDjsqWCD7TLxFwb4hiSvf12D0Fmqo6AvUk1pLF1hL5P5KF2WblD0hl
POpUrRUdPJOSZlZK90Ds3hxcZxOLQzEiNeljlKZVT23ObzhmTDHsHFmhMk/HC67HKSt/Y9wHBuy5
7/Xy0rSjfxUl0O/Lke/v4XhZliC5zPGt7xZoG4ZX4HSIWWdWA9ZpXtJT37TTuYXhjW74Z+R6TMyj
tn+OjQdF2OMmC7oGzOH4M4HJ+hjQWTKrZAAn4PuXKBp/RJ0Md8bBdus9SQTgtPqJMsBSHZqCKX0m
ilPckmfkZt0P0Y+71mK60fgUwVt/eSHoUGdhsO6bZw7jN9l1Wyda+q0rRtrNImQIWrIbMV1mO4nP
Q00L1U/tayUCGoSSRQ7LcKCHLHg1HxaAHaigWL62SXBQ1vDKgPPgwfAlawSiBFm7HKdb8GTuuSYm
chJLj9tc15jM6nEKkuqQooOb84kvaWHwdSnQ24FDe7Cz8T97QFmbs0t44S081OYCmICyPhTxgAqB
H4+kwUz1rS3gXWUBrdcJI04WQ2tR6RJybsq++1WYnttwQB2UZjvPcym5Ti6EB2USLyw3sbVhjeSe
xATHVc7iGwDP22VQ3kXk7TO2dcZJH/VmiiHdsjjlTDPFvbkM7jKPvxJQBKomy4bAE9PnNFW98cQ9
FbM+LwDE9MTqLGZ5KZ0upQLeU6vzanebR90xHcfmuUO2eF3TX4fu8OB5LeULp+Yvy5nQjSZd+kaQ
H7S0BBQmOYTwdGA5DFeR2CL3AGfTOjhBAHQXcuMAV0dPvqmcyW78ytK03nXYsJEDc7PwcyKyMvdt
BsBDVHF7UpiMKVqKt9ZpbguNuhyWpb/SB4+XzdArI35c13O0JpcpqVFcl940X8MadPFjM40wODPl
ZCuoijpImDpvFXPfrV2Yv4oWFORkKmiY0DZPCRjogIO0tiJOYzY7uM62ydUgDuFYkDZZwYn3OE2W
CqeF7eOVDbuvhIX5F4I+SUu2qn2VaBsCgs9SuOI0hcuNaY5ibwGH2LOettWiZwVI17OILBJnQc6I
IIwF9VFkbXY/JEG6iwea6+QktPuqkrDBvNk+m2EGN2/0qJolIanq08FT2I98ObDog4ZwzPMxZrzK
qEnBPnTEYjM92fl2PmP9nqNnH/Ds1ZJB504r8RK95BILfsqkfuPJJTt3oG4xwZWMeZYZ3swy034B
2iehmz+ZJnURzxHirvYxwzpMbciDJ6ho6nyc8jYsCEdG18gA010dLqRD9tUJH+OvZpbJMViqhMoJ
iQJefVgM0MxFn6vrpRLHsEW5HcgOuj1ltDLiy5p+dNvb/Lk616cxFxaGLrQu5ZvIyGa0GUZKDmpV
di+GAbnOtsaAOUvaHtoZOTqrCEpOCar/fumPC/6Xrr8xrDG6+GZ6aznK+Mpy12bs/LG0XXPldKfR
S6jY+PQaB+OhKiVQMhYKcqCraYYM33lPF72UNyyGNmVm/1BZ7KFrJq4wdYqStgNU9aJ/GcPpmbKD
y/LJ5yzndvtKtg0GiqA+h4OtaEjkh4zF/VHWLeeWJj52dPqN1gx3WZONeCL5O7E074ylKL+QuqdX
oebIstxGOBnRMxyYOpc5ylBh4z4RqjjIorfvHDUeRsojI+Fll3g2kLYT6XHD/snpNLUXaMKkUTFP
Y7rtGT8tnAUnXyQvU8KwasYcjewtHNBMYXWCWHndiuq6Q/baCU6js0fOZR05Pk9oXytb2dA62zdT
udC8koRDtK7p5CwvIjGf4pRW4TLSlvcDqL1WTqs/nAkgNMrmLU5gZdtTRJMSrXlXI/+PG7ofcTyy
7CqymymxHw2pxp0ZzJK+B+FO31WE/HqOa6QaBgzt3iY2o43v82V+XpYZC1lAAXioipuy656WuNwb
eRQ95u63bhx/TGmAiDZmKVlT5oAmShCYRe3W6sxjNxW4Q1CQQO1Hr+AfRz+7xO3ZFuZbu4BkKOzg
JKENELrm+Whvx4cuKMb7zFS/bIWNxCfrDqBC4H7pZJY9Ek/34qnnuqrcn4vzWCbZfTG10GTLhTZQ
OummM52gLqDcmjmXiQEJFG3/e2yCcd8H9PLg1oyM9Euwg6AEUUygaITf8m4sdBYERO2RiOmNgYZv
K7JvnLDG6yEl85QyUXqqx+RHUuU/axk1VHWbu1aEw7lESzkyqsrF/xl0piD8yaEf2S/P74Mvphtz
MAh/4EeCW1HtGjtEB7AFYW/diXbcy6xgTaP665Iz+NUgpvM4EuRmRTYT/viyFEDhglHSuqiX/QRd
42qaZ2wHA+CIxDsUlq65aGOiailizH1NQXxoIMUtTKas+haPL60L4onQzjovZRD8sgujuk6H7nvp
8Y9bSVjv5sW7tXNBRTqV153BrEiytqt9rDSOgRtwKBss+gjGJwcSSIBvi3+dw8eJN90k0XpkLqWC
MbY4YWMVMLI5vBmD+mdCm7Lvi99uCMNx8PCgkghocKYJA/PdKJATiQhw45zTR05oxhkOTMmu/V4K
XFDkCcxdUx1ap+L06rCUC8f429B1L9O4LLe5excUOI2ByOc7mB8l2kWgSobBjLmjlh6wDSPv7vus
JaBTdcOX/9J8NotlIEi1//6//+eP6X9Ev6r/h89282t8//n+J53tr5f8RWcTwvmHabOw94QDUwcK
2n/8N/Wr6//XfxjCguv3SWQzTZ+6hkOusmlKH8reP4ls7j9Mk+OYxx2oJa7w/jNENuE6mrj2J7DP
E1ICBwF/a8N4k38H9sW9MxHUUNuXOKLeONKula2dErpFqSuKB3o95JhfpUCr6piYAtbufRa7Z0pe
GJ6s9imsSCQY4Z9fszYAu2G1WwcvjEHWdu8JquktKeSV1dK0ENO74FwQA/3fDgPsQUU9E+pWdRgB
teSwa6+rST61wHW28CBMdr/yLuyoX6MQaLOou4yzXkS7crO0NaDkJUmR0S+wfuHdt2n/CF2oObeu
89W3I3xZQ4hhvDVx6KmRQr1FybE3mMDUgJ7EMHXPfdR+de3huaWY/Q0e17VdTjeBH3aHYFDEoZIS
eGUaKTV8pnSxJJlxdjmvu5H4IY0gAmSFAZ9JvDiFlnPMzaG4MyguShGrTWAN/glgVUErI783nAz/
TkFwlmV+G6SkTETslZvvqzCqXytcaIk5X5Y6xvo+Ai22SnX0Y6x1Scu0cTKX+0y9umFCer0Aidcs
Cm/fIh6CaGTOoV/hRfAmfC/QxPaSBpsLZMKL8+JKdkzfezBiIF7pf4fZnbsk9a6vCiaX10IlzNdy
67pq8HR39e9hEMCezYFhoAPVnxBib5chiumfHjjwq84Pr3JwwyeVBeENUkqtX507dCwEU23L7JZJ
OSqmcmZlGqjfslOvk1s0dOmwlKYgwQJMx8kwyU2aJjEOCKS7SZl3hyV0rt0MoblbtsTLS9DaLqEI
sbLokzu0ZinLgt3gJI901Or98TgOJOJCW2q+2L0ZU5Ajr2I0mPu1KruQWwzNrg0uXj5T1paZzSIh
cFEAHDGfE/FxyTPcLvq3qZbU+Io3v86pRzPA19e5GjkO/HnYRaR5orqy8vyubkxksCQuyEeWY9E+
6ios6sNvtx3DCy2r7yUnWFYIJYbplPpv7se0pGrzW+RAjYp85fDzgHkwYfoAbQIMjTBzhFR1A1v8
ShVRe7IBhVWLsr9lNQziCL5CSyzWJMg9kwECAhtdaRk6WIWdEkxOErE2VwQqNja7bW8iPi3MGyue
CBPurIJA1Gm8tPyLKhmw0SRWC7WPqrTX2PmeBCum5kiNwq7FTF+Oe4xzHPMqd7ckiYFyzcpvVZJ2
Z1/XPzr7q53Hw2szlI/kVjHVNgDhjbm7D5KJzu10mkYVnVph1IeZfIhrlYQ404Ranr0EtyBBwca7
YScXoWiW5GbQbWvBOcQPx70wjEPm2OZNmwyKWHtDXvtJ8c2SRXUhtqxCzgwVQgKU2eVhbN/4ZF3H
jlXs9emKYbVACxBFi/FqUpnqTR+D3lBXZ2mG58UnhTRLc9rcIoxPnclvMFtxtTEJM74kBinTcVi9
Wm4dnojQm7ZqoozldllzDP2eQj/5dGigJhSmQcYEAkD9Iamd/EJWIILuUpcqWpQTbm+AI+g6gs7G
aqAqwjI4pP9AfgOTJZM11q4dkTKkBfYIGYbPfe+kXwkhRGeMmHG0Ei0w8/xjRSxdF3XLHd+zn21+
CQufUzJaSN3T4hznrvdxkacpzg78xVJP+/nLDQ/HpCAp7Dawp19Q493HLMIKXmBwoDgxnoZy2rgu
lq/G9N5mo3Z2Pp55zv146JywxSyH2EGURXdcL2x9bYg7BbFSX11vr9eAD41Yq/zhn4/Pc9Dye3F7
ffzz5scz1ztlG7Cl9aE/rq4PTS7N0W4Sd+sm1qes9/9ti4MN68XOrCf/nSy7+shEjyRxKq8YITTv
/OOqUXF1vb1eW5+0Xny+JpPsEbQueaKvgwe+fD70+ZrP+9ZXrw/IPHe+hAP6+BnuOiIXvYl//wmM
9XOtT/h4u3Urf1z9eNn6Lh9XbRIPOdzz3eeH/2PTnx/s337Xj2f+7Xuur5laLYIgKQH3P5/2czvr
W9OVeZzdCA3H5++4PuXjC35+9b9t+u9P//u3W7fxxyf9fPnHK//Y/Po5ZNSRdfj5CWuQqhsoUmBb
LINfen39euF4TWdu1+3/8SHWhz6/Wx04hzpHzcAp8DVyMYB+PmZMzJAzCJ2sSSkqZH258Cahe0kr
QkmqKCIyK9ZZQVN9XxiC1v9MFz+tc8JQptJnd1nv/XyoB+q680Lj+Lf715uufvG6hc9HP7bSRS3b
+mOLYQyjo7a749RkzUmZKEDp+yejX/9FijKaufnr9pyQex5r9tAfd5ZhBtSuolumX7I+sG4ijGdi
O011G2ZJwHlAE6QiVlNiS1QWp/44I40sODWZiTuxI1F0vdY6PsKAAX+o0+csjgoQ1stNEtDF/TxE
6/VUUFs3Vm9ZHJHViYh3hquM/4w5cHnw0Vh13fhLdr84kwMDKOe3fI29EDojZNEXs04AWS+8gcS+
f3fz83nry/g36i8Z65VaymE/EVUw6cwCh/CCxJy+l3HQXrdtB2IrWCiqOoQdhIX3WIUM84kH573W
MR2epjH1OiRwvdkgI3K8vtzPamfrRAVfZyuYOmUh0HkLdKmHq2FNxNAXnb7w14iGQqc1ODoJVic5
BDpJw9TX1pu1znkY/Qq2vxef1gtVoQ2MZkZzglCBEjECl6dO50YwdfMp6UOdWi/kouVk5EyMOnFi
+tfFQBxFLai61hULeSTMdrLzJu+uVR35FfZioelkJT/VPulpOuWChr3hEqDsOAFCu9Kg3DzoXIxx
TciwycpoLGEDiSI/w9BJGoVCjBrbVoPTzEIMqBM3vLF5FbV3aZmRMJzxu6XTQ7GmdKyBHbbO7vB0
iofSeR6mvXXnRRwDMqOOwjlJnfwhBRkgqc4FWWUb6zWFgbfVmSGxvn/SOSK5AJdYsm45FtFgMWKR
MrJeC7yYSRZhJGNNKsn6H7BnNz1xaqSWMAEAVKx/f6kvlE43afKHVWaDOIjckzUCJSQMBVmQ2n1K
Rz6kJOpf+pJcZ6rETPMGnQxo6X/E/Yhe0SksSWJTtNfJLIGOpPy8iOaYCBe7cG6UUYprwM8Bv7ze
v93ZJwzMpHewT+kvrrGTnzvgeu1v9839kG9imvPkznE2DGQFNTe6JtmE/doenZpUHL7SH7c9iQ6R
9Rkum0SfXFax0aqMWYVM68X6lYMa5H2xKIgxep9av966wxXLTFX243/Qj/jhwYkl0mUdt7l+4fXa
58V6X08jZqt8+yXU+T5xSvoQ60fybdYkH/9fd05tTSO/7xr0wuw96y60Xvu8WH+D9SZjpYZMO/tV
YgbW9y/dWbSKz/51c87NV8pc+VU5m3d9okg48F3OXB9XkaoEX5B5OOipB5JidFxMuu7V+uJvN6uO
PqAdhbu+ccH2CfXnxWzETHf0fZHlNzt2i6Ov7AnRjbJ+9ebcIr0O++N6EaPP2U4h/xdR0yHGOxDc
3fC7TjIc7np/Wn+/Ue8/67X1vs+bfQ7dzmqp5ruOtxtcpDxZyW602NZmVrLFQwbjYqpTAtiUBTwQ
yUO3mxnz1i/ksBp0icvdKHMkXq9jEUiNCJYawXYWR1YLpMxwrlMHtpNp3fqhdDbWKGGcERn6BULm
QMsHVsBkp+coSb8qhYQz6gBxiNah3q2/wADcfLkK9Qndt7z9+i0+jgKD4mGJjhqdYg92NILCIieA
i7OxX/eO3i4yoLD51zXh9eOf1llInzuDBF11pDI5Ib5ow4iGi14bOfn7JLQ6sC3dEzhP92SwGDQa
4FpuhXqsX0e1QCXHnAyLKAiOHlPrfWLGgGyG56Em/SOCT7JpcgTizUhL74sl3HMygB5ZYkUX0SmH
nezq+yYzcAksNCyZHMJkc51qMzcDfn3ThMOMhunLKCvC/BYoBTGtIlF3Bzu1oKSWKH0zfbLoNZjQ
WXGE621BT+xLkDHUBt4QHsuSHrtDphFmE6bNpp5g065vwemQJp8PxrONJaG0SAghg2cru+DOT1vs
0237VXn4gyTw2HXrTsXdeUb+7Po+ZMfTozYBc0r8FBT20etcib5npkOeYtEB22n1ON+ptj7GojKu
k16ca/I7UXnq+9ZHl5RsjLbrv8YD55pliZ7CMA+v18ivzvm+OCSBWV0kTuB5ZcLmphL9ZdKMT67R
WSjvSiTBOWkeZrZ02/WDlTofdciIuQmq25a6wNZcJLOU3zFyMTTJ4wuM73nrIw0JI7Aco49efApA
8OlRer0oKUxSkDd/OR3Hok8ddOnQUIZNsm+PadX3x1xfrNcGHQoWBmiJPWfwDnK8lf6ExieOh6uS
k4dG9YNYXJ/A0XvIvHc5thDqUkXiqYk9piey1Qw79fHd4nqk1D8pHxO1Punqi7FANTlSZNnkA6eZ
eflWze1zZPRwX5MFwa2Ecy697LmPvRx3FO5bWybzJQXRv7FrBKc9o8P66xSzPu86ibbuGEDD1kA3
Fpt/Rbv5WoTEmEwy2HrnGvBmdPOpMMx4t96/Rqut1z4v1qd5n69db68byJIy3tWCP1Bv84/nrVfp
HGvthPf747XrfUWqDklpomp3f2RmMWyrPG/oVWrZz+wgwnPTx7LIlkuwiOyBBtiyT9VD2gbG1rZK
iElSl9AQcduhjU0DKbc7B98jVTwv9WxtlxzZ1zCh+a4XRI/LguN08jBkwyMtfEhXdk4cRAxsoi0h
Fzb2CD6pnU6qyNsf4YSkWdXBW1WEyPVmakrh2MAs6gYtLacmaZjZdFTjYjwsVvwD5RT6XOets33N
I1bhLcrOFvwmcugyS+Z32SbnZaq8J4va154S04Dtzx3fMuO0Pg4WWWF0U/lxDNvwsRHDkzct07sT
d/FVUoTyponqjl4P7WVdcnmPreqhtELzDB6YCKkuQSaxKHe7PojAUkxD9t4FNK+Hhe5jGsnyqY0X
fHhslV+NXZ1w5wv9fXXrUhf+sj7Q+8ZrTHfvUdVIvlwH918x06A0CSi7q/CrJ1OwvDaCDlZZusO+
6YLlWdXxYf0Sc68MWECJfa67Rtyx+uGAYL5+53stp/kZs25otuG9JLrwNEykxqyfdqGmsARe9lIY
7bKTUy92qMfiFzek4Kg/LvKraROnnoUGKfeRTaBM/Ph1ohj3dZ/Yd2M0izPBgtHHJmfp7MfJtZ7n
MgVLMFfIR7oeY2aMhEpvMq7QuvadbR874hcfh3F6W++HuOt+KaJwurXmwr4sXo8hWr9AxNWNn5vN
E5XB6tBNbYGx0YveXfQW+g92GnanpO28Azql4WuSLQ/rBlWNrn90/f4mnmvvpqp8UjT1H+j65ZNF
E5JlYZZvu2HIjsJNp48/0OyIVrTU2+KBKM0s2lOWKd0nOqnndasLIo6rdRcbQi9E0shut27Vacwf
VKOtB+RBySmG47xZP34pmF5asnpO8K+Kwpyu5wbTLQF8wX0aUWANZrv8UQ7OEbq39Y2sxAb7sBEd
o7Sd7qPJgLeinzFE5cH1jPTFIHjl2pnb5lhzQrrvDBd2IPK/H8nk7EI3mV+GpAy2sd0szN+ojsK7
3QfE+35sp5gHRAB5/Mpsy9qmke0fRRB2d3PvU9rU23ETqFHKGF9zYOdbQ7oF84cyvmvbCJ+KfkZU
oDwzx/C1C2SN0K5QJxYG4pYyMQZT/Wlb+CNdNfdv0UwGSh9aDPR+0dyaYdx+bAMJAMt2139bGhls
JhJdzmVFHTqPcXes7zLgzqW11b37HV29NHf6czEnJoBd7DDru0ycA4LUf88rf9qUk2GfOy+ub2TX
uh+boM/pdXZ+Xp9g1qRTS0KvcfLJ4MIQAU9Afx1UgXU6y+/j4CER8yRQLL9f2AUFRuKxy39gKtDP
GypwtpOj7IvtKCievBeUDiUQ0mw+Pg/xNlCdjfgmNNrwnCQ9jTvbyb8Xxmndglhq+6pkaLupx9Y8
DyEaFMKnrffR+bY+oZun+ao1G/KzxFyfnQ4tTx/15k018PeMyJAo3bc/mZJTilS9+SAjeEZmqCVg
dP0eFh+d1Si85meXkzrtDc57Q4cTySzbaNg/TyWfcTumiYEnJXr42FoQP9Z+5T6HRk7uMSqfkxSG
c8POFLCv+yG0JNBM+o0zG51OMSTNg1vhmKyyMIePVLkPlUdDY31KCcejpDj77kgFDo+IiBtLOOqU
uagKrBFdv5k3d+tTOXq+DibyLkor2XXPIXFsFh9pXIWHCT1y991G4eXoNyZ+hMYIUt57Mc/WnsmT
sVs8O32UESXpklk+UV7UghGav6WGU24wjBlddBPLyTn1kT9tk4LDy1mcm/Xn8Sz/eSQO59np+oaw
nonomKRsb6fOIAzPgQe1ON/WZy5DSJt3FOJ+ChF+qBlRQ49Kehqa4VFJeHbr02YsxJUTzG9GWneb
cejdizKj+DwNKCGGUMYvy5Bd1u8S1MGLOQ6kehF0f72UPpFipmneCmlAYqVs80OMl/UHaljJfYmW
pb0fO5UBoxznXZ8hwCT9hDWh/mFCL7r2aVe9hSbnah+6+kVaRnUOHVHSRu76F1GI0/pUKnXvSVwy
ThaqIig7L3bCmKoDETr+vbfAI4pr2/kxFO3WClrjNRsg2Ku+6kD0ifjGTbNkwySy/1749zMRAT8m
A8XiGEjjFmkT2aGNA7Icj8A30n8u67YQIPw20ij9Sn9BYusfpj1SKoPdlog3PrX7AznDHt2YeAnc
ZdwuXjyd0gWbBOn1JlVEPs96sd4cogBmicnOJPSpaX2Zfv36DDs6/pduaQsn8GkJ//9b2tob+WdD
+68X/NXQDsx/CFdK4fiOLf9IG/P+4aGeFTSURSAtT3eV/9nbtnXaGEUex/YDj9fRAv+rt+2Y/6A1
HtDy9nzfQe35n+ttS91N/7962/S0UWAThUMUnSVtW6eR/ZGMNxd9P5Yy8Qmkzb4xTyHYL3a3XWlc
DU0AKTVMn+muJGff6M5dsnRQ3lw0KLP1jv8QlrNWReMvuEQpOunaf4u1bppBpcuSpwQ13FDnvynx
JXvqoT8n+dZr3bWDAHvQSmypNdlEOeAF9O1TbbbnZCTyZVBPYWtmh6KE1TSo/Ktlmvb9LOuz0U2k
lqmSxNyEKKDSUDuvDINjpvxHp8ZU0fYSUC3EpKj1z1Erv4RaWe5qjbk9GDW+RVbEUWtT7MaYWgtc
K2WG0zLPvW9xkJrkkUMvzW0dTB8tN64Um9SDgxPWjn3flN4v6WE76eLxV+L2OUlHrI6Dfjo4fvdE
skp0LXMkIHZYxOBzbePkOPN+UP2rSmzIPCgXR0V6jatwHJdiesqg8HAoXixnKL6jPtDo/H1ULTPn
xNI8iKE/IPtrriSrBggWVroLcQWjsDWvI9bXXzAmkUCGOyA3yAAS9S0BzPRY06smmJLN6MMHm92E
BpZEKI7h70tVz8sJb93eyQ8z65Jp9SXQodQ+BcS320A7F3wsDJ72Msza1SC1vwEx2Y2jHQ+6Sz5h
gXCwQsxWMnAOdnZdHnPOwy7RaN8EZdqOti5eCrW6KrS/YtZOC3CUvXZeDB4eDLE8DNqT0TEr0kYI
4frpLk/kCW+oZSGkD1hKbiXljy+14/y27fJkh6o/lUZ7TicjOIfKv/aeaU5EuyWYLjl5Y7iX4u+O
asZNa5lHRztKkNXfOG6FlNRNpn1S/TL4eNSozQz9dWHsTMTSpfaoJNqtMmJbEWXogr7HH8BQSfOQ
ASi1abhTkek3C6MtRibdJccYU6Hskw56ejMKfwr8VXs7I8Ix0x4a5tAaKICvpsZg42qnzag9N652
3/je+FYysOyZfV2yaCH/l7Beu1I94efQQGUUnBbL29LYpLccsmq+xd8R3Xvp3h5hUMQt1j52MGAP
0FRr/8U17OU0tz6rBQTyOPLvW+0mGrWvKBW/nRbEVGwMoU6gMq9aI8SDVmLTlMhyWaWVJ464aYN5
5lQ49XCoqSFt+j75Nng1aUuZ51zFsvDOZvXD+D/cnVlz20ibpf/KxNyjIrElgIu54U5qsSRLsuUb
hGzL2Hcgsfz6fhKur1hfdc9E9Fx2RVQGCFIyRIJA5vue85ypg4ajireI1RHcD7DcVktIBV0MK/Dw
TFkhQvM63UVJQ6QV2Us23ehj3pvj1nCNT6N2XxXYsHx6nWkszoUvdoOimpU7+LVM8H6+lCOMGHmQ
tQOAbAZ4heYRp1eEXjbLhi0h4+7J1RMML0dgpvCHDXB1kzGPjkGafe11ExIzWTThKpu/JXkCVIb6
YBD7T+3IhYvJDviERui+JlEsGh0ZctZAKTAXNzmNKe6GuMBmb1nAdavukXC9X1STsFsUN1GiSNGZ
iC51xYcvEfYT+wKZv8bwNjenKS1+cNwkFGTeua5QtpZ4N8kNQLHtVRUpFvBlcSnAWO5i7A9vE6T3
LOyMfVdguVMLXBgRvxRctGmu91jf8wp/TU86DEqFefvUVoBNlhAghisnjA5PEfBzwhGTs1Xnn5xu
RE3oyh8qjpdtjrFvH8oGzpo2g83ZQGRTDzCqzzEGy5QwAB2Hm2dgS0doFb1sdoXrb0epyQbOJxlg
qk8xt2xVhXV7CDO0rATcBOSVbfvia7202YEbFRKDNCk3glY+EW+3HeqcXV4tyEXnn26EJXyi/rbB
jXQonNnfzbJlecr540z8lU3v1ViuvS/FB5a8/JiV7XJuyf+gDIcPu5pvgwTZLeuvH9UE7yT0snsE
eTPMk97YsWCimEEARrzG7IzRxmmr4FwWFuQ5ZAuHwfhYApwsyUT7sJoEsqXxA+0hFqYpwLxJp+KV
e+4Bd8/D0gZEq/WmprzOt2kac00qi++obV8MEd4gzYCCAhxTRpbC/q2+NNNA6QQrpZmSOdGaGq1q
3cR5F31GY/rUqNI9LBPyC9txM7C8jU1pV6HqgNM8Y1oEpYX20UN28QnujnqdbT+8DGmPR8nypt04
QzjtajwpYecU98ID9m1b6PmdjtUaNZCO2fHyEGZtD7KvuTVDyGaTK5DppN78gDOj4mRH5J+ACuzJ
6NuEkReg1gIfikq9p0bOIpAYqXbrNdR20Btbx9gChQdgGQvI2ZgJEhSBDzSww0pfxtBRgi7tLwrz
kVTucm/LugGlU4DNqIabJBy5J/gT8C0jf/Fnn3KwahDDzBAno46QZYUzhfWY2g2CWp60MMzQ/wPW
R1Vs46oqv0eKycUXadoo27tkqG8LGTk3dkuHPrK6W4k3d+dOVfqJLJmjjOz7pQ5GKvZQi+IkuykT
ohWt5KRCqqfSIKhnCgjf4s7eXCYoBE6N/ZpZi3HwzXE3paPkjqx9CFX8mAgPZxbrnMyA+eH1xSnA
eQBQjvA+v/XIWhrIIsgNuColYXpNWvdnV5c3E4QqGIk4EajPbmLLvxtqxzq1n42kBgpo2/VmTqJn
FiwQD7Av0A6vFV1AjWIaFLdcStSuNG/dELVgnKbuHa4MmLX1oamN6RaHKf4FBf0oIx5Sjq3SR1l8
6hKmAQFMfwOef5Qbn30yOBHx+fAzqOZs5LDktwNYtJk+w85F6YV+n7pfpYuaaxvKz/N0+NxDM/Ci
2jpFlGSXrcqpb0UR7JywlhAv4h4FgLbOD63/0+pn8LnWebXRX/3yTkfv3bOGrSemksgj9XnywoUg
LUjVDTZQzjL6xLUlQdDjl9mybqT0XNvfUlLdIK0qaDhgJlouYifRi5NLje6yDgvKRxBQwXtWIIxE
rPDDWELNIdAtMlHoTzsnpGZtjBXuMpxC16DQBgPMiWl7eUkwMRXNSvgy2IP6zgdmj3nOpjPlcR/I
XBIbjQwFfWTMezoB36ljkECZVUjH9UFO5QgyzZL9tgqB5kyDG5Otmgkw+Ggx5SGMUKHTEn4JM21v
HdAHrA02M+hu04pk5/VRVPu3FpVbSLeciGuzbd36R4tt3VfAqbFrlmDXFlv3V7NttmzjTNIdqjpd
EaNNXwVPdiiwBoVhdqYjSEKqb27dMoPwkErQea5AcM/89WA69cN6uKMHMEZ3b9cO6LX5aY89yp/r
YxnFHhnC8svaBl07oKqO8vIU6q/9lLSwl1jLcG9t1TnVLIK1++Woln3rZufw9mZ4SLHdUa0X5hdT
mc157Xkqmvvzdt3MkZQBwYG3c+14+e5AO+P3uDbDTKd6WCQtJhgQb2ubk/OT3odueF6HtRPaav2C
IwqCQJeKavlIgItuBq9tYfev3nA7Zx+C6u7+uiur6Rc5AepQstPqy/peuOvbsr5XneXeugjaD9Zz
2fYUA93WuYQLkhniP6FHJVZ8sw6d3ur8XwgCYWSOUGgzQexLFrFGqcoG3BJUWp/JzmnFclyHQKM6
BHCEQ0ZWYmHUxgXZq3HJR33OJXw/GwO3u0FbbB1wMLd7IbuPXCyj2C5jQ3ul804rOCLUHIl1WIkS
v7dKB7ORWCxnPxn928rIWAfP1LlmPiRsJo5c+wYa0XUVLHjR+EupRd2HlCuPuJ1wtyGLfAq8cT6s
Tyr9Zbcbeml9M4GwWxEcdA57rIQFE3J99ZD6EtHGEDnWLSIEUeGsj1UfvSb+GB3Wz2j9LNYPSmkO
iCy9z797+GEao72RwONJLf3NHvnH+duNI2uqjuS86xMeRDKmzWdraEoUSqtGhKtGvnHmBk4TEwJ/
fUO4j//5Vq3vUjDViPiKdIjPLCd+vwXrX7n+vXSiwO3pt2Xdx2Ub1nMbnwvMRVQhcbwJ+2dFGuwm
nkrn5PXmo8mK2HPwy7oWau/aDig2Ls4bEo2tbym573uw/nP1YpQDFDMfX521LNSp/f4Dw4fvdzoF
Ypy/tnjDyJmNArRCpBFlkOt3GKqzu+swBSROe2Zy07nYXhy863Khk9YCJ/QoJFqJ+6RiP94NwV1j
NPdWFD60krWbEXOjdwaq5Cawd0uenc55qvrqM7h77pi4wh0YV17G5N2kS70E5R0K2rQsf5ie+Soi
aNi5QUDwOCZfCvGaxoSc5X79NVLlV8sLSS+x+QqQWXrfxiXabmd6FC3t6QbO+1TcJvhdNtS84Fcp
GxcGK09UGlzau+4weOSdicXNDlE+nMZwZurjqee0tuobvKx3vT36pyiPXxpz9nZ6oiocrG8kcXoY
47m/RlArBt8rj6ZtbUlcxNnhP6eU2KDsJTf+d4M6wX4uiBEZ/PHJHcBfzIioIfvc0UGbLEBeTzX5
84cwNgiMKbLb2J2+syAhiMkw7o0BSbDl0O+N0B+Hvt9QiSBLSoYY6tD28om1n9PI/VTmD7Of/SQg
F57yHHMBzaP3bmCyYsxQjsSQ3fquDl2Hv+Cm9ZPfngO91LPojpo+ORhIrB8yD2tZPNnk9BQ5qN7i
bqiagVmfuhPTa+iBwewjeTczyejblq+EScpA1+5i5sw7r65ffOyEpk1LFQkdiclZcl4QvJN2RV/+
vXPVcyf9b4o3YYkhzw4j7chAup/bPLv4hXgi8x1V+Wzv63b5kVmsqVVKiEY6do8OaPJU0pvGU0qn
O09eh8neTcp6mcOwwjgB8bdwP9rWbneDja/KisGddcMDRIN9XB0WZ7rpMU8i4vnVaURq0AfxDsxK
Zk3ubZPSXHJRBQ8xuZvE9AI5o4xei+6pqGEfzaCG8cCVffId8cFTSgdhO2XyLp9JOvOz8tYLpxOI
hEtfzDcZGa+ZgiKonIlmkXkfF+3L0nqfMzN40zKELSKT7VItLlotXMwgJh7ymlRBkd+PGVQu5qTH
Vg5fq6p44ig3pgrmTWSmPhgxFl5OTr6SXWJPI9GVSgkMlUpDeZJlZ/AxROPDlDtMHMnNOpmKbBmb
kORDAvzYdtS8dR2XGIAieEBA/hXd0cVzwxmAWPe1jeIQ9HkGn1CSDOf7xHa0MMv6KVM3VtIkR8xq
b0Cngl1oVtwKiJMeP7yq8w6hD3cQNcE75nwufsawd60AMz8dAuCUKKS9HBJk5/vb0NjFGZmcccRc
2ciTG1maz51fgghsRoRXKTF6VoubtiXninetYZ6cwFhV483QdfOOEOnTjHV40zk9YolRNEcfytaQ
lr/yxk22StZf6T3X21oF+8o0P/o56HZxBQWGKRbGl5A4qTzIt0hTvG2kaKY78bzNkqc5i8GrFIrw
NnW0s4kaUUEahMhkiQregJDSGLfCim5jtJso9kX6UA8ZwrfWPtIffQpiMu0qZamdZ0OkzWn/pjPN
fJFHe3tQ5CXlD54VmZepgNqQPLIuXm5NJ0GaAaLewNNgDxAQAwI/+JXvk9uK49KKN/hUFYnoDooe
y4QsTVKbH4PNs386eevtl3SZAMaNROLUYPGQYtr+nVvjXA4J6XAWCcQ0bTaAZeB5CGLNvbB8wQP7
0JVUY4uMXF3RO+aFCewrd42OU4pC4FzedtHIUg0kEzT0J9Jgv0thl3cWkjQkFoa87wlVEYFGaBsA
jpLChc+rTipT0bmIKQv0QBPD0P+VpvmErMF0t/jzAMd6GGoLUrRit/7aUbG+5bK2SyY+TdwKvyh7
zIdWg9ycTHfLaPNzDbqUQfMrzsdtb5PUWBTtR0wVZdOMv/x0rnZGeesLnOGRkz/SeAHIryR5RYWA
2TrgjcH46FBA4EJ2KJjey6T/Oij/g1s6ITgT3JLAdchAJDMh/Zm5ct6PWOdvJW6fKWVONjg2plC/
o3p1SDu4Wjm3NL5IndzTpKbgBfMclW67CRTN4AJ0oh88mGpIdq7BVYZZLfneYrS4DNKUbxaicYfW
JWjet7dCEl3QJk9t5hb3sgQ/JQsZbodhREjBDTH3HnIW1gD9Ae4bNDSBWO7b4Y7sdaS+zrd28ugd
KRwcVeGSJ/YBHYGAAjM4BFVBsK7Zu8BUQWz3EDYt6udbDIWXporfKtHApe93QeNuYwXzx16AcIQu
jImoSBbtxSXOIoHN6tifgAYBQW9wVmQW6ZDCzA/Kkk9dWnuYr7P01LgnfDTjrSFBVAbuncEqbCed
Alqe81xmeDrLNMNaU3FBiwb1ECp7SzQ71JoQiExBCHyknDuEzz+BLR2XdCTTzkYUhHhuOMAqR3Cy
m7ocFz7cOEMC/jTzRjuDoy+Juy/6zrmh4A0PYtg4rvmEfNMBJAaX5eB644/Mzp6r4a4raa0rOglI
h1CDKjSucxIMW8y+VOBQ99HfOyahkTzM6gjkQSBtGjHaiQC4lOsSs9jKxwT/a0xrHpz2l4z69gaU
UHVZB08BAczQrphl/exwYRt3o4fnyOstKl4Uh2qU1uQ1uwno63A/Jxk3/+hXMYX1TTg64uiFmIE6
Epm4GE5QffI7bnPbLB4CJOAu7qap/Jyq70mP9a1x9z1Too1XExMQ2vZLixXdq4nS7r3sPQjJuKQX
0Z7mXL0tJvj1GGJ5lH8TWGhG5E+PYVphtmPe0iaPds7xdN74c4qBoEXgTgrf2RcercvQeXfdGWln
WUsWyudFsLxK+vxjcLwnfIgk7KE5dO30e23RiqXiAd0Xj/zksNTUXFffN+6sRKEtqELU0QNgcz4T
LsNZiU8uYvZuDJKPMybsnviBcTb9DSXTJ7tp0m1Lcplb4Co3g3MoqxHXeNoclkWXklAxtaZV7Qfk
gxQz7bO0Cx3oPdzMUykvsXQ+YQokb8ZPjU1VBOARkqr+1JN+JHREOasBcr0UqQ9TmzW3sQwghxb4
uTwUJ4n7XipV7oT40dQI2AM+x6KOrcMgTVAgIngf63KfAgVrNLXVWbZ8xfHo64L5YM63XnM/LhQt
grZ6LoDdsL6asfeZOA169BwkXkR1jxaQx6KJekpNLL1ec40gbNc6QqHxeevj65DUCOkslyu9UXpI
F836GJvQzSoK/7tZ/wZD8AuTdc3mc77FSXohMx6F7FQ+0hOZEMpAOlx3XQcFS4fwPdgHWM8G9OUu
1GPlAO0T6V26FG8+pYw9dLTh4muFN3gjdSn7ErJD6S/uNk0Qj3mrKL/X+vyBrsNl1AMHcLuYEUxn
vV/IN5LN53NSyBGTw4SSf2AiuMyuuRujqsWD0Q003OiMrA892QfYfWqpi2WYMHSRIxZNQU4b0xmc
Y+mZdhd5q+Uy4r1Ef+zqgcrN34e8FwCwrMXcGHph72gR8xTaT3APmakl+bM7Wu3BncLxsg7QaKbL
osMcIVaeQr1wTmFhUtpiWLeu+yoxPuAmp23mmRTl9Qo8CmfcCNIM8t+PrzvLNt5Vbm6eRDry0UKr
aTNZnwyXxdEy1TF395BmUeumWPtbLazUlaIGre8mbFKid0ALEfJGdwsQUQ2C34MqpqGf65ajH65b
+hWN5fcnO0Bk3PXIh/v4wbe9lHTRQWP2QSVehGXyJ8rWQcSidf5a9l/rLZU2hLvS+VSdD4QjGx1I
hSNCXg+K57ov1e6AdcucEC+LATJwVw4fJgDIfek2zCa0+8AhGf6cNd/XB+tupy/7c8Yn1gsyCteh
/WvrHw+Z8CJirUlSWY/PqCab83ZndvzBQhNL12HdPfd9eJ6IguoWchFYJmTHOk/vTSfmYa4Pdj3i
jEnC1iM6flvrY3S0TULqYX24DvgoiLZsn7KaO3EB3OUC5XH99/92EPpNkr4LwHHWx7E+M3Mi4L3k
Gz5mEKX8Z6dpPwVqrrdDXEesuTZVI8jZYrGyeIjHk7iVEGdZeM2epMeBes2PiHSrnfulCEzm9JS0
DUU1uwv7W9MijmXy0/dsyr8zB4I4O4+b2UJyZFZEeLrlS9VzlmQzzKzKJKInE2h85kHAN+Ltmkp4
feGsmbY0D1XSFXuTQsXBnlHcsKLpJwJjydiRuxba/i/E36w3j5iDSVhqI1DIm5Y9sNbMl8pUH0bO
XyCVj6I0JYBk9gAbM1Pctcq7RL0kP0uJz4aBDreRRPb8z9Z6SNOCJPB/13rcvJfde/dvao/fP/Iv
tYfzh+sHkBQFhgknsMzgii8Q1h/CdSykG47PbM9Fa/EvxYcAWcB/UAYCSFOu/TeagfwjCIRv+tQ8
pG9C5vlv0QyE+M+Kj8CGl2Cb0rXxHUiYCn9XfNBVATMcTfLGDEMU+TkJAs4gbr1+5DrKdSQSiTyW
c30056EhYFsXs4EDVvlmvWYPnh+bzDRxZAHbOa/7Mv2adUvpK//1IWKKrQLedFqfLMNvSejU51HX
30ztAFi3bL3VDoN9Vs3puvv63LoPSgyliuvTqKe4btjZTYvzHFskc7BD4kR7t8n3hZG8qaIiIhZp
X9gY50VbczJBhd+WLXG1XczvGrS3BPsAlqO0gn0tm/rUBiIXoKufy2gi9xjN9hgb8U1uYXuWiL1V
PzRHz1SxcwvJ7uQPLULfwhWXdehCTZn18y+sTpzNbE98uQTv97mO8PPr94i4KwNF8tHE5vP7zse/
V1/+8XCiJ7J0TOi7Zfrk5VG6cWPyp/JluFtnF2YXXmqJn2W9+a1D7rKYLOmzbxzknHBl3A0tjIAo
BPyR62As3ELJ/+MxPRXC7vibK4Bbu1CBDr0exnosiz6+dWsdOI7+0InxMdD35EYX1q/Duq8nFX6i
G3cqU9w8FEUBCuFJSCk+yiqn2L+VIFL3jkG31/Y1m3u9+a2DoLVrVqk6TTSh0NDVBN/3uXFYVKxx
bRPJtG5yWcQh0b4cmVA9pjgwjzGcghCRotXU5m6AxEkwYUKp0FXZ0afzst64E0CltDqq0/QpMlQA
OXuB92XCyC8H20NxgRBCdIoULSgZSYMRpEi8DeQe5CM1cImqCUiM0F2f0URLUDcmGFr/NtV+HCR5
fw7WUIiT8EFH6F0JmuiDP8TYZXOfsqPueqxDqN0K61Y1Q/c18yfaBl+8mXaa5FuVLDFl1caUPomq
ZyZwBz8Ok1PpcWYG6QDnH7B2Cq3h9+wRNT84wcoh61jPI2PcLyT6BL+CprCZDtH4KhZ9v/z96rqI
ZgqM+pVO9zF1b+G0STphnxTOdt7d4dGhPnUwPU/sYRL+MDobA0veIlMwvYG0SuZTjcaDDxjgdnWN
eKSosVcVYUsCt3475Grfa/QCa30b3MwkUqaun/7xt5e69Rgxbz/2YYu1c2QJ0WvHFM4zXEGrd0p/
N91ipGK9fk3p5zFxKd3TQIqyruQ7ifGzVU1MpBbtYGBA4C4CVssBsPc4CECrTSyGZlHuFxBt29wg
byJWqG/kENPTHOpnORHjuig8XV6rXnIDf302BDB8yuYIEuzUVtNhskLyP/tRXEbd3JD5sRONPFu6
KwR/tGYGp3QGcFRZWx99qT7Jre2owUx+iYA1nMN2Hw5UmJI0xj+qAPB6dKRa3cpzHMhUecmVAmVM
e6mLyaT4HL0Xf835rVZHPU7Rd3hlCBdUsOzzHpikwnaTqYQVkovkwlAdsUo4tEzt3LP1sM691611
nz+aap9BM1+//b4GiTcrYpwFOZInSYwa3h1qH8gSOSeYczZQ2/bCxFbltw02yPWQsnw6Narfrdeg
dRfEDfBnBmIJlb+Di/lznUBzQF1w7TgpXPyy7qqTRygP3lo+zvVc+L3p6Db0QCZfoN2PZlZ9C8rE
3mfaI5gFD/McWZSGF0pHiEKcXe8uIL+ygGDHSN3HNVcIS3eIAV3vKKM9BCYBR+tbCUhG4dO7GZOF
ODY3epHW41IY+6SiGdFTJ9yJvKXA8telF0nUDZb39Pd12Y9ZEIc03Dd4XMqTMGvjmEXjI+Bvsq0z
Itjq+i7BPQjxeYD9HCZEg3kentYWu7BYkmhHoafZuWl7SwcFiSJQGtZ6rNDWLTvFgesROFMMQY1M
kI/DDOjRxRTiL+vD0Bp+Aqsc9jG0tO2s/ykoqVz2PPtjzoj6qhIIlmMsspv6UGlDuIu39zKleqq3
bq4DYmB+Rg+eRS5PKLlstlFFaiVLtU08JzTfHOanESXoM+DbAvJKXtzM5lDcDEAj95VRUanvMVED
WyaJfebiMTVDeg7JeAqQB+SbPoxTvMfbhSr1RQiusBFnETlrxRPWnl3Tk/Lb+P4jHfRTiyL/WGj/
mZ2CNMJ/vAksfS9Y9yF0wcGLIQUTF9d5qo3z0RTu2SvFdHEbFZDDwDf+GAY1HZTROycyv1OTmE7j
OC2XwVCbcaZ4qkIHiEgHay603WgPH/fsWygDQyeCd2SoGxpG6iZoAkLN9xA8d+ZUhwdJiZswEP1J
Fa3485NaH8ZMhKDdT6xFtwWOJNgjw9NEcGcqcRMk2NoH9Nm019ETXChf5w3fg3UAb5we7Lp8HbTT
MdHTnlxPdtah1Ft+XRA+T6qfFwoDAYjeh+5NJ1D0Rf7RTuOnwiOn2TITrl89YSSWRWJcaz6l1Yi/
1VPvFo2tFjjZps7VlySq3ueOyZs9tqTUGAM5YLOgXUv3cPY+F3WAEwlC5a6bvQtItn04ja+5G5ub
UA7pNhu/zFne7d1hlfApgFbo1tBhgpHl+hLbxql1my+wK5+zcMIEbXTLUYtF3bzed5SxR76MVAhw
gsCaPFp4mQbq+8e8JvYE08NrYSa3/bjMJ2nDRp7tX4gq7quZ7soQEu0HAkArJpfXNoh6umjqYC+o
qry2eZWK0Jwkf/UAz97T8CpsnSGa5CiG0tjGqO3dd5m4FQkwmySKv3kV7aklDfY286e9WrKAwkNx
Sr1FoQwRrLz85pTj4TjkHtT8aiLesCNa3JDvdQXfxqgb/GeVRfxWszdPU9ZbD00sXwoaR/zLXlzU
n8KEwpjb67tPwK1lwZlXhpPY+g7SRaarw97LgIkiLsWm6RTPiRUQXpKMywH/lfnacU/ylfhF4ZVE
otz40QsbHzOWQfp1OhdGzqj8mP1N8ieJeoCugv7ZpJK6oS4QHaOank2pECgvTDKCaZH7Ykn2VdUf
IyC1DQDKG+LhwhQXbx7RF0lE8W3q7K/zPBKVHBcQ663NMGkGt0XI7zx9a9wqvrFc2o1zMnJNI64L
afsnq7PBIowzb2+AZ6VyL05PFd3zNBmqSPKd/UDrOH3KkqLbWHaO4q7wzrY/oxR2Rb+fJFE5LiF2
U3o3SfqjaIPrg+G6SKL66MVqiB/hJCCtrKQ50ZNGxF31UDqKRL9S2od8cnbxQoQCJgvi9fDjJnCO
OIR96ZGH13owWgvs2DvHUN/8oXcOQSxeR1fLFiR847qAPOG/gZAmp8517mFf2JvuTloKwrFNn9ib
qvFuQPlYosSiKmtuhI1NzVyCt9wf72B01xv1PESPmURwI3uE8ULRQolbUIRz/OLQGyA2QRAjTIs6
SaoHsKdkKGb0Ah2MHttpSpHpJt03j/9HNGNbzPBuHU9apfeCUIFQqyW97QnEQFME/7hGGA6fczlV
lnqcoxiF4ExztbXczeQGPwGjcCF0UDo4lQdiWIXiaIhJ7qrxNIXyk0qrgG8x1k680T7aJiR2Hj3B
GqTbZiCoJzQBRc1VzPrEm0l2BvgFmzpFOzkW6jPdiZ+GUR/hZ9Qb0RGhR1AFvLsv0VR+B3nHYY9U
T2iOaIIvXFvLi79XHjnhnhreTIEzy+zlu2rUfmS5jMxu+NoGVGKlR2mkL1E5RK63o+qGhbA4mwjb
CSiDElE3kjXTrJdrakqx43HbYIkFegq82r9jJNYXXfeV60+uqrZ15z+e/v/cVyQt8VZ1ottOvc3s
aDVZ2/qOa05agXZ1Xid/ebDXfaOd/etpyZzxgDT6rg3L9pItTPbWrV6K+hytbnN5ZxSsGdbd6wB4
4u8vve5bt6TsdAzMX7/pH0+vD9chraA0rFvz5wz4+e/t9ZcLw43AkMHK1Ed1feH68Pc/sG6ug8pC
/kEkToR1rT+97oWKq45h3p/p1QX7BQdaqu9xsIOhH4QdEvjWQbS4rrbXnetwfc11X7V6u6+P//Ea
T4XwOhAq5TIFcKp//3W4vhZ1IDPM6+P1NbE+pOu+cqjTBY6YfuV/eWRDQHhc5pekRF5/Xe4LXKtj
+lg7rU3Q3+g9mLRxD6VJkRsn498HqSdc675mJrpuDNHJYgVgrqVqXUa5Pv/78X/9nPPXb1lfn7Wx
DrOrWMsSUc2cXKPQCOxWgrL+uhTOadmNn9bNBbImQoDG2E4a1uLqiKV16zokOhvo+lCgfc+5mJ6u
u9at0oiIVummEUvDv/3A+vP/1T6+MVBVrr/++hoRBI91XZHxRQDGJS4UQ1t+gAIm0Lk2/OP/8Mqj
41OK+39UHj/KfviRzf9ee1x/6M/ao2/+EXgB1eVAG8Osq9fMD/5wPQuiqmsDT/9dXvyz8mgHf5iO
FcCuYG4hLVNQr/zTa2bLP3C+UY90TceUAu76f6fyaFv/7jRzfEtgdvPdlaJqWprl+ve6oy3tmG53
GF3GiVRJvVDJ1rqNnIxzVYd3YRCxvlnaS+45z0UNeWLxy/gkpkc4XpfUGAnr7FuFzJQuv4B4TuJI
Ne2nnrs8cmj8ViCFdn2NmivHmhFn6efM6N09qrJ8JwhDz0OSOUZADeexGT9ai3LSsGDs++sjefgN
hf1fJYzSKin77v/8b8sR//nv5J2i/CvQMTumsPx//zsn9HZuZvnyHKJnJyy6B6CcFadQr7pDrS9M
fJvFQkCyRaCVmZHJvqjyHfT3+FuzJT+VpngtQ/uyuIJ7cEtbZMlS8mFaFm0y3KP2I6ArMF9k73Vb
c6g+l2R4swRxHtYhL6Cay2AS+zAID47E5WUBpjD0VLdu9O233BeSAulhXjIc5nl1npGRntAb6ABb
tPEitMaboMM0NyXOe2Yj9G2zOcDn0D6v/SGpO0YBpZpLMW+v7aG1VDJnlXdejMfr7sBr081SRHRg
e3vXBdZysrV4ch3ihGUN2S10znWJdB3WMrIdho8Ty2yw9T1lDpKV0kMV2m/VqfasD1URUj07KO7W
5ls0N18rkQTQS+jCxQPvWRmQIxxJIS61QXxQKWnLVxlrrWnwXRqaKCkiN19+mA4XoL56zLMpuyxj
DFa0yJ9kriiyAsu4OJJweahbdAj1w6UXwd+GdZ9Re6jxZ+9UFzBDErt7mPSrOk4/Lcw5WRMJ3inz
LdJvbfSaFrM/z+TFGyoS0TlrvW04BM6lQeB/WbdmXbnrvmBCIACcygqVJewQUckcOW9OdURW4J8V
0IAGJuEcgIQMvDcA8yVz2iXYhH3zbmXo5teG9dq6nm3zUfTsWsjeLWi13WLKp34aKwDdeqglMnE7
qpIbZWAbHKqOFnQ9vK671iGKJp4sFuMQuPbjIrQQModmf1mH2v9laq1vXmKriZxvdZYr3LO30uWk
agRE22RZXNCTS7tzRvgKWK43FsmhiR0Me9XYN23V3ubctMgqs7758k0gAd1PiLg214Z5TR14g/ft
tTIo49ejTM997dAATCwEeiWy94U+urpZOwgRaA6EXloN3wWvgUyLQ1im4tJRduiLRZ6xssQ35RxJ
MkCSZ+AQTOXdHJnJA+7E5NIm2V0+FMmxCSJIY+CSrMAlcgbhvJci0DLyCSGBCPinaUAHu2zq56PR
g0YQEJJAYNlbo8UTS/NjcAbzsIQ+rFJdomYS2f4u100iAj/VWOW2oi+69r0JLkHdaUimzNUXft47
r53Rhaolps9hIpCZalw/swyKkUOlAV/RQrGOF1VD2bah/Jw6ByeYiAnubrKmIo6q7l/bpH+XS25c
JpCAC+S3kCjKcvAgHo4xWM2k+RzVs7rBEoT5hDXaWL40xeLv6prQz7U5LZmAOAUk9WgMNjKv3+wx
tg8WFTyKfN0xjABRxAbA1Ii3iLM4OFq2yRXPbMpXVHTFATjIclbRj2qW3qXRQx48UWMFMESFbxvk
FRxBfaHk3tecnELtw8ZtjstUPHbe4O0K5CB0OQjWKcrnNu8wE8WoJPsKAkxGHBPTpMndEi1jUHvJ
P6117Iq4lHMQvcQ6QZM0nRvZZ7+CiPzMWYO6QrD+lvpICdYalyg9+FZ6i92C6nIefI09Z1uSbHUQ
Uf6KTKI6x0D6aEc1O9/3iCd24/DiJ8aysVL53nc2NWvU5pe4MSwUgNnzGNUbv7FfSiu/LDPdH5pI
cCcaLdsMPyjLOFH5Ley5+NInWk/zGbpZDnrlKP0Cm6iQ+yaPCEYLHLTCmFURjmI46Vr51ZALR2mp
feo5PefDUGyYeoa7AZoO6L+NZcnuEHXWa5gY7YnrxJNnv3YmrXkFxgHZGdNSTognlWHOszwX0+nc
bDmYfY1KhXYCNgEDFyy0f5h8mSD/WMAWbwb33sRH6hQm9YdSAP8iGJwPZ3SJ50vQOZBoP+xzwyay
M4C12MKWaLy2PzsYv29K+4k1PWgRKe6K2H5zMG0i9+uS+kPO8b3jG+Yu6lIa3FNzBnHu3v0Hd2e2
G7mVbulXaZx7Fsi9OWw2UDcxh0JSaE5JN4SUkjhzc56evj/KfQ5cqoKNvm3AFqqczjSDweEf1vqW
6zAHzbtq3bQdcBDFPLzkd8ip9a4tSbqwjDHnBukM27uuCSwGDiEF+wdsdpjAU1HtTVhKY6KJNkmD
2zmsYQCFQKx8pz+TtHAiM+tYMV7esWDZfpfMhIQWB4yMh3raDW05HRJIGCugLucsyNKNjqtfworY
dPnMZuTko1SnfIn6+t2rI1aNoZxWxmiU7CPhCxNSMCOAcQ9JWGIHG+B4kSCy+OksCOfz1VgvXLQq
rTdOtWkkKC1ZNuOWFpvn0YzLvmXnSgJJvM588p78zt71c85hTMajh0VyNcP+unWb5dcThmq5uBAl
oD8j2xju7yAgdYQnC7pOQT/t8u9bbRnSr8cT0/ly26WLZ8sRzdrzeW5h610PVfESm1RmhDVzM7PI
kyRfqOBmcEV175bZle112xaBLp43u97WkrAIHmU72erzKNz8scALLtJfro+8JnURacSCbLO+rm9m
PcHxTi+A0pirIg3husOE8ayc+7y7Nc062xsAqk9d/+q0zlOcoXMP7dRjrchladkpts/Wyoj8nvc6
BMUEFnurW75+okrlNm5d6LQof20TZXM1NSk53qb4lemzE90FbTuch1C9VAWC+GaG1IUBLUWvBqrh
OfMZz9i4zBHvSHsvJpbinvKeE7Hg7LvBwhjsWjese8RNHg17WwfPUYzDuSyHh2pA+oNU7SvD/aSn
uLlEx7JLfCoyVuNk0GsiwDPLmTaNV7jHhK3cpvlCsIViuAhXSQtZUTnWMezktigwD4CS0m+6kfVq
aHtGgG4C1oOFwMpJAxx/WYOPzqAE7gK4dGEIet2veIU8wP4WhHnkl9ZYXSlsJBhACfycmyPboIPF
RmUN6G54ncwre1DTk9LkCI+dvW07Y1O7DdepM+PqLL2TxyKXUc1Ho8p13szFMxtWRngp4h1bX7UZ
NkiyV9m0xQpadCqJJvAiWHGEfgIznUNmWDaLdswrCPfGdYedt/TIQKL8G1ddwvjf4QfMlfzKg1zQ
Iqav83flw5VS1O5J88GXfq8lgS1OFDEpzW9sg3V4lhe7RiTkF/tL+Lv12HzXeWFyyDILamdBoqU/
vc8Mf1dWGu0LR+5gTZL4bQPsEue58KxDXpgW6XIM39PRP4dBcdAz4cbdmNAwAPL3Fn45283Psdxa
VejezqNyN10hSH4frpQLoUK3SODbyN+JoHsdCRlhJP88Qd81vOTNbZthHdmIG4x2R0AXxlLXRlWb
Nzfkfxaga0NnkykmdWZpdvvAOBZdwLIvFlgSazClULRTDPb6Vzt9TEWHuaRwr6fKr/d9gYM76apH
MsKextF7LsrgXhPUs6RIvoP08XbE39WE2D6Vhbf3Rlsd5BQwRTXQ93bRGhn02quPbccdHMuC7ZqV
b2TDiHAZXq0Gm5kthX7M7dTunAU4NVgjciNymLAAHkK+5V2hsmKXzg2Jif6CgiBAyGlOcs6eqgpi
lLRBFTK0NElg2eIDvLSLEO9kIYqThQoz8tWn7t6GRjzyvtlLH1GT64ABJYiimkeu13hwiY+a6yM1
5xcJWaTu5oAgBuTShutf+To8GektaonhDmoJZWHtbop4vrNEfMfkO1i5ZthuIuf3XLyUHZbyOKAM
Qg7NdThchk55FyXsUDPzkawthlWkVJtMw/k2kl+V6ay0S3qEG6r5WCQ9o8mgXkVtDpYE89wKOeQU
EaPTk1TBe7+8DUixc45VmCaXSKrfBzB/tSvNfZ5JOjknvgLfMZHh4N6I1h62w1DxHK6k4JEC55QQ
UKLKj2NSVIfZZf0/eCRAzVU67ismt/hUSeUMrCRZs1JAJYjfP2WNNWWVtQ4UwQjStPQmDvut20OF
FGHCqTYpJEOVPFaZvpUOqY+1dTOk1OM1n9mppbe3ScTyayJJXDLpjFJ8zBVChpA1HU7b7mIsWWS7
cQT3k7F5SMuN6YgA5sTallHz7OnwPCZc+xpkKHYnCIR86DG3d6bmWdiSNwZewH+1ZSmuWKxgxBQs
/IjkzbJzMVZPIg+x3zgGBpHQ4UnOaIA35mdnHCa57Evgu+w7sFxF2VpEEdsjnZ1xFwWEQ4/VpPaG
D7kOTma5ZlT8kFbLKeVZ6BJX3wQl5rcRo03RIBdOF39b4Z61wYhvzKiJu6a+Vh3e97GrmWLH4i3E
hryVljgXJFpjF7JOleE8Zq68Mmv1G+zmrYeMfu1mPCXsDDhEmv5OLM/ZsJ96cWyDKyfCF+cT3hgu
8P2CeheDG1GoxaHDNRtCRa5KMucy29U7ejNk1HZ/zcNxDqkcQ0ttVNxeZ4WkFESQaIxf3RTDj0EI
Hgrrya+ZgUxgdqPhd9lmJf58IHR2vPcHJyByKlxvW6J/UagvRQkyNOC72W9AE5eEQ/3WkBJkR4uo
YSxudHfsFrekb7CA8Xn8wbc+eax3Lf01ZM30QCwbNCnBfh14K+Ep2zx3sTtlsOwClsKpO90YGE2Y
ADhbq8GSGjmyYm3iQtqenZXi+T51It4QJIdTqotths2YjOIkZt0cJ+vIxPMNYBS3rSOxwqZLvlWO
cEI6abxN53TftlG770fklYAobjG0PxYyVmvCwLZNiiC/KD+l230KehE7r8XWJOp0eu3Hxlw1icdN
P7xmnbqPWRNBE7wWCZb6Olvk5DDxsCa8elTw5oAqqRg9kDOB8QzE/oBv5GxkXrG26+qeP5iyCRzQ
tlHps9mAFE+BnaCMGjdkFCEp0Gm0a8mPOen2Jc6G4ojW5sKaID5zGxe0utTQ4aWbesAhAvLQGhFe
d/Ry2AxKsvIy4jsipApJQiyyKSMCL1qgKzzdjZ7mEsHPQrUmY8ikwnZ8ANHCVQk7y46Qvbl8MEM2
KvAXtpGVkGceYR7NSCtc/s6REcUsacaUbW1RAoNzXpggcrmO8bqdyhLGOYG63XyMzOhZG2BBfUOf
MlWpFfSgrASMjPiPaLeR24GyoFu1GcYgAtW5/ZcTmZbil7rsy5mT4blYAtldOyJo8F2WCU33yCNA
uivDF6/2jFgmSLFzDrq88AezWmTqX1mU3pfxDj76J7jMUzWiv8UEH5BH59w4ZMGQctoqNogz0Ub4
fqjtnxLtYaoPHn2C26E7qIeCInIt6wBeiA5uDTIw5RjAPaYtWnOHn+HffeAVQahw5/c+FjTE0pOm
3BgKd20myHmLtAnYLWAQtjPbX7UHU/QaGxQBR7H8HVsxViGBZMz2sFk2qaCX5z2BTnDECr/gVAek
PKnGNdcE4N0ne2LuBmfaLEf4EZULBqSTMf4u6a0HJwoBevjbEvcptsry3Rd8YCOK7wjmTbC6Ifol
jfoUoR7aT8AdIZnwQkqeiO97ynor3cP9vSwH4/cwNLxj29cY425cege8Q1fkO63T6YpnSN8Z9w7q
kiWw/mEKzyXhmmMOdRjkHv/acBBdQOh9wMBu2AVY7F/TlPp1N6fT8EVpERnVHQp3kDzOiOugmiWM
f3NVpQqNlSHpQ041++xJcgKp8h9HCy63jalJ8aLkrWezgeW7q0OZbVoeojPexVVMJ5BVabxWGijI
EHxRV/XXhT/dAcYPD5Ca04scEVdFwG9XN4fG15fCpprPdD+iFpofsZnfs2A6t8oGwe9GnxCi9i6S
UCQgzp2TVU92ZN8SSCCd7kk79rlhd9fhNxmpKbwxO9kgUlvJ3dJT9Ue5uCN3Kg08/D45jFYQKScf
DzsY+7xIeDFkwUtAd2N0MaOq8eTAR4uj9tOqITEOJu5+mR873R18oz2by70m9WdVEw7k0UvMrK+d
vv09a8NaJRbuIrrym7YDgN6z0a8L8RhY94ZrA67RxlfTTlcKgBTXIuoirp5xk+XY88J6/J3ipPFm
wNa9hd2MuKDRIEvTa4CZily+U7CthxgdRteEz5UbHyGveTTRKMvbPr5Bj+Mm7pcgHBn/B7MyK3yL
pH8T0HEuXhu3sL8MI7/Xy2c2hvbR1ckm73iQK+ga+LvFquGbWnsJZjeRIQIt1JXwIfNGww57zodl
j0e0p/q6NK/GMBboi8tjSpm6LmoV7GqyznfAQZCxGO4OUciwG2sGZ8z36UCycVF1Is9oppgRYqJm
kjZO2NSQNFnTVsRtz1S/NY6h4d/H9AqyMnlLJ09GYJGNRsmxirGN1FXQr9kpdcexntEcAFCB9WWe
w6JcAyJDVwGq3GkxN6l4Wo8kCxNZI3jTh9ylOTr/oGsbklytFz2BByYAEz1gWVzAi4sOMalWmxGW
beDOBHu6fKFsYX/nuENXfZdu0UYUTCTpzd1c1YwI0HE0pIK214NdPaU7CyEMjbcldmZsk+NKRWP0
JhjnMruuUh+0jzG/Z+VobDGCwybuCxKlaSV2Clx8HOPB9+f0V5NgWzKau4qQho2bR9n9CH5kHIkN
bxACLdOnQ6X1q27zRxxNehdN+sOm1l0bt8BVr6wS9cZU1CR+tv14qaL6o43CJXDBtvZ6GiP0f6l3
FVDkU2vNb2Puj+hIMvvanrkQKjXd5LNNOBvZt0YukquyJD6thhMkJt4hPEHzVp2jKKXF6BAuewjS
9xiD4m0mw2EdzNZ0qA9ZPrbX8dwyS7PkKuo80pVbVLQDOLwuRX+efckIQ7rfFsSbTQwqYROmfG60
sU3b8zGRkwQT42Z/tlFdajCBXbCZ7QzKCdCdVd4nN5PhB3Qg48MQocjTFixkpuOkvAK94hkHqrzg
95XDEuyNu36GWb4ZE3/c5Mq590VOknAo4ZYkF2VbTCeqZB5fUwfxzqvf43z8KBnLYDtxLrwyu8kK
XBT93Je7MjCdvQfGbBsk3juiKfx6KngqlLxGlfc+Mvs5VXD+EKTLZjcOxhJIycsRSQqPe9IFVd0k
V3im1q4YeQrq5g1KTrDqxditaRwxyKr8M5kIjw8kUymh6AjsQDkIl7LbxrDsq2VXbzO+JtuL4Hc+
yqEds/JuIBMeRZE8xn01XJtG9ERIbowSbXxrk4psQFRrKxViYLVHJ4frC4jGAKIaDdNxGpdhpd2t
TWslW9FsTREhMQGxuJIJgphpkue4ArBQEO/GXetBJfUqyv3Ihy4GGShJ7Olu0mejj0jUMsvuFl76
1qzFkdcEiknzGBW2cyzqrzo08Kf6wcdQJeU+0TPLDFxNsWUQWtbHUI+fJTuRfZNS4ntGNV91jfM4
CKnPfnldEAMB84I6PN+bJuuEPEzRokBiJ7iowVHW19yh50plEPCzgOc3mWGMZpudVABUUfl+eN10
F07JHYCGq3Z2n8EMoWjtnlNjdPbVwDfq0YPCfoRAFX9WbW7flqJ7pF0OyPn66gkdJ2HcXjllDEKF
ln7EywkkqNNYSRF8GXN3Rx7ODaOjYc+jcOXgDLgnzz3YObN6CPwiWguth9tmiD/jtDi09EgYG3nF
D6l+GuKIgRe3JIyhN7KM1X7ZFm7iYXS2sek/x65+sDBwnYMRcAKy4VUHS/w5DOg4CK29nQfcR3R1
MKEdfEtBHP8q2RLswulXOKeQfRmizqX30lkS43C0QTJlUNtNwXboHHlFBdEpasOwQPcaF9VtgqGS
Hihf3hP9QSiMg/2Aq4Q5ZuYkxrpUg72KguaCgN1oSz58BJ0kuhqH6eA4odoqEDzrWM/pljRrtbFy
pE+psyvbCjVtNlwPYuaerK6dCwNP4CoJKhAJeFRXwvMuy6uUtcRdY3skUDMCd5duMkrHzRyWRFU5
noLj1HzaBscZIT3TfRJsXNO+wpFqb3o1/waDS8Srig4yAOXsV8+YtxXaDeYr8J20kRJALpvoYHfu
jUMyIcslGB/CSlwWeZYBIY+qPIIwiBJsRmKLdBiesxl8BdrKtx47O6uzJ+Z16XUw579prqI9En3I
ef7bWII7EaUWjBKx3JMncvTqTwIWSQiOYywkwm+5B20PQvdNnUv7EjP4XZrS4KUTQR3cemfld6/h
mOACBPA1GepXlfdvOhqiy5Rt98ZP2HYKne4kZ6vPKxL+ipLhTkvEBrOlc0rbvK2aADGna24kWp9e
ttMRrjUUZgCcfHnjg+e8pvD249zOdqzfOujumA15lYi0qHaePwlctY57CHPW0hJgC9L1AYZ/WWyy
Ut93RvxUdsPBJwthxWAx2/QlD4Gc8UwCu5hcXWSMSHLsXRqwrnfJy9i8aEbVv6Le5nc33bZGX7yN
uzy8zs1yOBEQCLGSaOVocHnTD9U2SPVlvjD6MCg1R7gl1kbEwx2yVPeYPuAlnrcJOAp3QOuMp2Dc
tWa05IUa4nZCK+pO/mOa2c0BrJXYVCbqKGPSeyFMNjdm/JuyYd60ikhP4cnbtAqaDVJEuYotKpAS
QOIq8fK71ACkGDggHCATLFg9lOQowz9CTOZgSYy7Nms9zosX3ngpIQkgMRg2JugJM2Tqtnsme1QQ
3erdOTlvAz+er20aQh7a3bq3Pe/C9sTvYqBQH0cEs4EQ4a+0PdfdV0BtfjuLwr9uDECwi5B+RvQw
pehdO9Fxud2i0ruXPZTKhR2/GkLZnDvTeidcI9vGqXFuOkSRVPyXZNEy5sva6Koq0wMAyQ186Oqp
JvMYY7rYD4WFDDvd18K7JK+e8bb/mUZvgwe31+RuKu1KEqoIPlbbpFhTA3bWYO8nUZDwrODnqST3
0BQ728gGUtLqRG1sG2iAMq1d9yuZy6+i7iiR22yd1fLFd3TxId0cW8i2m2p9lUReshokeTTzkrVl
8Hgp6+w059YGYF60mx2Ppiig9B6mFWdKcQMEqxwFzdqYTXfTayyRdWyssmG40wGPn3YMyAmCsD81
6CSgQr57E5y6trdAGybzVWoQizZMfrqLp/7SgYy2S2AWEXQAWIbGgfXGWG+m0DhmZdefrHTed52T
Xnbjc02m+dGkNoIZGSOIjczLNMdbn+fM9cAmhpvSVu1p6I2IlhRekDcZr4yMsR3l8607pCRLDPM7
1YYBcuaN1DV0lJAygxbvPJY93KgZxE1BVAG2C15+k5XfyqW+cVv0HE0db8mz8q5dxuW4Umiwe5md
x2AGZtK3+8reitQ9sFv7ndSt3iKrTfA3G4zEaD+sAJ6Or8SF19hHyAdsG9yk2ZVFdhc38w3u6/4M
jROivMfXmVTzO+vKK1S5yedMMBY9Hi+zcDvBgiJFqWvupim6hLm2KR3He08aRACdSo+uqcNrx+54
9wG9omW0tkkqdyajoiveGit2be3ZdUnhnC1u6bS6qmP+m4JnRWOqDUMCgi5Ep29ExOjEiw1Sgiq1
YCDLA1t3lsaCqXYBaoU5T7MxrOLFT4qzo+HbNwICYZtcZqOV3nv4+eIxu/z+YRhkijpeQGdBwlhU
ci00aDgoYlEQk0W5IZyBHfpixa81zXyci5jNkYLz6kEPyrx+55XuawyqCsHwLG98k8DjhL0iqgE2
EQ2Zue3oPIdtcUIPC4M2Cs+Fk+S/coKV4MvxyVwcemHroCNZNp0W+ypoYeKR+B45nWtWhBe+ouCa
fJXyZG5G/mRdnDqXmPO4epDd5KHOJ7mUSR2ekwujYeilHLGvHFeuh54885icE9QnqI+9dLxJBYCE
sYU/pMezqzK9Txv8eL4cthVlIEXc51jM7C2ZYw5d12+lz/bAhVAMutfRxNbOwTaaKFBqJkS2NZzQ
pcx7v8j3YFOT69BQd8AbmFrPvUGZ7DO4a22GX0irD+XYY+VcNocaYFWZog50xdFvgur6+4fpJdsY
jEjvyJg4Q3ti6B+Z+xIOAp1obaMLS+pfERWVO/XF3oStsa6wCHSFCq4JDZAglzpxGS2uBsnIVcLJ
JTK4HVakMWAVlf6lzGkFiqK+ATm0FMsX2qV2Gls2IFN4UEUhdhZ6gimcT8ASn8LKcS5FFKPJb3Ar
oUR/wx0MyiIrl9jIcAILjM9EDMkvzWJzylJzW/Xichx5MOmyOhpPiY12ozTyfsfceTjEDS93QlK4
yXBB7jNrZPNWItIeqbzDoYe54ffzncxatbZmeRl2qQdudv6tVn4n7KdSUtaWxtosSpznbpdfJq0C
u833I1N/H7t5fmHH3k1Ij1CT1bb1ZV6tjSozDs5Yfsk0/vAqU+2IwW22pVfbJB5MHhMUm1tg1uV+
5mrSwnnPch+hDYi8VYH8zDS8y6ZGilKE3lGlLjikmOlS619hGgzvExaPCRgRymKejNkj7PHhGvGX
gJkknPDMJoSOrlBHen/eMjz4WcOChQ2LNS8ShoV62mlPjOsmTw6l4Etv6BagorJQi2t+SxeqnRjd
XTuHNx0LMsZ3U0NYcIU8sMB3wFvsuh6wVURdcwpnAciNV0Jn4n2rI2YoZYvYnHF3hnN6bxDrAE5o
5EjhvIp8AsVOxkNBeWCw2d3V+i6Mg3nnx7F9MGGHbYypeHHVg7RYDZl9eqmhm6yCgukGc3Ufow/5
wK8EidNtMwPy2+mOlj84tgnbGMtH4FAHYl0CWLzzlEmv1ByZtgBRSEh/GYVzMWifUTzrCHpk2AWp
OZ3nCI8z4em6KeiUxugiQs63923JhHsgdHmcaHpd9H4KzT6ZA+ssMaeNlbUvbqoMQumoH0jKPFcO
0NrA4bk754zNTOVutV1GD70L2kiV8609NvFWygAVpoYf0jkNpdvsn8gsCQ7LyHssEwwarf3hT/T2
mV8c+kFb+8KusZVn00VSWE+plWBoXIyl/vLj+3/Zi4evdZesudkkjG8kT4zZerP5Vg5///hWYyBN
6MFZmyNL6AiNUS0TctcEKqULOg4WPrGmYI3op1CHFS1Jl0yj2QvxS9+//v2jGatw1xrqkUNn5fvt
4vWhu+4Cq7n5NrF+/6OQcTSGs+GQLNI2bOWP0QLjtLOZJRXPjAXR1+6oOrezJmNniT2cv7MPl1DE
KHFM+jBJx7eQV75BLN8/nqDeTBdqUZ8VRvLg1R2Eqt6FkLv8I9/Hp/r/twQasx9MhP/R227e2rf/
heo5bqfrt/zzn/8FvCxu4rfiX9M2/vhd/62BVv8AkiB8rvA/8jGQ5w6fTfvP/zJ8+x8mKmT+Qu5s
/SGQ/m8VtPwHQl1h+i4B7p6PF+N/VNCCP9BHaUZGh/ARSfv/j/yFH/JgdGLSFtK2HA9ZtUdr/a/y
4Hiqh05ziR4LB2tYHDX+XtXTQzUzp8E/zbjHNbbEDfv7qQayNuYDECWEFwj0zYgpR5SK3eTxsvBd
KJEISfZFdTW2nXNbB/kj9xe11mBtNBoq1q7tgkFTioiOSlL5RMfcYgVjU/Axrb5wRf2S2VW+I5Oh
X4OprjZdzY60/qXOTVSle69uIFzlLRXqc+bG865IZI9e0DomPbqk0UG2YATe5ewPhF/NtNplzo1b
AY1UnblXBE+h1+YgqvyNNLHu4Nr1Q101LdUdn1WbEIN6MpQpEQSmNQdyDpNNqzC6zxYqybFDKpXx
Xt16GBl5n0GazeFaAg59K3P+gLqc8KNOOdFf4PGmsRpPliKEV1+UvhrO9dTg3iXuZmR4sY177md3
RMbyEll1SVisEa7txDVYQwi5SxeGCxgndz1YMtyEtDS+7da73GKEUTD4XVG1zIcOAbYKPdyfyn6d
Ukce/nRF/wcFufXvF4htoxwHFALwRzB3+tcLJJkIbdR9WR7Bwz6YrdWvv39kqmGv5sLOCqcOXUTW
nc2Og7LBgs+x939P5l8fC9r/P4fDcK2CMJGmtG2YJZ5l/pCyC8NiVg+p8DgYNU1uWbxA47HrAxjY
m1Dkj4ZffMZ29ndn4AehZPnPemjzPKAnDnYG+eMMzDC75oY4yCMIQkYdeLa5sJcWJFoAB62o95NB
8meCVHNVLvZ0oxmKPdEgIKvQ3TNWffrr87AgYH6eCI/UZxNmCs8P08Ra8WfvQmKKZsiLJiPolxOB
7NdeNz4In2lo96PWcmV0KNxdJs9bN0lPQ5HNSEdRtyUzQmIJ8Byx7Gc/lv7adYm69nW2//6jXOII
RykESoXk/q8PWi4H9YdD4fjxz/9yvk+jg3NDkZFqu5768e2F3AE4XhMO2q/nXdxMhzZRKN17A2VW
4lqsa514I4fqxbUYA1Uh92EcsCcjKkgzofuo3KlAktPytjf0rUt/iz74MQvkFr4zVTfAAGay66xK
3ltdomgQTUrYIy6G0ZjeQUdfM/ngRIj4g7S9Fh0/MRZOJO4oONstoqOHv/nEy4Xx4xMTMMInZaHg
2yQu/evXNKbAf/PUJNKnJYTIoGyrq5iWY3iM1Cwupa+2foHOxRR2coH8yFyDPQrgqrgx0yOa7lLS
d/Z9zliOKZFZO/QhEtwlAS9i9B96Vmp0xdeEYCCxKXkI+CVq1CIL3vzSYo7UVekF1AtzR5LkW6XH
+VAbTPU1GIoq8NZxaKOBCv7ufuHl9ONjO6apPM82PZ+f3o/7JbMaD2msRAVf+w/a7wZO+Xyug+yd
vJduX30VUDcLYRnbkXKY8AEHrebWa0Jq1wYlMLqFlr3eOmeed/03X8l/OjbLcgTGH0WQ1U/XT135
mWxrFPrVdDDr1LuYM/2sWW5sqsZ9IBiHnArD2X6/Dsj8IbQTJX8R0qjIrCMegZxEivlV2YnXBo+p
PU+ExKHC47KEqtpXaq1bLKXWXH85tqlWhXiY/enCKU5KOTdVaNUHQwzmVqMF2zCwvmlQgGwMAhdL
/BcXKFFeYztwr/76Y1v//ghzEDtYlm+5ru8xSf7XK5HR7BCHbpkcZxe+DIOQG7uZffihLVlOMzjZ
Sm7sot0PLY1BwP+ZJ/RHVhXdJbmdHwrSJlZ/c0g/3is2xEnTpog0KWUcLLg/DglgChSQyI+PUeBz
r5rz2Yxce1/nxbHAcnWMWpUewt48CV85m9arr2OPoUCTW393JMtt+Kfb9PtIHIsVgK08E77nj+s1
YVtq1Aa3aRsHgFk/mggL2GJH2cXJMKyJaGCuHYUXxNAufd9Ga6IYwQIR/TWAmZat95gpwYABCc3O
Ec5WAwP967MlFzfavx0jwC3f5c3H02Q5m3/KRevcDHW9HnmUNM6131o+cJqUUY9+MoRqXtHazaGZ
nzwijg5l9O71M9ligzCvnTi/pqD8gJsXE0oPodZP7kcLjQmYnD5R+Y0wSNgOYhbPpDEWWzXnICmE
8dh1UbXWk2hIsqLaUxDkDa/827P/47WwnH3LV7zTLZfYOfPnHdlPVhpXOKqOpg3HoIJ9AAp6OsVK
hZu2ISZFtijsBCuAFrg2QjGCTwI5MXdtNPNAD1ZkcfDSxPibe8b5UW0sByZ4y7quVLTXpvpxgfb0
unoOCGQbEn/vtYwTm0QnvOunB8dEEzPib10vKbQqkNZyAiP2STHAZHSA8JcoQkNebKxiN82IjNYh
x0eX0jvaYrIOc9YQCGmtXW/IziYbkJ3XY4yDpGOtFKJ8GPPdg1ymK92cGG86L+nW+4a9c/sxpjbh
SLPVreF3Q0sTyJec/LaDy7ubNHMm9F9MzwRkal8P9WWk2o8Aj9Qp7brrQqTMyXu+xzaFu1u2b4RE
XI3iglONYD3KDn7Gyt4P/b2RzuglNVKCb05UwIHc/vVl7f2HhwCCKdojjw7JN3/C3yhXg2H2DONg
U34cBnI5soqounnmg2ed497IvL8NfJjGKugL1NIq2+EKLHeuhbbWCsWeLbUkb2aEywJ4yolyduzk
d029Lo+1Lj61tKsdUpZfQeY3xFsPah368JMFZSbuyyE+qtZm5pMGPtOl8kxSgv1SBg949VDbE33u
QEyvZ/85CSOX7Y6AxlxAqpt6qS/mxqbsIIohg2pL7bQ8H8i3ZojFYulraLx24wzOQg7BpOSayJ4G
JBOCe/ktahiWkJ2AVYF+QRKaEzZ+eGhT+vTYYB4TBjXbv6o9WApecQnZaTMgW3VCdkMF8Wsccbuq
auj0hk4u7HlkZe74f3Tsv8f/HX7qmz8eMH/2j1o/3pfcBAq0hAT451Cr/hudz/QLwHYZZwn0IzFn
RXMmEt1kJtox3iUEKnFa3OeMLirFChZU5IObMRr3lL6NHIuBtydYU+hsLVOS01g6tNu/voS+n87/
+mRUJu9x6g2h+PmzKYgNwUVkNIxel1q4Gvr7PAhJmDF5t6MTWg3cZkhVsMwEeL2JEcpgv+rXKaZM
9gAIrTTScXv22NrPNGB/c3TMC348t5XpeUrQOjiYlxdL9Z+f2xORxo09oi9VtbD3MZvwddihAU28
dBeIMlwjxptOht1OpyKPJZsu8n0TAcBleelFLJv/+oDkHx39jxMmEbhAV6eV4tB+VKVZXeLPIrvh
MMpMbBzZpHf5uLBR1bHoC+OZX9qh5S4uibQkqL789DNRvkn9wtzPZLYt698d40DSj/PDAKP/ZOtP
ypnuFHhDgZzdzXZRLG8AyI/bIarUDj8a9zXxRKjE0Ov1DKg7CAB91G57SPk3tRfTUnFXH/kqr5Kx
+dClTq5AK5SHpiVLTLCKbkL8rx5ncheFoVrPfi/34EHf6yQie9dB1JHqmuC4hCrY8V2ITt5NR4Vx
EfkcZ88arLHVbxPKFjgxuy4vbDn6h6oIT13GH4WAt9k5SClXiRne+e6sjmyrB3Qai7QsyOOLMgmG
tdTzuI/65ouvu1lXLK12+HE+ZA3NOcvIQOxz9mCLOq3ASXQwJRnDKHdOOoytjRfZyYNQL5zs6EoW
w11g2sHOGxBKhm0K14AGmpec+j9cndlyo8q2Rb+ICJKeV/Wt+7ZeCLtcBSQ9CUnz9XegfeOec/dD
Kcq2LNuSyFy51pxjCrT6OHWjPB7IzSBeXjHmCst2k5ItZm0Cq27PbKi/gKbOj/aIgsinJeHO4G2K
IXHJB6JzgVQk3Ysq//SJ/j2nIMtXw4LZ59hUwid2Pgta1dR6QDFCn/Rmw7viJBnPBeLUVcPuS9aO
x45FYM4qTKJkX7WR9zFbjPOsfZvo6dgV1l8M29ZTn8svf54G+kCTsQ8wHjOiWPYQL9gz2XY2HyyC
d4Uwwit64KMaOtK/l+E6tCBYl+PAKxloiCTSQu4AQrtNIoDRfjjgph+btUMv86G2CvwEDjFPFqIw
TjfWvrO4queyh6fpAP6ziRwlq8F/iwXT1Kku79QwotAhPJqMaaaoaAE+gw6sj4zL6rSw2zfeEPxO
HPRsmBizCz2gxReaoxSlBf7CsZmoHyYZfCewG2FARIkgf6yTsuqOXjv8DOBl9rHhCTQdNRZibLsb
hXCR5sXVcRWUTR/F4IjdPpyGV2fGn0FRFW+8ud/oRnQrxal5q/E5okjwzk5I5mI6KHyGyt9bTns1
ZZ6gJYENYslsBynZ2AjRZWhkmKU5IPoOXuo8WrZe8hZH6tSeEc5cYZmSI9KyPCpiEiOah7lffoTn
X/y8Mh/NRpwTzbGxY851K7rbMsIU1hO1I4ibDTw8ilkp9hxxrGNFvgiID7GNDTREdetSI/q9tW19
e4Q5n+FPd/L3SJQM9RQS50yH6UOeM/ycFduXHbxVTK0eW0GuXp/B1Y8qU19DMYk3MsKYfVivlhGP
b9Yyq3IUUiSLggntcQJQTMfWrvLUPovi6IJig/NYgFTThiOXjc+6nLwrNVAtiwitqzuj83fuSXWL
r2bxW5t4dWYncjdjFjL/XX7pVIX3xCIEC+g4Xym0MmuPU/Ius2cSJZO42YQJnqEah4udxHfW9Ntj
fj8h3LhmejZWjqyKdeswhTNk6V5M7PYcBkW8T2f94mBxSzCZXPSIzwisCMkZJjI3xZgDa+lFi/Ea
eUO3tQD8PRpjvxHLH467bNgLHbRbR/bjW1ATPB7J+TUT1oX6kbC+gsDywOKXy5jwvCfd/IZiIERm
ForrHDTMXkwNmjB198Uw229LpgTk80Sftc0pl90wTYhA4rLa1cotL55N/qKfZs57acXexrZleZ4s
dIWVoczPhkjilcQSpNAx7jm68zwF9CcEg6Y0Y/4mhLVMRILf1WBrRmsOrnPZIe7z/KcWfMSzZ2Dz
aCdpEd8tf4HOYBDJ5UopeTf56ZZCg6N/M384LUtPA+IKfxytiehPoekacGr8sapG7RrX7o+2MvQ9
PlaewiJ81BmxGYGPIpRjNiecEthdOIpNOTlYQcuD6ycvxTC29ybYsY2DiYzzOFanbLj60T0vZX4U
A37YEEc2ORT1ETMGmlpD23e0ST4EhUzhduo0JGlyLcr8jId/P+fNo5twDVatzcw6dEfWeqXXrVTq
lA8IIFOAfO3wVVbOW4f8+ppJ0IEEzjU7VCenNJNIm93p7vaoo8JUaKZBtM3God1i2Eh2jvjljC1r
1eACgstNTJ7kcenSrK+zQrV8I4ngyoLeCJPKCk8YAniLYytZBWTlYlU4z1K2j9iPqlWgIHWISGDr
1s9t4cldHtvEoYYtEDghEaFVHirCVtwntMP9PujXTCny0zBDyU3tlpjnsDIPMZp/bCLD1hhyym8P
e0ru5WfAQVipabpGFfzBvmym61C1r5A8qKFt/ZH3X11B84YTC9GJQXY3JgiiZMsLnIJCGQrXw0eY
tzvWCzw4ucT2Ucr7qnUvpefJy5AULeXawCzUZgKPk4VdjU2wKSr7OWES7IizEWLpNJv2KI1qO5RF
cFEaSIntH5xmUeDN+RH4/ccc+uKS+GZFBsbJ9BduXkEJiKmP9Kmw6jhG9t0hLIFWBi9hwukhnLpT
YSgCeFK2W9P0XDwwAfnZ3ehvdQ3/zS769mx6i1SRAK0osQQUyto+4DYCVZb5AkF08Ip1E71mUl5D
JwHFTJOrl3WPww9/RhZN53kgstgg1MIknYNTuOtxjunXlReP94QOh5inMONrpPfkBGWz8ZQ7bUIa
LzMUgoaaTU5yUO3r7NQqFzXrOOPAk/PRgUCz95nhrJimJLugqBCpmEN9RIDwFqTDr8F4HwuPcKIU
A0w/rZsgcp+zZeDBOn7kKghWaUhl6LbRaz2sW0bIpe8fFIqNtRU74mIV2yBIn9OeNiOXnGLTTbEV
o7RmrDNDeaz3XtZ9QT08jezE41TcG/S/V5z8aDthTQX+vpsCLC4jRIZJeW/xMAPkVKSQoNF49Buy
0wt0915nGDg74GlMY7zru/rO9smKbamddq1w1tJxnympUdN5w6XHaBnjeN5NeoZR2uff0zYq+++a
wPU1whT8afZn7GP/GaP8EDjZS0trZEXS1Ec/YK3RbAPHAWHESpNJSUm8YE0mYqyMiLLNgultEkIO
0nGfpRAhzFk2LG9luBozAqyZChBfY5kpAtKtOeI10SaJe+8DUn320wy7Wc7WDILqZZg/LDyf2ywm
3sexK40PmHig0S+67dBMP/VgAyHIwSs69ZscWpLZR4Ve3JA7I6CcwAqwA2dDcJv5mUK5aDLMX3mr
kG66rO9ILADCVuvEGiEjjgbBi8aH0y0kkOmLsz1SjYaMTcVxOx+PAazxVZKhGMI9TP6srV4TDnCU
FeRrUrZrbVSbOKm/hYcLzwOlSD6cpgGTXHVJy056e2njZlJNUmxbGS6gUHgpDO5mAnTkaNwTChii
2V2jP1z5fgHGDBHHilk1xNcC236Eq0l3CLu6nASqWeAepvO/Yve6t8l0hJMwEXw5cnDqE0R9SzMo
rK0vAnivzWTk6w51ZWvkvy2U8GF8mbyFOT5hdBdmSaXQZ3fIhju269ZcJ9E3GOAnzy+ea689oKt/
7eg3ALSkydGEHNIdtBgZ+IkSdHYYs/CFtGVWUc7lgub7N8DNTUGezzwjqu6QAtFLFBvy6jiaGOHR
W7C/v1RVlI9FEB4SloKNl+GPlUs30NSW3rd18ly35ChMkdteGQFySTSjsZnm9hfFEVu2djPA2+Gr
l5psnaLcw2vBv7Tc6IVAHeDWW6cwfdDV8uHtC7e73D785+ZGvPNpnq707b9DpLdY+L9u9/NuCLnb
HUPGh/97n9vHU2Omyyp0vn30zx0xahEFNZqXfz78rx+1PPSQBTHJn0kUHQSwW/zLcl83BS/F/39k
q6utefvfDzuphayLJuT2ydvvefvfP9/5zw/7r0eJQ+sZYw0q3xsd//ZrmHjwKeQl1qPld7l9+79+
v/96yH/d519P3L+fmn8eZ3nYuC9fQ0Uzaoqv+FWYz3ZmcXSV0vdMhQ9aog4Y/PErJACSWrXfj7hn
0ZYn88lofcSyms4+kleUa6xot/wvbLh6eLADCnxZDB9FQkJVln7prCTUkTaoql2Yht2udTJCNLvk
behGj7d6H2zNjnzslLyfrRj1e5yU4dUHSNCYQ4QDJSnZ2gh9TQv0fGVWq5Ww9YM5Z4COI6M4tlFy
UkFdXipm755fX7ygKB7s8Dh6QYY4lyMYB5BkC+NdrDzL/KuSMH6S5nc7oGSzMiDfZUtYTRQ64y44
ziX1uTHOX/D1HrMx2SIDWwsTCKyHHrmh27exA1ZTAtyuKO6HYy6AfLSDCTfMfmynZQ4BP34djJcO
ikKd5uah0rO/bibSuhCf9ntgUPvE8dBf5tidp3ENrROfrYMCLTAeEBA3tEjKTWmTijrUPgNy+xC7
Bvnz25YT2zqunGjdGLhcG+zjWxUZTDd7BOkO1hjzOaXVvWln/3ege+LV7BCROIRgbzh6vHVWvvWT
U7NZNs9Gh6EM9mgD1iaPl6CdK8IJe+1bRrofy7690pig7tFYMgvjrhib8N4Ijk0xXOlrfJlC7yuz
38QZqqdCcQ5KBoII/O5V2lFwScJil7Y8e3Y4fdYifEDy1+1bKejkFsZOD11PlkG7kNslPN0ue6xx
Baz8OPSBq04PTs6C6kDMhbGz0157N5RuDuBpYI5lv1saC5anKUQaP6v4bWmng7u+tJyo7wPchnFz
55sRJITJdjF34SMbq6DZR4UznmLSzsZ5gqjth5j76b6m9Rit7cl8JcqNoOTZSA8z5DYo9UxyPLKI
snxaCXoPYO7JnGxrPExTe1zSB+yESeaE/9gnA3pV9OyBk9HDCDOhCtzqRc/wNAp3AbQabTSE9jg9
1CL9gQVT7gria6NJJvtxWoghnRfcJUifSKnkbC5z3A9+GuHvrh/409S1YJpQMle+MyT+0NT/o3IE
LkaEfc9Ke9KSXLc/9Incongva+SQkYH0mdiwo0hHLBe8sYImls/++OOYyjzyTQkQSwg3xWKZqbxf
GsMScR/fcn5G7JcfsPTSwLfVdQrWtU7b7YyGFpHv/OU6VJJlOtznZfSSxc4PUySn9eFN+AtlyjiR
Z84vWeTRQfuBAZ8DZmUdowcPI9dGeh/WWza7j7EH5xYshnNk1sDkuubeltiY6BxBbMiySySqbdIy
ETBdn40Yxu1qatqz5VRol+fvwKR1VoqtXSBiaLFJ7Ah1foeEgp4PuyP7pvOiVPa4jAemfhjZtb10
Z6fqJVPxxXW/MYNHdE2Nh3ZG15IUsDP8BdSRTxgDTXMEKxTreyBY0zoHwcVLW4tD07i/YHqxaDiQ
FYQLXMxHnb+2BoTDdt19AEM5d75A2WjPP6ZcNH/TMya4ffq3j2IBrdg76T5U4HrFX96Aw3oYc2oI
6bwJH60cdT7CcwcdvuFPu9C2MIXD9I5sizcgUpQkJ5/bpsHPMRkv4SRoz1l5sc2/qTHGLk7PGJdO
s5fjou3Qzy3D59giS7qE7sqCAZEcLneWvoWmvaotwhbwUMp9KsUV+8Jez6CNnJAuqqOP7pS+GLCt
1swU443foFkPDKfYt0BjwNZXxKQhU5o3pbSqtVHY/rYv9IukbWE38m9hBI8BHhAw9s4ImsLZpk+q
aJpd3iiukSl/LLLiOrmWuWVYYPvip7Nta6u67lLEzXs4Yb2Ti7WsH4qXmrxSMmvxMYBNQ6AVdR6J
JPVC8ch3fjVTz5A43zo0E0S39QQ/JptU9YBiLb4a5l1qYu+uFdMJe/iKkE3gsYUiPfUTo+s5fpOZ
88dqpminltbTPHtoKikp4BD5T3aX7HwCKkdMMG7j2xfFFZC0xrcCO7ga/A+jLTmw4La96g4yuuu+
+YLEuAYAkNmscduTDIjENVbGg9mk5LQKRPDZYuImAYu4OWZnSdT2e6MM3pIFAtiYxadHodd0wAQt
wovRsNAuG0bvBcTHQUSY/hVXaDaDHfLAWVdp5QB8GTjPFsxJKzkeTAmMPUfnm/bRV+Jgt8lsYkn7
vLqmvfuLgF+5CzvQ7ZO/pyn6oUWXnkH2//FAAmJoS0jm5ZCYRuFa1ZIgrSXlL0h5Z5JqCWDLKpsV
grz6UFhkiHPeCNIJxFuvyp32T3iAkXkjAd5Q5jdEdq6yNJsuwwKrEEMF7KnpniyPnkbj5C+q3xme
Ya9sVk+OqgjUc90ec2mJc5ssRzylrFNXdS91yLk+gKe17msXabynzX3qUPGzVZ1MBY9KphPnwZas
Gln6G8PU+cHt4r8R8nOEKv6eUoRleWCyPSvAFXG3OC7pJq6WDtXgRAV4ETZOM5nOoywOVayPNcmO
Dg5oFk4Pc8imzBDiAdF4RVydrUuLNGmsHA+WM0FK0DSFbczXlUk3j+V7wNMNaDIj39FGlJvg/hqr
Q+uF3dYtEFhn6KP1cpGCf8+3/EQMJIC6wjil31asnCA+ZDIpeGIlPiOBRyGYMEHA/CHs06UDQrOi
ZQwDwoWk1ib+A7ef3KTWD7bSqnFLBNmTRJ6/70U9bTAozZVd/tAXzxsYc8gsSFthQPsOhOy9d7Ay
Io2mOBLN2Vj82yWQ+5lA6AZtvYt35B7TEr4Xwz9zEf24Fe5CYjvs00SQBC4+684YigRTMBBlMqk/
YpHuglOM8+rAaYdGnap/FWoct1ZVL0Ge8q7xvWNL6AjBFOGwUz48PK+xd4E8dLWWpw0HN7zLhQk0
ADP0lBThYTKnpzHao54ztoqIaE+2muMMdsv0F440fEjbtJ54ekRfr7AXPhVdqDet3deA5J23Jhyw
yaq3JmGcTezAO2Zna2fM970TwSuxuquZUJI4RXdFwnc2Y/sBbxLPwODDCUvuAXW45OR6d9LV5AG6
TQSrkH6nUu9R742sbD72Xgc72sjW2HAe4z2CyaAb562rEK35otQnEV+qsXthTiDXgREWeKvl0ywe
upakWEegeGrg2K6cKdpgqKxWPd7U2Wgv6AOdrR41JVeIxdn1mrvIrJMrgT5PvdD0Piv6kUzehXGP
OeC5UF53ujloaN3SlC5TL97Kmm7KP5/sNeP1FnGQ5VcMliBurgrDqNlia/s1tphR9bFhrJSSFhMZ
3F7dXJWb3qlgtkJ0kQcv8bfVEul0u/FjwiychNJJdnhAlhsvmqtN4gOZc3uTGMHlBv/JyZ9N+wBX
ClBrD5aswm0JSss6DQQKEfhB7lQ3qPQ8eK/kszAnMPL5E3UuGTa9fxBLVk09tijQ7OoSLbDf242x
wC1v/2O7IjKChtD69jkQP+7YyFNmyfbUYVg/pcv/sKYwRBVD3O0r6FKOmppTTFvqRJQlf+F/Prb7
wsd+BhoWC6bdn91e4hivO5vODxxwYgbgEd343PaAb2XVBfG7leURKvbtJGucCMvPLO1E8bX/+/Ep
3TcFFQP8IUGgtKxlsQrLGQTWbDw7S+iP+mTQjPB9+frtTiMBG9vRAtI22xELdKcMmD3ZwrIp3bVX
c/6IfbPe5oKgFyjPpDY6dCNaPUFMTFw8OWm5LhsyE0B59evS1AQmlJQVvAPQ85vLTaYKTJl3IKWr
U+FAJ1jNkGLSOkqPIZkGe9pBh3++uJzfeSEZFI7fc2ADRZTgfE9E08Q3Bmy7Y9j9OC7nz9uNZKvY
jLStVtYSpjSl8NwLUFaofe+kV6BBrcmdpIqDKRTDcB2XG7yBSGYYl3eHVmJV7iaLxBeq7cEIrE/I
pt0xSLMDWm5QAVn81XiNsbVL3r9dV+z6CS/X7YZ+9kb0PqXyQDzSBIOOjgYortsXb//Llw/boGaS
0oU4l3qGnokBtdNeemu+Ht9UXjPKaYBJLR0cKyFmo3+tPHuilQagKJs+WQFxkK4QQCGi0Tl2Zd9C
LgBfERzF37ji07MeHvPgnEXmGzwcppmRpstrvs2ca1dIVh+s0X4XlnhzNdk0HdAN4G1PUap30zxC
LrL6IzXxnyqmbv4Vu/0HcDAXVR8PTeDNvW8Mjygw3xR4NeQ6r6NHBUKcDQ5ffrZouo3RfPuO84X4
8nFsPQ6btTmu0Swdi6A8GzT518FAy9yy8PICI9CcKLl+HSAnuqBkZFWqgHZMFzzLHOqWT/3nRtGP
YujQJ8dy6la3z+d+0+wNyZl9+dq/7prmy5vv9pC3L5t952/b0Xn/1/10uOSB3T55u9+s3ADIl3Ot
soKpUFkAAJvsfM2o4S+Wm6uTo3ZpwvQDHE+6aek2FfXC86QCWPlF2J10a24C41zIKDi3hBdtvRy0
CviKNXPBR0MF9xHIEkQWoFkawriGmBekgCOX6ujJsZdJmGvs4gz0vo1v07X5kgoYbegUTtrY1f4z
l5ww//a4AO9rUEflOGzdqr0KFo+Lh9l4IOAlyEgsDrV8gjVBTuhEcVNWmTyBIz6PikBwF6bzul16
d3FOMpxRd98NMs99heQT7xSRqpWFbap54djvU9M1e9cFi+V25s5Co7wpSAXeer14FrIZcdnHFN0R
e3FAjTGxXe9t785uQV8mjXoYwaE2yoTzHVnH1k2AYgXwEGUwHhKOLJSKKK4TROZ7OpGc9Tvx1wdr
fspAMqmMSZK05QdZDLRonHnrs+dPw7spAn0Ci/Ml0rzbEZz5W+XB1ffUI16iB6+Lfxy3NM8Qrzdx
DHkp0a9DZu3NTLn41bBRmhS/k9p3bqCPHGdfi5Yo4LliUCeK6adSwVtj2fGuWQYBqvLvuDpe0zBB
byDiblXYwS7oEtywwwerPX9idXRsi7NEkrzAcX7wXUROzPvnHBBTkXGddUO90xUx7ok/93skX3+M
H85ZA+GE3ovwYviCKZR5vBMvOE66k+tM8xo0dQIB0/9bVwP0jBm/nUK21ton5phFaKALbiFQZPOz
w2GlcC0Co4p323N++yWA0oWtvWauNm0XLXTHNHb0+X3sKF20VMBpe4ZIPY7bfdoWD7R6qXI5nNvJ
djCsQ6/6SznO1c41oDkZjl47ZvpAHMQv304ehlg/SMQAZOj1wCeJaYNai+E6bGhdZxvXMLeYvDlp
bpvMO081Rnmb4VWGksQisYoG0vgSC4bARDf/GPZMNk9jnMsGc1bQX8di/HQwna4Se3gAUf/YevQq
OvfJHPR7kuuPMknwLI8HSc/elTW2uqn4FfjozwC6rGyDy8IZqktVll+8+iQuOfEj3K/f1FozzPHk
aE3ZhYXeZK7046nq0nvDn1E4f3pG8izQX2OOoE25cPzS/mEuixaLo1oiSa2LX0zfhQr+4takIHYx
zbQmV6d4sNUPGphvLbxf1gvIKEl7h4Vybqrfk+nx7Cd/xiCjeQaPbw0A4i4p7M9sXloBFjMLpd+m
0Bo5E0nEAkHMJdrRoYBihsD9k/dlupUmoaUU3HdTbL51gZdsJDph+vDmrlkeB70IPGCBH3Uas7Md
tM8iwPWgmCbSOinWbgRrD63OIgP0qfWA6JmlxewWv0BuzRfbtxnS84tnCj4JDIEX2XT1vpxLRv3N
Oem7zy43S0b/72mQZVinyVMWJFgS+gJcDApX1tarznDvk9Fu9qK0aIOSTD+iIRflEG4GMd7ZGlMn
AgM59dlet83FGxlscLi+T2KLXR3CM7Yhp3ltafJ6sXvpJnpX/rJmWS6o+ig5miTae8ykaK05vwcT
GY4lm80UiGRjxT21r9m/BEo+DWpYwccUY73AV8nHKw1avzh5WK14A8L3ov1XNAejJaQRkBU64aMc
1GNvG19RGDzxDBOZMLK364cpZukp6q0xgZSFIm703T008lMVuweixzgwWNuqGN5oMNm++Rfxc9mH
TAj87Kmqpmfdze/1AO4rFPkJ9soFMmO/Mnh5tIv+UdDAEulvhCFZbj/aGRYVvwu/hWuqdarhvyaD
vVOpiaLG1eu6TNW+tCtUrgopyVeMlm4V6ujXPJh6S+RgkXNVJsaDC8uGsFQENcwre/ub1sR5dvEp
OVH9Gwriu0NfR9bK45Txp+6RobVexOzKd+Hiq7ck9V6ZWtBE6+kgQ0v8Q3Yse6YIHsEY7PvmMzIj
LL6+eWcWxlUKTM0kx40kVQZMChHEQbtzZ4qG8s1o2W2rsP69BGRpar+FItzsdBCJnaKxv55CjqeO
+mCY5KwHGdQHrArYvLRG12aZVA/jdLQs/RN1nF+yfn5oPYBqUVKYG2QzNMvLvyZtUTZX/QgSh4sS
NcEkG1ysycusfhsptqM+a3m3dN1ZkD24YnJP/6h4LlqBcaxB1FYl5Alg2l5LoCxT7KfXNGzf4xKK
M+QCqMN0U1fMkr8FQ4ED7ieIuwU85oS1xDEYRCBMKDYGTrfNbPB8SoBnqEFpgc6Wfalm+qymD09b
J+ZduMjozTo6xYF7F4ye89xMAD8ylHoV8gqBGo8kCcmcwtvyV6L7WdpLwLd+RxQ152ZWPMUDXpE+
GvZzHzcHm4MYQXYp+D2bdL+oRr5eeZwvyZQRjJ/V30wMhzxE9kTQCeurZdUbHy3jam6RVpGm0p1S
QH27MagbuPzhSxTk9XMnM1oojtJ7ys10G/awu9wuS8+lOz02zPMuodP5Fy9trB3eEtLQSae7iCKs
N7GwrqGVf8fany8RPorjyExsCP3m0i83QZV221Hw8uLd807W4juZxvxcjbTIzXougfhxQMyypbO0
0PvbvA93iw1zygtxoH9270nUc7eboIfVZBWbonHDfeb60ylVNpog2vqxN8C86tlEhQN1aMgU/TG2
krvbjZhQ7hkhSnNnfggY3ENjGBZXIqJPGHDhZQFP7XJvXEJRoXNpVL9WUzmXkc0QG3gPsKIaQdT1
ynymVtXPPv5mc34OXDJIc9O1zl5fkSPfMf3SZGa+dGIsdrgiqBKltPaB5C0Xd67xaFevcV9h918+
8GIx7cQywyfec6UdFzCTxeW1cSwU3ZlS810yJ+yrHtVMbUJICDueHs8qnUuiyz/K6dK9bbXeJZ9x
Vok2PXhM6NZeo+a1mSD+8SP7LvRHZHM9yQpehi0ipxO8dvzB2YL/7fYW4PxVJwF6DhrL/RQaDNeL
jkfTDIbniin/ZNJz6cK7MdgPdk18mWVuLNkBBW6YdEvIPo4WFTI8TTjK4PGYeyBW4hJPbHFQ5xEz
WgZRAdlo4MzrOTIk0B2m3jxE2j4aIRajhHIil0Ke+1GzYYE8D5unbrYTGoECaB49c0x0DDFmAzy/
22+ChNrd61HeIY/pNlxmDktqdDBGOfMmbSYEo9uuYWdKFd9sm/HO4ynb1x6NeKOmr6hUF2wGjfoC
8QAmSudE4qhBO05RK/onklgfgFMdBY0/KigD1ID1FpicPW6G3r520rUZK8BCnPxg3+DPYwPdOoHc
CieeyFppr/HY+NdEjvl+7tr7enYus4KUPvrtZ6aNn9AZHLSkMCLjRd5SQWNVBU8Eeh2OrlF2zkvM
xxSBxSoYWWHm/tuZprtZl3AhNQSpEEoOCZlELFHD2RXbZompJfWNrdvG6TYopnhBMvzNIiJfO7p5
SJzGO19G5+Xf7LL7Sh8KYBM27wkiMcaaSTvA/Ymsl3pKp/tgMDh9sv7bIKrGKfkEafBUKWM1ijhC
yJKh8CJ5ls0Vvj+zMxhMLNVOBZsCAdQaCgMI165fwF7xdy7BoYT2RGtgquarTH/npRsSeFTSQPUU
2OWWuFSnRIaZRliKDc+9ZmWzALywZMchTbA2O9F4hftnS0Ap4IpZQU1mZN47Lhn50MXDRxNRfiR9
fyhjDmzzIC+hhOCqC4dYzX6xTIMUDCmZPAHhJM7smGqmSw72yMlaFmRkArXaWc0QnWwv56o08+4J
CvVBOj9RFibU4CiuR0ar50gmD72rjWPETLqLBZEYaYlPKRFnJcdgUwUxAqxcF9uCHuHyHje3vU1r
eA6z5jx1YteUbBjTGByTvm6PJuYr6ToMe/T8mIv8IWkK70CAD0ghn7jW0q0N2Pj+PfvhqznWn1xC
YPoMtJ7B3IZHf0mPrujkWVb1ZjGF2nt9911KSVK4mz6hKl7cJuNlkiAJ+zTgFEx9ocrhrSXHZfYG
VCfMPEaP5qxHUkoCwHbtSSYk8/yr0W1PW9G9KBP7gFNzoiKRBF0SbB2slPLE+yull1c/uLBaR2JJ
yFWocZ+XzrGfkdLEj2WtHfzj7jmAh+IiWmYq4b7nKCJsVwc4TDSG7tL5FrMwdmUW0ENnIrFNx3oT
hd33zRp/e8aKsiNFO71PMCZFClvo/Fq7BxOq36oO/LPiqd2UbaU2lUOJmAvgmRmVFQpz3J+pzzy8
pUkROETLhO6jJgdlfbNQ3Mx+5tC5Z483+DpyxyWl1J0PLor+u9p5ut2r7VoUmiGeVjAFiL1LahCd
KBRQSRPyohOQ6HYIEaxg7w9euMeGQVUgA9JRVLUJGxAmTimvvsncpCHpus6IRAoRx12rUNl8L3iB
rtndrJlmbHzHU/HCWZ+Z2ZwcmL2cM5FRbOKmqbLvZIjNg/BoBqtZbDM3/S4dRKxIWgDOL157oZ3d
MDDALQskTBFXAOBTzp1zV+6T7QJsWRcLSgADOCZNZHqG4+JZ+GXXAzZvZKPbagJ8FzHgDErMc7H/
mdOMW3PCfAEeo9fw9CEXNtExt3nG0UWdCoxWK4UDtvfQzKb5i9OM/OgMqzE9k4NT64fepuIC760Z
ZaGWjFpCi8OoX93u6ZPt+s+SmrlNsY6d6FPq6CXuJlY6ZkjI1zjt9uTcDKHx19ZApIsGmI2emdBk
GKhbrCHorMD9GvSugLw0OHSUzB5ETS/OGkp7JQJ+RtbITZIghRgsYP1SX1LX/vIF6xGg+LsqoaI2
YWPFFut8wvwYOSPXgntvDA4vkuU+NbxJJn6rQBkvED3DdS2nz67nLEbeB7tVyovtAF5LJklhZKAy
U2qzPDMMI0EGBhR3agTANqLwoMG59xEX2kUebHqRfN/2k7lZ8qbK4yQftOX+hquGojbkW27tOxIw
ORAm3yO15Fjqj2TmtROVARGoKrFDI0KBxbLA1u8dYZd7rx6Lswyh/7QYCFTfjbsi4ZAbWJTzQT4Y
r17SjadBOIfGNO9m5alr2/TdtWLmDvk4P/pZOR6XGtjLh+YBqjQHh8n57OPBedCUkeZotRj+8q1h
W/oh65YJz7xh1lZuyAaXh7L3PonMzc+3G0P3v5LEiMlxrt0tMQAXI+5NYtAn5NWCQ8gZ9t57MpAH
jmzEuk6jmR6iGSc46+gTw3a9ny3zqXY7b8da4p7tPjojRqEeAltTc8Q/NMH/kHZmu5Ej2Zb9IlZz
NhK4uA9O+iyX5BpCkXohpJCC82QcjOTX96JndqEq7+0B6IdIpCIkuTtptOGcvddu3/3CMIO2M64J
9Nawn7Wtclkk10Glr1iHZLB/agQ8hFm/Xj/KaydnxplmkzFnUwTlU95NPmkUvU+CPKfZqRcbBE76
sfcOoi38PUV+gv7Q98EY1MNC6fII6g8y/Sq7NYbRCgwTOsLA3WNjQHQi2wS1ntRMacbbjgZMX9P6
40GMgaqnP7MRJWgucDOwf7w6OfkdU4ylbAkl7p6OJPLVAsRYUtp9zU4GiQObpsLNn+3eqZDhfOOw
80KXSGVWwwm/F9oh3lszB7WEL6ncH33jSY5BbJdi1D1V1/6Q7IyDdmIOuk1ElFegNvmWD7mZ5Tgq
NIeH/XOp1tPoIDj7p2C/W55+QV+C3j2b23bTTpDgUEYcS0HXn8raCJ31odRBlqhobg86lIg1ySUc
TRtFB/g+Xo3ZeOjGN0PDcB2xLSMnk/o3x0OSkYK+kCdcL6htRxbV23Vy3Z+aQptmG2uiIo6h2xsG
fE80EbstXcWvCxvBkK0raz0MFANAUUoTfZcwBBCmGN+A76aQZzLUahs31oBYwlMRm9aJQiauOioK
PKspWCbIqhk1AyYs02CqyZH79P04sOuh6ZCQ1+SJI+GBJOo1yUmK5HM1//dd8VlWjCaEtIi9DQ0g
82o798bn2Oh/zAwrPEqQVP4agrqk6Z3h+Ybp+2IQPsmMlYPgDipY3e098dWsj94xNZKfuOi7sFIY
0aBCsC3hm+pe7OfS4egbSeDRuf6tY2CnWuaFumTKj+7LhSjtzlUXStdzIMDBEITRb5wYkQn6gG6l
0HMFsLoY5RPn+HstxiAo4IDdZvKx242IItDsM5N3Mwe+nG+3JVs+DCKUKs3s0+/my62kjo2EGHhO
8cgkakpw2Rxqtnsn1jolU/uyi5qVcpGXj40YLimTzEYrP8lWbLER82kavdwukKZbezmUUZeEDuVz
Iny4j3/OiYM6aUaudr7KPomJgdNoYZYhaSg1R+tcZAgoHOUTPsrT7s0PnEmS+5Yu1Kakbvs2jkmL
W6SOd4WAsVviOdSVt5Yzhu+Ugs6hJSr90av172l6jv3afKdQgeK5Wpa71Hazg2MtMogxq4caBapa
B0lat/UxdczhYk3jsRw5/PmEvV5ACIPeX9BZ16T9+CRQ4OaFkFIh30Tbz3BuQB5sWkHuSayKkKA5
YOha9elUBgCPgudxHSHSGH71/vxqmtUFpsC9qsGBRHINoWLd1aV9pPbNIWcwaOtRZ1br6HH0lkmK
XaK+zgSTn7PMMqlYJMHxSPHE2bH3vkD8EgU+Z9fO39b5kOcE1YEgTyb9TET0UufttVrsn/2cfBWF
e0hUxayWQVOjqkGyASV8gL/PLdtrS1EhtNK1sl+w3bXXh6ideKGuprC3OKsVsmwe4gYWOYof4irY
duC7JV52pvimMyP7BST0QhxuC3bE2VY3z5jmSFoiHzTMaHgM2Xk8m9L7bHTvmNs+7kDzCOkZe1bf
/Io6jzHL4NIH52Xy6JMTR4WfufLLeUMuORxCzCxLxeJLbh3bWBopLH7Zp4uZehMv/mF9ds2sW3Yl
b2fSvJepZ7qTepZvNK0HWshecVi3E5NFoGuLW9mrH6KGh0GvcEt3lLqd2L6v0eFtbu9cjri0M3eG
cK09D6Ot0Y7H/sYuoln8e3P1Bs8LCwE44G7T+0xyCV6rSQChZ/jfQFS3xyWGKolB4qKhnaa2yP2N
MSEMAxFETsO0BG93i2Hjh7v+Nc/DtBmlBa+SVaXGXxuWgD9qww/m2b6HLshVsIVkAgOMnNpLtV//
Xp+RWrF19cJiRCqEZEhGLXfSpmM6E04WDeS/81rr93ZMcOCRNnUMIfd23GmEbgamxZM0pBccUWuV
nkUnqciC8KweDRXlkEqjW+Iy2TYDg8LD01S4kptXsoYNZfFpltZJ5h72sZWTlaXVoRBUFOHGI7Bz
+diLn83buTw7HnyqZD3blxo82Nr55TScVKKS9TmhBC2Sxt8XGoGN7Hx+jLDnNcnhjtFPXBmWgZs1
1wOpzgBaK4Vk7kUk67UdR/GyYIsgyNUQwI9o7mDI0JT13JpOukHe5rKKy7VcQbYGnPJ2XTYZHDWe
9GWPRUPbLi3uM4D7jLn3mjsHPdV/7TDWGKl2BdQaI2X36ZrasDXR3QWRtPW9AWM+JJTj2VbDj349
ZRVSnPuRWJs0Zpn2dNrliXrM8HaHxZJ+KpOHXtruflgprW7OtrbFxYEBSR5iJP5oLBckJYtPyXgd
j+rGR6pHm3f7+zZ346Wj0GCgYJ/qwwhWn30jt2yyrGevbbJ7MdvfRfkJxmz6SRtUn4FKOhVC/AJN
L07mI3jK+dQaMsf9bPuhQyJTgKwhf8ioPUA4bCjCuGJNE/PpgdfeM+2coFKJGfIrdhiFkQfhvjN4
go52VmyVP73mw5yEvswR4cwdLX69TwOKh6CzgX7qyogu2sKMZYr5xbPQRPHw49YgK8pr/eUwdt2j
wXs8ZwIh2+zIo52qdifnh46K14JuycuiH35lSJjacocOx92PMa7BpYGnATPCAPSN1dSXu94aWGNj
NkCYG2pw9dWym9r+EewRppY5L54MC+VNzfSNkYZMSdscskvHCZ7EyTIkCrp6nDgtPi0IOAf0JH8i
ff7HvzEKuv/8D77+VWNLS+Ok/9uX/7n/rlciX/cf60/987v+89+/5If++qUryO/fvtjeoH7X4VvO
T98dB/bby4FIWL/z//Uf/0IDvswNaMCPLzrEVNV6SUPj3yLSfSJg/sWz/1+ggpePtPr+b37iL6Cg
6/6DDCHHdi0TIoPl+GBJ/gIKCuMfxHx7GMSFa7rY+8GG/QUUtMU/bMeDkCB8HaghcIt/AgVtWIOO
EPCBdIO0spU1+L8+/V+AiD+v9v8GGPE35hUIHQGijV8E08V3Dfdv1JReZLrWTxpgunnjbNbtnEEr
IkSgbP4yTvJ9eCEwJVyYuY+4gv7lQv13tIq/cdF4cWCLjuMZAEVAKhp/e/G6cuoWzAZx3hPMYZwX
/RlUP/J0yrF48vGSe+43svr/z5ddETf/CufBYjzKlJeVP0mETUrg03t4YsFMMbw7O9BKyv/LS/4d
WfT3D/o3ZBGOcILLRl4RLdWwXA2B3HMbo35Pwz778X/+eOgQ/svLeQbMNjQ3pi7Q0f0dEtkVWoPc
sL1NqNEJTcMe2MoqlWMnVXktu1cyFKyVX+764PNnDlwXv1REfAmn3NA5xKeCniLTIni4pK8G1UxD
VbXw9hdZOqAnLEyWnT7AR9XfIjEamxor2G4usTJScmQd3kzceBiyoqKmuTpjrLLfE+VDflcLeilT
DxFFDhZ4RCwuqSfp0mUh7rkqdG9etpEcH8qEfa0f7dp8IuzaxpgzAWKfcYssnBpgud8TapucIkR9
YGLfchLnOd5Nr5bH8Q787vMkiuj5MqQmZ4wmPSi1kGkvdOiMlIwMql8HV35088TIs5h2cU7X1fzq
6DAcq4EQ18JZ1TwioAZ2EQpqv+OcCNw90oL4RQDcvRkRDepX1jeg/UvatO+UD17V3IRd1100R73N
Jvhb0XNliTskt42CRG7QDlcUzN2OIKMFhW/hfsItbTgYgY9bRrtF/atep45Fp2nkux633BjU51Wq
7eYZwHtZw71woT+EVn1o81/0tL/Jd2ih2XMnTByMrsmvMuO8CTyvDIxqudZGvW9UMW/loKItl+2g
tfPPSju5SIugIi50kBtO/gUG2dRYmfLp1rbrd0E1OEtp4A3zd75Mr4mL7zZG5yOn15kQEZLiGpJE
0YTmYvnG+fwaN19V2X0MXVvQ/l43RVmnBYMWzHlWboVq3iNci5pwd2ZFV89yx1enKb91Va85oUW4
/p7Sml712XmY60e3ZUOcdzYHQTJoG4e6FZsWuuBPGLwa+AYYpCuNb6nrrW12QNfJ4cFmpcJBa2jV
rv2xwqIyU3ZcNQ+jt3LxSqFW3RyJP8BAXtvfGtyVPeLwwCYdfJNrMEzI6RVZ+rtbt3VlR6Mm0fq7
3DIwe1lwFcxC/qRsiBi77r78Gs2kloiJGGSix3K+W1usb70gRaiIGXPm4gZkxyMmr0GxeryR1gaS
tFRLGegjYlU9My8F/iBkfXmQtLxn0VVX35BPkILYkxjGXZ35mOc0qlSWjmyz0JIjwoctultqpS3j
p81hkCfEdRI8xc4GEmOSt5Ihww+MLfFm3GjfY9Jpow/QN4/8LhhiPXN8xMVQcDEbiv28eh8aibqw
Rb5i//9z+FZrhkiEaoTEEqjQXnEFWEJWUdwtm96Gxo6ZdY3ExFWuGSiSlxwCn7PgHHHz4zpuiNN9
yUt1P5sOOXtF/260bhwAC9jWNY12W/hQCXxCT0YTN+6E4hsG4nehYUafE/0wDsjD1XIWpsiOZKdS
M7dIgs7lI4IzwBdDd4HD8KpVEgs4aYVERHDfdDIumHertTHAeZjHsEjbcp9l0TaVUbx11ieuRo8d
iD21h50/YuXAroSpzTazw0gZZTAb7L9otyGR8HTmMTEbmv5dGv0zPPZ7YvyClWYSGOt/LHwnQTcw
x9tS7nxXvY6Ca9w58l2sDnXhDzjpXGI+/Bm6bUz8q4aaY/wRjWRPDg7q6xJQHYXpyQ6YP9ekjAUX
cXlch5NXw5SaTSazuE/RxKevhfVDtiZJqR4BWk7pXp0a06LLA5kQODPXM/UyJEGRzp2nSAF8hSn/
Nh2hApi71RyCAnxwBiLnC5ztZcSHIvlVd3mRLLa/Ed6StTJzR2AI18Gk4EBGT/C8+Wduqr2Y34Tr
MBf7/mGx3KfEooXJG+sn/rLy62tqQxIZ1X6Q1atmEnZMCRfVPylm689PC7nAon7zTfXajvOr9Nf6
c/RAYw3bdorIJc6m17W1hejheVjaLZMqqm6FkaXmfaJxZY6R5btMnde22o5xQ4KPtOAbUXdwGI3M
ZXSorKuyi6uhl9fSb3/7iwhHfPixuT7H5JptlonL1Wn5zh4RwOi0IANq+JTJ0QHbWnmKlu4y6FyK
cuLuDHRgEi4rylIRkM++acBncVkT5G2QJODrE2OZsv6QWj9dZKGxavoI0aiaftPmZO7M0peif4BF
0y5U1XKsqMyfms9Hiz0CwiZtPna+pHs1v86QnXmTnPhxGGxK3HoAW5bbBzQ0hLftkJxuAx403Dum
I1zdlFl9skZ5zWA2WEfTmiixrv+DFZnAEJP0pIwb7hPjsdW78irs7sLS/p5Y8U+ZYzpPhY2Vc8nv
oCJvBgFAxE+pA00JEYymtR1k8bkYbhNk66xGK7PeKCNHkiCXFhYqcSGpSrfEUAa1UvnVU3I+1A0N
/r6J0P6J7prNFed7H0SNJ901wgVzI+l6RiLnwFDlVVY8FOakHu06gXrTXdrK0TariL1YV76kLy60
Uq+2Vg9ITZNn1ugztzAKs7HmHI4e01OvDS79ne2YyybPamJTJv93H1f7ErNhiHClCQ1g/J3HRwCe
hXjfQUa1UB3SeGJPHlJb5NHzK0nkQYa9e8ssq+2bpoTnlCaAgrBRzd1ZqpcFYZEu8ofexD9WuO0S
epP3U7aQSQeTwOME20ErRpwauF4F56Wgj7tiqzv8KhbVr85Ztg3ZByguDBbA6S7nT92jvJ6jnpSC
0XxDNRV6TrkvRrY1UTacVdYP58xFDdM6u5He892iQXCyB3gopAkQHOT84QqGclsrXmoy35WBzL7G
yZM0HcX0ZTiObgsJLvYfFjldEWzgjh5QS0ck4+X0boJRdRBEiooWi8WHSiqPy1m4Jdyh/GVcKJqb
GALoFIOJrXMCbNyFtQJBO+EIms6kvSYg2TAcarInpyW2V0ME8AzVH7O2sgKfDjB9uStA7E+bSIuA
aMZ3rQdJjdaRqzGPh1QENYUhmmLK2zDxPWmjd5Q+pfbMpP2DQAvx3LQTsJMYa3ETlhLzhj4s3kGz
5Z25tA+Wcqtzt+Q/Yo3JZ0TSsSV5ekuq1+SM+sHzDZBRRkNKdIomEJIn27IIl4+xBpHRlzqMnvq1
CPIbM0tSfnPAPxGSOffjC45nmzLcKuclKKJPdG/Dn9NssaZLW1FP6b6Y7dTZJSMxtmh09hOeJE8N
iPyGmkp29IG1e9r8+SbSFkrA7Bzs+cHUljt/St8RK6WrWxwbu1WA8CEREQ4SHmwL6gd+uHiXafqb
FkfICvrm4MKfPCyEOqOgbNbWWoIEsUdDzSF0kyf2y2ylT1Yi1lC+MT5JIlExrAO0svyoCo2a7Q9K
W7kn6+jepv5XpVS1WHuzlppJmtE0cMQRTMhn5NnQqUhu3APRMpbpaxQ8VFFiNJcUXjQTMJuCPuoR
JONRS+JGP/Rm/UTaE7uktvvV8WhS3PlCpIYPdkx+2VhbKSjC9MsKfYWbLKHPjjfM5j7a0kjPnelr
0UdjO1UFzjZa/JTlcp4WptxWI84NSHD654hiokiFl/K8RJeUKn7oT7tISHxTzB7xfGeohhTgoaKm
bZuASKlUrScJY5OQkwmgAGP1pEWPhfMVF9zsjgjTLX6DC4rmYotbhVBwPE5T7aTb2YvarZWmn3k/
FqTippxAMvSCPrgk31loERHaG9heHhHi0QMqbsHBCyJetoNB/18z9dfUAo4dm4TWcfoK/KIFWaKc
j5JQSjZbR0y742OZzkwDDkrZONpHLOG7bG0+WKr/TUIpG7cp/+RUhKTUpJbWtDZ74RJcjUWVsWli
VnRk2wxj2KAWUWrgm3eVbv5YhYxBb9C2vcGTjfoewpQWWAllXWJJaGgk5GPrOKLXCjtkjGTvG+2w
kWj6IH61WNcz5qPeDHwyBbCvETdXO9adndLfr2gXtMuRflsZDGvZfrLte+LhvwYOrHT0aD7S7l6b
8yz6tvgqY/N3RbzzSTpsbaEJkhJqcl9dm3yDyW2PKMTyoNOpG1OhfCvc8Uk0lJ6NWqwK4uQYe/CP
CzPqrzIh6koYapuIjH7Q8NuRU7R1mo6D7Zy9WnqRwLdW6sge9d6h/G0WkGNSz6p3hjm2546tBSIX
TW97Dpt5tmVPSahr02FB7wYOG4Q3Je6A5UDPd+6M6DUW0c6SE6KCzvvZ54YTSlt7ThvxZDajy2mi
7PaFtWrVQISjNWHXTFsOlReb2Lnp9lF28EcnvVhO9BxdkBc5Tx1wREQGuCaw0RF6ic69dqiWj/xs
BqylBg+HJag68tWnWPokNEjEVT5SlRhzREjrntlm3Fv2Gwq0Hum4/4x/pz+ys6J/N7kRGqSVj+qT
McWIu2MjXO7HiefaV/4DZHxO5JQMkkEBSu1kRfPD83ZYdV9QKcBKmD5tWeC1pEU9FPF9hrHxWFFQ
jQpXwaCcPle+JpMiz5mB9marooqzu0dbjKvLcO/JdiKuPBR27B97hQ3asyWtBHfiFNf1dxPcv62d
SXVwcaOCOPY2t1Ykp02Gp495Z4olzmhH249qHWkFQc4ok/dWa6LzdXYq4cQoDZ8CMrMldVL0piR6
nZDqkVXNXh/S5bzjViUE2VOBOFSejrVMwNHpqDdU+VYjRgFQmsC7ry8HorHOtWoufYEf2nfnvUmr
UKQggxJ7gT2V7Aha1kO3sv6ojGYrDWhPI60BoSXvKkP380vqy8lmV7NpnPajtmGXdpOBMsw+tTqs
PFBNizdBmWrh6OTlVV/a73yegURxDX2JaT8heof5n/FLvfDgdtUf+oyhv66M41w31zrVPhqMe7Sg
OXyVuLLH2Q6q0WBNY5tDH9V/6mFhhg8GcVSMWPmlqxz0CLijjVlBr4FGTXC3IOd2IOa6rp8Gh5Ns
1Ndrkmj+mVlxt9ErWwWzjfKdl3mubCqH+erdj7YjAPfQpeV8FwnMRpWOivyHNolqv7hOQkJOeW96
lMBSlMYAI4ttWZHChRSf1JZlZzfDNxFVT2OZPIuKpNu12egWLUf2pHJxBTGpCu1s6Y4WloktaVzW
b2A3zRBUX72LvK1JPWpDsCpOL5EHtGOWcwO+tIh5B1zdu0la1y61L5YrYS/poKGzhqTAwpqOts27
KVzvYDv2nb+gnaL/cdEiKikZt41drfXY4M3coZFc+1wlOCnN3tucUEKRl7uyaF9JcGqCCXFXtIo5
cQnZYdyUj+4qYTCoJm3nhuNdD4opHNjYgy1hEowa9K3t+Nhbk6Q6tLbpdPeHyyYJ3poWlHLNf7QH
F9+EfsTpQif+MCN2AXg5/HYTtw2z/a0tXjVcLrOL2SOtHWdwnWuiH/RrWdJXbI3oVCCG2qCRLkqy
YN26FgHV51cEk/5uPd8hWpLbuX0jOhmyKZ0Fwkh3yDjIftFnuvOrTLRt7gfB45jMRXJXZGx/Zls7
1br5VKjup6h6KBkz/p6xnO9zIX0mFEAtVuruZ5EvuwRTwWAYVaC6bg7nlClsJc3mJGLRIs/pBU0j
UTQT3rA0wSNASfAwlyun1King2bJAB0mrvOisd6GTNwNaON3+IWrvY3k91znE7pl2taW3mjH0cme
MOqWx9p0rlZrWeeKTVC0TvU5qGE9qneobjueOZgR9IwNBAJUfq04LoNWwz9h6Yhx5sX6TDrQol3z
YAqMYtYqVfDnGSW8kjtTCJvH2b8gF5LHQRXH0TQfirZ2zhO4Bjtu1f4WNFMCsZFjQsEJxwrujD/X
anfwi0BxTMsSTk2+z4LtdAlb3Uj4lNP0JFRL+1Yv5b4cIDR6COygu3CEN1Z5hOl67ORE9OhbNU6P
zgpuepXGLPBxUMmEA/MwKfUWEX68cU0dK9+cnG4yrFpY8tiq27yYvYIal0fSo6KTS+JXJ+t4j1mz
D0azLLbSptTaOm/AmK2tCUtGuvKrKbU/CghHuOEmTLQ5q0Lh+GiDuIAmzSsD6xsbSm/X0C+M89lG
85b6+0pkMhiZe40kcqBQ+D88B1kudEIqzAjHtw75g2vuOXiNUzHLswsmPSE/EZkdK6aaanYseZhR
aePKVLubHopRszHmnAbiqkO0dc0l52XezePQhfY6vvrBSvckO6GwLVuadYycQqMDOne/3MimXOeY
P3A9XNKi2nZxmoS5jDka/eFKQ93FISfuaT9JeaxLkBa9oviIh41nhXzxW6M6T7Jh5zhsy8G9odI0
GPMM7ulMxfeLSA+KggXvTGr2pbC0hzEjOnqa7qrKWLV+Zv5oN9onWbVpnIvQ1JsPX+I9UsjNaAvW
xil+d7Xf5kJjGJYRXiOEoohcEx+TGWQWa6SpIHBZAb4skAddDAnRYZU+8VHYZQ3qClXzTrM5QPiL
4QStn39VE/P77LfZvnqFkLxFmRUFo6PLTStaQAir/iHHOTzR/wusVT/UCUIs/YTynMP4g3iP/XBt
dZuV9nITRqWWcgJIKMl2iYBOCXIhNtKlEuRDmNPbWFGlRUO6/ma99146b8ZiAVo3N/NfSk1Qjefy
ms4fS+dne6ooF1fDYZDQ+19X0RR6QEAw1UZDMAqKyPHppK5FwIXaeK3aB2XS3eSw12Pgr19VD+M0
lrQDAOy8IcNa99amC4nQfVAaBeheP+KXCcqxfNG+nAhZ+dKLANGLCObEgcuZ7vrGQgKl2TtnTHYt
eUqD3X60znGWORLTliN550SfbpTuIlSybK52vg1CyEdkIlKDxrHrvVmTdSYJgj7rTHBob9yBHt50
oFJLgmB9xafwavmRS6IIoPkizXXiYdNtazl+kVqG+Mso7l0o9U4es3HPunlbP03uneXOSOzMSdv2
TskWUbDm9bguG7e7i5uIpu9gvGgNLGsPCCGIIy6kRl6Pk1xjfIaOrA0qA4AH9dx6ixDb2W374Zkz
TZtBu7JD/WjQ/cGNecti744+wbUzmOyUdmpSusaLKT+mfG4C1dQHN+Wjyan+oDD4lk7Wy6LZLyoH
PNWri0bPcZNbPiqVBuIzI/4Ds+OzrVV/2JK/yDV59rsB/L8DkE6DmuRqzVPRwBDtWCzzxcFhgPCE
OtbPm7qmSf27krGA7Kn+Raw8CkSJjuGmAZx/lIbxDlKVy2Kb5L6w3t2UKqJmJidAMmgJ9XMgDP0p
o6BzjXGHeHHOVzouoL3dZiivSigD8ZRcVvGFwbEWNtIUloiuAsd+ql3bfyYWGQsmh0BUcgR/gkic
Oo8g44Y9t0Obxc2kG4y9iSH7OPNIkhYbjcTIS2+jvFIgt83UFcbyAVPxu0mSOAfth4760jazPWh0
LgGqcNGpn6MrLKk1me4l7zAfzJ14Wxyi5N0xDc2SrVOS1GoLCDFZhRM3nfeYcXLX44FNJ2zEm7wi
WRUot0NeEVNFsEe2dHq2SzRo7Pk83XcO036KI35TxhnvgbPfMqPH6YVooMfVz8Zoecg5qejNWESR
58yg382GnIao96+q3Ovltxr9z8oDI4LNB6B7+8c0Mlv0WC9H70WTE6+XoUApfHI5nBjFDhsjgir0
wgtwGdNNzGZqyuvBtrcOTkSao8FjVVgGKtDy6q1JdEPGBDkl9YlkUE77A9sSYYiX0YifkPtSQB0V
LvPmdNuwtOheYF6MxRnLUldlEk21eJyyqr5DUdJcXf04WvqPUkFv6aTunpwpfcuGNkakR9YHweg7
rdaTc02vjiQn99VplX3AXkNZIN3DVo/OJXsXmxZT2zbmQZb5E3KK9t71hmON+nO/kMG6h31OGKmG
1Md6Sebpq9MQV4Pin89s9uTZwamlTaWP7IIWTMRpfpgWVpOuZtGNuRFm5DJTcc08UaMMGom/c15L
LY2PiEjig/bWAjTBE3JcpHdClA6VbN2n3tZC+N+Ic80nFACsBpN7Hzss2ZCF7glf52ZTVN0WzqW1
PFx8DswKrREvN9WinBIoCzhF06ijNzrRRtS5ebeJHsVCtelUdO0dBGktirvb0AXQxBFfLxwYTGt+
H0laFuyK3wWKwtAmE1cvvUcdlXpY5uM9yFH8WqinBPIsGOHj+yoe80ZEcLfnnPPKb0ty31G5ydSg
rtw2v4c42XoRvxbqIRDSprbIxUWNu46GkTQwf32P9Zrr1+ZL2HuULtqaowWTVtBmdR3WVU1PbKYQ
inrJbWj3Itwgqx3R0k24leA6xQuw4Kj33CAllupkZv6Hr2iTohTaNoU3H7KcHUAmSD3RDUx7NTDu
MLKpdxRjdB3sZ4vCIhyAhQJdsUUohwKswAJIdThBSLv1F1blpRtofcNN2nGFslHNJwNKSFhVSwjK
nWfQKhf2J7xJk/OGCRb20MOQ8VepEGcvcJC6tvUm/XdqQLHxE1+cRnEyeveL4Dv/ZHWxvkEVYIWJ
6Kf72/+hVDZCBqpBQ39KdwQJwJElYBG9KaJanSWijwk4tMlQ2Sh2x0GDJo5E2uYVU2V+NPKDmK6m
xjOb9SVxBUnXEAg5w+X3mK1j481MozP9yuJkjBpPMtF1q9PEeMABiDpcjSSAo2lMMoJqItbHg9Sm
R8JMYNf6ZfrQ68V3YbPKTK4EvMz20Y3M4mebWXup+3ursP8ALT1dF2fmKJk+JlRmdvGSfVW6oE1q
enRtDDKxhugdb5Og3W8B9SvfZxUTeq8Kdo3iUiUhdjR/o7l9du+vNph2GbFqpO1bRTrL1uMwBWIL
EheOjeznzDvnmUS86UjOdk3shxhUIdV6uPgdKgtma6H/a5t0L2r3l6IB75gFz2wDUNPBCV6pjDyH
un1U64KGeNJqpM6Cl+F4sjLCL1LSrY10/j30RDj1+AbRRTyOnCM2TgoUp2r3lP6/oia9aH21xgrr
lN4S9HylT18jjVH0ijh6i4Evv6854RZR5tnyUrcIvSfRffv05UMNZqdNvbfpkU7SoEdJno1skGmt
hnaWIhUUDkwpcznpeb3wpjjuEyL9YKTtXUPuOj3CsTu2TX5fNi2EPhN+vZN3BIXTwDKi8QNaXfUy
DZRi/RywhuxeQWzXR5UirGTHujruIMv5ayCGpZ+iDhg/hbF7kc+rKjme9+xu1ir4NN7ZjZ3AwgPw
aEevJsczzFcOEaHJi2HLKGTh89gGzvYx4k8tq3u646fI1UH+CojGceVd8DX356Y0PooeKeMEqn6v
GI0QKtnLIZZctiSpy32p0fy0q/zOyuffJg2RcAA6ezKpLe3tvPpZke+Ndm+iOESXf5dMu5EogDOa
6mMX19HedXp2R6a5nzKNwbcs5Bm75OYY8Uh7V8MmqlQKtzxetRMGolJBoXSu1HOjk6bnOiyhbGxQ
QtLr88TSPgkbEnaLLLL2H5VJodMlLJiuC146zcp3fTY+5LYyTs1SkoaQm9sKFPIh5TxEfLi3IyQB
SEFscOzwk+50+0/NKn6yDMCvKNOXf/6vqTPADGy4OvVh2921VXf/54/SP+Sfbt/b9nKxft5+Q6q/
ZJG5KRArcLKAY9zbgJgl95F6PL+WQLZ0Z2XRqx43DpzZy0uVevKhUMSgGlVs7TnZlAEcJx8FyuJf
fZ6AwGqMGfpE4x8Mf5drVQweMn7wQQ5+PLlLLXG6+hHxAwyWyvysevGdX+dYM45pT8pHM0cPTafO
eeIvj3yG9KQ3+LAyBwFsOmxQ6vsPutk0+G/j7RybJOaldI9JVckRwHw7DvNYqdsCYVtOf5/XezZY
0BfUzhFYo7zw77BLHSunr3dZ0/yRJ3lPJUH9kRE6X07ReNEx5u6VByqQjAes7b51iaUN7rvgHlp4
+6ZGDTv6+hUK9zQ/l+W091OuSAklZWOWznhpa3B34DEPDanuB5MtU5lVu9S3zjKNcnbWUN3KWu60
vH6dTIQZWVSCIrHZQVoTd7Ac3voaxk7ePM/go7aG2T+6EuSwckksjDp5piYFUG/BzdIXo3PSVqJW
YuT2kQw8FNhYN/myZkLoQX3Xvyktskl3ije/xq+eip1yoobbewK+R6W0JcErO+vl+qTDXcEVO6VP
EB/uRyXEJqFyuDUIxTrRxT+2Ot1lDGo7pOkcfVQcZiUW2Vh3kfRBL0wQMBNwo7ydEFZ3PyzsoOKu
v7d0EzLg4sM3n4hx62irUX1whldUOhkH75msIrM5UgDESKn7BwVVnBMpWLH5e4Zm+YagYoPl70Q2
CFHjHdqPNKHb3FaY1WaHWl41YsN0fXPY5RWDHbXWpi0AiQxdQuuryeMttAlzM2g8/3nTfC2JJXZN
4j01jaIy0dDFbWda09kqQxoTJzv/T87OYzlybMuyv1L25rCGFoOauAJc0p0uKCYwSmit8fW9wO5B
JoMWtKpJGDNEugO4uOKcvddWew1eQ6lvBuIe0Jh2n3LYER6AK8Gid2eM2WeoaDetG95Ik0FWFKg7
zdC29N4WFIYoRgKdmSpLD8jy4DI36YVBrB3UgXDRuoxxQfujetaPphA0pyYAlyJ7FCxFKVwAZUqJ
sHF1cB2dsU4BOwlGAiqV7haQL0XjVWmNPQzoztaMmKIZB3KnrBNzi20YBHAlWJsWUsq6AKa86TQu
g+GfrD0LinwmZhVnEEve6Y072n0kK/vQzU3iV1rtkLl02EN/XxWqe0APRcSMHIpHQ3LTJQGVqTPS
7UHhguS9xvB9L1GHXGiS1t5TgW0WnaAJ9wouj1ZgA2d6SX+uVVrrpVAHl0IlI1coC/HSWMWAm9JI
rkh2QBQaGRtg0n0xn9b9WnI5UKm8YXM9dctbxzEGZ2hU3iDgMMK1IL95EPzmvdikt7qgiZSTdXST
TIzeZK9EN7HM4znly/CGaj6eE+Th374MnJIUeTd3oL9Us0m99ikigji0zCsTEwX5KjeuyKuyOVbV
8ojHeok/XKbCjTzKLFEkfv1n6I/yAWy2uOyDxyYmBCjv6K27lkBrsRCOZL1r60CvuoPrqe2hroMO
GnSu7BqfPub0+3XRka1kJS19KkPbV1K9xUznSI1u3urIvNYdush0fAVqGCyAhlITwWW0TEzvKRxr
vG9+SfvYq4yF3sNr1NOwX2UdsOOqgZZvtjwIoc8Iu8LZTr9yWAVliee41dVlkdEbLUVp2MvsSyiM
RMoyqpMXYRh3oDuyY6iHMD7yQ9cpmR0XkXEc+cZCqO9SL9xYYRHfJxrTMR3ghNqrxXzWpuii+P5u
hEsg6mSXhYiOoJqjlFCxik8ixxrgSUkBXFiWga+jCzDavaa2dE8619wg2sEhUjb3tRdu6zIb7aLq
6NZo0RFWlNOUXbjpJ82XOzLJty39ZILTdm5mdvN63LiFoeOZCNjZsZ1iEaifUzEbHZps1TIZynfT
DSm44T6dZm2P0HBoPE1J5gIElbzU6I1O51q6JHMAqxqTO5MIhvhdUbI06H5B10+3Rw8hFkKwHIGA
TJXHV3BTEMYD7wDLtRW3IqPKBG6k6fo+ZLPJoQmCiDI0Wwm+wiylBHxnZOGOztcW/idcOtfMVrkZ
4POLy95h+E3ZYHdC2xeIWLEptgHFcwN2QjqAX1RBes212NecRtc50/fpAh+EtMS8wMkhpLGohtdK
l4qjN/TQgSiKMW2TCJIVWCMUtKPBbRzb8d6jjIAJDm1LqojuvvI7f65gxW6IGtggiYPjRmKY68dM
JV45j5oChGRPTYCLHAH+kQdnjJJMpW5vilJ0qIiDGrpG3cXkqS9JKzE3akt+chP4CVCSAVuDMJ3L
5Du6gghVFeVBCPOPIS6vPkJmRhbWuJxmea9JyuSpSPDTtKTMM2s5sadRtMyo1eJZ3YluRVEgHGBG
W90dQoveYDq2wF5tWPvd5aD76Rxr1EPW0x8ZRAuLSJNCTenVbgsRUrFl4w52braofBo2TS4nG8Fv
RWb9ZtcjL8NfBH0wNLNix87s4I1uu2oYb7TWI+AdfnbhWCehNiJno7f6Td2rJbX7FiyKCkl7qJsV
J5N4oxlCuewGlHiZ9ySIFrJ3Ssb20BTHoZ9i1LDnOKyhj7LMMchXzKn445RGebBkTMZqFYertDBj
m0SfYmm5k7VS9zaNmbB45uWpUjgBt2wIQKF31FBTsnPGvqcX64o7djbwpIx2Zxj1Ck53CZBPv/s6
OHInZ2WiC7ZfjI4RQyCMNRQErWajSdVPgl5iUG60eNlwPSsw0nvNQI4bp62+jETO0YUoowwXvMOY
yPmuGjleCMoAWUJXKesQE8Buh5Jrl6Abb8PwpnhuvIlG8LiirG8tvYb6oNWOGoZHLRuoksQe+b2F
2qyx6XIWqr1Y2npZI23Hlv4g6EMKodPvff3STj+5o4UsTSsHitVJpS0SHZ5YqVcEDxiEdhBPJsyx
Rq1Ut0jWSj+I22D6g6+f5JQ2f2pNaOC+hoC7N7HenNra1uT5CMSIcboJxhkqUfPUPnbI3S/eolgH
C+mYPprP7Zu1I/ZU9bEIrwQKvzCwFuqN44J6KhgI6rI74VBzXxT8a92pKmwLLaEwm8oqIP7UlW/N
pCevXeV26IhObKdL/Y3fuMvOOv8UGb3EeSObJTcZe9ZhfDJCGEJzRHbakbAb8oLLq7ELVuNeEFeC
cyvxvWHgZIN/R6KSdaFFKL4aa/kQKnPlHL3qxkrNFiOkArtfFNEifc8vEYW2Ym/kdyCc9ZN3I1y6
Kl7bfM+EMBE+WEdoZaZbqVqCVFHkRYNBFcPjHmV0AswxpWC3sEw7yDkxxKsQaJGNFEa+L14zSBJO
Eu9N4yIIb1w64ryVco3qOdIeakzde7FGWFLTinwBjdofVGRa5Tzf5HYRXZIzu24VxAAEC+SKzB0n
PCTNOr2FN+EZKQGlJGwPy8xutKVyU19jeSuLMwVKu/9R75WrtQEsHTtNgvbY8Wgmztot3LcEdPss
fG5fknamnPyFeeTihrn61tvdAxHS4AouzU1akSaB1HZPEkIOS+vMqoaEyObEKS2Ri7QH1ZgBrY5R
YczSK2FKqEmESwiDBhNmu2zrhVsfxruqW4B6Senn0PChXDkDk9+Fc4iD587B/pKtaPYI4ZLu1hba
Gc9m2KS75CbdaZe0m6v6qZGdGIXvXt3AjWsbWHUr6yyejIs8LGQGjrAmAIXt5WOzwRswUhsO58Iu
2Zp7CsccJC/hOu6nEeBx4hgc74GGXbtKP8p98SScepLLVoqdrMelur0inFwSs8bFPIBsRVBDNfmt
Ysv7QgDIQTxI7z3l/hnEaWwOd7Dd62fsEA9MwImyzvKlFNidaqPEqFlUD9baR3xdzY31kMxEZR1e
TXHecJLtNwZFZl7VRXMpVumBczhaggHG8ca/kURm6QueSEWLpVxUO3kWbrxzfxXs8KDZwdq4lulR
C9akM7ve4kE6yUd3zd40guv4UAPJ+Ci3yZxpsKJYQm115QFxQgn6BHjlsdy6KDYfmhUZ7/cTXh0d
26x2/CnybeYf+pd4U+6NY26/9P682il2vkSVWyywKj9EzxhCzsYJjUv2OOUMg1JeqtGKrE+fAIjP
8BPwDOKJqpghQjyIyrF2pC1Fn+6ZqUx5pc83CepRgNtUv2NkeQeFG4NS00nP1qsWzbFlXoU5LROA
Q5d6a3bIHRzptXoWJzzb3FoK+2ItNnNUoNa8n5uPxdo8S4Ce3mDpLUq7uUvOk6MHKS4RX050jjtH
uFArCmseKeUg8QKf5a16DF+g3BRLw9ZOozErH3IIrmfOieMnjMQ6dpKdeFZO1skP15TB3PVIAfnA
HeKwDn3anFWvgrqobbYb6ZI2kb7xN9md/titjGd3V249O3Xyz2rlu/PwFU/10MwsstDpnvA/n+Xq
rBFnbubQp9s2xn18gm4XrFphFl+p2z+KyhynprrQJjP2onIwSSNGRlrXfXriHjJM2LAkzox3dJwD
kSfmoUNag32cGeiCZ6FgrWHQgJgcgJIgzSNADBI6gVpr7vwsv/kvgoHXaF69cWLtl/VAtuaMZmw8
I9PNkY4ko6AdIflp2+yCkofNYCLeYFqaJu3DzLzLT/jDzQwAEL2drdDZwFcRQCOv05fVxr2SWKkC
Uy7vEUT241E4y/Qd78Mrem6BUvAsTmx8n9J+cDDeqQ4903rOrPvmHcx9DqlwIS7rnXDuj9ZuvBNo
orJj2Fs7T9u7Hx2YwB3RhFSA6YheWBHBTaSP2sU4Gk/emSXhyVgr78Kucnj/Qg71FAwS/Ghz3ylv
5QYxUIBSdC7eWUvMDHP/Sf/0tsjEPZqvM5lU4TngXToSIBAZwAADZ4FNI9faVB46BUJ8eJkXlrU0
zyVxPZ+itxQ24TPcIPdeWkt3RfMS7pIH8GBU7ciLm/LP55zakMmAs+n4OncxU9ngOgXzodjZ6roq
Ft46GVbhp1UTfjEzF1rHkqmS4jOn0StYC09b8GYR/QuE5ilZV7lDSwlNhcE4Xwt7WrCorIeFgliG
BogznvzUFuVZuiSzvpv7SwNp9kkZZvKqvll7SbTzLSZIzZgVdr/TbYvXRLoTHqNl7bB1l4/Bh7cP
s4X5LrZrnTn1CKcC7UKzMBIbnTCbIPUtdeotPc6ESyyuYOmGbi6n83475ZYus0P6ZD2yR5d2hQA9
GybjQnihzo8c133XDhEg12NEKqc7omeZ1a+WiE4PgfG+dJkWFmD4zl570vvNuI0XlV3NPQxAdrEn
E+81fZAvw2NC0+iV0o+/MbfAVdRl9eTf8mFZvfHKAd2qt8qrcM/dXUnk2Sy4YUZ3x40YizmMluAS
+Y5lncJu1khrmTYaIaMCT4l3eqY8iMFGN5f9Wot2UMwdyR4RaTzWTo1y15yBNtXfXRBr/QKun7gl
6NfYt5817DxqXzK1IDu9VQgG5+1VeBq50+2SrGryjSAr0m9apsM9sMl0S0osZ/9ZsfMd9VW1Tg2s
S5QtwxwO0Ju7VoS5Bbz/PtQcgWCFK5mO+BdrUDx4trh5WwyKw5IgFC93ujut2em+jRsDXu4nsbBk
Rmlw2vb05LUTpHVFOA/sN4K5ditPHTL5V2DzOPBxehxhYCOpQVlroEyGq7jkxYTLZ5tOAvWOyAjA
CcckX0vpwhfnNKyQPzTbuIZ8PRvSjXzP3zcIOMJt0C6Jdmi3BIpP2soI4viMPpLur5R0BdydM3ug
n9gphNlVV/d1vajMCwdJodmzYcs/yvvaAn7puGxDn8NkLZ2YoJA/ycGVomB6X90Fdymeyk1XLL1z
8xAVNkBF3hjaNTMSbtaEBazyN1i7Pov+TbvrFXwqK07FKAN0x8tgOGwozrGdQ4UUHLwX81neM0nE
H+GpfTao3Tmkkjxnu2Ltb5pt/aTe57E90BFGU3oG6EeyHNkqc38kCHeRLwvDsZ7rxDZRFCXbjDCB
9I7YEiyAPlyRO288Z+/580Shwb2J5sFka/5B8gd2j/QTb1eifuAtGx7xLmLDinUYRmjnsTDO2TOS
o3xXgkLZUCa9pHbQbKsz3U73QYABuB8/s51+zh5Dc+465sVj+7VJb3hQ50o97/Hm7XNtkfOwsI7o
84KXlafEYDsV0rxEgTKPr+zj6vTFI8CW0ui+p673wPfEHIp5gOVrA6AEg455T8fNzR+09iQckzNO
mR4iIq8Zpw6koq+IPccPFrYCY8QWCCo1SncrPqBbOVecOjbwHTR67QfTIdqJ20fOtnbS9ujow9uw
ctmjvjLwBeAqG/atGH6I8Z2nz0GxKD+aHSBjXhmWJ1R1CPJvcLaJqHLYtyySE8zlcqGtsk28gsSz
N3c5XjCTXfAcyuMdOwfvmXcm3rbZJscCo9okW+VnfSRAfTX5bSMU7Ev4IiR+oqaTtI12MOBGb6mr
U6dQoWEi5V/B8aDjmZ9p/3rPEhMWO6pwgbEk3UamHd9ciRjb9yfhOe+fxezUkoL3SNXZA0O4YgcV
2EgUEFKzPSPIu1fJD7pvcjJW2NbX+PbZ+4gz652HwaoasY3nQLOG5bRPLv3VDGbtM8nE5QauF1X2
90GbaRcMLXQnJXJijiUtv1XxQEYuXOp7wn44tQfV1mfjJxM9tDKJgb7ygmYox1eQ4E6ejcjWZP7c
kEy7y15ac+Zt44t3yDlCWeyVGgQ7HxQC7tVX+jMcRNmwmktsMtYOxTLgPsTim+CY3vO1paP4DGXq
QjGDj8UdxRnhCa8PEE/24uI2W/BwhW38TO2Og0L8UblbBCRTl/3ivTMbE/uDoqo+mA8Ydl/Dz9IJ
aemt86X65u5MzJouZz72yLNsb93jZaSul++6TVLNoRku/fckpIfFecghjJD3qNyES9YoxktDbMC0
XjePlD7qYk5oM4eGhXen3gtPyUp8E4cVFEKIvsIxYj5E+Mktr1/IylDfSpj4WMIX9TgHWNSt/XYB
WfnN3VYPXrkNEfOu5Z2wMDYJNjd/UYDrMNcwwZ8sIkt63lBu9icSegFa+QYfiIFWYuH2K822TuWp
viLmfDBBe+B/RPjJu4oidDXsfADIy/CT2U+KFwTekx1Lgc+bfbT5nC0C2yb02azy9UNz8pVd/K49
MjrvgxfXJtXdXfTBwtoaBwl/4Tu9BUQX1ngDZJ0tDQUp/Ex9FnaiU2CUX1ogTBbM/vqW1snCJ1EA
oc8yXFcbHwv8UTpPk80kEuMMZ6ylYz4dYk06DDb1PO8wXKXHx0KiLb+g7EPTFs85C2PxHKNln/cr
9cDA4SH5J3nrf2B/Ne8hdwaf4aV9YxEQztIqfUovQ2ITR6mfXLtfG2fmKF4K452u207ZDRsIP8YT
4XCwYUZycOb9U+0tGqAeRIUq7NLm/podsfuBcpzjOtrb8EPliMHOSAWsO/P32KvEe2Z5b9Zjt9iH
eGAu2SF7QY5ukSA3RxhAFp1775193qeZ+xB/MIbbR7bQAwCpuXgK7piOZKYcLGcz2l3VQ/WgPVUP
TI/+PemRs+BYrLoHzq7qPt1JK2O7jk7i0ngsedsKBKXZismTyVJ7Ym99bZ87h27MQ35FoEbYKjrS
TctWejU8cmAHU1ntcnSSxaJaibT8aPbdrA2j6bU8FSToenMwjkwZ3cV8HPqttWgP7lvXP4TVSkhs
TbQzQmFY9ee1YxwIWefoNzl8OMR12Bhn4tP0AvWAt7b5JzkGsjOqq4QdQEMMh+PZ/MXM1rbDIb9j
FkRzaG0Gvmxpl/fapre5A+JOWVY0BK94jP0ZicKUJIjqy6gLsVDS3DpM22e8hK8p2zJ/2S/FdxID
omrJBP4gMJFPwoVZ7hj7/KV6xE4hc/CUTsI10OaeVre8So1qG4igOyuG+U5rZvP1E0TZFgdqbi0q
0moWRskrjXgfQ9PzlGKd0dckvJmumwQkewnsO9oGX78fIcJKorpgqFjRtpJacrVK1nE8Ty6ESQxT
yhg/CrFSrYxa47r1SpA3opbyo2eC01WpnRUh7pKAvRcqZRSiXXOMxLCwY7IaF37eYnUeeBm66ZcQ
2c28obOBx3tUkMFVO1Xq2S712f//pTfLfaPmuh3pfrzpifFVa5UNZVzGxcb6sD6yymp3FmxzmPJZ
RhEWfcIyyQVOKl+/6CMR54Jn01ygiInAmEDGMmD74JsPiCxLx8/ZmKN7xIJI4VnFe4qSgxLtQKKh
Fl6E6OhRsehyz0Q0IGF9Lg+dKr/LEVTwNJxw1ebJ5Xo3AeA1tEzNIis4cxHL1Mwt3N2FN3woubsH
DC+zhfUazGOPoS5XvCoi/mMeRKPKDnrlhKi2keWxPxkV6QMjVgsqMzTO3PymVg+Dinp1+jkwe9CC
QfUuhOHFgoBe9tV9LYwRc6Q6z/r4pdNzSqjDw5ALil2rQEtbfSUNxjEaPCcX5IPCwRMk/30qqWeD
uLiZIQP3J++TBBiFbCH35NLcWXa1ecubUVtFHmogtx+v3Sjf8TjYwBDRSp0ofzcFKEhG2yyAM7+Z
MpmYluvj6POJcSx3VdpX6waXFfNMHK9JamPS6p1OHPxDKWA6wYwx2G7R2K3oBfOJ5QUzw9ibsdVv
25RNJmHOKwWoF22gUbUtS34jLlohks9wZwHiDCDuLv7Rh7HRPtWuVBCJ8NZFTbzSYrYLUwAXBvZD
WPichiVz/p//+j/fMDr/BVn+mAVpXf33fyQQQHkWD16Wrt//+z+aapqIlwxNt1TcmXzoN6CL3sdy
2gpm6XQqnIHMAlPQsl7IpEdVCWksSWGXarjJFXCQZEhf//7xf/Jdpk+3JEU0dTpE6jdujtFrfa1l
Rgmuq/t0e3UhVh6lg5AqhjAJlMj0odol4pX+++dKYIf+uGxJVgzL1GhuqfL0xf5BzhErWKxyL5V0
WojnKHGKlbodGN1x0PHCjyJq+qTcY8Pb6xZ6TtrJnGwzZa1a3eaXrzJd4/cnIMnkYhBQZ/GNvj0B
KdLEAXlo6bgiWISwEMBCCB8++GpHuPMB9tGfnIAwDN+e7ll7JXdiJNNulbXe8MtwMH74LjLYLEUx
VU22vn8XLXAlWcgCeuUQfZkeWOAnrEA85C8+XjRXMNVfnoTy0wCUsXgYWExEXdW/PYmIjt2Y5wLJ
6CnlPqNLroaioZNkp9WMIDKn229I9XOeE1SepHaFE7Xo2dojB8BlEm8U0gOQGIekAXKAgY7PXdL4
R260wnaL46osbyYakHxAmVonPN6ctBKklZR1U0KOimVg1qe/P9SfnqmsKAYWWXOiXn0b14OnElAQ
eZVjJiyExKhBySm6X16er0H6feQoMu+OJsLfMgz534O4x+k81JZcOm2pXWDTnNrE2HYGxe+aNyan
BGt06WnMW3AMFj905roPtT3+D/CEXXzSfUZUXOXHjvAIkwxffNCm+mHVE7Mkf46Lcj8OADRyvbDF
yj2Kjf+ZlUm5+vvNkv+gZzEHKbKuyaJlSpA5pyHyj5fR0lR437LCccBia+oZGbQCyIQNrZYh4ZmO
ZZA4MH7XPbQncSorm6u0jG+eBIrVjyCM6P0HWe0fZlTC+YO5oHjQCsbOO7oJmN2/f90f5w5FpXE3
Mcdk/evP//F1lcrSMyPg6zKy5o0E1QbD1XycsFNS0l4jWuqTp/+517ahQu3SQwBHTWYWm2L923f5
6e1RmLhFFUU9wtBvQ8BDWCIJ5lA6kUb3xCiiYTHRRgafmlAhF7an8T7VLS12jzZG5yfvf78ZP76+
iqXJqgjnTWcgfnt2+E3+3xjsERQtSkmmyNwGiESHqwkdcyYr2aya3jx8WRFAkOnhtPI5NKkrTTiZ
HpscNvb+g9wmnjRi/3kdSh+1EVFw9fZ5nMPuiTllk8FKTPml9d1XOBFbbJQUTMN2M1GW6glD9fcL
+3FhVCxTN1iNZdX8Y15Cg8oAEkunyrZaQ4ldV3AFolpb9aBmCG2J1qNkrWMK5yHkl79/+k/rIiNs
Ip6JAPeUb2uC2rtqoyasCcPE6REoTXQTsrztQlvyjGuopRRIuvqXa/5p1lJFiEkqfB9Idt9wchEp
3+0Qd6Uz9jxLBDfPupk9//3KfvuMb1cG9VjGJ8qAReS3H/XSVs3kl8n3xzHJyyDx+BiVkPy/jUkr
hNUi17wUhbRSOloAA7OI1TPAtCw9EYNN4UsNllrR7PHLnDA10YxHPxzHu9gttkHZ7lsRf6gpS0TZ
xXSpDCoG/uA/B7m3qieUKEluAyyw4QqHhMroBIzyjPs8cF8n4JjpotL4+42Tplf537O9IoqaqUDV
FC0k+9/WFFXLG0UAFuR4iNNnNcv4TCVLXEYEBUic18yo4ivubloO4G48oaBrkrP1zYG///2rWD99
EwCsbFY1WTK+TzqFbojmkCuFU6Sfgkez3ZepXxu1RB93IKOydrcKwApf2f79c//cnaCaNBHWGTpI
fPPrDv1j4rU8qR7LKC7IYvEXhsw7WXGz51ne4kdj0p1iI//+idOI/3bPuT5TMzDOa4r6fXdsVUEw
kjCAO0wFrBuizGYr+5iX4e1/8TmqLEo8YGZzdbryf1wZcQWYy0ojc0xqN6NLXBIAbejSv+w1TeWn
6/nH53zbbAlKrBOZyeeApKgFS12g+eaUr8+EHlmAlKn0Fe/jIFuTU9czb+dParg2ivDC5VNraJt2
JViT5kpJlgp6LEnxxVXITmg2EvZMZiZpDColKLIyA6dQAdw0HjUjYhux3+ciEQgy8hYA3yh6ofs0
lomowvXOHohkWXY55ofKWisqbzW2qyzxE1K+6dCRXpXNLU9FAJ/VSz8b3/CZC+uOAyWeyQ55JL38
vHlrTRF5QeQTxVykuHb66KUzFhxPabVNCGMrNp8kA6UE2Mccc1NXL7I1MiTpgo9xY3r+U5foIsJV
6Dpar56AZX+KMPEWkUsH29BMapijZKxKTXskrzMcjxyaC9ulwppZNMBbHbtNGCEeMHv/FozjxQvu
/j5SpB8WJjaUhsZkIKIM077vluJ4FBSOaRkxxAABZL87t3F6Ujr5bJbWK9WIdiYO0Qk7z4OVhMfK
8lUgTR1W/10WaJshVc+Y1x81qVhKfn4dhfhZ0om4lJWaaPZYtsfBp7BT6OD3vVvZ6qQi+m4zx5Ro
9+T9lBX+aiM6YWujS6X6t6yldSoABFWs17jrzhphVWPdnGWAzlULpztMaYgk1qEs/KWKjbBW+Qdh
TIpG3yz8Di9neEpkdYeX5CTX7RnLnFe+h0O6VhTpffAk2xUgcqsUOpRSfmlSyc57Wo8Bt90lhFcN
gphS0xIANOIKPAvz6XvKahctKqM5+7r0/vXvWn1XZdUJ9e2iaiFUyMj56tjaABN3NNqCTSm+VGHr
uD1zmqQ+KnK6xmexiYN0P/ry0dPUOy+CDeGXV2HM9rhdYO74/tXvoqeS4Ndd7cPkcT3hvk6rvdoY
70SPU803y4cMO+IxakmoScESj012zxmUMTXx6H8ZIT8sFLIFLZXik4Yq0/g2mbgJ1FK5HFBHgyHL
vHLY1JBL57pFHTIptRXw6/cAATuSjBI5i8hjj6qeJqirdM4v32Vazr9NoIpsqOAmLFge1vcjClWW
tu3yJHPAgSBPJx1aCCajGhmG6OUaXWqJ2Sa0Ssi7l96o36RMPFclyhrfN9Vl1uZ0E03BW3d1/8si
Jv156lA4oYm6LksmVMzvc3vpDa3gNzpBxFgGqHflJlJZGi+Iy72t25dPbjJCJzTk2KkMOFu+0K0b
4lF+WdQmOPL3WwTflvXMNInvY8fy77m/HiKSL4YGvKx5hQiQ2Pj/EmH5xQ3B1DHrw37YpjHiRIWg
3ommUU+ec7W1kBXHYMxF/U1LtjF2Asry/RHe37jPXAH5E8YSWY3msoVy1i3rxagLR6WNuZagliHO
wdZSSUhxG32GZSP+ZfH8aabifERsq6hR25Dlb/uwKqrzOMJTBaG1OdSyReu9fIFBNWvj8lJ06SVu
BqQ/yggsJnv5+8j7cwetTqupZICENixN+7bPjNocd5MUYkcxaTfhV1r0w3ChWrcK9GLXycn9KCAe
+vuH/jCm2LWDuzYMNkaKqH+74rzKssZrm9jJIiSfaAnzqHoZ9QboR3inueikUzxy/UsSGidU1O9/
//ivLeC/3zZVVLhsWVIlXde+b8y8IM5TNS4Iq9Nqld5iy+jQZaR3RPGO6l0Y66cWcwDtbY2etADa
oqM6UbTqrBfNh7JRLs30x+Sz3w0VXv68N6mYZC/DcK80ezB+mzDDom+Uvz2tP6cJvjiHDjbtmsbX
n6a0f+x/Co26td4kfHFM976CG3g030NM+CAofzkd/DQwFIp+OreJnZD27aN8pMKuWVuRE0VwDQwc
Hp5hJ1qzN9B5YxnjRFlbD39/MH9umLk8iOkKkPNpsvm+7VJzwJqCSbYJ811k5S/ZIF1AMizEXLp+
3fLITZaqbPwyHv/cvqoiR3JFnDbrfPC3l0CrKGLUrhE5QtNshrglfy66C3Rx9/fLk366p5pIuUsh
doXb+m0KY9vVBwH/b8dLtZPecoYnR3squLFUZk+FoOwiVV6ForYyYQuoFbNsqeC0aoZ1gCgQSBVp
FApZU4L728j6YRLiHkgi+3dTFnVOhP8eWr0g92TwYfst8QGNgX9WtJ45wN3VQb1t2ieJHMGZHsKI
kn4batq00n5/H6epz9CAhLHSfPtsFhByY/w6ciwNuISK0Y8KCKwF0ciY17NuXcN0m2HQBNcAiSQl
OpkrQFWcEIs4JbN1rTuS7RTsv4C3poQR0OSlViS8x30SQaxhJSAZnteegpkklwuccYhC8iZduVV6
H6uYyPuJIPMFHaun2EwPNwk+sXhytF2+WAZCYS61DnjR118HiGfBTgL6hImcUis4uK57ritt8xWm
MmbiZIonHtpUijnsY5AcwSt1PZRvPXA/IWsdQFzWXJaKFwDPq3w6Bvwy4KaX9I8ba1pTaUYyLfX7
gBtDGK6+ykQ3dMKzG6KX87WlPmySEjVaARDF1ZpNlkIiwTT1jjtnqeTV8e9f4seXi8gB2heWDP//
20SSqAWbBy+LHTydSKq4bDGSLqZR/3Jo+6HeyAi2dM69TOo6tb5/j2DcbkqaF2nsdApNJ7SJZgOy
g3m6KtoNW6gLzAP04OAyakUjZE3elW6768zxty/y505lqtBLtIlMip/c/X9/kTEUsRGDZnWkCu5F
wy+LvrQr7yVKhkdtsnJ+xdIU2mEywifm6//8hnMXVBZ01RTF7xU5XgO9jXxmsyFy36f7XaIvS0r3
l8la/vOQTBGMmZE+A+V7+ftb21dRKo0ZM4Ye0WKw4PzP4jxGnWWcooHEEZ05K1RqJ2h1a9bVjHKA
5CSVDiuZBCL20ijNIXKOFlveqX0XqNZDAjNHdgkb6JEHVhICp9+n4Z9mG2IoVIm2ww9lGVMvTRB+
bYSys9kIxHELef7CrZyTFL8bxF9n/R/vk6zAugN7Yf7RuYm5SYZO9csZ+jtBakAiR/lLQ9kUJKSJ
siYOXpv4VQX80gngqjp2pHqxCVIEMH8fGMb0BnyfDnhQNHlVSSGc5Ns6ZzUygCeviBxMxrh0AP2b
gB8gUJI5FQVovzBJZXV19NlNsCU4WWZli+aTYaqXBG1N9tF7WFeCpHUqtkshCySoaaIVR35pLYKG
ul7ba5a7H2r5YvYUM3IGg6jkL2od3SylPid59mL14i4HVE+EF16m8qk0tWXhERiFjfKFUjUlSOsy
SsW9Aq2JzKoJPPwRZDTbfTNRlpms7/AY37cKCJjcKLd+o4C3IKeHvEfXMACe6g9pwDGXYS+iOO1F
sJbyzmc4zIgehbXz/PWzoSdky3KX84KKip+9huJvq6r647M3qLAy/+Ht+761L91qKikkrGxFuUmB
LZlRu+loci6mF6LsOvRB/uBoEuHdPQFf3OnQki5hmb6EXvnW+NX6/5J2XsuNI1u6fpUTfY994IGM
mD0XJGhESpSjpCreIFQy8Dbhn/58YPVMV6t1ShMxNxUlRxJA5splfjOp5lGJyDKbnoBd1dU9Whw3
k1n3pKVimdThS/xDE0iOtCGgBHu8geG1LdAiS2adKSe1QUYr9mvH4nJLSy47A9zjHIsNhx+pKOAj
L1XC1ulgEhTBXSOZZznKF8fAZwmGppqUkRC8xVzG/T0qpk47xBECIlul0RbakN8Fg7/DrE8Lqoei
Hp/VEqyOn96KYvyixtE/OYI0guGcNDOsNT7m+7rGrjahb28nX3tFru0bYv+PjhauKpHfx+Wp1Yyt
sR3f7JlYZgHcCb+phXNZ+Maz2zX3eYWgnlsy9SvnTtVGDgAodD9f0++BUiWa+7BOL36/Vz+LrvS0
NJt8n3zsH2V3h9rqUAdFse1jEG1OflG19Hey/r5O8oupTHZq76yNEIYWKM0x58OBI1n0anufNqAj
nBDqTHiNF+dLPJjfMld9ndCCi90HLRufE6l+UVN9+ng1jbEksxhquo+nr6mIOKpdWWyh0x0qu68B
DT0GTblX1eg2INnK02E1xsFmdK0vfYU+Sax577nzrGuWIFb/fW0R8vpGmhVrC/OUJTbuLDDzkl2z
sQrPUuJ7mPW7cFJfy1R9pU+9RrFtk/f+wdLbe6j5i6RxgTEjPm2o+dXvn+RnxS4fjnLGIAejcvsQ
dTNs0xCc50lOTfENubH1OFnfYotwGYTOgvr0Us3pLQWWdbADsTOH4PGLT/BJXcWTUYXh2hRY7sc0
sHTMqMlyukvV2N3Pz6e3xTaQiJg330zR3eNJ/Vhk9uWQuAccdwU4jyI2vmEw+No4wS3+kd9yRPYV
nGbhFH+xOz85jjUDVI0wTM6kf0znO/QtsW6scpDQLXV18WZZ1TGVLKAoqG7dNv9qGPzZYjGw2dIt
Tdcp9z4sFlaGX+hyyrd0B9Y1vm41eiYLlFe90g7v43Dkm8MX23l+xh9OXub1qmUYTKBNXcwR6pfC
vZz6oVZ9mlcwlp8mcIwD3HCnuQJ/9FXj2/nsaf/6Xh/Wm1DiJDbNuVEm0MeSkQ/BVEOpiwpHi56r
oUCAzQXWaBqbUK0OU1k4kHDcvTsKNq3tQVk/zoq+memsA+Z5dTleqIX5hFB9xiQfdxLkltJpU85u
t72jXkilPEKJDZHQNxqatahI7J192dbHs/IxEM2M8SPafOWbmWtbXJO3sdUhuxJPFzLULqrcWeVF
dz1Gr4HurITMQdI5OxcONi0XHdO/phg3aiX2Zd0dRIboizJu6kli21wdEwR8WgWqKQTQtLvKuvHC
aGGpVe17HDfHTvIpg/ww5CiYZP50b6VMSnSBpVEBSXsZOUjYpFjylj8wuJ/9YgtToPniq9+wsvme
SBvvwXahjMa4REhbDF6nYpJjoEizruCjnRUuBZeyNkFJwsYzdzaYICcOqnU2gJRWs+cSaBadRYkP
VrOfgjFFCzXnHLErnHwKViDyAhvTwJXTFUG0YwfDBGXUsomDHuBm06NNh1BUP8YYRLTJXZuRJBrC
RBgkVVNeYlbdB5aIVoJ1CAcn3KAsBGScDvYCE4Zv2GMO2DgYmxxbIFcpb5HRg6PDqp/c/Bapc88o
ycccdbiQOUehhWpcAl+4wztIJG8CepATyaPru7Oh5VsXFbdBnd8qsgFL4YN5MqG0Fy/S1Z70FN5i
nhSP8XCBluHCsZG7ZXDw5CCO5JeQvBEpFuE2tHitxL9SMbVqEQ4wQmvdKBfzkhjs6laMzt61R0ik
fMg5DiCSvgHfujESdA/98LKP2m+FEwxe3o6b34fLT/eP5jgawcEAtvKhYLUrWTWjTUDSpe/VNhEZ
O8uxxPEClJA52qt2Ensu8Ys4+FmSQv+D6hUwBVilD29rhSMaKgFeyQ3jH00VhzzJ6OfnX0SiT48j
iwzTYGLLGFF8eB8TcBDi9SLf9qPYtn0LJwol+Ay2Lt2UAjjdoozCW1HrVxG2OJX2dabwWcTnUHVs
7jFd2I+FoyizKit7i4kCHI60AnHagn/vFfuSbx8AClD0uQs/mO4I/qsQR2wPScRLtUYg2aX5iJ3s
ZdPUN4mOpZZr7/1MZ4JlIZbsY0TTo5y5yLScLSj9bZDmr0XQ3LVhsENXfC/GDjEF3KY6q4ahkNPN
DzAKCSAQZ33rjYV9NFpk4BLCZTvOM8JUWeo1aqXhODOd1PHZyKctLsuAvp2lhs9xFqoA+V91mQDM
6SDg4+uFt3h0V5W3tVuAYTchDajN9Dw/zQJlMPhfQ+K5sf1IKZVkWCuXI/JZ8W2N3hLKvWQiJx8v
158Tu5C4YaCj52lBRKOmi69cklS8CmLkFOhCycxpPD3uMBmvkXHUkBBOcSXG8gMXAgDqTVq+QaRC
mFRFm3vokOUHGNEHJpYGjXksB4xHRzD/TtkEyDsIGNoaOhTMHp3O3kkVEmVaB4t2gGPbxY9TUqK+
kc0gcTifkc8bzLKCv9+Dn52XtkGJLsC7sVTnPfrLeRmp0srypMtRP2TGpD9kdrofe3WTaNjV/K/e
6mOJ1pXoDRdIPm5DByXFHH3hnB47MonLvlG+uKxPs2SbugpcCnA0yrm/X5da6WVRmTXXlWxliJte
kK/CoVjPeXusjd81jM4nmOzIDX9xmZ9lPXRpaEmRalGHfch67BpYQZ4SXgbGviigZxmUl6Y5OKHY
ayXPl69/f2M/f0eLTv5sbPqPbgPi1KBb0DHc1nENAaw+oirzrPnjU5HWbw1nCKpOq9+/5Tl0fMyz
ZnwsvU7Qys5H8M8kS1T9cVDYxkMaLk1MDjswjpAtBUajar2YGvteos2EF1yf3rvuEf9qADEjOULd
z6O+Ao55c6twUEnIrvBMs4aMNJo2YgTaYCkFqhM4jziZtU8AvdHo8iHFTRd26djLCWflwC+bpeOy
33pYaXgN0Nved+joeuyVfRShL8XwVmImfF+nEOMaNOEyYWyLTH8YRHWTK/m48OnEAmj2wiZETVgo
iafjn0Bvtod1PLPPK4loEgBATMKKJdVnvkTH/3vsojphIY73+7v66aplzRqMghhNg0H9+6rtBx+v
tFBk274q39IRX2I6Kf50gXzdQTdXTevF8B2nrxqZny0g9IBoZNLQNf9RGchOGcNSt7MtCtVv8cTj
E5N8HtPmOZsxGENd3qL7c/z9xX52+jN5AvGuzv+cs+tfIo8q6gRAMsqHCUdIgVzNUoDTmo/+urB2
satdp0V1nPOT37/vZxHvl/f9WD/Hk5l2haVmEJuHjYvDPDpD8tDr2lNddD8tmf/myPwrm0F80qHG
hdgGJEZZSlT40CpvehdDD0yZtkYe3w1D13sRsPWAbqxepw02LuW7hZkb06dpM6ohXHYXzQz6hhoP
2vels7Dk1ghe0wL1I9seruPAuEWrcsh8BE6NFJCfor0GNlwsaSKW51vfYzCSK10HljdguyfRGAxj
hHOs6aFpkTSZkntiI9q9KE+tw/yCnBZaNGwTCVsb57anM7nEdmMV2ydod+KQFLCRKoV6Q0P+ekHl
RcO4INdX8iM2GxJKCH1nX9sEnYXHXSNx08MYEijVKrf6791k9pjAUfZojbUB7nXw7QAl5x7xSzxN
OIIbNCaSZaCjIZwYw62Zhrs5b65q48klIx4kawNLhVUQDk9mMGGD1Rzjoj1g91CunETZD4m16pGf
jZTwXZnqcWWFzQ6P2eZg1SFuUZBfcej94oj5bNOI2YCawQO79SOoM01LCe6ypK9eUl0VxlOHHEWj
mk9Wae0Z+D41WJR9Een1zxavAJMBG8JhVPxxPVFfBvgWEiDs1DnoCN4Du/V1T5PLCiXcaHaH0uYR
nIzE1vZjLA0z/zBEcbwN4uy+bhlrljpj3wzXDj1+z/3yG3h7zK26aZaWSPZo8aKX0CKojmzWKu2g
AGsWahC/34OfMAVMOBbgPHTCDb3KD/siUMYUTGWK5pGfrcFPwXBX6XgPtXYwM64K/y081SH1KSP6
64kSYrYnBMDssaBDHkBEVESz6VqicJPf46oHfguq0wbXApi46Ldj6ZE+dsbatw3E40sULxsFA4pU
na2hVXxfoy7c/v6izv2lD2ci2b6lzcmUS/tnXjG/RDRhj27W6Ea6HXCmr2iqI6XmHpvC7pa1Pqw1
4ZdekSEdnunaMURfgRo+h94b4A3S5MkmSigDUK10Q/eLOPQZEAPQNqOjOUtw/tGYDQZrKv2OYFu6
4WUbpc9KWt2GBcRoy4SI3OBxUqPjLa3hiPjjdTg0Vxajr0XnU3k20nns11mYvzUJDwqVemBu2duI
W4HT8xJt7u4xrQHtYyrvX9xT9ZMICjYCqAAANwY7H6eaauwHNm2jDHx2jZFSAt+vHQkbvrrD+RmM
CHd3mIroog93okd6oIiT6UqoaDf04as6Vvo1AzSm2ymKQYY/+3O2Fag3bXwOJrbLmP7AHzJf9Xlz
jToquic4K4qSHkdus1usqFO8GF1VfDvZbCOq45Yb3RGsEKjMC2ebJsLEbTenlnKNXaHjkGOE9IXn
yRe6KeEOATVE+lIaFF0365r6b/AU755kZYRgDYWyUqsS5Kli3LlW9JQDQ1oYrakt+pJcyVXcy0S8
OD0h2I7b18BSPd8im8m7LUA2r7JPKJa+BX6wGwK0n4LY8gKjuJ3Pk855wAbzNCeFTWo8ybo+am37
qjPr6/i6i3SN6T8vbKjNMSTn7/vuQpQNA/Jwj2p95wVR/37lq8ZBcBoEZpxs6BZCSa8rLFOEc4sd
MuUjioCE2A7Nr7LZTumsOzqqp7wYX75YC58tBQBphgpohaL241RtZJiQysbItkNcpMhCGgvkfe+y
QA4b6jnuTyRuO1PBxHOOX/Bskkz7AlnySdICQdAFZ27NJ/rHBi9211WVzQmaKHh8fVo+2g4Sw52o
uDfASbdirFYTPNJFhNbyV7v4k+hPq4SZDm1cMsSP3fecGXvbZ1G+TVpMJMs83poFGmYOQveeUUGv
KiAjXbrWvcUeWGd+iHio3Pplge9z2LgbPY8PflvpF8Y4WwB2AhFCfLlU66JrB/8KtUwPw6Rj5GIc
Sm6xIashJ6zrn6fY//1bWiTPpM+XosR4NQibD1/+5+atODxnb/I/5r/679/6z79/yR/9+aLec/P8
ty9WOXCY8bZ9q8e7N9mmzX9xTOff/J/+8P+8nV/lOJZv//7j+ZU7h4gwbOWX5o8/fzRzUmHLuXRW
/pvFOr/Dnz+eL+Hff1w912P6nDPI+fl6v/zR27Ns/v2H4lj/QvN6xnaqNIzpifNk+7efPxL/Iu+G
3gLObAZt0K3Ki7oJ//2HIf5F94jThErSsKGhsR9k0Z5/5PyLzJnGkg0TwFEd1fjjv67/5ueJ9PN+
B2/Fn1//mqVqH/tEYgYvzJQ9Rhf0AT6u6lxt4zoLk2lbTi3u7t1ETDclIwikkUYlgwJN3ychuVxW
lbAY9OJolSaOu3Ar5I5G+1UAjDdnJ04Dj4VfbuVnH+7jrufDOYaDR6DOZf5zqg8eOoSLjYKeItvd
DO3FmQm5Bavpr5l+M9bP6sfRpK2bdRstcwAJ2ob8Ku/62DPkQ7hUZFBiLQ6if+RdDci1rrLCYTs2
FZ5XBDhaST3MlpKb4vj039NFFhgH+MFvP3BFxtG1I59RntSEj5gifU6v+75w0PmKGxO7iihblmp6
wq7dVLCIEpLPrITuV5DXOS6RdfyalcxFHcEClo6rs9I+tiHbdnSjbnQaHAEcdNPap85JyxUxZpv6
WLLFA1aqbhbtnTBWPfhllodoXmdP3yOVq2yU9IYzvlue7/WUINKqxjVAAcxweT9ofrARDEiynaYe
Bz2sd5GwcUX1v3OTDCgBzd7JeRusoG8bgQ9GiSHnYiBcBmqLSkerY0hdudE2ore1mLaaU89m4K2+
Ih8ccVqPSU5Toplb3umgr5a+qWGfN83KuHG/Gh1EjUWQznLdFX7xSzdPrgZEmH0162FyKOh4Yskg
XT1Gi8nnSLPyC7Mt74NAuVGGAJXBgt9JM5snk6MUkeBB7ET6Nqm5+NR3XRKH8uQgT9MMVuU5HSb3
Gf4WzWQlngX52kZ53DOs+U7Ov11TJtnxDbrStOumNkInMqD8KNE3liZ0ILSv96VjrDTUaNHXRerL
SL8FuRMhhVihg+2baIDowbsIiviix0Zr0bpWiCdmewp681vhMruo5gXuzzZWEAFUVNqMbimYrvdR
wb1L9oBgXlLVTDwjdhNvVAIBGu2aP4cyZlpItutVj57aSN4U5UvboBqM4kcT+1kPF3WUxFCoMgvj
0on1ZCGn8qairYNGXYq4UmxvcoG/iy9Ik+RJmw0G3WvTVBZVJcdN05fICaGUZ5UIGiZNkC1kqb/Z
DtqsjYLOBDQ5NBfAHJ13qdKp70zRFtLlTdgOgWvNAuXMuJz+SdrxycrDQzkb6IjkVJOTGZXhLP1M
HKkcmTyF1pKZq1zUyPiMgbodeZHFWAf7Hn2GaKYMDUb8NFjJ6fyTTOMxdXgbDpZ5D6FEkguiCjVR
RstkQskS0Ysu7BgR2wo6Pr18MFWERMfYfFSCZFXZfoopOJ1kMwdEgzNeU3HvnJJtXU3hu1MGl/SK
H2BvLmzFQl61LVCydXHpKuponbgCKSed5i5CfL3CvM8heNQUrXhIVwdfYyHmPZmLhvtkYzKtSnOV
QQ3qYn2hEZZL1ztfQRAhGVjk473ZA4YMBCs1rtGHUjswN/NznzrzvbdB19b9pRH3x37K0qWiVfSi
eXRFQgNNUiiWhKVakcldDyrHHzzIsAjd93TnfUQfcwOxSNcobySTtxXtI0/g/NxFvMLoYnBtJtWq
xS0PdygnwH0HXVonwBMzqYvUs/rpe9zNwnzqLM0XdtdThHydHPj9gAR+qpCAxtTQrxhLCWW87qb0
kVE9k7Xe+AEeG7bwOCbrICseajSbiBxviIuUOAUpCJr2/WM+grApFUtDDg19YBVNkdifcY8GqzcS
4OuBJj1Ar6csTvnDLB9xxmkg7krBI3WrlPvFnStUsnzJYGOtooOybPriEhCeXEQdS4nH7IQB5KP5
oKkYaeASr18HyiOAvZfWYoAAQvWyrjpag9rSadDIEO1jqxHZ3BgK0/nZlC3roxDpaZxUamt3g7MR
0uozO6Jlk2BmIjDQ5g1Cm1JMK7UrVTN/1BlHBBaJmO6yd9oRgd54YDvH1x0YjGWMyvnCTNja5ycC
80elZMcjcFDerCG8qwdixIjMnmvyqYc0zpbRFrwu/faAq8uB8eY62olDyqtDF9pkSLWFOc+ooC9Q
lOdlynAIuDZUpgLNP6f2huJhoqgyx5kYnZw0o8KPd34jshR29LCzWkNH3b6ONqkaPUq3ujaQpEF3
jcfO2aCvgj64m3Ssr/KJrdFJnMTEc0zpVlTBt/MSmXqiWaoG77JAOycNVVBvwdrVOgTkojsKJneB
afxJpDUyf1ryrqscQKXk8GhjmNuajiNKp6XXlsWspEPOTgboFg3zAzRshm+1lxTiGsNnqjMm3ujU
e9Bbek/JRq/R9JcAntsCWPbMyStvDB9FJygMBdfAdYIr54dNi6KR+STTWb9h8C/OC9MfObzxY3nH
U0f1FPRZR4MGXDHJH03k00cDC42+0P15FRmCsEIr69kIkfOt3ZXjc0qoOo+zmhe4hD1PUz27HHVM
w9tq9nCFXeq2Ewu2Zm3XOFQuFbs46SlOp0OQrOvO/j63dIROUMnmEF3Uk5dldPVUdBLzCgH388/K
rNwlQfWSM4YBp4SmNNI3CB1VKzcjFE/M484UQ6WZX6iDtZtHj/b8znghw1NOrjMjP5Ucq3QH8JXH
w7xDRwF9SNBARWlggicIyRBLXYI8Dx7YKUzmaVoEAedOXMUeyjPXmpmXSxpTrwyZWcRl9SC5t76L
Ga3TYh1TWXzZ6AHgsPZkY59Sm7PZ0SDVZYQk3fnE1oD4e60I3+JQrhlk9V4KB29pZQaq49ZDx9V7
nZudznmAgkk2tBKOSZ7JAt104n1+QJimXfoORasxPDUVh0qcMEQcZfKelO330nRuMktZWgX0Gfw2
GR2h4xkn7/lwpAVQLYfKPykDi2t0yjl1vuwKjLY5ajkG7U0G9G7RlgQyfcoucrTCQrIWb75nhho8
dxF6L3PqoWCVUynjMlU4hSaVRBrE6gvaSJFol39uC+5phCuSQ7RZlJKb+zMF0XAX7KpsVlOntydZ
Fg0+r2NpC+rC69LAUEk31mHINg/66r5rpkdh0z82F2gQHYwkX0WA3hYmDM+lM6BLRi27Ne3QkxKY
PAYJDEl9ZcUoCQx7clUbh7FSXilKaGOlbJXWb5JN6ur70hSz8tLwFKT4kpRzWIVDI8l9uDt1UZ6g
SxNEIQEt9YMtwdAZONuc74Vs1cQrM3xRC9gP+Kz0iyAjvzIsPkI87EBadLNHO3/Z+wt6HLNbLXtZ
CXgx0xlfAxekj20SSOnz4ogEsw33GuVNmAChk3bASbuiLeHPqe5SnQLIpRooucBUHos+fXdcjlZL
sH6w+kYCVrxTb6ytUoRezRE85vo3yPuw8pHWBaYlQ9xOyJTHzTTn8YOJ7WiTHs8+1gbutRwbwXbm
kkidqKzQykBZEcOe0dziBEFaFBJAuzGiZ5mABLARJNSxq1nkMnuRbXunV7SOKpq5nuFwX2Pracbs
dsYEH/C7nOMt/JF95OI0bQ6gMtr+kYYAw+3u3U/ZOoC8EJBH9ostmC5DvbluSPSw5Qjf3fn9sy5h
rAQiTu37VWpnN22dnuI4vykV3E4icH3+jEs7n6PFTROE6taBbW7aySmdDeTygnNIqZtdFocKKkSq
vspacz/ihaCag7oONNaqNPBIgN160pLidF5+okMEX2IyXmATNFXP2YSA8eBegYZhGc35XDFkN+c0
KNK/pz3qi+dgHGu42s45yDmIx5LDVYvVW99ACrNNNPKepKYLBqKaR9m28kHUuB7kTEsXRu4eyyy6
GXJ5ikuqGp2u2HAYwgej1LxgIs0QAadzps7aTjJ5Oee+jg0Z0Vc4ww1ln3Xk4OUMeSQeoEIYpe8A
aNndJNypTL4LypuF1pFC2qq/i9oI68DkFPo18dLO8BIw0Z1H4tHcaWN9407+umhHzj+XSjuOJY3J
BGrcnKJOc/ifEkhLlZ0jCTpnGy7TN0f77ncE2LrutqG0TknGQQo85j4VyW2OuwopQHpypImgYr2E
+k7tri3V3j22kTgOuUGMbOx9M1qn8+k4KRSuut0esj7aVaTgFBRR48XWDW7tp0iS1RTO9EqC4jlz
Fp9m/pGWJckg1z704aUIuptuzhtEhrZ0gACSW8TvPCHKEM49y0zCxcgFwYDid5Liks4HSUB1WUsb
Ui/JfxBZz3r+1kYEiamwYZOiybwpleTtvPYdu482kR8JzEv4jTRC59HBR7kli8lbeZ8hBOTk8/mC
HWWYR9/mfAHG7zF1Kbq7iHzYsBM0Z7k3bj9dRXCuFtbQ/SiaU1JxYJ4f8xTeJi2dXREHEwz68CbQ
3C2gkMs+JPZUbX7SJZ8V66VNBExuw0wF8pB8YYQwu48QrOP3uURibjIHtPt+Itqd1/F8DlemuVVH
PlbWkrYn2U3Xu5e9djtCTSM5JEUa9faNVPPEeKRdS2YVmZW+NwZYsK4bV2M917l9SF85QBCOkm8X
KcNdj7wQYKXLUs2iq7JM9krJgzBxBK/sSdkqSvXdiKyHRnWfQyEOTlrcpDb7q9AYaad2+ppbTreh
j5qsrxOVEFN1x2iyS4JS36EIrszFH5BODpsCZzS/X069p1tYSk+0DHUHD1rhQwoTiXdOKucegCYp
1wsLvIOJIvq56CyCtU2flDSPhFArI5yf/G9OMV62RomNk0JqAaboweaAXAhHGai/OCQnhppFVqB6
bhrLotLHTRlpl20pEND34ehVmiK2YWBc56l473wHaZ8+9eLEStbih15Uzcbv2DVt4K+HTgWG2eaX
HNaXgUsmJqf0Qp9hfqKe2OyWjSQoPpvcGSDxNQ9pXueO011UXYzYpI2CPeOcezZjsbNEVO4ap8T9
fUgL3ytouy7UPEPqdZicwotdtFEFhE1Ui+N619/kaVioqy5ztbWASGdHZbH765+SxHOn5nDGFr2O
7XYZFJFHaOCb+OiYmWNtkc/DGqHqHoz5rc8fwtdJVrZMkord+ZutD+ugcLRopTOh36VddE0P2F6r
Y9vtOhKxnWNhshAYTusl04gifKtU+e78j6rpuKe64favb/38FWDTIgF16v75i4oM+UNVj6iAfYRi
q+HXlzn/9V+//NeL4fiY45jBP+fvnb88/++v74nzK//1zb9+5//7vQ+vGmXovHZ0av68vOx8kZ0V
o9v21/ucP550UOpuGhy5zz84/4NF8g5D+4KuoVJLoCN8WubEZvbrTRGvhYiGi7N7k6YC5zGwsELZ
NTMhVNQg1JZ1F/BAut6XCDIbOaREvg4c+7Yt3Wrta1mOgKPUN306bKomb3dqeGobLIG4l/3Ob5GX
H6Q/4CeW2rsWVU1m525j7/jc1u78zfM/WGyHnhEgX24FBrrFNJKo4hLQcXJwdkEau7vz/winzi6a
LcqHRoPvIm+a0jfXBV6NO6Uu9R3+svrOH7tbbMlRT7GpMJlcvCScv6VPwXERzK70Q0v15WQrW8uQ
5UjxNu3VeMO+5QJVSpFM6TF2QKygEOhThIyb7DxJ0JsswQMK8yFVbPHajqt4NHbIPuAzAMpiGSCL
rOkoY1h2Zq/wSL3qCkr5C2HhCuGqfrKpdAA9PjQhHQGE9exd1oQHSyK1F+LWyRmN+V7rGmz6iARC
UnV2SM0l3W3Zga7WZH5Q3FQu81ocfBXp4eghUINdn4IwY/gHMrZ3M09qk79FxmGNrdFVYveXkYyA
Pjr2i/STm9Iw7QWojhZF+YmSJqXdiZHqsrUmdzH5wfUA0cJog5tJAUGpFLgetPp96ybJvk+jgIPO
zdcIGr7po/ni5piwKRW+F12fvWLJDqSval4qkKBDN6yGKsW12io3RdTcWHF7kKVGFpwNlwDCKVds
Am9l9WjJmO4FY4KrvOm9TqK8mhv94PXta6qN3Z2U0lgZJhoLZeasgAKAL2dBuKmzLXwtvRisHuwz
pit1ahTXQ4bHGgvIoWfmbDNsoBdNCb0wm6fkNqLUjL4SejuIPet1eDdktk3Skph71apdpKWAnwdm
i/ucBFLVu/fWPBYWUC71kJl3Du2JOQHmFWjOLScQ20sgkPR8s/HQZYq2deKRGSJKWBV6bEuzAeOC
p15VoR9hym4vRFMsMcgbL4CyebIE0Un3FhOR7qRhVUsHpvN6ca9HtKEheO31vtPo2/aXZWO4jPpd
hMHzalsaQO8zmyKz9JtXPgH1iuaLTWKU4KEx7uggrFYRLhC0NFxg5xtTDeHCQyYOMMnjY8SrLEJT
LYhAmwi9OCSTc4m9EJgJMnxQyfTj1GWMhnunNtaFwJ7N6FDpbWX5Qmm4DUr9ZHI0bhIyMca66qr1
k5Iyhh5iXPNWuLzSTg3XwBn2oeq6h47eNQsIZGmtwmSuorWOtrhlT57TF+bakg38TUs7uVYaYDtv
Xqu9v86lguy51HBnMPpHuwlvaCM82L67aQ2CBb55N4UtrjLNOfo+LZHahUqlRddS6cejItUfFK60
VOx43yrFkxa24OCc9qaUCIYjkbdMzRL/kKhzL3JRIacTbyHDYZg0wh2lhXpwGgxykh5KW1P3DJ+H
CyqVH7SGfoRTfNVpxl5J4WRH+cE+mGHcwvlgTqL1EYcxE0bpXyop6is2rMh8wFA+S561Flq5lAHL
1qdpox3yAVhtY9OuCuweGXAVdB55+baunKdxcNJrHZ/euTuX2xOGykX1lokMHWYyo0kfL5OcLkKG
+YU/cxzjaai9ybdvaqOstxWcxlEPj02ZXYkYD6mxnXuPQrvuu+5qjPt2B2kB39mkXtL4ZqOm/sKK
3QtXBqvJL/Ez7ado1Za4FnUYRtJbuAgtiWEc/NY8xcRT78eLeFCiiyZLbvomKYmdWrsqEO3Z3xqd
ad0rEdVZbHdrP0TTEhtRMhjkVZrRfrRMC4NM3ByoXgrZrZQWOUK9fxxHcUMm54kO50sgZeMidzdT
JJ/96crK4iM6NxtC3THq+yWwj2VUQAxguLdEJ+Sp6ej3Vta2sY2dwJ0g0wc0EBWxsEhIkiKAam9U
9yXi3CWjIH/cgiFdMzxlwkGNOItghbMDddmhwmV7k+7cqD4lTsIh5lrDbSrDFwM7k8gvDiNgV7cd
FypZfDVkoNxTL9HwkcdTr0fhTjXblzgc6E1Uhb5sMoFdmPXDnHsZCh1GWutMShSvwYay9A+T1K/K
ojw2tnZCc/Ga2ZaN29SF32U/QN9sMYI9KloQry87Vwkvm8JYKVAL+gAt9C67bMqC0xKBhXQ1QLuM
yvoa5cGrsEqOo0LYEEVxFXee2ek/Qp00WK/qba5qj32g3zp2tQ4aHj3MAdpaVrUwNdJyoMWHQVb7
JA6YA7ToQqNbzT3Pavh5k/5NG8obLQ0u9ai/1m36B5ZDo30q9F1hNl6U4v6jppd1QK6G6S0GZUEM
u3vSciyYQtpUZjx5MnXuDGquRce+TCdchMIBGfH6UVGNfUY/IjfNx/nRzC+FZPC2miVT6Izp9VXs
fjPRlaViB05Vd999134ZKueIkIIAXjIMzkPK42iH8vvIHupB27sagr7hDws+Dh7Pnp9aTLxCYGCp
cxFM9q5Usp3QWk9LUp2eS39FD35hwvByaYG3Q3OhDKdhRFjeoHWautUK+TMPrt0z/ZS78W4MMHIP
VGym6HiaPpr5Kfj5cBJ3SsaEgrDUbNK0olTdT0o+eT03Hg3IRztybqWbPedTsGuKG5emTiprkMPV
SYnh5Bqh8iyJZE1MZwkNR+wpNEAhTO6vDAVKy1Uz6Je9guFUHYOl1KrkbrDGN3piT6Qq3v8j7DyW
I9e1dP1EjKA30/ROUqoklUqaMMqJHiToyae/H1Ddg+4T0XewY6tkMpmZILDW+p1smt9tdg1zlqHg
uNoyPzhD1scxvLrOFZwTeOpm1F3XVcYH3ypGOtvweWHAEUxeSoc9kZCKj7YocrktreDuLoLUNVpJ
hqLVLca0jumId/UZr1lRezG4mSf32uchmqzykbo62S1+t+7wPP7ExO1vM2OF3ncEmVuJvzOtvawM
70qO4ilvBLuB6BXK1Oz6cP7VFfKX33HqC5dFaBZArB5D5eaGs+7eYsodQvpJUdrOZCinI7w6KHfb
ziMlNhYNbZSXfEwGa035pccp5QHBnvvJQOpQhd66M4ceZ9kg7UjAlmcjyN+chf5IVvaxml3ai1Q0
pN3SUlXY4LqTE1xJQG3INfrGhPvZNxxnm5cc9D7Zz6VNkra7TBcrt74tFElq8lLs4D8wUKYdRO1R
L8N0yg0yDubCPbL7/bas+LuXGNmxb8aPAWOSA/OledPOw2cNgJpC/LKye12vH+YsoKwJznQcmYkP
JZvA4MR2XQKK6vfRZo1MefU+RAxOC/idB5FNkGEYt3G4PtgLSeLxNHwsRNMNJpldQS3T7QrxQSXo
viWly3tSyjdjXB78LH2rzB7rx4BEtBWiTD8N19z2jpNvE5phPxUxc5OA+HYgvGwPDJJt4IV9YY5T
bnYeWNemDtNX6UX3qQpVJI7vFL/clfqaWs8PmEotFb1wUWXPOcZ+U+yeXLv5GIcnq996ofVLriCv
/LfAi6Be3w6TDQI3HXwPtSnoO3Lq6QDxdgPGy1SMRPoNlB/GsO7GJNxX/VnI2W3/18+y2d66lPct
Pl6ccoDPpDmxQEyewufh1aNlyHNkYx3H9GcLOe6//9ROG3YjyCLqVyKwqxnWME9Xe9FJPcQgwDnj
eLsEw37h4ajk1T9tR+yc7G3FupDHTSRW70r+wy/HPMeQ4tcfWwU7IVc1OwJVzLDNilfSatqawRyz
s0gUB4sDqUn9XcPXDpQo/bX6Gf81qC0jVg4mNPiR8TsUqZYc9q2KszN/Tae2NjaOQ0gb/2+Ad+kq
oOMcW4PFSPBVxN/rH2G0qL5Wt2PE4+QieiBy9uTU0KzxNXtiH9paTOzG3vxSFyawUgOiZMybTc9N
bjObGw89f4H4KOKfYxUxwhHcOMfG9RCP2lCuVZRJc0lrsVPX6nWyJAgx/nQg9Konb9phr18AwLVT
EFzSP81S7NTDqetST2uol4MyUr92HkN6x4RuS/11GppPLUi2VTEx4VfbKd6qt0e9PPUW/vdLjbgq
e6aaY24mV5oJhFoZwFo9u3v274PMWW18rwMBI8h7p75Wv1OD95v+L5O2xa2ZZvCrXfHv1zH4O5oZ
gTo8XBHFxDf3W4s5FhMKmQYH9a2EH9ddeFK/ghxxtw50KIgRXKv8rR7KJMQKD2Lu1Wq7tO2vqRZ3
9ZDqd6L6sVyf1G+oaxL13/Txvy9KxR6rC05q76yeiqd4mEaiP2me887ST6cezp8GaH2PDilUtCjf
ovWEPTXVS773RX2rWqwKALFCZZdoM1hsMWLsHVA93Jw2YmjlbrRBOhIn+4K9/upwV+UT4bSr4TfH
NDENjvvlrgH8ps+/OG5fjZnlWnkSf4PqNckxpDMr8zSAmNuTDRycE4TUM4s2BUsRRjMR8fF8hI7w
1UTdaZ5Bs3E/yg6iiDf+5MmT18KklvlNJj9Jop44bOxnuoVf1ThXAO7Bk6ZBuJKFOlaPHJIMyxQo
4spXtybTGcFehxJgqWnkO3FGf5faVXp2EvFSj7D91xC2Dq4SkhqHcUN56erxWf1XRdLeN4ompqhg
HaQhG1H7YTxYQQeCxSGC1zfepfFYH7LgN+RtQpG85b2PWyIYPUbUZsbke6ViQ8pj7502eHPW/MMR
Qbj1ZYvlk2L4ckI0n4vXvxQJ9dDqMWT3bdAmZ+HMcEfaOPMczMI7L+rAanMl/ZcMjQlXYO9KzFc9
7kYIw2/WWbAzdm1V3fCdBatSCAwDu3LbuuAxGTYVhpudorZOt8xYWd4MhZdqufcDjsZ5WT8kuAVu
fAWZmT0Mik4Uv902I4s4oXu0J65f/K3DGrDWKT/gT+xNo6diAtw/T611MisAJDszi60Z72XfvIvG
EtjLFvkuVpm+jntYLYCWPhzqrTuYLyiuQMns8jOuBxUmKODeAlLUSYy1rUOvo8FJaueTCJgdiJRB
tw2vb9PHznGNe5DYkmMYfwAkU8vR8WtxsMnLM5vSPTeteW0jhhHLRFDgpMBMz65veoRfnquay9TM
qxqq2MZsJvh/4yGbEaiYMbNsS8HQkwXvraxfkpgiVS/0MCBPZBD+vrUib4+L+HCo6GSWYMyOogP0
E1XTUWGBOw9qyTcGASXr5OUHT978xXPOi8GnOowhXj7UjUYYnoS3TA/wwHfAKt6TGVyi2vi+xvPv
LFytfRblB/3Ukmz6jV8Y2X62BcmQbiLOpILB/1KSbxcSyezUj39oBVVfGcBj5GaF5qboYEI85Gs2
7boEcX7GuphM/3uJmnPbTAxOh9I7jBF1y5o9xTWK+WzhL4Pc22IlyJ04pK+OYmZM7NE5LP/ZQOYO
k+EoMFyoBKPmdAoMtAzxxXHtcgftuhz4bLN3L65D8pKiFx8BxEFYhGlO828qzhpHjwWTDVFfeyyd
UGr+MC3AiXQqb/SB3naZV1IyJ3F30vo3eHe6gXkT7VO3uQyxvA9derP8/CssH6KI0kiWrYtOgqmz
uhfigbVtVPMbXJdh2/jsARa2CfZIE2GZ/S0iXjRhTjinsLcqjJfxGYNloeFUBShqllRVcz0UeVjt
Z5/+5DxY1PtBCUWknyiP+pxqsGMpMbZJo9RE+Etp5PoTUNdIoVdmlyGEeQ9cpEGDtgSXo/z4LBSR
Hp0eCBL/Mt367q3etwoGIWAPwA03MAHyj/3gfPdyGjhhHE0gx2Ksb6Mv9xwHBzP3wXymoTjEAYhA
PZA+XB+K+D6bAwNcmO7rCi9OOFRl6kkmkGgRW+9lU392pfdSpPCAFMuLo4PqEbBs7QXTIW7gSjkV
l2FJlKD5V+FnmpizjuzDPOnVc+BNMCt+SJYYnJYezU0RJJMc5dFgasx+Tpi/OWN4lXnxaVvV3WlY
CyJKP4yJRNAOUNse8uBQTgH384yzwWDuvJgDv18jIgp7OlBzfk8TUkjVGMgbYfJkqdduELdRDc3F
q7UyIxK8wnZuZnoSp9jmKcFkfgKxEiOEPxDEHEBVhHgJIzIjQVNBBR7u/HY6TUNJjJMso1tlhIfG
s29uMX5DhJgxOmSB+CPNOjlDyi5AUEZU7b6WdbcPa+el6SJ5AWTbZTUeUr4F06POvfKMlduTU5Oy
6du/m6H7ZeLktndWagBBJEU28hFELv1FssU+4B/MCO3+ksZ2C6kOtjucHjIOC9S0eD3yRiqYaWjp
HlxyrlGrnirAuTbpvuN9fcxxrNu2AZh20H+RIfP6jzw1dT9F82VMz9iLC3e4Fki69hryKzP/YbUt
grhY5p1iemLzRn6pxdykGSHUdC2kkUR8KsSOwBUYOIA3+2XJvhQo6IfN986eXgorYlhDvzEurF4G
wSjtGv+ZdfNNtMbGNFCkaOwM8v2mqaMf7bT+mGY2oDoH+5RRyiZsNQlyjfz/Y72gtRL/mxVsYVAG
tRq/HHjn/1Or1NrcaHBge9QBcCiWQYOiIL9hmJMsL7yXFXLoqeoYI7pGzNAs2mruQj7wJgkD1F3R
o8yejW/mYFdcJZmxGuq2vhuKyRgklEVxFJz1v7x4Vsu9/OQ9kZc08fEJ7/2HxaHDMZtLXg70byNw
ZKQAPDnICw3otzXhffu/6eTef9LJ/71sJ8CsPPiPdCNoXHXV5LI/0aadSjaOebUeogDyqMHRTLTL
Q9F81csc7nBA8jYytEgQtRTnos65IejkYAVQrtTw7xZF80lhAuxBlr4oQn7KThVga/QrlCOEk/Aw
eLx7+hRlwLYlXOg6lhxrdlq9jG3MjQAFOTayL1U2pWqd4lLA3N/h8/jHtVcEByEYBcVyuVNlfUwt
O7ba4SqfbBOolefQlNmpSK/NX5mtT62Bn/L//aY5/1v2ojjkvFDb8UMsCP8jhgklTBGMhtOdjMyB
ANfErysYJUZs7GUKy53bl95WQZaK9aPpEaAu59plHKeOFhqWW1BHxFN6xtsojMdE2gdNjllx+dys
K5tH4C81bVx5LfqOd85nCaVm+syY9OMfm8113kYbHHelRVLkhmTKTmvRPqM84lBNzyrtMGUore7A
//vlB/+5ZhyMPFxUGCFMxv+Q9CeDLOwoIz3JNDv7kJU7Iw6TbZByTFRGAr5FwIwm05s23q1dmF01
Sc9w+CizSpHAFZs8XuInD092RwZ7Nr/T6rPVVeO5a6BY6oJhlqRVwDSo1aGSuNXnEvLOCFz6RFnx
hOQhVXAg2H8MvDgmMKJo/Ucd8vIUyhxtRdmYOAxM3X4KaiRhIUyqfIbhUc6nwEStvy6ah5RPrrx4
XXP2Q3wY0NTTYKeYuHqZe64VEStMiP20SmAgh/ERMVzFMWphfxafZgz3KFneCqgJa9Dh2q5OV+Cq
hoKcvHRdKNt5tIPHzQDMPUuYWLv/+xMhX+B/a6Ew3XRsRCukTaHCxcflf25gHoK5plzIhslrDB1H
itVjH5JjaSMAq8T06K8+/qPE9uyEHC6+L+1dO6ZfnMkNpukbu0/eFrX4GsWzIl3siqrrAcc0H2s+
/sjIxHtL9mYkwK/+bUqddXbx8etGme8Ny/5pTuufIEs+4Z4dpi57taPyKyzYOCrjhcEHB2prg6HA
Kita39x2dfCQu8PnWpEGvMiYz8P/kIrHiU1Wtif1L9unS7mvAuMt7lOsVZpheoqCed+v/dWQvXko
RhvvRuFdhTV5Vw+6a1Egh2uBSVIe+jZW8yWOxpbvCOscT/Yuq+RTx6zuhBlqQeHV4aJQdyZscriz
u2Zi3Fia1Z6tDfFG/ak4+IH0GXay4SlmmKazOT0MdM/5o3b8tqRGUkWa35ZfZUT4TMje5LlUgZpJ
pX9uU8g5rfFsjsmXqEpikZCr2d0fXVAmVXP3DRDMVgzYv6g7QxG32sB7XeP2pvripMl+BHl7jur4
jZ3yU7WmdNEEXKvZUFr2P6bI+xGbza7wCDNuxxjpSNQeGUPe5ErFFRnUCGs9KteGD0UMouLfuqiI
D3AYv9xxfpZVdbXN1KdJhEOfOVThK/nGIvmetOVJM1X79GedDL8MWz1WSg+B0DMQSCK8qsLTyjX2
Y8FKWVMQO3Oo90ZBJ5pJcWv94LUwYPAqVpeqOLuysxUZpNxCKr+FZXoOEw8F6z9+26D6DjFy05nV
QB/ZylMGhzRkiBCkjDoUgc5NgZ0KjLVcweXaXYVJfmPDvXeb18GCzy+7cRuqVphKdt9BjDx0g/OM
6+iPWO1CwcqTm738nkn7h77B07ZJd54gSDofYQA0CQIYad+bHLNI9GkWuIqia3vIWtv3MJnunmOw
2dD3bDxSnzx68tDAjRGXMJrniLYI6/tvs6y/NVl9X5RuglyiTU97HHUc/mZcYn7gxq8Gw/NdbJED
7hALpNvu3mBwMlqMAlbKe0vRH2uDP8TaKs2m25D8ZNJvGHrZpunVslpODzCj0gmvjQ/DP++d7Nry
JrtrA0lCiB9Tte5liJCtmACuQcbfhqK2rgP0NLxFttNUZPfcns6E6Uyn2o4Y9AT4A00r+SAI0hhZ
YP9Vi5HzxIy8o7umd4/e8mwUfrlrYhMAMJxu07L+8orFfimw2cUx64bZ9WuzImLpg7cQpzAwmMpE
GMDEKYPvaZLb3mL/w3hLMJDtM/cg0s7eTrYz7unQCXZBWDEM5dHviW+esaDf1dGspqQ9naoLcNcr
Yg8kTXEKOm+viUE9sp4FGws+CaJs0vgCq+ziFI08FIa4rGvm79rZdBD7rg82U/NjOhoQWYQ4V/1i
X9ZofUiFW+yRwNyNwWp4uGYlWIbIVHc1IXT9aBZJ7KUnk8PkdV+zzXc9gxlDjUHlBUqacwmC7r++
Aja0cI+/GLb5vFrY10JfOzWmY+9S33n1o3q9RP33CdNY5ktQUQiu9Yh2VF/2gEFDnx3rtJjhK0rj
amM7C+VhPsl4Na5ZkAeXdv3S/+jUd/RXKOoAQVsXmq1YsHMPHQ8CYPiwQl4/uW4QXeNhzY+hcN4z
GRW3OZmx5FmrXWRVHtDUYl7xaHwY6H9O9bQ+JkGQn8q8tFCODNDNS0mahUHORT1mGG7UnndNR/sO
ic476qvUV+EEGF8Ip/uqYzgscS1ayA8ZkEq4WNuYNnRbT46HWfZ4tJMlPftlCb4jCxK+8mjrZTyd
WZMfbJp4z5UMzi3Aw72j4ns7GILXsPouB+h1tpeci6D1r40qQmILcW84I4FGbPbsJn1/mrzwGFiM
VArqToCW+Tvy7cOaLbvZtv84U17s88Fur67s2+ucWr8l5PRDpSKC02Ym9jeskgP2tvtiHq1z4ArA
HKaE18l2yRxNgA3Zi1/iJPxeZCOh37EJnSVGdFT5W6wckK87+XVanr1+eRQdt0saWXebFG5CJ1f4
g0aXn+aXRKzWJcwuKxcwrIlgMISFCCSn8dhZ5SUZlv5oVj5dspRrd/GMoGOS4WzGFRBlmy/WXcBw
ukCwz895HcM9RrnAjNAq+gttYYHI5BKyU3Pw5MFOP0YClRczNmfe2gFud2WWPmYwxLH0YgRKM5Zh
9wMY11kXzQAuOpQodd3DzDLEtu3Q1ztBetISrrrvmQAX41eCP7ri1d30riWUNgN69Z8y9d/can3T
1QVOifUOnOw42cB5Sd/9ICi1OITAfTC5y88Qn5BinfudqfQMHubd0EpwrY73mhpdznN2TBFULR7+
VW3xa0mSq6ZnC7v0twGFNHAdUUk2orXJNx7hRx30VWrCtBoRrXF1n9MdpMaLlVqPlksMO6DKdh0i
4K/uVddJ7cLxMSXVMc2hW5Vx1G4NbIsV2RkrWjLvxfqsjk/NIUf8Aqu/Ze/nVWB+mX8jJQzKbVd8
TooabEI7p0xvX1dZfSo+rGKf+w4MdIRNQInzrkMSkCGCjGsSm9XUfEqWHac+pbTPIzUT1Bxk/l1M
ddkjQnQKcLhGbgtSe3Lmipth4Hl6qM+FhHRmDJLWiu9okcyaNObmU3P7x5TOPcgOuNbDUy+mozVM
r2ufjWdRYSSXOelDW071wewOWrOlCcIYvFXb1qQXHeHZ7wOJsgwi5ZdDbPUG8Rx6Mof+Vs5riNK/
ulg9yte8VhrUyD7Nhnxszeg18VawSvtOd4s2xJ9ePZi7VZl9rbLkXgWCGozXQjmw+37JKGv5xG9F
bnpT7u1F3mXgnsTiIzTxTrqBDhTbeOiCJ9gST1PVOYexg8XVB+251NM0pQeMjDOBUndTGTFUyYIk
gjj6ob50UbNbS+elVAPNRqlrjJx5jInb55QOFC3OzbPhTdHpjx3KF/6fTcwql0DEmPPN29yUBbHy
TNHs+eLETgEggyQjif+OKe6GekWsqcMskjJyk9vNI0X0tNHDljmmPwnG8j3AtgX/4h9I084J+Aq6
4mLamfmEkoiL7s7VAF3FnameREJdhNXnzhnWFYlu9dkZxqErjXf9BIkXQ+hhf3DE3G9yr3tVoh2X
/YHdVr6r2lPPD2Lsh3rpJTtVn3eyfSmArhHJUPtWDG3ynLY+Nepb1hqEWUzBt3JxHqXRP2QBLOi4
hencEUxBmjakWmWbgK36JjIbhDM5tsY+hk1cmjl4r5OHFVoyv5s4X+/tgBukn/h4sDy04SHwixbT
Z7IfSeFSU9d2UiKwqlafkP83HKN6P/pZdOuVFDVTUiSsN7g0F5xOt4gGDxEF6UM4Jn+M5KFGc860
+s104q/GWAl9hD9J9pnczUFNTT6t90lwrTFm0KBHQb91x/qJ7IYduw9Sl7ncZ0byyxK8h6pK5cAm
siL4XCf5eaqX6MOsqi/LRiyg7tveSp997CDGvvlbxMXZUgOQiskvul7zXCztn5HJqaOucab+bYIB
M4lo7bnECOaQoPuo1jq+rG1zrhwbuhgWyjQap8ng1oli19sZBkZRo4O4cZDu0Uth6zpz/qUnIpip
7hKSyLcBg8CdC+iuv0186yYerZewCH+Gc/TIDGqv6qV0HPbmGMaKa8U7oKRDdfIpSIfbrwPOpt16
LZT6/d9elvBBT3X+GZHPR+jeX3wJJdPoBiX1ILC6x4F8tg5LSicPSZztsEM3QZTZ7EwU1c6xqQca
HKW567D+2I4yOCjRiurHVUviLbTX1GQ8SZFuJfyZpSaXUOvrc+cntj8IBpXCQ/dHTcqpnaQN4pm+
xAgyetXCKa3AsNSikovxJghZFsip9QBOz61tVTUHpPyW/YT6BkMFeKUJkl8Kv0rxqdxJFFuHG7Vg
EHkaZguZPcmJGgDQ+hwSEFkIsL+sYIRKq7oOcsq3WYdp4rn1PepeKvvRIiYohNMRPQ5rf6xqGyMy
uCfnrLMgY/khKE5WXrIlFRwtb4Pr82F419xNzpZre1unC7AQxoZuS0yNgUjXeBxX/1vfiHiL5xUY
Tz8y9XZ+L2qXLehBp76NN0YL8Zx+DT2Z33ATiZM7H5oUSquZ+cHedXZ2z6eoFbFmtnASiWiPnHYu
8cayBI1+NdHt6Utwc3bcKZYfbmqiT+fmNmb3qZsFpys7Ul7RLEoX1X7AgNbsKA6Kyd3LeLlbiwUB
A9UFzrSEATZmsCE5ifuptS5aIDolJ9cbaI36HVJPQzxpgFM3ufaIbs8JbuSVgLMzfW+r+sPpjUNS
r4/dxI2qVbdxAF7pyXk4OL+GaH6NjG7e9S4CtWwW7jk3cU8kqKtGBnHoq+DWkPYCoMYgv1lM0vOw
bqlTZg+mjdI3PmmbjmUwlgfb/Y4ntrmtphFhiZr4eImL5q8LxY3Z9CWI0B5glfTVLtNXXRjwPwNs
l/Eh2JblPc9gCZF4wvSA20ZrlrXyJF3lmR3tNXLlh4bcloWzLuyXjzWybrm5kgG+5huo8AzGokKx
FMRORvmHVryhFOVcTYdfQbw+zfC2pzp47eX8HWdJnN381ykeH9raO4aqfx0YVcAaQ7OlfB1INaz3
lVJ5KbjZl4hluXjdTxomfg2TkeSbtC4Y+WQ1hHO5QXEQ/Tv58qa9d6QrQiPNDkqNqe+uwlkOruyu
obChLhVvbsJLqXN5jgY4dHG/KVV5J3u2Z33LVQqR0aCGAoqG8RfWjjUTcFMe8W4sXXr3nsXl5PfM
M/+IgfvSMNLD6LNzRhVuB2pyHAZwXU08YPWRHBbJLyMnFlE5FfyDpK122kCJ8pUmaliNW2x4ysGU
XVl9hlAtwOpzhs4tYH7btOchAJvogleAJk4WVSPVJjvTECKXg399nucqxxoLpzzT+Du6448+nki5
BK+URUJI7inzuT0aBhh6NRht1uz1faFnCAYAC5APD8h8EsvC4JuqmSFtFjuNXGgAq/d+Emn2orVE
EdLmjQGp0VtzfN3CZGGQuH5PZwNKQ5weBPUws0euFXsnhPCltwVq5OELRlCyxNHCTGPUA9wfDBKx
MVDjjHm9JWpBNgO9s6qlBwc/BXrQs9GKe4Q7K6xDcbNKNt+OmilLDBgPsL0phOaTo068EMonUu7y
ruoxB/PgCusapRfEG0LNvlSlZVF66nc5T933iboznBn4aImX9Rasfs5VmuCSncEpRqY91Y4VD9fF
Tb4U1pel8FNW+diM+VE/lqdQ3bUBSc1b+Urj/yUMJNGYcF1CPvmtFhYrgzi16zO2w70pO+oZ0Azr
RM+b58SCcAomoVAX+Gf+1qTaA8FtDjnaQzn160FBmFDNwLxCPpaqvSNv/tHR3K4yekP6AHDBLANG
vf1QlOkPfQ9Jy5oOwdwiWAnqfVIv+7BHYaI8apQkzp8xUSzD5K6FtKES4Cs1b2D8KRlSoGKKjmhL
KDPUnRmO5SeDI3OlD9Y7xQCgbS3zvqBQmnNbvRnfNcSxVpgSNP7Lkr4Nfz08oTezy9kTB4/ocj4F
LfUmYnSBPwPwkii/iMf7zKrpnkULcsvE0vg37vnSgXus9ZNkzzPcbTg5q07cFmUmUAWFODTz0UUP
ULv0DWqxLhm1fa+mU6psASPLdni7HbSqUNVzmbJCcCrkr0qBqGkjnlMdSjdnZCwBtaFPodY0Tg5J
wD6qoL3IYsbGOatW3VjAPhePxF7c2RqIH8t0cBE7T42Lm2f9pQkDUOzBTEW/m5yk3322rWHBKK/u
2TpQoCT+J1oYTKurT3a6H2a0HFQ7kyltrdtV9zSgOlbgt9r18mbYw/YXNEeJs5nm8o+aQU4DNaRW
cHN+fE/w0sHJgXUdFkiDTbQ+qk5vGP0O6ETX2DtPPuls+iWkI56PkSA5qSZB1iOtQc1phVqbcxi/
al+LApk1ZyTs3z451XgCFI05bAvP/sS0FVCc+yqrmaeH+IvPBsCZxL2In+PXQBvS2OhVk87wIQOj
aXFRm9NCyE1iyW9L6Us6Xpq/gY8latDHDt5mNBASsyx0sYIS6i4EUVJh+qXeUfVsqdPSkSlFR2eb
/2bSlWvvQM+ajecVN8EEefVEedBjfpPG1NqJtvozlNmDqpzWghKN2vZQ5hmqYsHaAVb5blqMYTBJ
h1eCU6u9vssBAW7AoMNXhYRnuxb+HetV7xmd0qXnOYSmAv3kBh3LNW7nA2PxPZdLoweY/k8WT2Uz
DwGtc8gs18JhqfUZk9bzumypNgokFXS7SbVTzheMiYB3lMKhavu/JoCHgY3J1h7ZSKovqKMMd+Pg
PFgR8xQ6MFcJbr1+3MElwxgPay/YGONvP8+ParnrPbHIM55uyA8aD/FNVP9lAKRECabLTDMNofJ7
v8MaCcRQ3XIXi+QwFPEFTHM7ScPfqRm4tiwIM+9AH/WorQosJYpPF6a8tYdYqqKG1PdP6gQIOBjz
bqqSeKl2TW6q9nID8NAmWR/nqYi3XdbC4gveFtk10Ljf9DBBzzGMbsEbfbRftDlGWy6wbYsOtid6
oLFgGw2jlB7aCS4pds9OysohAeKIN29y6F5Xl6ObhE3mTKTVDc3X4mKARPrvvJWe95KCgG+EsZ7m
njUgBAe7GY3WoS5Og7J5qYL6wRhcPEj85Wc4/dUq9VgW0Esi3vOBWU1Ik+o1GaHRHbv5yFGwouuK
JltuFTGgpyNiDN9sSfWkGYkZQ6bsQ04sOa4zfEyrS2oN4Ghip9B3M2D6OKqjbmq+92zJarJS1cxj
rOYk6YyCCNIf5OEv3UD3a/fiOMP3cZrdrc3nU+Crf9QeSzFwiQFqOw3Obp7mlPYc8u1Eg0Hsxt+i
qc9LaVIC+gRCBorqqwb1sMs+lqz6aadsEaBz43ZaTfY6KFt2ADnDQKSTyb3bQOSaSv+axeYCpc59
rhTjo5zGR9naK3hN9uiGcLDaFR5cpchTTULx7nFXMpzdjxwtyeK7G2yJs41kSroz8Z/VlIsef9iN
7yU3nyJlKyP243j9G1DYws1B9SICgnv/oa5r9aOSqDG8FhegNuDxZnwwuUMhdhX+XpOHUh8u3ZLQ
nnY4iuLMWf6YPUezGDpr/Jn3+BhnXHLQfjo2gKwHJXerTnKFiWnnncwHAJEeD2rgc2q45l4PUPio
JVXJuzZXyQr5QODkizo3JRx0BvfDFYcqZOSqhc9BhwKL27xLyt/18K63UL2fifwz82kKnAYupfte
RtkxzpgP+ONMAkHbPgRgrwfa/E+DZEmrap5T+XcMh5+NBFcPcz6z0qZky2DVbecAAaZT3DpcHDWM
p61CKMYbYs+3zF8/VXcnkugUZtNmhKjjCJ8hT3KU680eU2UP0DGvgb98cJvoahjxsbKKX9qUozLY
4So1mkZDsGkV6SOJw9eopwKLHSqwkO1cTb8CTAE0p2Na08sUZj9gHDLcmzd6zNkA9WzREx6jMchO
2hhKM70muXESzgFNHFDgX+FDog2T4i+UJyqjeIg3riz+amMhPGqBl2qHWFfnfcjdv3lXvikDI3Vs
mnWOSKNu/4R19wCJ8o+G62D7HZeueV8JWaHb7Ru8XZRvA1NOxRkae9iWHchuqm6+tq9fkWieNQBs
BSB2DGg2bhTd8QJ8iqH77RFlsNUmcN77+EW1T/NMeY+NI/xUJTcbA+VgRXVYKYrf4FYPfhHZ21UY
f/Vw2PaVnHgmLAOrFxASiKwen7vVwYQXLSEhNAcwiMhUNcHnEBUNhxHy21YvUoDRceuN/rbCkVsB
8cRvwJ5V7z6LG14PAGTVNzfGhDfFVUK9cNK1n+7dauMxq+L9GoJpln6Giz5k+6Im766DmO1g0ARF
NzvObnHsc//dstmSYZv+ShWlNrXafdTZQKTUIU4bfiNRJ7lkY/PeW6HcAe9sI79/hGsGEV5Ziaku
bVaWSOj9XAI3PtTMl0gIrAMMhp9qvE4eElG81T8ia6+cxjSMOgz2H88VYjd4f0pvRlGo7CRUZ6Om
oxknoOjwY3DmAFkiLVvJjwMln1VUEBdqSD6GT8tgPqT1ClXAoT9zPXnBrZNtVAQ/1Q2RV1DTbHQ1
qorWBDhiMxVumn3Ip7yloajUC01VBdAPT8bJbyuxj+cQlxCre9b+XcXKcZ2FB3jzIR2gjXcfcOve
hxqOP3jKvRwbB7EgnLaBrLYN7tWW7b+q6TjJlX+E0f5UjlaqZwT4eEPTcpKlvCtPkTrzbitDD4bI
1IyzC3oavWBb+gMVITpMdnK2O/aVe7War9r7sFSXHxm32TTMvSzQEHfKjQ4nkeoYO9B0uytDzJ96
ymLN7Bxpt9KItm81c36Epxk0wMzZqbdwWYuGSx6/hYrMU5PWB4ACCYZWyynF99LUqLqmUKrGU9+5
q3LXUz2Ynj0xo7g4VC+lW/121PxUvcthsz5UTXgJGuC61f9dTRKZDBRds/palFtc4P6xs/lZfTxE
PhaHFHiTthgwwGcd8mkQWyDAbGRAfchn6spvSPg40IHx1I+xdeYgIEJBqspKvc26IlbjdN1fz5i6
AyKDeqjfXnCHgy1Oyaw7wB57BZTHxXVRG4U6wdEcFaS0bYhXhCTREDi7GEq3yWTbMfZeRT9M1/CJ
LvnD69h4jdan4ManhndiVaV2qMb3eF0++aRgaZbnOvw/7s5rOXIk27K/Mj+AMgAOOIDX0BFUSZni
BcZU0Nohv36Wg9XFrOyabrvzeB8yLDJIhgLg4py910Zx3Tb+wzqTDKh8wB2ZLOXp76c1KxFO0c8S
YGGxFBcnjGC2MUT1N1nZf9ZjzTr3E+N+KxAe7dGJOvNBo9h6HSdmR8nPEA4GaPWE5BHYhklZf1LV
4yzcp5UgpRe9Uixf8jK4woGn8YOCqKoo+qhuzS7+XBvie33vHDKncndtzQHVq4p1sjF83KDzfEAS
6Yd6qaobCvZtByxh4wzDOS3HMzapOyT6L90IuR13/VM5PsQFnWQsEU+NbQsaiSlDV/ZlXd+SfmcQ
B7ZJOpecymZ8q8ZZFsUA18XZaEfiTQX5vxZETK6p+EUotfsdRPzhR1l2xKa/lsnr32DEb3/4Lxix
8we+D/KSfcJpTQR9zl8wYt/8w0WrAWJa2jJwhZaF/kkjduw/eEiiuIJJTLSni0bwXzRiQMXk7EjP
QiOIdNd3/kc0YpaPaLd+Faf6nuMIoZdyjkeMI8/3f34F6bM7IBekNmfaA/XjmI7LPizSR2fGl0Jn
su5kcIgMCwqMqUcqiRuc/iQLe0RWZe4SAevlDzizC/gElHhG50gfosVi7kT7guyJjQfBgZ3YMF1D
5L0fA7tjGlc1kGys4WQWb+PrYmCl2Ib0j4uefyKK9pGYHlhAk0ZufSxDSmVhgo0NkaN+riw+oAu9
tXOdPHHb5G74gZxbhIHnNkOH5Hb0vvHNnxK0r3snl/E2K5101+lkOyfr/eNMo33bZdHHQOTsJw23
vyDKxQcyamt+p57T+IGhpT5C7TjGKh1Oke19jqGvHy3WrnMX/Rw7eeyERfjdjAWVLte1Q44IrfDJ
2Bh5fsmXeEZnSR2xGHJzqzGyh25KFra6oF2ipKRknDJ6hL01I2vKqC0ZU3b27ParYPxD7tjsKmE8
S28Ack4MICMgy6Eh98/FEDuEidk3XohQKUj99IyD6CYTN+NEfTqj+l/GqCRFGYzbUC64QhzPP0+Z
HW89gPznxTbHPb225HaOZ/TG7KrITbhJIkddWfKrRq5dY5bHyys8jJE52DVIYPsWBNKR9i0mGq3w
G6jPHYTWAUlII97cqO1MEilWOELqBzjf6Kdc4yjS5CO9CLC400y8T5Q2ZE0gZ6yWAt6R1z3Jpb4a
UGOfgto/kSCSUUhDr62+Ibd4bSdNMF7kXR94xR3pSLUWr2ImMqnbqE7dLHlunPMquiPlyDt5SWzf
wnTfTJXz2bMKdRdG9fVUB/WVMaBBAXZPmuoqQPOPojLmp7DX3R8KMGk2BleEmHo0jmjxRj7s2z4k
vWjE0lR53l6vlvYzQeuHUmkSMJ4vlu7sL/2IEI1MOsOp8O3p1OfEFfgYlY9N/J00pF2rkZRF0YHM
9oqDy2KUfCYs/BN44ZZSTQGk4UH5h3g0vHO6DDsoWP112UU0JQlZOJgyt651pBOhPZwnYc4XB4q5
30kn+tAP0bIfJ7snPndoIfx5X4hXyk7mxPYyr2W0B4FCtVOZnyboRlt8cz6LmubG9JrvYxnyJ1P3
GEgKRVEXfimM8RpA2yNKER0kl9w4fuRsRgDLEGfk3rRNkyKJ+BS0+WO3mN0Oec1Cm7ylDw44ryWo
5VjN8qZ6BXQFtHKayg2SLWJAihMl2/sAW4NpNaytbHvXzQVpbgklrtH44cOR3dCfZ0vizmeLyqXX
ZI8zTI19oYiWwrD1s8AuuHQ0V+MlFJwvtAdND15p1F67vio3uOLFttQAm7nsrniz4p5v+WuSjpeq
ZNVaMiDtc9v72njVscJHdyfQ+7ZWS3GErpb03HQng0Jdqew5yNrrMTSPyLPo+oMTuAeyNg3fsxGg
4DL1Cge5v40T0yA9QuF90a6LtE+piC1LSjqlRXEdwDVJVtTEyF3xJ2DTNEkl4W8+6RSFoi04UXva
zY3zVSBKuFgNNfqJOMuRriCRRJpxayNIlixoLI+6T5nhizWdZNwjFO4zpnd61+auTyKMf9q1Wbn3
rYiG23qKi5PtMhhZ4NqhZpw6mkKUaPAdBuVzbncB2uPmyIYzYzkXt4g+TcYHNziCNrchXy27JEyL
feE3n1x/BCKTi+ZYIZVqTPGxymsqkXOfHPphjk+joCMOULil1Zm9DMkAB0JHtMoSbPjQnWfCULcT
YPeXhRalOaon5coZy6YfnayF4WIp4quhAUIoRXE32869N9gkgI7zto5q+n7p/FznoEIT1H0Pn1BW
UAxFZ8Z26jwPiv0eu5CJeok36UgawbbcNy+CHNFrVqSug1puzNLbZQYq0fdRBYcInZ5yUWPxDQUU
a4K5wE5ZeLgl3ZNdFuHRoGm2GVp2nZ1yQvo1VHzleDEk6ivP/e4U1gMBMEBiwtSgDmLtpMRK3lTJ
10WJkt1I+VHtFWoEI4XtQ/083Qmr3alQ+mf0yL351Ryo6igRH43F6XZ1bZ2iCtlWEPZnpI0t5JNF
b4DQWIqfUArBujFgzG2AgwnhzmKp9GD5IaFOLsIAWhA34ZI92Nj5udrtYBu2lBrs5MZ1wgJ6TNOf
jJLrmIXIcTAp2yRltKs7ke6WHv7mjFZCIIDEHLmpiwwt1iz2qbpVQ3jftOHBKaitiYCTqJbHKrA+
a/DRfurmGCdAD33fHs7KHOdLbFvEtlAzGnP/0aywDhWevRxcRQ9qMofz4vv2AcQfU3HuUI7b+dwn
TYnvOJLVsclYeMgwum+t5Vza8Z6YtPspX85Vyik3lz1WhTD5MpiuexOx20phJQFl6RGN5RTCm6kA
BC1ui6AkwyBbtmQ+CIoDHocZGQq49PGbj6icds3RTsPXaPaeg1m3H5p2H7louk0UUlkzf8sMgBxK
ROzNFnRMgbNTUfZtxGTTS8R3jfsxmf1vblyg727BLxvHMVMfLGf8GA3LDHq3w6N+zaAQUuINrpRM
7zQyW5WpgcP0BqVJy5Jc3DRRJs9JziTrDWpfMhZgE8ZH2ql5r0J2aaw2jnkdnhFRuS0q3sgYKULN
3Vd6ekUSMxHJ+IIa+dqqG5YjTnTo7TS6LpS4q4bhJZuLYZOA/owUJ5cS4qYK4+iY0uDemikEMkAN
be9lm5bRbetV3jGxumfM6eCA5uy7PTX+YTLEHWb95yVtKwoGmbUNXFopE0SoSM1HTu69H1NTAOzB
ce9ZrzQIGPL8oQTawJ7xuwEiPitK8OOhPEZBr2ElT7hnU3qz3pF65l7GIwqUmLPPIbmUjU3N2qoW
YB4Kl9pjL1P20+lwMf3yGQLtKE7M7BEYUqu4rDejcqkBAE+jnK+YcEle5dqknhRG43QhO+zXm/Ux
CR7z7QecACw55ZAxgOeUVP+68V2/hsHGJWtEB3pW1SV1s+pCvDJ1u/X/XJz5eaBPTvxrdwkNs9Uh
RLmGFMWbMKngEdWPRdY7iNvwoa06yi6q1WW9yTr55731B249yt36QXAv+xkwBg20ww0OOw+V70zS
audYAI/0476+We+tN+tvdH3zzU1ZYr8/tN5bn+PtOd+fDiY9s2Q9Z/U5bb4uKYQiqqkROsEzZrYV
EXobR6Ur2CgmDglQ/IK3zOaRzJqzh9I/owrNe/OXkrtvL6H/D/qNNE7mrO07o68tPNCGK65vffD9
5rfH1mf87TGKs4gdBVYLjfv7pz/1Q01MShdcURUDOVVeoq+durm0+iYC+X9Bu+7hP9X/pwvyktdz
sB/1EX0/rClJU5fcrDi262HOqQVTV9e/BEvlpSCVZV+uj0Emrk6dE+g+5p/nxHrvtydsM1g+kqYy
9duyJof1XzcU+euLrW/Wx9iFa606XMv1LaxPRbOP97E+4dvdKJQf7ayC6voX6nG998aSzBXsQCX6
70OXcM7ksbVbxpGrVWJQpzZJy0NW+TmyutQFuUDp4e2w4b7gwLzdX7/7VDKaV64Kd2/QTBJ3q0ut
QZjrvXew5qhw7xXm2V4cTPqmxmK+3Y00xZP+Nb4FzHutpz6ul9F6g9qbo1DrK6pEs4w7l00N5mUX
LSeXDiiN7gJvi4tI/3e9Z+r/OkPamPR2uBsMKapIU+3D0pMnUVefjcDvr8CmoUDikTnr2g88TFBY
3T651qVsGUpsNX/pmvCYzcv0YHXXztxmD7TSjm4bfqKrn188g5zlhqU0laemPdRemO4TdRnB/DyV
lXAPmV/cl4hSqUCX6TGuZqbLXhAlZ+EqoKY776tFrzxsCtCOC7407lmgQd9KTx0lNxtE0mnoiaLP
AGVbiycubmreNn1u7YJE+JhR8DxY9CRROhgwz/pk28kO0GEvUBAPhDnasO6OsGdZu3hsrWvAuxdN
Zp3cqL4z3WknqZJf9dPwebDLhHZCrnZx1Hb7NLfFrkG8ccED/pMr/Mlhoj+3Afsyw0hAk5pErhcw
vnY0N+JSdR9UZzKASRmBBZidm8AnOIdZYRNHQ3JrC1aEVkueJ0KvilhRG1zeAu2NFQWnH82n4jLq
c24eWqaW9e77g7/9zvrTIGGAe/+9qpOfYfXXGFeCm/VneSPR1q53F3oxh2qyP4QVZxrmaJTW+mb9
79sN25JtkGfM8z2u/JTtDKpW6qRnyAAAKtCPBD0gKskViBoQb/oyHNYnInStfnvKNsMsm7XLdJbT
h/efhWUJfcTIxs36WKO3+OZMsq7+w17fvD/F+3/LzqVISJdv1yUkq7F6jfPTHHX7TNNfaxyHPKbv
vt/kftrBNhrPad5UnFAlLcX1/Pd7rpEcHCtbUOvtsfcfrPfWG9kGI12FEvJfX3qX9x9E2fxqd6nJ
QMLltN7UXe3A6WHOr/X3tX4vae1hpgydqzoxOYaOdK5zw8LxrY/UehxQMPCD9bhGSGtn5G4cd1RJ
5cUU7kdLoP5vTQOKqL6ZEe1d7DiOtkO7+KDvocT2BR+tdcGljmltn3wWTq7G97IuBwSs7wU1h/i3
xxzbotmHDianK45eyeJjlHr6Dcb1I2ftVePJJN2Hy31VYFQg0koLJZfziDRPD8KIP7nR98gtQPpj
jKdI2MwMsp6P7mCf2LhG+5ZLA0ZhQu9+fQfLShGu9Htb32A7OjZsMALc11efgGgcqlpAtTEabNZG
B57xy5yCNRwhx9e1aR9DPUHaMmkPju/fC/0JOz3AttDp1dX6f+BnFd2BECZmCq8AoZ5b0D+Olvni
5C3Ix+yH0mzh9SZ9Y+jqGcFcybqRhuwGZn7BLlW+3XQYpsm/4eu29Bm2/t36036l9+YryRezKvNA
j3pyF2vU7y+/pZ/o/RXJk/nzef+fj/krbfj9GdZ769+9P/b+3/eneX9774+lGoIcahxy56Uv4fsz
r7/srQTlt/f+/jexhi0v9L/fH3r7FcMGzyxdpTa9dnYtGt5ca4xz3WZ3ds71Xs0egEmmXrb4XMpE
ZlcXildxdXI0G3p9sFqm51EpkNFpKk8LSk5P46QrDZZ2WmFhUNSnzHrmrufJ+w3tyts2TOxDu6S1
uR/vU42w9j1g1onGWo8acL2srOtSY6+Vnofr1GMysfT7Wd+E2Q6Poy3Lg+/Pe/pGBNQaGHa8svZ2
vl/jrius5MJHwFqoLqJoknPstKm3NUb8OwAowSZi6bFyhbmHKXujtI9nfQ5mcRqB4+IqUh5zxiUc
QokqfpKh1/xvDyakTPCf+gE3r133+i3uux/Ykf7WEDDXv/yzISCDPyj4+0hlHQIFpY4g/Fc4ofjD
pQ0KK8ETth7CcFm/9wN830cYJ33pEown+NGf/QDH+sMWfoBDG8d8YJES/z/pB/xbMwCjqxnAErBc
wsH+Lb8uEDPE7dqoT2Y73lYO+ackxHlxLQ6GX9EtYuP1X9L+/ukVKRo6Ate5wMH4GxsjLx2C5id0
NuO+AzvMpFo/2/J6dBD1jGHc/xe6wu9Odp8PyAsFwnSADDi+DvD7JTY4IhdtaeusPln5gaQheDje
/FIv2atslpdfDv8/hCn+w0sB+7AdqkCST7fGBP/yUiT/WQgilvqkRYNZnv3U6IlE7LXs+D+/0u+p
g3woXsmlxeRxDvzbUVMSemns0sEOjTHYBz6rzi5GTptNyX/7/izO+b+3i3gtSbXD9wKXCE1Lf+pf
PlVUQ2OvYj6VyFqoesJ88Zt2V/vyCr4PdIOGTkXln62Wqlw1NwcKmbciooVhlzf/+VP/zsnQn5oq
MdX8QFhrI+xv78QbCt9QwViD6jMOZhbeyF4TT6cXy5hfYO88dI73I4QR/p9fdv2Ef2uY6dcVUqIc
p0kXuL99A4blVrTTKk4hI8MioM7s4wCWjA+Nmh4wmeFsjK7TcnlJ/QbVmJG8tg7biZk0nYTpYTP5
8imV2dP/z9tyBOGma8h38NuFJNuqpyFW1ifldDSYaM1Jj1dTYqSb4qvvSDL6tuGBFG2UVrKrKr+f
s6JhyTc8+ixPZ+Quo4zodv4Vz/oPl8E/HiaIHgxPtPgZXv5+wiwUA+YEDMzJ6EH81oNNl6AfdvOM
umN0uCIo53u2+lzb1Z9TzN+ib/+Wtfo7S2Q9RX55bf3zX05Wn4zrwQCic0KgcwdTHxkBUvdNRNHX
bqeXyaQNb6bTaZTya5I8l22o/svZ8k+DALmxf336347KmBUxKz7ewRIj/AFd+iKn9HXNwUwZEv7z
V22b1r9/23SafZ/zEvC/ba8kj18+MVHhrl/AwD1VZn3ASXklMWWMpjasmUgsHVj4ECyHHLMQkWOb
OSbSM/fHB7cVJxVQAOvN+crnb+Z8vgpCzh1hBJdpDA51Z77UUQI0bLglTvTBEf1DlZLuWH3U6ogg
SV+lBYijG6aXJT8EYBzr6EittADUzfPo3+8lvZMBRctI+2UWj/MMErNCCNj513iUrxrJCZqRTrJx
AW9tRH9bLm2zQfbMueIi5BywwXNBTcP44DjyPNgYnqz4BFa5wGSPXtoMyptVxG842EOa+XXspg8J
NVUjEuwPp3NF+ivgKygOWflBedOI5QG3eVH0Qmt3z0UTneZQHLp0eVGNeXK671mfvuaeeZVR62Pb
ckCFB1RgHPZ2kP7USq8KoYg+n+yAUxgevqC2fi/c7puvh2L9zZgZqNjY7g71yFJ+sr8ZHtEzpmak
xMnR9rybruvCzcjnsiZ5wlr6lKsefAJ0OL7PdfBQcroCls+2r62N7TQXrxav6bR8QTYj3qgrtuM8
P1gJEhqzfx0NPpy/9FiuWe8Oit28x3kwqoA2rMWquvA4LNVEeF5RYfdmANNff+gi3cmyvV0ZTy6Z
oiBaWP8V3SFoMSZ60Y2NMXvjzAVpVLF5FQ71N0KDN7QUeWcjQw/xEroFdJsGPya/Bujkjy8knr/4
Nu0MFTAu1sGlia07nHzjJnT0+t5f7ifB1pJJOPCHhwAeaFHg/M8G/j7ogv19pkPMZB29UnkGjxA2
uNm+N8N05Zj5q36JckHwQpsHtVtPK9V8SebmS4cbMzDyV8hwV67+plj83E41JP3MfCGaaafVpVkF
Bj8tXgcPk6eYXpoGjzgKV7+K7kVlE1DXWg8pQW84ITmnIlfhh+rvs6LiyUWHrRZ2Pz6BsEDpdT2U
JJcEfnzlyLzBzzjT82IaLmN1aOrE2HZNqnmhAA7m5k5GA41PXs4WHKxWBjMNkNvqR2HtrQ+uR8KB
KuWF6+p6ffcegI3NZA0Pet6lwwAs6NWGeQYx+XWEBTHOznWg0FNPuHGIXBQbSIgv+lQe9eQsTHkL
c6IlWKM4pRbHJmGuO5JgtrXD4UW0aX3o2qo7Z/TbrKRsr52J99bncc8N9Qn8XWFbHxoznDg/hI1N
O71bT0c8vz9TfeEuWnMEFuuTsKN7TyFzCD1eeh1KdKbVKEEk5Fwr1YnhFlPC+CJi5inShqBwhSTH
GWCToipESh/Er0p395ys4uIMsuM803RmTbgOW4Oe6mNtSpo4herI2U5TLrFAzy9wFKsdWgPzGwaF
AZi5uSBKw6z1sO0zsmOrugE1wtCn2ghyd/bstdmr0TinJlFfXLzHM9fAwOliRZhUDRgiJiQP2TNl
BSNL4Ina+wZVvjiuvxD0R9IWuci84QWBVsbmmbdFnghfueClLF4lZB7atYa4JajT2PozcHF0n7ju
vYW9uQN/tJ2uzDYxdtB5b0z4eptgMfrjaJ7cYNhPrYeMWyTTYSQanBjiKDm47QREqa9282S/0D7m
6pJVzRM1G6n6GVU1V/qbud6i8VkrK6CgSaBSE+a78GZxI/ca6yG2FCT0ezS0fuWMlHo7LJ/xeBGi
OXuKUbSr9TRZwc0zMGYfpGk8cW1RG5I61AVxmq26G4yy5H/FZbGNaucRQS/kCnQX+7xOn0mUAJVY
OsU+yPnicou2ncF1lZOFupHj/LL659cTcl28UIH+qacDs8h/AolCscFXwxCnFIWJWZnfm9B8TOMS
lYl1P4bINnBWoIOvyNL1iaheD9GswI4Xx6kgkUaf/H0xEux3EVrKaiScUGVavlpWNu+tHK1mh/x6
bgBkupzW8TRUexqpP3oknHu3kjCmgvmst8/ItcpDgvJzg+gHC1UfYouI2uem5xuJuuTgY45UgeHt
2sb6KvvO3dGWxcYcZAqpL01UmSKegdZAgHtkUM2lajBPqFlc28CgCBsyqRcA25OMN7TyL97ImwcA
wwgTqt0Ah4fw1aXa1VW9s+cFyhgMZtPs5l1j+QroR3BOylJsYqyd+OziLReyjd+luilrlFD+wLLd
n380viLhkHFrZs5EqfpDmmhsi4YvacgoLeci3vY+6hPh8mIDg3mTCvS3ybAHPIY/TR+7KucaGhZA
j84LmMa7aeJ0UUVLOktgvxK9CGPHTAw4Ig1wHowzcc5h9zzrlT+8RUcGmZYMBcehd7iuiRx7+hak
LpukAKjZTAsvyPCo1zm21sqNI9xR7C/iUeDlJ2Wo12tZFDzptv8xmYCiCMOu4HVtUqd6KJV8KScu
AXRbjwvaE1uP5a68XUw32bodl2g0ik9eSTloHYLcHtxuahX7uEYm4Nl4Qupvdee+ULX5kU9ctsI3
n73RMynR0EURC8lPVRIgtR25x1HJd8qfrhu2B9TeC3qLHHPhRFDi0ayrvicczXbpI5ekatQJQbRa
xJMC8XSYF3fLLKuTNup4tsUVzsKg51qmtji510hx4k35aCt/eCwbLBU2Ont78b/NxXhvef74NY1Q
o2TyEuHx+ELsM8KYThnjU1o518Mg6hOb72SXjsknvxvMqyJIx2vDd6+yJA+RQqVXdjMcG2jIN1Ez
kdNLo2er7MihTY+STZNuMQJS5IeceiyNvZlYLwGmX4kqbWtP+XPCVApYGl8jLuW5oVFMFfJoNkuz
54RONmoqk2NX+BXuWcPcyaSZd7NNz4T2dxuLG2h/j+UoIfh/WffkDqc9Lvq96j2dXGMRTz2BphbX
ZYJ7pnXtD+7Uljurqu4yCcfINfxTTXQtxq1yH+dotejPv1jJXJ3Jgdk1mVq2UdF/MC1sNFq4Udhd
dOUUzVXj9M2hl1gspZqHPWZEKPKN+k6f/bYvdS/TVocEKPxxqosrJJ4NF0X2gGCQyuyLD8UFlyLX
J8BXVq9mRzAUzkzs0HJfhJApyS756Xrf1MT0YfajdYBUQTR0dUetkKwKpIiJ0VZbBCKmz3prmJxP
jkEDc44YyclCZ6EVsTFphOLSl1z/c+CchiID/lDFR0/wggGpBpuldjWunylgsNEijYlPT9TjvJz3
btACEKTNffTmpMbG3+8i+hu7XlVIfyWdc4I63BOSzMOIku86hrpAilnPjDQd+hnpmh+0d9jkMhwc
9bwrlbOzVIYozptd1rHD5y7hSluWcSBipGUZ5ee70k8AGdrAs/za3Hle3J40Cl6bZppurLdBBMx6
7MnfM8gmaJlhdioO552sTcBFhrWBAhnsLSP8iqWC00nbXR396lKpo3KJdHIlhsSWCLZgyI/rTFeK
ik0m8FeytSBBTZFzXlrgWhF1Aoaz4Ej75sFuHPuI5IiaayROfQD4g1nhiG+SSCU7vglw2WJCfM7D
pjjMQ/c1b4zwMEfAMMguJwNDBXuRf0KTA1jWHg7EubEoUkl0dOBl+ko++V6WoHML5CFMhhs5I6gg
7WSLFKPZxIkmHJNMY9qsDZbeP/kT8q2yZJlu9ejXtB0dQz+Ld8sejkMfkKE12hs/sF4g4kHzn1mm
GyyT3QRJFJrLVz1hvlWXIBlF1TZLWP+k6Lo3XOuYup2Pg0sDpsI0LPWiIPOWgQ6kcVUZDfO7zTpL
muzMCJ4lqIJBMImD47pszWKxj+pZp159zBVopZDdTDqo+tBiDZ4CiZ/Gg2KMduQ4CA7QaECBk9N2
/U4W4T9VZfWBMelj5Ue361IXOS0NZ1tNmy5JX2ziIklHVg8WwQj2DzXzuTH1vwb1Ua+U4Xu9lIhK
EX5GW1malKPNttwkxmeXsYNBMNxMwIH3i4DxyT+SvwlObDF5tHiXBpgVZCiEd0YOhzsoeageUToW
TX+wWdq1JQsNHX5s4RQ4Ab/x2/Y69veon8NDnZAC7+DhGxwULYLVBb4mhg0CmkMAsqEHcc+wGkyZ
HMZUb7Z6XWvp9bcQ+xgd+sR7Drv061KZ0LJbYxuJ7NV2+P5HhApFwT6NNJz00nDElM4Gpw2VH+2S
L7fKP3jDdIvQ7LHw5S2JGj+RMzAsqf3gN7cV/WpkksuLyzy9rROkwmmNLrlvHonvK9CDZk+1STCb
0eQ5IjGSbgiBvhID4BnPKQ5R4xPQlWA7dKDqsL/0yIaHI7dWQyOfranQ3yzhi2TWrEsqVd7DyiCx
g80XVmZimTr6wQsTqt6WShV8sRV5rgnHFIfueoZGfYfiI1iu0iJH5BUSIAMEZX3bvS9xN1l0Ai12
C4OZn2xh3sExr3aSZgjGL20sl95jkgc6ChiSRTE8iCIYN0WMTE6MD2Kcr5KWxXHv8cWzsmeDRm4W
fqIgILGpHx6yhnVPkUcXepM3siLJ2CXxDlbXy3oMem3HIlOS8Gj9HvS4WlZ6b6H3x2Y8f3Rwn/ZF
XxEDQmvfD9HdeQIj7LpLFjn2Vc+4NWnLEjNAsXrhOiSamJNLvwm7q3aB3tqWsrjRiym+J3AnerNa
p8tV7z57Kc10o5ovpW1fy4ZrghbxPRiTa8+br/JM3dmUIWZrueC8IeGl5Df0U+v6hxsNBHI8O0QQ
1/1MKivnSCniDwElPWHLU9X7X+oB5XRtTdcWQQ+4lpJXobfoY8SSLPy4lt/WN2/pOad2OF/tgkJF
yiRFOslPJcvdWPGXRlZQ5w36M5Vnvd+F/tlxwmeJvA0R5dCXuqLfdD9ZiaQEM92A6uq3hnun9dZ8
8896wOjxwiCCz0xGG28CXZOIlpOUr8fQPWc/765ZaLAIZq/X+6ysmse1mtxEjHSt+8XwJcUzm+1l
5sxXel6GoUEme/mjHbim9aZ+qFiy9xbdCq9Ci4+fVJHPt1UhUTZN5O9ZYgR7xU6YM1i7L0WCyexo
mSDa9VW76OoYvqHvZKS4iObZRviiAfu3XmgHf7qQhfwlm9iA6IGWAIlk+N42w4MeSvRRjZf+JCv3
dcrj19T6BoOJsGaZgXMpGWaMuxkAhBlUaP0TPrYuQQwdV080TQ+u95T18TdCGun8GSzV7YhZ/Yzb
wAAax3eCBHNapk/6Y0pD15QZFGslb12fYqZH5O1auOw7mtGsWplInm2ujoZGJ+52WJNEasW7tTcg
FP6tUGFzDUOBk9ZaXhoDyGSdPzQELi8jCr2Yy5+0XDb3cXmGMWqggIJ6YOEIh/p5SU2KXkP5aZbp
grOXfYcu+LgR5miHqoYceddxZ5xp9RwtFomePrXXGxD+FKc2iXZWN2YCTwXpsMzlLb120O8NDSYa
Fns5Th88mc/7tbAQP+UutOPQJtG0GTnx0KfpMlKBIpwT3ILUYNMd1SuBvrcsVmbU2TOqHgVA/rXi
IQKCzNr+dsjtw0DtRKL4WYtyNjktMBGOWH/Zra/lM9KnA5ER3RPejLhV545RPeDLSW0+Jh9xasev
FA/3TUuYe4+uFvcGY5JVfFKDdbNeD4oQ8la27OyJzN0DPtkhF/3uLoq9UIPbgn3gIZp2SMM/Conk
QS2c4uvlh51PhFCH1612iJ2VVI2LRY1xqNizzRMMS3IIQr29Z74fmuinjBi43XzZ9yPbIkzX53bs
H/KR3JraJo+P4v9mtpwIKhSCSr2idqnCrjutSJfK8omRoaxRparC3/l6fqThsllrpIXBrJtQdCtd
otzYraYxo4GMWL2VwHmHmqA/FXNA3JxTsllsBlIqdwVmuDipT2xPDYCZKNCYQo8NLAFclMSiNHPy
2MmGoIDzKMBWtVluEG+HkF9U9zEKCpKcIKaG3a2NU8RtGF6H9FlFQNZQtslN7hKr3Q7W7br3LBcJ
Gc6Pd3nHV6S84rlV8zUuJmapsDe2qOIsYhi9V7wgrBhuI+HcOlPxc63SGAYfuiXwvKkJ8ZOm74Pk
NrduzNQGQOhtsmOpmO2JB0VjzNY4cMn5SFOWp4DlvBjTYKBLckXocNKk/g8/Y8vb4tre1DFJYrog
VtcQGlrBd5cFWK1z1sjgyz5UaeEd9FCyhqDUAT2k2Co/OpP82U+IwP2gotTt7UAmQhz5UMxMIelC
RWmpPnWLuqsNtt5hlbGJyl0GVKY30hKR+wPnXffMZNZSctZzWyZZRitP/mgI/MN4y+JIl6ZslwuT
wHqgedUdVYYNzepiI7t+10bBgfiQlF/BfOz0xauGrvvzgZDP/ma9ljvDZo9aL3fram79oCy95l3t
OozNbPKozBaBPuhC8aSOcRwiO7mPAI50fv01oMF4zJsbazY/kw5OvYEmQBgBxE6Ab4lYhJQcrLea
gHRYXY/NuSojmM6c9VP20GRkCxooJnacIceunD+Dq2Nx5yW3S3A/etBq6jhEUJOzD1XSJhr7pmMu
ZSht8XWXBTreFJfndDb9mk1BO38PhffRcMr6wPb86EZklTgBUvomKD7VDezTGiANcWPahDxrrklR
4lBuvtWELx9i946wpTMorM+LNg6BcQQpoDqgAFF9LjOPzDiZDjtySK5GO7FvJnPoH2ezeC6yAUyA
O50yTUEwgsPiTg91EBt7j/LdFndJjfGrxoJdGajMIRpN7qUKofZXiwCEKnJk5ZVzRTLMrscFdDCH
5nbI8hET2lAfMptYBAmjFBRE75JykHeH3GLZkPbTXUe+wDUiqE08APMg+JeiUhgOpygdn9peyHOR
AAljuc326BW3qrML/WcXTJtbYNbuauOLqgJdI43S01L7IODM7CN2edirPQQYCyY63u/yQ4nNwyKt
1Py/3J3HcuNa2mWfCH/gAAfmTEmCnhRFmczUBKF08N7j6XuBt/6uW/dWVEVPe8KQlEYURRx8Zu+1
73bVtduH0jlbhM8P9TMBMxWmcfBOxki29vLgCx66bxChxZH3gv2PB6twjm08Uf7rSmPQAbJo20/l
c1oR5v14sIn2IT8eHlkQFIeHwtpK8yciRgJv6jVvkQ5vQkGsbR0yL7ZDThpRBYg8MW5DLlTGxi5g
kzZp+qNZNGtdpn/LSxYKUGqElwEmX/1TcR4l/jdVIyM2zMo6jm7454fH12IIpl5YJd8jgsanFDE4
r6Y8ttkgj4+P/vKpGXbmLrDqY1QAyZeyGz1bkU+l5bF+/OdDOaAWFKqMvb7yGeFUY9RgAoZK65ee
pfXdntQMsjXDaqiylcMpYEbnJDBfwPKRO6q67WiOo6eHES4BoNSPh24hS9fNcl0x8Mdz9b9/EPt8
ozRhoiE0UxwfD4z7jT8+6hYqPiZj/sTBIsT+0JBcrVF1U5rOcq/U700i9HsBfX+b5IwGQx8VJtSX
c2JEb6ZdV2fZEiA2aFG211ICxPkt3Qs8a9moly+6XZ/54/FqC9KSzSSNDyqFFO5GebS2XXCXbl6b
z5bQjOco1EvPjpFbKwXBoBVWs5VUBAvlSAHO7dyWN9TyKYP26jbwPR6fjYMlPCb8GlnXRPt2HU8n
GKbyPptZeSe20WE0zpzi8TWHNqxVnX2T2tOY6MUz0DGGYnjBwRdIvUifos1Ia7jESoQ9033k0ZIb
ES9n02k24+/lQysPf4oxAFiwsLxzZnPHx0f98lv409d0u9n2gfwKQRUX6+B3mwEnqqYTaT+qpDoB
jA5OGfRyvODHfnl4fDT24QuDs3nVlNzBnUYfj4Gd/o5ZtHsJa8Pj40uPBz1R//i0rMmNctIyhX6U
pQdSoAAwTVxQIVBh8Zz0vMuNAoeGlcrr9Kxav2fbxIM7TT+4HUmk7rP/QnRWMdQvFg5/vy6mvUtQ
q7Fcxc5ydbaT0nfAfc7oNReTCiwfLW+3TNxBdwq+YgQG9b+le+14dbo6WWKdSHOsISRHHDWbsFrq
09qbWkEayMNJsRgr7BYF6xDp5EZEpP7E3bFPMFivH3K3dDltCr/YRUmndqasYkGgkR+S8AZxS6en
3KWjcQ3d2GOVaOz9Fvl34m5BrJAUJQgusHu1eHuRyWE82saZ+9TFbUiMEbriaB4LpuAaJj07/1FV
fO9pJzudpyDr7lgsTyYwYNlTEvKh7kpy6d0g9hhFjOt88VY4sy6Pj48eD76s//FpZJXGNlMud87u
QHo4WtW86o+hLfkmQ/iPjx5fs4I3wpfnA9NjfML+yHg8jGbwnpBEVwaMQA9mjSSysfmAF3WyIodb
9NTfyjD6moZVA9Oj3oRlPe1F0L4ZicNvflyF06TDwDRTBg9DcPYj92gQU7K28dic0e0zpEMiLml5
COAG/lfq331X7mLnhMJ4Hxbjh6rKdwSFX5KRilFMJvg+BpkadchxMijhg8l8s2Kkyl1Ux5wk4RMW
6cyDP8zcQ37oRs2coG9+VhTlbZ12O/gfpffbJCcwEqSdDINrHcLJsD3hICMDheXauMuKBAudcpqv
sZV9b2z3O40JHkUod1YXfB8r/3OSNfSe5p4Hi1ZyttiHjHjdw8PyA+jGsEvXpcslMYZE+i24shi7
NIcINAqUF68tiVEMWdYISLcRBzLhFpxtRNcK07mmIaddbX9EqfmtnvlP6hkc98htbkDWH4WMGoWV
fcHCVLDTcF8NFXwH2fUdzg9zr+cosaE4BFRwiOgB2BCICfTwPJvHuTJYxhnse+2s3lrzwoueWuOc
FdFXTqFLoofENwjWU2AzdkbX3YyqhL07dtN+TttVVmvSM3sfPm7EDW6GEsQurl/VzwRRDR7VbH2e
bSbgrKJ+x0Y//jHlkVq3yQtiC/kxwqURSOPX3qkJK2OnLEdoN+zrfNUa67jYZ379LLD6QR6nVVsm
erEKfi+joPHRUOlMWNwsX7eGj/p+IbBbw3ut9Bx6xgKFYQzR+jSQ5tqi0TE0+hYZE53TOPUtqQYP
28NnpPQX5NL4QAN6ZjeDzOlgAO6ZC0DWYYSElKBjLJRG6adRudpqLyt1/M96G7mwEf5FCqZ0ugJk
TeAbIDXIv+iLmnkOZNcwvloihvKJXqUUeugJMlVHdiROmX2n0iPIvEq5nWXMJ5ZRk2Kh1gGsUWFM
fAhVNwOKCELw0hk8XsqAMaNcwH3DITBoZyl5lrFwcx1jmy2zRXOJRfA3ZSGKkem3bfIm6GJqQt3Z
R4WF941pTxHbYttU34AEf44IvVH/LqODFJvDhMOkiDdZp51tZCz/+UURi6Drby8KGlLhSGvRP/4F
KOEEeC9cRiL7OhPvHXKiOqFlXZ7S4kIUzmlGbK/qzThCN/3P39v4N99b6IgCiUBHAKX+GlTUyN7K
GPWn+3LZeGc+/RffSITvFmMGzbCuhTHdbdQi0yjeXcc44AfFtAcfp6/vvgoIY4bJQB3BSrkFVa8O
o2Tk85+fpf03URgRX7pjKdfVgXuwNPxXWVpeE0Ur7YS3jcuzDFsaRLdphhXHMM0kwCwELoI0Y7vD
7anQVSEZq4bk9yLmiCJ+ixmhcCgy3G1BR4zW4NNcejk3Rf3pFPknnMJP8hl+857YSoOiLIhDcn0i
itvbQ4IY6EvfvowD2wqAxtd4IvlvDGgKHzoN2gTgpoW9cVKiLXsaeSNJy13MDTeYxxPgA76ZGRJq
3rOKG+v0MsaSsAeIsZnV36cs/AWM/umbstP70rAx5/m06+Ge1s0CVPpiLEPGyK4OVk59S/LPzOqx
NqeXdAz3//m1FubfxLG82JYwgBY5hDz9TbBajlGhuYw+QO0m8Mt06aFRpftd9Cb1cpLJZlFFZeWB
GQ30iRxbVwxe8ip6ubVHveB2wETZdSIqY/AGRKREw77ptV263LknXL/bOUsdkIIB85Na9XfpswAu
RXGeG5Vte33+nc0aXBJUKVu7moASL7+TkImFGYTrLPwMGg0hnGBeDWDrc1ko5hFDsnjg7Cf2G8hB
ySwro+oyGIiasbEvHaZvjBkKcGdrm1soXu3bELKYSgQJ6xk57c5MR8xO+zMzIDTDMluXEydP7Ttg
yx2qwuXPw5SHx761036l8VBumTloooWrmbc/4HQtW4YsM6gU4FhhdQr1/LMzWEdmpr4jJpmVF5lW
edDr69h0ltVIRHBNrr9R6DGvYuIjGc0lRn3WGHKhYeCntlR7f8zaS624Sic5hKX2qzCWGAJyCDaF
b30TPeWeL2cWIwkNlo6uDB7Gumbdu8qbYadlhr2q4qoExsH9WIvLQ/lpmPGEhwxBaZJa7xZ/yIbg
GBTDdzmERFnnW192F7znh3IRCdgR94la4SGstY9gMb0sT7XCER3+0obxTohR/zTZKVkCHck0fTe+
m76FWANTdjK09RGu19t/ebv+mzuKgO4jdJwAlrIWD8CfFatBh8ZEYlzfm8uPvNwNMPoN1HDqp9ae
ciemaQXahiInIvZmWd4tt9diUdLJRUZVtel/0e/+XfGtTFBEmFx0riLO1r88pXayB7uMRLRPreBb
mcU3yufDMvpOBzCU9XTwF8VZMfTvi/QKPOqnr1dfTNf6L6/NvzncoXEwYcMiIZFE/lV63kUdKbh5
Ee1baG0ob7iqQHTGTblG2dKuUYr/qGnV+tn6YdfsXwIk580y37AX/Rh6inWDd4kgCvcVh86rIcPJ
YxLmr6Ny/C9KXPU3mbySOmcOCnkIT6b8qw6XAluyBh/C/ZjE/gagPhFi0UbvmxiEl7Ess2nr5xSa
vsWvjSCiU2jgRnd0WXsG/5AB9XlK4Hx0kZt56CectbFMoyIS3lxTRhvmrCbZhAjzik69w9lE8KAP
Gc0jxqFV2avmMCTjWzbFBXBoVLFGRlKPn8iN0iz1ruiFDP1u1C9aAsfhMRMPtIi7Tz3vjcTcMOlT
Xj8wWEu/lFab7NMq77yyi8ItlwXonTh4szNja2fqaofTfFH9vIom9haaSWSsLO1jXHPZmOTFrA0h
SOBS2pe6bFLY+j3DVaV/xcR4cTRzv8wcH1LRnJmaq7TXkAWuzj0iNMJbb3Mgz3n+Qmonp6aZTZvM
1A5Kt25k2v22Cr3b2dAA4rTeExnMQLsY421l1+Hanqtzpcrynk5EIdkJp1U2teO+jqJf7RAVf1Qf
/98SzkCPUZn8Xy3/3whnl+gHh/Vn/i9mpj/+0T/MTK7xP1IYQJOksi0XnA4F8D/cTEr/H6nz7gcD
YNETSxul+v+6mdz/Ea7SDcJNTRsj6HIh/9PNBApNN53Fy8Kp41j/L24msXyTP9eiyO7pEqTp2NIF
dKo/knn/JIevAN+3zDzFSfPFS1tXBYyUngEqbu5iUN9HTHVH4gRDKp1W9wpjiXStpvCkZhYMy2ed
KNxjlqrniRDv5yzMvlbFPJwen1nkXaAACLMtucE/JJnU5C4+F5omzyEzKQgtZUpKmh8djcH2Ora4
J1gf1opNF7qeRXA+WZnYm1Ve3cex/1amiX1y7P7e1E3wZFD0v/kx2yFt1BtgAS7i9SHD5i1vCLvG
O+53xJi2z2YErzxiwS7zTy1uBguh+ZM0WBCCL2KeEjwL6+G4yKESWg3avXmgIGurfcaVuDXDXuem
JvIXUMchexOXRJwl/gIxDusqx5TPM+clNFj71vuG9pLFFgVnoz+PzDdOkaXxpKsfdhEML04mh91M
wvAmzthfVMb0Eeg6Up+Oo8WJrX4lMxvvq0HknBFqcMsbm7R1vX/JgnKPLEGd3Y7AuDRMsoPfw4jm
18d6CoDd1Z36diP8BuK2iMMzU5SnBRtc5y24qFbrr7BWtiXR878m0RH9MTTqxZ2JScM1v+vh0a6a
JNafCsOHsVGzUo96ZO5B1PRnu7VfbKIPdobMwEjaIn/KC/xTpBSex3biXIncM06CY74AvzuLoXrB
X78SdtZrQX1jX07CmoY5IiZaxyC8d81Px24hsG+Qo/xTaAXP7qAnl8whztsnycEaQOPaRntFfT16
molwQMP+/oxCdtdbcXwJW+0jnebYa1tVnfzJZV1XvQdZW5xED/6aWed9qCC8WQ5xAVOfuKcRUARa
PNqa3g2avWuAZQGDuSY5WdwaNQ5r9FdIwHKcvpPJe7sc/ktH/NdiwaCxw1XHkcC6wLKoF/61fgFa
gD65nuvTYFMMkhVqc7/tz2YLrwqK9aXRu/BgmdFLGwbiQBzaN+kTVRESE8MiAUXGnw6s2x9d558d
QIYwlu/4p3aUZyR1sfSiOBptxUnwr89IYwJTal0RnFQQDoc0yeKtxaZlnZYDFV4mDzoTCK7JBnJD
Z39kQtee/dI61b1YVcqsvxBKAnStEl6bZu6NbHYmfpkffAxyONt03rBIh28OvzeCdOLgVf1gKjZt
JIEcp54A4bXAuLeSIrF3xKH7XtxYq44V57pv+RdFEV5YgW8q7PMoRPmHgV32m2AhLQTko5N7Y3Ur
6dDvtVY3PzlTfOm7bF9Ok3OoetSFefkkUmmTkoikQRct4Os6GK9SP7Smn33XKIc2uq85O1sjfE3O
8WvQtedJhM7J8R0XUBbYoSQR5kEK+5JoIrhQniZrY2FoQ7FpL1mN8HTSPgb647tbm97CGU2MWJ4L
8Ou2ocnbXPu70Bfww+LB3SrVb1r8/K/6mkwYjAhwVg8iGO5jacR7mhRIZHEqDzIcD0JzyLkafme+
2e4Ynb6J2ubihqmB4FHrN40Kr9Pi1+kcvTixajoD1kd+l33LsjbwoiG3QDyqdsOm91PRRmPIn+1d
0nVfHJuBJtRWXHpDtSkzlR60FkiIUzL4D9two2XN7E1zdpINFiA3QDpYJ2b/nDudR+F44CkVe1IQ
ao+9LmvfJmKSM4zncSZzjBQv9DUdWK3YEStD9D8J9SnWUYxggkThtRCB9IwM+IquOcSNxwWUw3Tv
Ok2Dr8XdNL1FsNeyYGXd8I1CUt8Rig5CPLDtnWRxu2nbWVtbkCY2Jds/tGhcI7Wl7WcdsU7jT19I
McaoMsXbtpfYDum4CsSsKmP/YPiIF1CUKST4Lft2ugMpT4zzX/mZnmbHf5GMtL1YIk8kS+oKG4OB
E0FV10eUzkIvdpSrU2q3DAiVjLaGj1pTGO99NaGt4eoAGOY7W6eG083iYG0Uqj2Fur4vXFOdLd9h
mw+oJR7QU7gp4LHKV7i8rOipFkpbte5bxR7hkKoppqL1Py0F/jpQwbouRbijibWBZLxoHZ1xGjrV
RS4Q4Ewld2LdQht9Y64KtVNjX+KLqAWMarcHn115Rdm8Nq0Y7y6BD47GHcBviGSaGLjncswPmmTf
PJbWizkK+YTnsRSzeWhMTFkVeMlx5udMgBJS1b/DZ85WmpnvmJoCh4mL4jzhdiVfVDTVeEslqpQp
ya8l8r6Nb+gKKE30DgsZo5hdcjng+tvEMXEsTsiUoZnwM5U4aIrFixE2WbfS+ijfLU6diaCXdeuS
iJHlJJcRxbipxtp6ISK53iPSwTCUPlOTNF4udKr4qGKnOY3Kc5viLein77Ls6r00g1vMKHXVorDZ
LYqbkUXZrpLpB8P0nvcaJ0811x+hTtRiH2rLhLl+73P11hA1sRLljGciJ3ZsWF6HorZOOtpGAjbI
M09nY2f5r073lSlHvLbErdU1ADKsa1dBF7QIVlC5QCL3YpQtaFKicxHiqQohrO6GUv6AwSGv5o9s
NgpqhmzTAR6Wlvg9RBnvRWQXVhP+jJB5eGq5GHPfv4V2vRd5HK3MnukD7cf6ccaVCYkmNYF+DIXN
czn27WlqaVFHVPqZADguh/qjGIZ4r4HvBDizq/X2o8yKalO7Eg1blbsrwpjhATEaVROxGPFy5Rpy
Yithz145YB3zh5xl991CG7Dt9Abk+Whd2yF3to8rMjMjsjfC4uo49bFsKKhqRtT7HrEROZvlc1/7
60DO9bmcgHFWxNciCA9sJITtL5I6mivAna1wOm3vE+Do18K9obFTN7gOCPuCgfCZAdR8b3bnqdtU
PDdSGZYWr2KxMIGQdH0zuduTdpLl1JzSgBK2iMJDq0rYs4i+liwdtJO2evVT097naBgQLjpn5gZI
WgwSQLV4kwe5cSG3kNXQHLJOCTX2WjBlMxfTXJ4M1nbqnN/DwPUXEpe4kW6kn/rc/EWEQrwng51o
CkEShq0CZ2sN/A2qEh9itZUfwaiSQtcFPxOV5M9VwpjbL4pvui/jY212z6S/M9XgMLnWqWWcIjK3
UJW04kz3cEjlaB1aHWlqw1yL7CqGU0j/ivyKqSQ+NOwLzCw9Nqnhe4OcilMr8VGxqvrUZpCG0sav
0s1OcHMCdYFASkGW2s152cEwF265GT3lQGk3ZEORvKnj36k6aa1mRKHrPJtwAInyOuhhdQHOIEkJ
Gj67lowblN6N17dEdhPqhgrVbQloF2rr9iDsLF6xtd6TQdQgANlkbsgNQsLrxhXCz6ZxMUqtsg5O
XZOvFTPOy+GGn7V4eNaKyNk8PhsSrVkTEBLtuNWwyOYW+5Ia4d6aCQapLAwMeU6IdxaAFK1JQtJ7
znIRjAeyhv1n5mSWru9M1/W/kGtPknuPjr0d9SddRzs3x2iYZsvF08qqt0fl7xGYSeRPg0MiD+Tb
VH+UrHK8Yjlgo+Wo7QLC0+zZ0teKS+kguumrmc3h2XD9HqeL2A6NgV4wbpINEg9u8TWWkTC8t637
KwGodkoMTbw2yDk6RdWUUtJSt9Q/RUwKqOuIa2mKV55OvM+T6NdISBFtv3Uw4batutHOdlDK3ppS
oNWT7TJC9tvdUKFq7pdfe4Sk5op08T0ZunLDUaQzN0HWra5tpR0Wm6U0E6BXeGDCEFoh71WGliy8
whARZsLNYBY/WI8js3erHXNtT+Mi4yLc8ERHhCO8uFOMw8zJtTu3LoTBAsmlftM5dvdyZqSREfeN
piR1DpbKvjlpBYEosp/nsMrvsGW4A46d9IqMyPm0LOnC1HiPdDh9giHJ1UwZ9CeajcY/qLesAs03
PECeIhwiUkV7w/iC8siOo2246EIeD12u/yzimL+uhTRgdTCdwnYTJH12ijtwahP/A3AXlnDAzNZk
LvqLHKFX+xE70Y60eGY4tlWc/2gg68iZ74iaosjCrAQo/1BGc4aqD/twRDUIC46N4VSbctG+j3v4
u7gEXCPY9377lNYI+UqQOBvm1KQXlOCUs8lu98zFf/m+rdZk1w78VcROdhDKA55/9gaEFquoK789
3pVAkKdbP4TnRLeeVFmVt7BaVKGjVW7h2H4P6ZCInq+LLZl/sGEVlXcpp5JFffXFoLtbchJZ0TZW
eXSjQqz73JafPDOeXktORUBNTyxwku3ifkLumU7hdjaZuC1HPzlE+AS6Ze9iJFjEB5s2tNyE4+Bz
3zKLU5Gb8wbATrvzw2J5p0Or1rLvvq6aKzLFjjDCaw2LVk8qz0wozdmM3E0NBJWrpadAUz/GztCP
so5+oan8Tosr2YVWzh7gvsB34XpxyYJzrON0M+Cf2CqyPD6GmTjICYZwANadmxyXMl+3d3WLEcOG
HI58D1lOZTGqC4yD2ffi3HfGdzFR5QRSrc2JLI2uxKzIPmZmqYDVBXwX/LIQPLemU1tZLuFNBYGH
xGcZKD8IovIlwQtywDzZNL1/tj6WhKXrkIs7Q+kjCDBUjH4eABt2DynY7XeriMa1n+sYi2vHxAWI
GSD1zOeCWKH9RMjwDljbFQEHy2wNbAbk00lkFdN5yg/uFebxB4Ea+jXtA+JmVWVvcpuz3ejmA+gx
bhl28K3KXNKEW+OldScUOtWSZTQ4Z5MXy6PBN3C5B1DdFhWUE8Qs0aX8zW8lOlZlIjbZEgkS1Ac5
i2FbdCxqjaYpDlaYPXcVWKmosNdGj/IbXCJXgbJR/wkOAJVV3/2kIa25Q/nfSOck8EZf231PwNgl
HQgYI/zPBJejNWcG+5ei80mxGJxPf5ydZ8s3Mkx8yyrSsPSLTs29TSpq60De2oIYxqipQ8+quLzN
LJLvVLkvUKB6x6gPY95eqQGSs2sNeEKbp0mYIUrDZLrpDHKEQ0QiFhUTvDRqFt6b9P/pxcrq8jRY
5ChnajxZlbQuIoEi8KjmcsNHDBYHl9R39K1l0zlgPGtXLbW7l+km+YdTo846jrMhdsXp8TATKIWI
/MkPse3WsYHYuF345oW+t3Oa2tgYfibwAI8YpkEZUFuNVqjdh7wrTgMLv12zjN2ichl8EXtBrcDw
RtXMsyl4Dhgg+lNdSHftu0nBOWWHp2iMo9Pjo0pkG78n4VbJ1l4crxrS7KI6U6G5e1OIpyjS4zvz
yfyJRRcdGgfBOoiR/Bt8DatB92n6cXLjWklg/IX1xuxoHksj2bKmLp8qFFVn32jJVurFSC2qhemJ
Uj855cgVYQTH5Nnqs3+sYfmsB3zOLiV6/IM0Skm8U57dGYCKvZg64RmtFrAFWUcVwl6Z+9/8rsUJ
HC5XVm6rjexilzQ32ojeqca1rA3tdUjyL1S6HbqkCTF5hsiVt+Q6VYXvAQuYnkQ2gyVm0Yi+qMpO
CbMHkhGSuwaeGS9kYq51Bbo7V+Lkhkb2NCxDL200r/1IDEgH73wXdUH0GiDuOGKIRRYa6eErp/R8
norgJ5ylyHnRK8d5CSvWc5rIEedNVr0G22nsuI3Hz8WUrCPD7E96kdKp1JyNEyxrZHQfaFBDbmYW
kSR2X+xQ8Bm3zvVfejp2dHcq3oMOwD8wFtqBPLjD44eOCTMvAoR7U21ccFyJy+O90gpxoBvGz22U
txLHL9BihpAlmU0niNr+RvrGT9/uSWkQbrqv/P5p9r1Jz4cb3dcqmJPmKOKxXkWDO1EvO/GGYSBl
cEMWUfU2O/V8rpkGXGrNvvuQFEA4i5UsNJ1cFSXP1aVtfwGKJJx84Fgi2QW3tWZw462zeFdTeoEm
jJxTYfk1xIdDZ6ngAoeBVMYsOTtGjOfNJVRv7EaCfF2UMGXAjySicYSNy2+qcZtXvMasH8ak3Tf1
fEXnhzs59YcLmyx/LY0qumoN3rAU8fbF1ONyo4ML2IC2yIBco8ade/+esRI6J1LW+5QDnbstaIJw
Fr/yjJSDZkjTTRjRJqW90HY+aPM8VtkpHVsY3sYUguVundPjQRZGuwMS+wLw0Dn1g47UPhu7/aMA
cbX6OAc1vMpmRDS5xF7MsziwpQ0I/tBT2JkF54XBJCYGNTsPv0qV30enOg25ZpKyV3wGJku4iNm4
Z3CH2sLfJrEy2DcMPYitMd2DZjH7gb/j8O7uwZWaVsUe54pvrIERUb3VJcwiMai3PLsYiHWRb8XB
NcuFuFga/spRc/bcMkCsT5ygVdK4N0JmY+pd97lzcFQrgCdnNRNW50bmqarLpzq0itNYNV/Nklgn
Vw2Xxxb4YRS15HyUVvHqZ6RSLo1k0WT0jR3mDpeBTtPQ3GpZgaCxzZEP8uM3CzMRBuln1My/Ckx/
W9V80QgcmqFHHUwzuviBXm0nTB7kMI4ziGJ73s2FZq+ntINRCEp68bg+mBDm2B9KTTfPhdY/t3kI
uT3Iv4aRNlB5qk9rafGydE3ynHgd8x6XUpSxUYi9GiQ9mbTzMT811sBMIaZXl5XBvMnnTZuRwEfL
yzCPVc2WgwYJOMc4MKoW/3PE1t2xjGpHH2dsXeTskP41r6NSfovR46F+DFd2YeqvgYXytSlztvBl
QczV8vundJtwFs1qbcvyi9a3+Q7MC61Q2gOnt1FpxuY7epD2acrSa88U9Kwcl+4+MM5zynqBrCfp
lWljXqbc3YpukDsi7CVNBYPMOrGYmWCuRTuAe4x75RMr2yGBpMTrSP52rY+3JudC18hq8Wu73ZDl
9Rs2YnVpOJmazi22gkkn5gMEd6E+WMcM3o10s3jPLIkA5oGDsO4cjkoiBbo6rzealWPhcMl5630G
lWVkvtoD7cxYgvGPNXI5g86p1jj5McuEO9qEAUc7GjQriet9NPHkJrIZdNUfGz/nVQiYYlLpREfP
FHpwGHrzq5vo87WW9j3Pkpp5XvBuhSTbpcTSwVtiuteifwY95P9McA3QD3PP0rN6PyL+Ab1ejSs/
Z8y1YthO+mQMp5WRBU0Gk+HfTi6qs5YG2kvHcscu0Kc/himw0L+y9rgDv+29uU9JK5nnFfABrEV2
Hh+zdwyK8hDwKpEvQGkl7eInQQNAmLE4gyBuN7lGeLJVteSkhmDX0KwuU1BUnoGPmqwQt6lSJK9l
LuV/JJHUNvPKsRnb2JL5DvP3DsAE0S9dOeSeZn8kA9rnpuDcQdScP/dDtQ1K60jlJbcpsHdP74k6
eTz7WMjcQ1aOgu0zbPvhQ7XWa8HJMecsomL/YmL7B/MSbDA74I1NKkWbKcpvrjHgCVT54OVQojZ9
T2ZvZLy2pVCHQLbRaewQWvjDbB95n5KRwh2SKehjcm/yvnZkVV3NNro3No22mrNb0dLmqoKwjDDy
1XuvQHomM72Dj/2/rwft1BXEuz0mEp3JGe7EVFtujLrPSAc88Oy/guBLHDX23tFhAbs4pM7uDAwG
K3W076XpA7mm8OP4YsZlhy+oYpaEAhN/OtT7lW124Uszkek4DIq4dVGWJ2d5QNN7QUHf4mukaAmN
8dkpGm2rUkTiBm+dVrgYv12/xQIMCJzn7VanGBLFMhPAqaXs5GDxqaaM7KyWh9zW3m2SdVZtDbhX
gFa5FpXadiFHddsiChdJuGnM36D4zH3u9B+wUFymGZLuqXJIpmkNYmiawDkxJr35g8yPY1JW5wb5
jj6VwUKV/9C1gGiRoiR8hUjh52aIvnD//04WhXohDg1lMLbFjaSi3CdEZcBSGlNig/Av4j4iyDtf
xkfK2JXsTYFi80Rrpze/hHP7I2lovqmKxNGI7WAjsSDvxqQbPEUwTeZ2LjEsouE+bmeerKdqE49F
9jrr2bEy3OzQatjw2rFj/+uzYiXA1XqjBNr32F+8oe8JdEx1/xJ3NfMZIzryP5vrTrnza+NS9MeK
tQHWrj2iJPfWxtlHXQ7b0NWN10r+bFwdiV3g6DfyEs5qiNJtZUQZ+gqzWMuBKZg5t2+2lftbsy4Z
dojBPAmjeCMDgR/AnNloduTlBeP8FTp245nWVxOcBrfUgZgkUHCeGEY80GSbnFWf7TKWgUcdvUzM
XNM0gHAULetItrTnWckb8RtLkrQ+fkEp+ttPZtpBpm5ntx+3Okfp17w07kHM7CbJy9ADfEsMBqib
XVRGza1H1c744MzVIS5xhF6Y/BpyBHOq2jkiEC9dgCvEtN7HQJFX2evBFlU1UeojetQ4Dr9q7YTx
FcEgnOIU+WNjasc+dWqGcZySxEoVOzsn8nEkFeNbifwRQN08bB5/yj2TvSiE+FjmZ1sriE5k+bgu
Z/oJSWa6a05PXUaTFncQ1K3pBjWmPyD2Ni49IsfYnoYb12G041KHWIVxAHZo9+aHn5U2oS0SvkQH
yNCEngiVPBPWi7Qm5tSKWr7LQwxRWP2/WMXPKQxidm0FQ3BfDpwRVXgKurDi3p+Np5FASqAL7jPt
G0NYVoBzPeF5zWZ5ye0WipEfozGPNa5GR3c2Y03oOGoiVjboff4PZee1GzmSbdEvIkAyGDSvmUxv
ZcrphSgb9N5//V3MBu6dVg2qcDGAoNZ0K1NMMiLOOXuvHc0xB5Kqbm5DlomzbvyCgf3PWDuJOeF7
SfcatFH94g6fkMnebUzuq4ZlxJ8i93uftnS/o9ldITlqX0ZcmCeaOXdtmn8MXd4+K7Ghge/50qrQ
bc9kAfZG/Atzke3Xlfiam/qrrWwCdXQv2fqjhU5x8jQil9Wk1u0obgB9ti0q1V0Uq1ssuxfLJJ2Q
4mODTRs1Pre5bWs/AtVYfqgZCSNhSolKUpNrzaWltuVaNltD26OPA1ne8PiEunGivom4bLg8Cuxn
LiEBO7BBddA/OUncIgEATTD12Q9DNxSzh/UySrGNedgapC75Rqa/tRpHc4bvLlFmEw991DM+0NKM
nniHmg8hbVq+aWVk8shwdLGSdVxKb2UP1VnPYIuGoe1dHt8ppZ2TZvAOgA863Rep6PfoOz4PysV/
QZdAiiW6tgoVo32+PL57fNHmRj/2prYnQ0JdVZ6hDmvDH5UQ2F+btAqvZTAcmqKfEKgsPyOGJLwO
DSG6rcU+wbQV+Z9tGxhHnBI8Iiew6+MLUjRSX9Dj/POzYJ6Mbd0yIXGsMb7qyo2vHP3ng1LZHQ97
fP2/nz++M3RYNXNfkyvjbAE20U7pSjc+Srs4E21IhVZUP9nIWWIrZ1rOkMm61XLNj/tR3/L7nbXq
O/TMNIT9CowvPZZEP+LyfDMn8EBgtqo1CQN7uPkxx6+88M2ZwB1jQfvp0TRvwAtjwUIC95LQmjz3
UekbuvdMppJaT1YU701WhKCl30cv/p5xZdcai2Djptcop0MmAvttoPJalUX0Afblr3yIPgr0d1T+
R/rJLUOJieK5opXTTgK1cUT7vbZOxshoJRMtDq/26BBlELbDjzz/Ytv9V4PhX6dqYz9UO9PANJk6
n1JDMlYLm22t7LM30SymtuPUZpNpE+bquWGOmkinQ7hNytBM52xFznbjeAj1EO9PmofRV4brItG/
QqciuOmtM745zIuopKxjMYzOJq90pja9gpcWJ8SN5iS29ZCRCD8CXBrLDJ2JSXZYv7esYrxZNXYP
y/4yQ+yeHBc3npEhqXCdp5QgGrbi+iqJN6BsRUAJXIXeGpFQjKM97RAEZbh49ppNKLungJb4Gk06
zta0u2p7UPThJyFLB90K54OYQyM2L/p4bXp2iKhaNAxfcswiOnlrLLvVhk1jTetYAp7hd+rpUhU2
+0SbyIQtvqW9xAsiwXz0c976WmADKNrwPiTZWMm4ciaQMt+S0SPEqQiXg3QBAcywjfXgJbRttkyt
OA9nBOKaXUPpu/wVtfgxDwHIA2tGrC5fPDDo0Rz9IF3NdpbnotbDNUSbaGWVzvcZGCguiCTdhS6K
9BLaYhY8MTuuECub2NCTsdradXAyBcS9TlGcWS4BKosCoKrkq8uYyHNaWjz4SEk+lj+9BEKow9S0
UUtDj+wveseRDzVunykx+SLIiZzISUccmmKjd+2Rf/tl6HFcgcQ9mfHkrZq8qam7rJcQd/DKsBt9
U8Y9LVBISKOsP5lFshvlEK3ZO35KR99zbN+aiQ6FsE0OrPA048MtWlc+gdyA4zZXaDtltc1muXXR
mu6E5jx5zsBEQWGO6iF2ql6VG+pMfIji3tV0H60g9wWgyo0uW4RX0U9nYbk0wKIYVkLnHGO/8xpF
hpmO99ypd6bMb5ga18Iebab0mbttE/2NoeQXrmtU3sSocYOjWF4XgMs2esuAvtM2TK3ZYwraKCVR
ndicONVrfD4BkohNFxAkbCbNIWybPTVnzpRNMoQpadonvQngbgAYhY9lmOJ7AxGU/U8a65LQep8O
GhuOueBmRVO/2CbH5qbf5rEFNycqmBsStJY3IBPnDGESfM56UCQgxoRTlyNbhXKqM1QqHP8A5zBP
EwSOp6GyDR9N3SZC3rSJ3XIN+fmpcGNrHQBfWM8atouIsc7UaRYLYc6sLKe/5RniyjgUB54xY4BB
RL0aPP1bmyYY1yqO9kmdMhDGQqaVP9DpkrNU0rSfwbyTuPSh8Mx9mtFLqeFH+gzcX7AP5SsoN4X1
nbwQpivTV5RNXxNWtJUjK7UKEdRAQrC3BBe+VaTdbelgrKpRfAQ7Fq6c16wzcCuggwe7tHec9lJk
jGoDm0YcRFc8RoUvl/OmNcj2ENk9BlAO8bo7JLu+fKuRvKyHFkBSNTcv0xCplchRUhYwFmXEh2rr
9tZqkgOF3ac4Tr4ZIfwHyWKc19PGi4Zwp7ve6zSeKhF8MVmJfFAkI3QV61mnXR+6NJcJnNxbUfIZ
U0gIesr8Xhbq4wJXjD2cUnEyclAv5rfMy346fVPuygIGrXtQZf0lszvlQ2pi1DCfixrGDM0hmhE1
CahZK7e91t+NBhZKrAURNBb9WxbErZ9azM3LuACyZ/9AHfCmin442K37q5+9n+AJjE2VatuhdvW/
OIEekvV/i9McR/C/h1tJYAj6tzitKjJBwnMZHLFR+/DqPpV2iXshR3oVDkQwmyAyaEuYxLp3AVkx
+OkS7ZJQ6Pu4e6ONBdsBsaQd7hSnoz9r54x3aH6ThAJHSnS9NiJfx/LesautYA6dkFnCEWuZONRL
+8v2onbrhNaGFj39/JRsHtFFS0cLNIMbOts5Wmc2g1nN4Fw2zAElSmacyffWd+b0/Jc3uNjr3l89
2+HtYQpgKdTfSft6CHtd46ngaFHmKbwwnCZy9OlzBFeTNw6HZiB0MGDi+CCMpvYaG19x/fPb+E1j
zGVydB1XJ2JjiOLvPkMDB6CmkB4eUdMwpJjJTiRcssjkW2Fz6EyXD7MEXRkUafoXeePyq/99AXCQ
uXwyrtANxNLv1JaV8pwSdTCAhGUk3TAujKPI3cgB682cDkS6kmeOQgbk2Z//ZnP57N+9siFZP7lz
dduS7y1shlvEBQnqkhFUVN2QfR3bQSPdrzH2rYp20wDzxGjG13x2f4G4JenZuuPB57SX4fpbHHfZ
mCb+hGvgXOcjVPy5O6Vx3V+kLL5mNod4tA5/k6e+N4NxS3OlXN11TGFxy7yXp5I3a7UeJ2MwsDX9
FW0+DouCoGDo4CfC6u/CWDMpqPcI9CwAG+vAnFNwrozQg6qftqgS48EszkAZT44GOLTumon0q/qp
bMv21MEf6Gr0e47QdsyNEZHPP7LBBePbxAwcGE2sMgQXZ3znaOUce00rOkY9Qdoto+kLB2/j9c+f
1O93pyttCjJXdxyTIeM7r2GRW5XOlbaPHX3jVcMDvNJFtan67nMjOAlGNQ1gw4k/1Xaib//82r9L
b3lt0so9ahJpIgn+9+qWBiYBw1SPRwNkUj6PzRaRJiYSkoicpW3651f7fblypeMZrpQ2LqHfrFN2
S4ATakn7GJnaz6EoP6Dx/sfjlRgZiKvg559fz1yWl3fPALBPoWNl4raiJ/DvPy+pSNbBWy+PSRA4
m0iLIc0SEN5Y+arolmbHMiKICtr+SnsuyzpH5iXYbQuXJuAyHq0APx+EKskaR3qWlV68zgVV1YBj
qJDWNmHBmlslb6qpjpyhvb8sH+bvC6hrS5YvLpgl+O7dBwTDLJiG1LaIl9SIBypo38eE5xmdq46j
4417w9A+CwZhtsfbRVDVkdc50mNb5IiDi0KkhL4TdNEqtSaPcYZ9gZb90YxK9TrnHwJZzbs/X/T/
cjt7JnkfBped/f79NfdMEA9zKc0jrQYa/JJph3SrfI8C8GAEheHnS7QErXCV6ac/v7TxX9Y87mTH
FjSgHct+vx86NG957cw8PkijVU5Qn+Gi3OmBVBiCaX5Q99PFaF0yTOOWWdeiqa1HfVyh8ev/cre/
t1kvSxkGGcsl8oc0Xfzn/777ej2C+OfZxjG1ydV4qIeIxjbXd+6/cDeXpKQ6PHCcDzVHK/7yZD/8
a/++9z1cOhJBncPA5vdlZQFc6nmoH0td/0JPsEQ5IqbP0t1lIn2eI0bQQma0QINlhKPHkILTxagf
2m9OBGCDJLlvteHs566Qt16QuqvAe9SlTzAWbA5gSduIweVttIw7xPdoVwbWkcw+4wSGpD9KiQXe
7PVdK3N7hR+QuE80tVcVqY2gz7LCMCK3GZg2NLc22PMi9fzYyp570e67ystPDCUW+6ecTOByrGB7
C0caODkMuXYI7S1tOKZ7tcFeZuRvsa6eoS03W0AG1mEwgr1aAIGW4UeOGs8qNu3dsPhCVakBZeqn
t5GEWpKfwdpkyXO90EE51J6bfpiZi3kMOxsqqrjTZ5z+vXvOnfSFfOF71xDp14e58Zfb5b9s2Fib
KVmJyzEpIB6L2X84oXLwZdGkBfKoBss9zQnBl2H2LQ4b96lv9ZOrkGEkE5oBMOxY0GW78NFfSS+W
B32uGS7TglUVumKzS3eeMdAnQMvIsKSsD10lP0CiAK/RkVD956dO/v7Ek23FKosL1XOF+95JqdIe
2QpnQGI8kYlKNCazNv3qlJLfsqx+c7XpmKbSuSTzHGB9SplJ592dWDyIUiXbKRIa+JYM8lA+nAOY
zXSfBerBegQrrolDovBL2vFHxbRq0zPl2+FRxnJUMmtoGGsZ3mcRAydaGVpmARRjkm8jUz8aY3l/
nKxa6v5zdkeswMLojSYB8xE9ZGbL0KXF06gxC0nr7zW2z5M/pkRAwGjt9hUdvHqYIK29uaLElJJF
JNAv07KZ073gCt+yYATMjBtsX7TovKQ5fPnzxf0vdh0YCRJ3HAsqD/HDcvsfd4VeNSFhmmxhqbv3
aPZcG4coe+Rs+Iu8xaTeYrc0FtVoUliEulaOsR5DRBGJR7hLnfxldTd+21KJ5lrWVyxErG3W+/dT
RQ2Dy3qaoZjL4eA0SCoch6x7vb5GFp2E9ilp82LtlOgeoUNtwxmleu4weAOq3Jy7yAj/ctL9fdXn
LeFqEhiyPXbL9wcodzbRZNM8PJphJJCZgiCkXxGQNgAIwaA9YyKvc2x9utDvnw52ijVe780TfAzx
lzAh47fz/vJe0BobulgOr/Ldmp/hzoG7q09HqYwFoSPzQ9NWu4gxIFwZPrTANJG+Mvf0W1szfKfj
vWlDeVNJCoCsyu7M9QP+m87yK6pdiskoPs3j/PaX++r33cnmQLEUJZibKBDel2YAb6PRLp3hqNUA
JfFO6odM6WfUseAlGTvuacDCQUTzfwsCb695u6rg0faiLDxr0bOYYWIMjvwQqro+QB/sVnXtZud0
Gi7hdkTo+1xWY7Z4vq/wessXVojsxMQSw9FQbsyOZbhImtKfSBPfzIX3Jcjbn8QgZUvuULDV9DZD
Z1XmHmG3CMJlbNFcXITVYRWAbHAlykK72QmU+lbjyIOsBPziKXM2rVk1JGao4iRDWtso07Ywa51d
14BM7Q0n39MsEMiDbGB+RR755AJMN57pnK7kcKQ3GiBvJDWjgI13GgVj4ceXsp3abT8V1u5RgBQM
9FC/ivY845bEHZLbtxmuoN9vss4xPxgTx3lCQz9Ad/iSNpS4RIVuNKs1Djg4f9U6epBekLNK7+Wi
QlCwdtd5t8ciGtM0POlu/zJV3Re9mPFGaJsBpdU5MrTnxoSmr0a0FI6lLqr8xMA/xnPgeUcbONSj
ko6C+teYo2CPPSKZSnaCdT4r42qkEXtcFpCNLce/nDl+v/mlQaWP39iTAnzKUm38x1oV5ThkUHM1
xygRVGsQ45YzdDlsXDzAW0DmzEWm///TLw0ee8shkJEH9v15s1W62fZjSEYnqfJbrbAuadd7p1jL
U6CFduTPrti1LWyQRZWVYeb5R68gO9s9//mhMt8VOEAEOGqZ7ISYwaT+2zOVY/0goldajKa118px
8zMPEVuwpGGL7HeHfcM62GFw0SxynBe/xoy7/gA20fsYJ9o2rAdGZe5wiaL8GwcRGscmWQUIHUct
4+zkMcqfwyfB+M8vUGaT2wVhKmk2xTiaf1vpyV38d/lk8bfYwrYFfwukBE6w//48rZRJpYVo+xiO
VeS7Wmgc50zqxwxwGBmmyz9jWTSOj++SPF035RQdBieYjzGxBbS+l2/dAMnTKnWzdDsJ7SNM6fn4
+BJxikfiPnLwrCWwIX4uibJi+lRwMqja+WiOCQOFtoXehBS90yvhJwkGils3wbeYGabEJN5HMoaz
Epbj/36ro0zRIHcR5lCIYxy600baza/MmzTAjfPI/t50ayKzAgnDsAjJEuiRLaUi21sy2cdayVw7
toJjilw7cEmVzUbI++3y7YRZiIHEMV++PL7zIKpDvMx1vuJO5rAq9Cey0zHL1PELtGHc0gGhZdSi
6X60rZ3p6shsxvCl6ti0WMVQzFWvWZshNNbYBUJz3jnhhzBTcudU2NmYJaAX1+xoZdbh68OZ+Y/9
Cr0gljuyCeSIH6ibGMuUqVXdIZAb4E8CkYE+tCDotTXBRAKbFkSKQsH/gmY6oiUxGW48x0ZvvOZh
5zdoWTZjkDAqSBmwGpNVnzw8QbuUVXo9Za57djKSXQYJfN+CoLOso9NQ3q0YvFqpAPKlVhvuW4xi
j3fJDPySM3s/QI6L1rqTy5cWqKTvJdwNlC9M5pEI+TZhM2dNFN05RvxEcVEiuTdhy9QtvaY27+9B
UOmvsdK9nUI7XFte8ILnf51UPEO6Vgn2pabU/BBqDmo/66JA0d6qGMFsAb54DSDFPjzsOmxb2koN
jK60ukdMQXoXJj3s8ri19tyDJNTnBH/jbM13IYG+5F9RTntSFdum+Y53dg+y2XgdLMDeSaU0PKC0
5KdCZiRKGovaSZ5lgvIM6F64g/AY73BukZTRUj95FQiwJLBfEYyZmxh1za7I8EMmMOxbN9KY/6iP
9IhuWK1oQxnW3k1D42Bm1l5R7KNRn4lMDurjFA1rRh9JXhmf80x+tPLss9sohKVdiK8UV/zB7Oqt
RmDaXigDKx+0VVvH4l+GuPrq3vyEcJazc55am6G2on0TbgZeNO7q8c7bXLU29vh/OpR6guzQrQGE
olLHSPb8MKZOiyx3rLxXE30XQxh6mZKj3zkfu1thwDLKNaId3AF5FWGGn1DCVrve5TZ6uIsDFLZ3
C2z2Wovs6HsdftXVbO+8xkh3Q4i+b9JTQOkQrbG1Uq7jMuB+nc2nGWXM64BGHL59GiJO4h/Tqrtg
5DFYbXUb3QjdBaeDRzxDu79HNad+0QPaIs4h3jeVfvaklu9Fj+8ZjBSaPQx/GwuGPy7sQDyjF+Dl
5xpMZur4OpzLmJiFtWW76Spm5127CSPP4mBNdvkCmUGty7rqGJ5Y6VrMTFjzdNEfYb0lLIUQMyyn
CAjSvaUKD9GQWrbeSSG21ZFA1uGZZkkInpFVqNF5IHLRadtaJI1PKLju9wywLrYJ5hfc38kD1Hvh
Vuh5AwKFHs6C07Cbkp/kGKkT2r7yrEfRokzBcJIirDx75BwaQ3um1ZtuaEB668qJxZYgMWedaoUi
AL3hlGmr6pVz7bpwc+uJExOWFa+55G1nXD2hxXginjHuZCvMUKwxTQPMuG89GirWOJz4+0OoNrCx
dHe8xzKf7iioQu4AcM6DU22lFbp3TTXGreRhqihn1wox5jHCB780cIdjX2nnGFRgoBiSdfrnohzp
yeXDa2J6ATvlNPltqW4IiN2XJPnOxsCEtREupF6qHirJSpnYNhHzWrsWk0Uf9Aih7t5oNES9SGOr
VxO47zBPj2OqTtl4hN3jYC1pv4KeqXdRJtRalQlobWRJp6Jwn0GyAu71voadOnj4ZI6JhwhuQvy+
jRhrr+zUgGRY9wsi+kPXiPWI2+oUoSbf9315ZMoYnzTJFld7MsADUqJrdCyOlSVLyrOWqG0J7Juc
Wu9WtGRBjbVe74IkfrJyWn1tyYNflLnlazqetA6F+QFcvX5QU/aBLZ+FCo0qV3tJM/KaDkMS+rY1
Z2IPC9LY+ynD4J3qCEADr/WYpsYlKiLLbU4l0uloBWdVqwjhpXt19WLxK1G2PwlSWNAF4JKWo9xE
qKZyxbwb4WxxmjKOy1Xg27n1FlSTuYKGYG5bV3JuTpMbqns+hpggoQbSAxPgAeeXtlMpRgHcYvOV
kSSNNlBHPmGg3jbEtrzBFZPtgrnCK+GBPK31i9np4krZglYNPs1tqAVOfmStaJMA5hNXWezGtvbJ
UXDPCOi6TSGLcIt0SyfcjUvfpgQOVMl4kKLCc778aobC0dpYaC1IdyCcOePLA8TmsIS6rEEvlali
SG/diHjibkkhXyqWyoz8mPs8Fflu6NthPdc2hpM+weITdC5JiLqx4UoCpHUkXkqSCLCMRGfYc6jy
ZoCAuvfRTq5ESzpfbHgbDYxJ/FqFtYrHoX9BpbZ+aH+LJGLMEsqvmWOjKozT8OBp7aYKNOuS5da0
qfv6Tkn5w4yqvQub8mDovsVRisJo/IGcA/dh1jyB4yKvoTDk3uqgmybqatLjvpnNRIZMGfipSs9m
o3t7s8709SyQ2oKYJJdNDcaOI9qmi2Z732CeWDm0LunFUXWE5DTZE22Gtunh4On2IUsq+G+V9fIY
y3StSA62VhN3FudvQkfB0fb2mRTAk7WIrUclgNkk5yK26oOZdIyTA4XRum8thHnDuBe8ipGVwwko
1i5SoXGWvX2a3fRH1cbeNUAWJGjw7Nq5vlejSPgzgomY2bk7Rkbgh/Mpn7zyir4MSbFVagcmz0Be
9BrMHpcjAtJAKwiCwBQ/F2R+XiT2CWMy3HNV275LIBG4veHrw1neRmiMqizc1HNzJn3PJdgUgozX
En+8DEPaUmirrk/8qjIMf0Tauhmh6XLg8MwN83w0rfpAMmcZ+m5mPJV0R+Luuy63FWIEqw6I/UNT
sgoDUIFSx3Bv5Vjv7RLr+7BYGHGI4hOuBYO68BvS4nFftuKOojX3p7guEQF0wZEiD5081ui1Ubk1
tN+u3EWm/BoFQlzk3CxGpfhg6unnYBysLfNQYxVmWCUcvD6Rnren2rFfvLRcJ1asHYMlDNQuqECT
cnjJRaOfOkv5DFGndTtZOc3iZm9g+zU5mj/T23vNJlM/pTN6lSFIDsBbJePtvt8AFguvyEm2w4y9
GUCJcza6FuPJ0EdH+o8GEXqsvrQFMwpmebe16CPLeH0caB7dyPrlAbSLg3BDFpA2uXaz9G60TuwI
AWXERBCBJWO/qunf6P6VT/bTA3CiEme8P86hiKa3qSfCM+d9wTKOpFur2nqj8eTDd5shTTsKTWHH
zTkTmme13QGRR+Mr4fZPmjcc9FHpl7bTGpTwEsqQtAnSC51brFv1TssIcgpmhHcwCxCqNNE3p0/m
wzh0OFa97Lk2Eja0THvRYavtYtF4LPcwIGc5YAaPgoM3VuVzTtCeMIhNZOdU+6DktcY++dSL5qXK
yJ42huCZbhF6qDIxbz0ma9pDAGamuEHMl7jZvkmoWvA2Yc3r51PU6PPN7AAPEPelvU0iveFE6mzN
+RWEQI3RVn2lHtb82mzPUc10tJrpgraJcaiTnPONxb2RLqYqHGBNifOot5vhLPCH7u3K/QYdwMQ5
dqpapmRzMGXHpKjKjSU9gXEDutM/IuAGOAHiUcapmItWIDSHIxyfD5U0N6FXEk0F5vwQhe7IKKB7
ckXmfB14wLwZW1CXNvlRIY58LpfcQFaTQ6Rc7MdjF2NQD5Y9g1JrzMJjbH22K43zYN4gSS6b0vBb
JGvHpqyiQ5hNd1XNxday5uCzHaK2Ge3VUMT9XfXEf8i4EVdnZleukX5PUWjeA2HdPAmNzhhEeiZe
HWpH6r2CTj1FyPsuXWXRv5jqJ9mUzVPfo4jsyxmMOfXD474d0ISvhxqGS9Oh/O0cMT6PQ21c4054
H9l9vI2c0MNj9NlOJUCCHn2sXztd7XvDdJg16jwq7I+WN1gnLdMxWOpmvuOT+UR2omRGt9A2Yzj9
HurQvM7U04KUKQHUrqZktAA0ifEla4EWDElPVg/GbtqG7kvqfglmCQDF8F4G8Cv/cEV4rOt1M5Ps
8xgXdCa2J+42zItFwBgxB9zSWAtZNKlXNM7QXOXjIdNb9snaAlHTQ5teomiLjvNAWhE15abJvPMW
ri0hrdaZrWaCD2EiQCrzX7QyvA1TFTi0dUbmlDmSr2DgighGKbYxIr0LsStbxDzJKWPYdGid9myO
YXUcGbK4sr7z6xD/xhMS5iQpd62HVGPUW21XT1O7KwL9JWcGcJpoSD/aW3MTfs97ZrgeztdV1gXx
GYs1S7NpvzKCfx3y6VpruLosTnBT3sQ4HsExa00Im7DG62nsSDhoCKqBidDEEpovHpyqSZtNsLia
sOo3t7Lqm12uPHxWhksIRNvv8Fe7W5Pmlx91zVez7QRIsn5mmoByZ9WrZQ3LJ+2DjnxZSSoDe9L9
1DWvDMvGL6nEgjJtszS1OdoSKREMyNtVScCXlTfXoW2TI7jkY9amxcklrUK1FXRbNeLosJiCFYJ5
2AOR1KKf3SDbIs0sIZyEFtQVJs42l039JGIOkkFcf5tCb+KojS6LsFjAlBneT5O5ix2NJCAzYDj1
qhXHLJI0zAoJIL9wo7PMCNua1WWswmGLCcBb1YxKkICDObEZssqQa5jDfF7Tt8BuNg6HzqntfRSM
V4Xgcj+a5i+nnuQl093z5OKLaCw8KdUUD/sQWaava+LNQnG8sakoKJr6ed1z/fZO/XFwWRpMwbbe
DcPzAwTF2UjnwfdWBmS2B2YCqblxDaZo1VdhfdFk90o2FqCetgbQ6dqkTlWkV/XKSAmC2gZDMZ4H
OR5daohjCQKsQ1m3QfGbQNWy65MTmzdjcJtn6nNuz8Ugm0XX3s2ObuJZN3y5p6JLR0S3lrrTv18y
eKuNo5Tutw6yykkLq3NdlSSJ1tXNIAfuU7dFU74qdVXfGoTo8E3XTj83xCjIk+pDPnnwENtAFm9D
zb/4sB7KASTq2OW3BKuQbyjUlxWuilXith+rTrz22JCxGU3ATqy1EwdgwmAQrVn5v2VaiActNavL
wGuC0pYftcJ746yyqiw33WGr5ZhLU2OX1jkGmjS+VA3Y86XKrPPpn0ZpWtrikMNLbgxGr7Nk79KX
riWJntfKDDnwdulLIH4awLiwhxMa685yT5Cc+ckNvkJR/KZGPDOWMwSb0CQiKzUo+0dTuBtsloYf
NK3a4mzbK9wxySyajdXDjgm98IJz8AdgaKwbNAZWtlFJotFwBCGYxq1mviaClphhdPaPmejJN20W
6lKEOdWOa7x6RI03yv4ietnfzCg91LqTnuIqe1Y1hZclLLgvwfhEJLuGAksjyJY8inUTle4has1T
06lp0wxCfu2NSG60SR7sJBc3atEzt3xhN+MBNYrpa6T0rB4nuILV1YiYXkSojvmTPD+1gTA6fY6m
pFW7WXd+hQb9KFyZGL07ZAHDxLNK4NI6dKhfi4Flx2vE54Z7fRWqqT2IuR9xVmn5xtOnDctEtI3a
4WROjEB7o7r+A4JcBGTAn0Y/DnSBwYGuxBhbqe9IOu8BAYR936EzzgvsLATI6Fn84pFsCVkH4SBq
351bEQ6M/q1cCy0gTT0KbAwz8QXXGBl4wZyD3sEiNM/jT8cGzjfrsUdHcAwXr+CyoDc/yjiq97BE
sJ738zdtB5cHx493HcxuONqDOaxHEfb+A98FVQB20ohsX5lteRxMmrUP0SSD4uRo07xcJRKgi1Tj
znJqurCUdW5eNjtr4NjtpZRTbEF2j543x1i+avtkY6oiP/Zt8rVr7ejCUZ6ce1uwd3FuOoRF+zS0
njiIxmFLmfRH05RO3vIzvZ7ORmYoX8i836qh/zJYdbsd2jQnI4yQQPDr9cZzBwq9cbGotANCm7DR
948dv2shSRRFv62ptiqBL4x7EhsqULsxzYbPdmMeIgvXs6NfMdHqciRziiQ9lgjwYlg1gJuOdySe
zsqpmZTq9WbsTAIGWWRJ4mxOs64/zW5iXIcaQAixgzi2h4Fnh0LUXYqdtA2+1QPUBLfuuJsrIBuu
bIqV7g3x0QL9tZ5de5cuw0Qdbx5l1ICcvqh2zE/EocQetJohZuyDGWOVEVRv/H+YX8xu00aRcW6G
6moOo33QJgzg9NLv3rG4rSG22HSLCDYdcLoc4kRv/MYoCaq0m5cyNZvntI6tQ2a1tBK17F5f7UFa
TzJR59otvutu6m7K3qp2LuIEGhVut6Xja7xWbFWHnKlHURf3VMJyGyLcfAEbAgbzA5Lm6TlKwVsQ
5rboN6JL/JxW5CzZXWr4LB93x57ABQyVWpsxS/QcTvaZk2g/3egh+6KG4RFDO31Cs8qQrrIn8gmH
hqcxmW4ClxvGYUL38EGKJ81lsbXMxt0HQGaI88TRSK0sGUUsd24FFQarb7cDfgqgS+aKQXhjrQu2
XHzYA0FNo+mQQNyxr2km7Wovsr8M0w83xJ2lked1jUnnvupw5QMvf+skTZMpfW0y0/xg9jNuU/SP
YD3Kkyn7H9T8oY9pKmNmMYc3divfIj3t3AAq2Qpc2yva2jAVlPVcS7mZWThfChajKXSPkkMTOT7W
t5KMv4/oDT67Rkkmi1f/lPQ7VfLBzV1x7jo9vFgsyAaasrPZMT5wabfsZT7/hMkcYm0geQ4Vt/Ux
CL5QEb1mdIyeCwWUOgqTW9ulOpOMaNrOYYjBdIhA+yvwrDntdC0Oppe61Hl82kni8a46ki4Hks/m
/+HuvHbj1tYt/S59zwXmSTa6+6KKZCWFkmQl3xCyZDPnzKfvj9Rau7wFnw2c2wMbBbKyWAxz/v8Y
36AmFZpBc4fH60llCHStlVeSGsk7heAOwnTCpKMbVD0lRteQFl5Xr9ZiRfCHcrytqkK+G5T8BT9d
eZ6K5lfeQSNThzjdJYMknudJXQh1s3RTTHg/kmHWPZWp177pbJLrNam5CcZzBwWp2InUdzQRL+Ey
Ca72wedcRXBSgjGpSq5q1NNHP5opABITNWORwc+DTJb4O51Cl00WcqjmD0M8PvuFNHohCN0rchZP
2lIaMae+Z7TNZC4r6ukGHd10o3Iqc6RxpKrbTY9JF+jnfuKNNzpfraoGRrtpSxO6q/qHEMvm3uxl
Do5ldSr97kG2D7qZyrcpYeOFKJTHIBxcocrZa013ZZeCqfDqQmkfRZUdGPg7vYnbfeP6eJXZHyHU
gIqU3pRyeh2AnjyFNjZwy7ZcAmKNtE2ushkZmZ0ZB9FCn2IWb5ntiShe4MN8Ng4Q0hpoScf4HcDX
daa7u+ffz5/nfkN43jbhH9drF63lDl7IiRyfs/UtfTY/qAar5YZgjYFcshySC20jp2UEETnRFoa6
4dqchaEDTHvwxvXVYN1GwwM69hJWce2gmt3pjuveuDevNzjLNm8kAWwJn3JHV/WMY3WIztG5f7Je
tF9gbxj1liZgQco5WzyirMb3Vet2Bq0PN8k868dIu2ovH9LTdB7O6rfmFSI7zcgETxTxG/WWwrVP
THtBcKfXDTtq+bhXUYLgIJFvwimbiAgMv4Vd6TUA0XBL0ajsSqvcA0Lsd37c6Vjxa5sghkk6WEN+
g+2uuLG68HUospED1XTpW2s/EgYCG4azEmjQROyDvLhKk354K0pgAN0oFdcTkrtzN8hPc5B7zdCn
zyzEKJOKgDFmlD5TSd4aNRKExAgrvOW6/qz1JhWzmOFmnJ80DB85X+LhGbj8Bo/N5J3bwcGReTwn
gKv8h7O4w1dZlYPpGM1UHdebSi+rYwXu83NVhDF1xBLXT6zG9VFAbTv6VVMf19V1KWnYNbosu1Jo
px3pfF1J4VVG5dar1LE42qVZ0C9n6ctqTXdkPxu9E5MJeCwyAckjDCpuFfpl3pha9+sjs28a28io
qRArWX70Y+1K0CD01gf9os+PVR8UBAVmV8OgSr/dX+aCIhwenHxQsuN6E8R+xsHNzeW+dQmszXLa
55qd4lpWls9scq7X/uxX83b96kZUMq+kp7sNlBIbTlce/SYodlNLrMpJLtVuV4B3mw3j73dvmij/
/Jwv98UVACelTustfdLHOa9CrxYqRqYmjFqHCxpEKKnKj8x8cjLrUjgz8bxDx6hy6lFDHEI0qtVU
/v1mvS8QdUpJrzhJy1Zfb+jHUjuN7ITb0RzB3UhIJDSZsz751FC26rY4JssHDbT3P7WD/3OB/MJC
/fgfgPxF3r7l5Hf8JGMGqvnH//1fODCW1/zN4wf8+hdiClPoskJYh6yjufibx68o5l+ygYZF1nTk
n4rMq/7h8dt/MSMgygrNHb0Tc3Eh/cPj1//SsHcAeVdlA5kxCVf/7/+8j/87+FmcP+XAzZf1f6Nx
o3H7d9EHUmXZVDT+a/iKUC8vAsDfRDzlXNC99qfw1pyaO19hOCovaNmclsaGxOHDnBfCi1PthE2E
1Mk++m41VnvURlOh1w5QFzd9JzOKVmbO5V3+a0ljS8vWeFWt9p6ZW8yUF0TE1NM8UnAlidbOUfyK
p8Yo7rIBtmCoMhkojpb8LZnaHzOUg4IwHVeJCHdLau01TMb3nCoZ0BLYgQzl70IKnDlOxURKLA5Q
poiGOe+hbo9gQHXoJRQKteQMLfFJItSNsy/k3F/BUCBIqne1BXVJ6fQcAQ7VrCodu23gp7uAl22U
kBJsHAUvKaGWVFSmj1GnsMrW4xqiB3vUmRtMiylG+4mm39s4y8kdDHi3s7l4NHMdg54SJwmg376b
fRXKwoQHbuB6FNnRB7OqU96nhUfoQrbpHYUezQ7y764YqaREy5UYvx51kGLcAfymL4t/Qob5vAvh
LWwQajqGxV+ujx3qCXjXgWF6ppRGOPMIT+4GpkU0yBzysc9h6uXpaNxWeeaoZWI4rR5Y20gDSIbg
CM6BfAbhACyRvMftnITUdcqHhn2AGjpyblVPX5S6GV0C7t6Y4OCpjgjRi2wswyGlWxS1lqfFzasd
I7QD/1O4eScfVbsYrkpOYUBj3FiBXEjwd+FFZt3tArYAOTnQPkbxXUn7e3MGEKvSzNsi1p3ozqm4
cmeSNQtruq3ICALmSkpmgpduzCyq+BMuVFvfTz3vMSf1kyixhGeCqXeYqm9BQXAv0Vu44YBJpPR/
HTktfIJySMUNzfFG0qp+C/jFGSMuLFpOtyYfLWUXiQz8ngz2y/6hBDEBJon4ns9gpYowgMQ6MUHl
il/RNxy08i3D/u9ILR15GWhLpdRgViFbeKNGJd08okUiL6aOB8qlVQRF6JcthyUF6+5FjggHr0e6
3pahoaPlcqpRqkd/EZzapR/3nkgtYchgLzdmSC9S14zpSpZFSEahege3jLzcus/vw/DJRxF80qtG
2baIyfk+ANTjTNl0jTJuQBLFY3Q/Nluqg7Fb6e9GRXej7Ry5vhUSvBGuWtamVbbEZcSpUByIKAx9
FKzmtZ4cJqt4trWlemWALoxoadfUWB1JF29Z7X+0nMC28qxI23pSvWgGejGNtAMn46fIR1Bp0Jzb
GNsvA354rnTCHGVRYPSNQkBjFINZRtHe22W5RyiIoAYEY95samJXQyV+qQzCNVARz+d6WJKF8KbX
cEhcPbPcOrIZroRA4Oc8w3aZwk1ahFCjCHYy9doNKW/fIy6cBfmDk6V5nIExRxsfbPEcBZCKZWE4
t21xoJzLb9uK3pMCSCXA7Ub22TrYAy9QN7lcqCcSf97IHvOKhm6x0UVMhMwGgLVMLZy5RwLVrRgO
sRq+ULG/AcAJi8QSy5CfXS5K6I7rKcg3K4d9VuhA4OKCoNQGVqeejzsG2VjO/cGzJRtOfvoSFAp7
GPY7yi/+Ler+UIrdjjLDAfO8luo6Y+a+9VRdeqOpcp+k4ZuRR7d5phm3kqjpUlBec6pguou76Tp8
jCI3TRUU4zFdzVGGUwCLqML27slmZO3UkBSDqfMZr1JTLEdH6tDJpvVtuIBpWpOwsLyDIwGodFrU
U/NQI6gjDjmlGHIcDEYXdiCfLnetz2g2vqxWx8/XfD62vPC3dZXaMZqbkn3UkvpjMhfDcV2iL3Oe
JfNDS/xdHGrKbh3VrCPJL4McsjzRzwX6r7afB0Zkohl3sDJvcefgFUgKAB4jOMHOGoLbZm4Opgrr
tvcHBDGhTg4cDkgzxJ1jqUK6CXHfy7PcbyPGdNjEGVdarUrAx7q43jRQg7czm4GSKAO6LyO4y31K
O+J5AmNGbXQWdwqXUdLPoT8sZ8J4ru+1qDiWRHB4gTp/Q38DGquwbmZj3odNlO4nvbulMK4c15ty
iXXWg/DQNRlxFUvPsTJO7FfJMTSIMgFb1frZHZo1UMPKKG2K4JpOtn3Q6E2TgFoG2b5OEJEpyy9n
KBUFl+BhpAMsw57ivqZafs16Gg5D+wgRLzhauWMleCiDLNpTaQi8cbTe2oiNGmvVKR2MXwUCOvgg
ZryLRXNrzH5BV2AZNQZqcZTFTZ6X80FHUVfsASCUR6G+273p78VUeIEZzE7VhsYmUOz6uN6QS10z
XoeUuFkXlZbTYx0A7Km0SewlTPlVC21DjLC1MI8IOMPwhMxA4hfqlkH1OjrWkiQ56nfCGB90OeuP
WUEqrxjJNcSD4isyHlGzP3BwfpfBq3hZS99xgMMtp8qe7HiwTEMDmFZH2kiNjqSWdQ/Q5G7ctnqP
omQZFK+fdLn5cp8a0OhrKIBusqHNZDdatgjy2XE7l0W8XbdSHZWlm0XVz3XbXG5mgYrosvq5BA3O
E4Z8v+YWrzdzOzXOFNU9O1MhTVu9AvMf1wrbZDDHcpfZJFAsv0ZkMKZabzSferZQ1Jc8GQkBZXeY
JQ7fQNcwicnqLxWeHMggLOE5dGWLTumPMA3fpREh7bZatu+47PLWMk26rGZJn2f79ZFRjPXsrg+B
ZjATaos1ykwxJeBb1mesj8Fx9fS+CeMtqDQ6+/+8cZ9TeDBV9Pzrc7Xl8FuXPt/m8yOWb3B5q8+P
Wde7rHu0qPx5X563vs3n8y4fdXnOeh/Bhq4+SVYAiUt8//Lgf7m6PvDlPT+/6m9f6/OOdZv99mf8
tri+i291MyOQMRmv0lpCkbr8mZe3/u3pf/xL/vz4H5/65Z3XVZFB4hJUYfWUgXmlNeFp1OPwVEwk
oXuVjFContFgLA/4k1JCF1sWsyBKaIgsi+u6kT1ykHDIh8aDAJvkkUnaHin2wqv682JTMsSTqpji
kkL3QaGh7GhjCydQwOQ5SigxKQ0t77KurzcKvhAIUyhxlF6p92VqtU7ZjGTxVKd8WP4IfaYm1EBR
k7mM0lXqbbjYZuaZy0R9opCabnQuRE4ACEVkFR5bduhiqQVYyy63ro4oTzGr/mt9vVNa9vx16ctL
CrCtSNAYFi11h/WmXooP65KakD+tx4wDsOhmx/VNioxYITSwvF/vh4u0afn4bL13XfztXhBpL5CU
iEddqjGTbSOHK4gPVmZOxiFgvS6W0kPbl4hOYqzz7pioj1FPeKlqMg9aDq/1pl2WYgbDG8O3Y1ed
0h85lUw0gJz7lvRYvVQ3jd3tQVkXuOjUY9vbW6pYrRMWgesv20Jrcc1L2WF9QyamfP3lXSmOtUAr
DmY0gPyxzxVRjjS1+JMQlT/4ROR6+XpCWO9bNwPnXnHgdZfvpy5XTHw2Bf6pf7YiRCHG58lSCcqs
zHB8I8N4t9aPJPulx45FBKMt/f0UffmBay19KUfFcOU6hfY4LedAmf7kbrIEDhztfqxjkD3K6LSR
uc2oquxH0icJT8c4jNWV3O9UqAqEcX4sO2lvEOVq3voV1u/l0y4/tOotaRQtozft7vOJ//pp19W8
694p9kWbsSgWWlKczNv1U7qlfkOVl72kCfnT1vVkXnC1CuFRRbKo7ppBdpXMBMRstPlw3WHD3Kcw
x46Yumg9oG47si/8KkOSqy+/RLO+9fJzXH6YyNJ+pv3EeJxcZyNMbI4S3G+xXHAQWD3A+ZBrackm
W3+ZdbcO5J58b6YXPprF9a9ZH1tvpuUnv6yuj37u0MuP/afV9cnrU/7zW6H2Hxl7XK+H3LqvrV9m
XSU0lyv8ZX1d+rxzRve2kQO4U+vbB1IHZRHK1fqU9WOZa3Ikr4sARzjUPhfX43v9coz8/jkAk/WD
Ll8ZKQZNP8aJkt1905frfrwcG6EEWRcuF4uUTQowApP+HRlJubPDPkEBEoYy2Vc8/XPRX7YazlPy
7Rk+LSeGdU9dly43l/tIvtK9CatAqSA7//dz0PqHtb3CJX9dJNn9n23z+e3Lebw14uuxaFOvZ7kp
ptkzIXcxOE5B65s64q7li+j1USU68rBubHs55Naly7a/3CeKjpl5YEiby5PXT7+sXl67Ll1+xssD
l/f78toof+wIVuEcxqZZT5ydCKEyrOvrkccWJ49mXf/88nNJ/g4EZtlZ32v9TX/bL+c3sDv5Yd1d
I1Um62tdDMmiQt6wHKt/Xlzf4vNUNdKq3oNdpmfK4C1ebtZzybq6Lq33XVbX+8xlFPzfet765MF/
H9ArkiP5z2HUrzvo5ZjxrWU3/tyZ13tt3NSze3nBuvT5rHXx6/r6os93/e1ZXz/g66tQUUaYtb4p
NP6363llvYysS+tr/3Tf5Snro+o6ClwXLzfr73FZXZfW1/2X71oCf0g2l5esT/zyUX+678u7fvmk
YDnhjwQodBih1mOWPiYuEQAZ67F+ucFQWEIPXq4nlzvXpct9cwb/a7OuV63G4ucz19Pt+uaXp/72
yLro60G/UUClfO7R5pwj0rkcKL+tfy6ux9Vv967r6/PX4+zvV9r4Z5AqdsmsUNJjcFy9yzSkVVk/
p3NiMnlqPSMvUVpXFN/s4REKJdkFTSc/cjoBkD+W4o66cEEqeVc9luDf9Ardy6yY02uu54hFNekR
Cqt97tEOOKrfPyCFjgiDIQFNjpPwgOceEpJxn48xBD3Np6jXpOXVPEUEQQQteVY60mARUW6kTrIo
6oOt1WfVDgvJRulH05PWc9zXP/jzdDLnWOGWSRVePfTX4Aip0nF5XS+slxv7crX97ZK7Lv7p6V/u
Wy/d632fn/Cn131+wpDYV9iTZTlk6rcM6ZYbaz12L+v2Mu4bKZ1TFlsP+GWdjNF/7vzj419ebhr0
S4WJpkVCGkXVZnl5Zok8vl2f2SdVgxW/ulsfmNZD8M+LUZAGWyMt3pUIQb+CpJEa3rBNh5YQvIik
hngI30V+1UklP3TxNMS62Ef5Cz0q3UN+QJuyEcdB1sgaB2PRW63+1JTRWVkCKUb7Rsv7NyxYJUQI
zVWbzHg1OuPeH+X3UkXSvJye3Yih/34AXoVKVYQQOXLisJB4Op2CLlwKJDr/TUfypJGR6RS31DWp
M+5aqTvV33HcGZ4aMDJEI9zyEecA1vbex0ztpoREQufFTzCEBVHXabOHhYXWxQANw3V2zyX+JTHV
2YkKYTiS5D9hx34NwlHaBmmmOvBdnJE6G1W+nioYhfANHgEq8D5CPlJNOTDGEby4P930YUCVwiRW
MZezwvMTLGJo1t2pZMkgVVgPhhm3CvGPEORTQg+LD0mxb3WCD5kqtzsEVr8yaZzcDP2DW4Z889R4
AgMERZDCXFUW4tyH8Vs49cFezNqW4oDbFP5zZ1Z3oPMdK47IsTLZqnjvtuoPzSarppuID7MrcmVi
wxO1b7ppln/g2T4YUl8SkzMuFtGscxcQOHoKfEmT8i7sUDrKhbD2oii2MwkYqHGWWMg+BGFN9G+T
l16lU14jcwWzXp5B3k9JPJZSl2kblfOGlDsCVvYwBo4SlmwvG+XaGwoIvjJNBNtKl3zmsHQGscl7
S9olAWULRScLpqXiKeXaA3Rb62RMlU7EUw7quHm0Z5+kJAH9EwrPQ0wG8Bb1UXQXG91LGMa7hMCv
b4WNu2FGCygVOaB4FM0bTlDxqVP863yuc68LUN+V2rCdQiLzcjJE3LxXkNeTcmDZ1duUGcUCjFOd
ciSPaTKz5gqfzQA+On/trJt8aqatmrbEWiUShXJFkOeuvDH7ZFapp4qXN/1+9BF/Izal6JxTZuqk
ggDE/oc5kJdl6wUEbcm8qjRyngnnQvYLfhbfLoWXlj0uB0/XUZNN8ZJ3wS7Ule7QDm25Qcgm65IL
EfkVJ8GIQ++YV129z25JjRiY59KrsJX6FUHlR2YbjZsq5jf4oZu5yT8ECZ4/Jk3+EZdj/oCpKT7m
RgFFCj4Tu5xy0wIy2NBvof07nGzo4A8DXmgknAnGBdIxh+AKfTqCKYPrSkGHrVOLYDd1PwMR5edk
SD4sZdhHCBtdrGM058i6ngh8V83hAYfXjxm74DVnioQKQgd2X9ZfEzi/qEE4/ddV9ZLGhu5GSwqR
VBMKgFDbmNjZki58m1uz3NgamUNFSraGr79gEi0GUCRm890caCXE00swiGkzt+oVwsPvkoUdspDw
dNkwTpv7qXzPKyO8w8Zeb0o07l7Q1Gsq0rbX6vpKWHVLKOPwqgqTnYQa8RRFuIAl8a74oQmmMktu
Tcw7kQnCUhQKqklZfJsCneCFRiWX0B+BF5NiZjecMVSZfTZGaNYvvcS0zKptWdofGaW2bBwAJ03z
VRpikqhwwLWETQtxSEzmmkr6bMP6p1Bt5ViZJ6mWHuBmOVRK94VK3TM3EDBoyZ1qIXatoxsuf6aB
dt+sxCHgd3Sn6gE0i/oe5JuyL56HPCSmB4uNRwj0tknZkJKSEiOFrr/m45xgekJl9mwPmeSl0+QS
AcePAq4nQ/49jJxIgTfhLy1BY1t6a26UiqO20zWNL2089UYhHyv/mSAalEMCYHLzpDPewUwgBrQS
6smqpYQiiH+n+pFb1H7sWR0pjMNcnup0KZLLEhuhUK6tLtrrdTne6KPkO0jquEJMXJcyLB5bGgDT
FeMZnGQ1yh7d3Fc9kvcwwqJSWrtegygUKTp12jk/tHUdcX3t8kOlMyM0Vb2joclRHhQK5BN1GnYt
P+pUDcO1X7YVxspaw7tI9d8u6320xJ3HuOyXMz9HYEeGZEphF0lVzNlF6DRlR73FM/VatvRM1ZpW
UCAHv6SgfQ9mNIutRnKGRtxM0WccUKo36gk+aNBBuREG19qsPhpySbTdlCSnTtKO2vRWYWe/SQmB
ScswvR4kqdvCFugPNOU2BR65Rd67S3EBUCjINyLr/W3fZ0QMIzWxAkGCNfX+Z86PJ9POsLbK7Kj5
hMZd42SlKlLpaiK5pxrvtNkSE8MWg69oxzsiHb/HSnETw/vegFHH81AX84Za/rUKnXVu45ONttzp
fPMHM+ZdU1GstSMEg1TvjBglJW09GqF+QCKQWm67yiLlnuR1rSbmp+vB21KOujMiI9zBKuDPKua9
luf26aiU9IJHDseTLD2mCls3oEy/sX1T32rRs9wMlpu++TinXPJDU29cqANR0JHp8tTLZrntpbsq
TaKjiix1hCFOYy4JA82jeKRtLHUiwiEkXNfCrTMt3Zux+053mwPU540Kneg7P1W2RqY8JlPY3gU+
7iSS63YWueQdweROzsmltseYIAOkuZLv1uXVMDb2PViz4VDDrY6y2VUJQWA00G+GrCgc3x72MUQg
BGZGmiOUCozzZEY9p3H8jFyhjmpmg2LFduIueOVcjYhFaLPR9aMlD2WOHjp1qjZTZjKaXgEROdI1
RWoQAUsmg7SqevSVs5jTmwQ0/lZ812wYp5OGcLxViTsM59GVl6htIzQMelFxuTGiadltCTHoou5E
vBQOo+SkSy/TkIhdoCFvVlMJfHjUvM5o0apam7+Nk3SOmorNQIQquUN44bh27XIo3+Q3GK8TSo0x
I91OShU3XcjS2pile0j+T1YT7iHvVIc2ButlimTmInfwBeazggDWg21OjmEHDJijEKWddA47eBuM
m0rsjppSzveY1qkMp6Gkb+ZAvhESthKfPBo7ofmkxgz36+mNSpuPbCn8KPP5atQERF5ICZMWKV54
KEQw8wORSpbJTqk9oJLAghIZkjO2XFBBAWyCpGaACZiHqxKd4K7iEIzI9M2alx71hQPt+tUy+oPd
EXpI8pdj2+GvbEpeUZoAQaAuASu1vVcnDX+z0RsYYK0fYZZ8g7SXuAhiwLMJq/WaFDRSoBgPoXjO
mP8sgRaFU2O1cJGOXWXGtZC+iyCEHNUxmic/WBrm4WpYelWTZHpNwbglgEUA59opSKO+j/rmBKNe
HMSi6UxAhEcTJ+VKrVJnUgRd36HfKt0mSbOzqmnxYRi6J2uCQwQ7e1tmJsmVmFP7cLrukQGgrgWz
Z7XTrjZwu6GAJrmiPETS2VZNzFgm12KLDERVEM4QxmjOA9ThyIANLDXkJA0ZWWD+ceSn2qfABjzp
JR9UBupE1p5UHOV5hiTfNPSHiLODsA6c0R+zGX4xZaqTXBOCINse2vn3udN/+bmPHRwJUETg1TbT
r4mwiJ257EG19LaHw8kxO/hrBRHlhwFFtdygSAyqg1h6hfjP3DlCrpnHVe3IMIA3QSRHbqYtZyBO
floznLtxXCJ9EJfL6W5uJpJSgQlsKntgEJ7IO2kEEKm18n6MM/0uI7ULQe5ohaSMhq/5VN80RlDf
tPmElCSspds0IOChzDG2lOVNywRagcZ4k0Bh0dtlaoL8npiL71mm0iDUknZbmlbF3m89hmblYDc4
jH55H4tpVyj6Tu/b1Ok0cutCQkxwlRDRm89uQFvSiU31aaqUDzHD/ygNkvYi4adeaWjwswjGY9rw
UhVY+GAIOKkMtIrAerG1cC5uwJ7vbfAHZN/qWxuOG9//qM7d44Bo4ZjH505eiKIWZgYyPd7yTFwJ
Ah23BlQYMrlRWXSK0Z+ow6MWDA6Ql5rTgKnwxk6zh7Gz3g2yMV8Ky36uUDNuGi39iGIYzCSjorYR
eMI09i8ix+vEUJ/SWjw3KHtokCpuS97vcc5VXO4a/PW2GYiTQ5e0kHTg2DyVrZ49NO1gQInPyIRH
7BRH0mO+GGQauQXmPGVw0ami58r8bIY4yuQxXaJ9dpJpxOw5uKkCSHauP3ahBx8X5UpROhbCtG1B
7Q5QXS9pN4MGoLnSUjjmSLc3+bgVJNlsB2Jhd5A4pr0JiB4bGNx3s8vIbGOgg4dvgHAhW46o0fD2
wR12ncSTxEAfJuWSS3wl0wzwRAI1/YwnZ1YDD+t9x+UMwyvMYUKDmp4hB0Qbd6AamnL1P9bDtB+S
kmSAFlT91FJ8Ti3yeCusYl1rPGdMl+KAVn6BKg31L/gvHwnb3AN0seQ222uRAdOQtthYDxFMxaZ3
MqJe8APVty3hTmPK5IMzWUpUo0Hwrhdmqc80cfLBfg4pPorZ3Jg6s+TeanZZxFkzy6b91MR3mSkK
HBbjgYO6IFkn4qu04jb3Mx98vAaDB3wCWMD+LsZ6afiIt0IBmk2uUafJthEDX2s54NgDPSXi7B/k
hnIkujVc/EtPcqxxmueiNYSmRL5DSHfECsn9LPDbNk9WdB/q7RPYqRyiATmloIgAcJgHfo06gHDi
x1vJhjYidGt2EkAUrdlVHNBC22gFEQJWaD9hlgtd+t53ihqYOxRl+U7gesVykuC5AeOkzIpyq6gL
nx7zxUapVdzgAdb38FfKttySRGTvyij5GQ3mD/r3u+UrHmKz+25Q5SIlN32sx4Fq2NTuDfxgdkYs
juWTaTd0Lyqxf72wryLbCwytc5KqNU6/KuABR59M+g2XiHuVKchGC9DzL9E+yPfxes38pKXRe8wr
NkHQhDcdOO+NMfYEx3dI1fO64zLQPc5q94LFSb0p2Hq3ABVu5DFaOgKFoAqSNy6p0rln19pDjJWe
iAtBzFO71CAIZoL95zWKJjtRNeK+1kjxEV2cniyl/Z8uCYZ39x8lwRFMj66O/l0TvL7ob02whbrX
hlMtVBNgu/EvQbBt/CUELGXTEtz5jxRY/stUkArLqrCQ/GrLh/8tBdbQD8sQOQVPkK2FifnfkgKr
K8vzN4QwGDv6m+BfIHVrQuN09e9S4Fox46qrgvDIJJCAyuCuVPKW6gwdkDRUWxA6KZBalFnr2npj
hgr2Yzney1NSHnrlYxXFrzcWfRT8W0trVq4xPMpcJpKI+GA9xITepuaeKcf3VqYubAd5faVgsaIQ
8pMRwTaIIFTAQt1Qexu8ieTkbU2YNS+Pr0gGdYKRoajZKbfwLKgyQzO6gn28yRELbnO7i91JoXKB
tuKhJ6prV87zqes4n5mJaR98STao5WWDA8kL3mq1abgaODXXsKXFnNwmiWsO4ljV9vwsj5RZqIp2
dgq/khfn/o+mNE1gKj4ZbVzios4zGxqsxN9lTgEKcataExoqhUA9rRu5vho+8ZB+iSpV0mJGucRT
h4e+Vji5kUm/tarBU6XI3mgyub7NirUgtL3HCqnAvhuD8E1ZBBfQ5XJCL+WfmvoNm9dE2SNX3Uaa
ErfherdRDXgls9XhD0cU5KZxtmfI9FjKWbhtfaN2mRF5C6BRK5Md/OdfZizuk0pVD20SOBHIBLfV
xDkNg7NVToeW7F6HWdYxwLOCzKgh6a7rdySCNBZOtADJceTKgklBhmGtygmIIrPNvx58hhxIun03
rsRZSIyc87bFZZw0tyT9kqoBX4RJI9+YUiZjVz8BexBzKVSGnvRVgi8LEHXd/NYwc66GnyNl8QOp
LAXnKMq5GGGdJpUNNy3SB2OwndKquAIiB0dX1oUbUi2JALaL0Z0F5zWrjn20Xuil6BqOh1BilDHe
Qe8M92mZtoQF69/srMbG0kKT6a1r8rqlA5vmJABYnjg1/+znbNh0PnCTQeHnlQymRT1f01DQlyq7
kSst3niimETdwGXqRM/Eoo/3xLbnmGXAC+DVYaBaTJGb1Mod1RKxLdCMfrMksqXAEmzVhWZapYxj
sraVbmWVjZkkwcGQ+9exM8gskvEqp/A0csUkd3NyVGLIyHBA0RpIabEDKxAec0p9UXo3hanNN5CB
nA5MuEPJeOwLm2+vGkeSCLNtgV/Y6cf2IKlohzWtvjeDmNxytYLWxnFm1QNb3MB1WZrttrP0j5Qm
zHe4fg3qw07PjvqEORhB75WuzOpGWN+COX9V8g6LahRheor8mUnLfQAg0it0au9IranSY49STR1j
/4S6E5M4ygRtlwkHpy2/XihxmZb70LHDwidCGL9A2J36yJ+oh5fEQnHwVIQ+ooCTdpiQ+3rXzcGZ
fopHBcAz9W7eZj3X7TbXOcJVYu9acmVLoY7bqsAKWcrQ2jB1Q/CAxsUwsu+ADqoanrY0TK5VJbpV
x7JwdXSg2nCTTY9tI807o6yR6Vp7NZOCB42nX8fkt8my9Sp669AMQIcUSVwVmX4eM3bkLLP7U6ka
P2RsCtFclNTE+Y2vopLZesQy2m98dEH0GA1Nt+mSOvQCkE6+0jktuvpg8fNpc9Fu8VVQEGaqsyMC
mX2DSkI/z7d907xgMHiO9cQHqlBM7txUyJl9yyt4j9IoftQxtTrZTL0Zz60azJMb5BTfJVt+CxS8
6JAhMoZsus94pmmzX2HaHzu7/PCJkrtRrZlzU0+Os4GbbFOP5GKU0xw6qixZG3/SEYJB6NlgOIai
W211XcLGV0K4SsVw3UrR3phjArlS5TTP5q0W+eWuMJE9Jl3zg7JL4RW2/TOq9JcOZuNBzUkOiEh/
V5i5UyebaYWqcrnThprSI0r7nFMbmkeC0Jl5etM0vU0AsRhdznu/F82ergt13ii81gLtNBAoy5Vo
vCoiIh+qfGg9K8mOao33M43Uc626tebvY4gfu7INsCNC51OxRN9UjGDnJ0FxD9efjAB0tj4GBL+F
yiVC8burcKjOlQiq/8/deXS3raxZ9BdhLeQwJQlmKlmWJU2wZFtGDoVQCL++d8H32f06DHraE1xS
1lUiAVSd75x9jlkNsEqmP7LKzyg7SgbqsojAJPM3r89xqM9+Rkxj4gGre9tZPtq05XxpcWx0wOYP
tErLDaX3DiJuMR5zffxFJXsdGrl9G7tgJvIPLiSbxFZWixZST0gRfZo/6vYXUdfOT298cdPitffy
/MtIIANgJXdNYIPxttDHzz4o5WOVySei2z5C5TSzhAsu3QJd1jYwx6tkZX7LqohJz4QcUvMas8cd
IuNsuDRHNgUr/SgOdh5rwA1k8Qb7ivxROt/iMo6/6EmF2aXjqlLezfDtDzr9htsp0F+s7nEgbR26
TDbJuwxNOMXzsiFUAeDHCGZqCf1RHubU+qLXZX6HEZwLs8iPPfb9vWfgTpnASVFhY4RxLd41SC+h
VZjUkwZjtNclExMCeVZImOOrmyyvqd00gEzSnYEbXSkT7zXE3rDW+zcYfj7dXSyle8Mbt32RsaSt
9yB7Kk5+apocIktbI4GAMaf0vlNp+WpRG39xaMR0fLTv3EGjazNrQUNHHmYXDH9h1rINVMf0NgZF
6Iw4isveeqiNsTyxFZMbTxDZrFxMupmnYiEmkI9Onukyz0JPZhUpc8c9sIndFAKlP+706MC99p4g
1dlvWjQvXANn3SxO2mChLsRBc228ljSB0x1FG0MoGAp379X6y6DLVyvVuYV0Vch0Rd9MOTk++g9/
MCrcua1De31jo9zkh6oxCsYxXM+JQZ68QXtyffkw8jbaOqQV247TOO20H1SeWPaoPQd6dh9bMJGW
rr+jcKTol/4cpOkcJik4pW5eXvOGk5dC0eAYx3SkUkT+yl2HRM3cRruJDSgdaHAv6OjQKC/F82YZ
pGh0P76v43TTNSTBQe4BJJ/YGtfGueoLNv0afaPSbU7t1L3D30rZpnvpuXWMz7RnnQGagr28yA6O
h0WVRh+cfr5+cmKEWKdElxBQL9j2GcYDHKkCGHPxdQI5t1+83GAmqEd37YiW0gd+vPVUypvYLQkX
1gpbGm8N65Wfct52Ad1NwLdjYmokZ73gYMeedRhIQbgtm87G0xMyxE525vRCldbHcuPUC7VWVbSF
x+HuurLkCka+3i4jmBR5yl2wiTVCpTkrUtgNj3Vjnh3oHBQ6Bfu8NOgGBEnRUnlyqIgpd7D9OmkZ
R8MxwNKl5kWfomIHUYFOtKA+uiQ9yMv6t8F55v1J7+WoZ8wsdQYuNX5TWfpY2gfjxM2bd4ZFLsSM
+5Cgd8XSDKuLnlzoLCY+NQgWMJr5SaK/C0vDfbd7iNMT2uiE8nsSMT189NtvstGe900OGtdmEz9p
1ABaWUkNH39PMvhUc6pLZ0G1Jrmoe6ux3yf6R9FI2gsJHfCzufNe+UXPDrqTz73OiN8cuD2uT4Wk
YwNua8lNXucOEgQP2cDiFMPQqefkANtOZDwr6i96S3Sv9NLlOurq+l0EQDbtRh5AqsRcBesnYTmb
3syLfQ7D6wXJ4wz73gFS0M8sjgFI6Xp1y7C+EJ1NyCaKnRCPmj7SC1F5CYjtRfUXLGwMRAaq0Hsw
2GNsI0aTocVLXmZcucsmjXgT1i9SlO5tidJ7q1y+NZrdcRPW6DEdd7G5E35XH31gKKHnOlD5slzV
87AahvJ1Xcz8+5QtVJIlGXEvqoh3tGZfbKN3wWI1JCNlFxoBzYgurmGLEYiPB/TmpuZy39GLOLm0
S3bWwQ5s9h/EmNhzdN8WoGAbTBqXOUhZFOj1F2bRUWgksBn7sboAMHav1CBOYZe30Fb44lTCmL75
BP/jrUuDk5l4b/hxk62eJ7Rn1461qU3lB+EyOhkBhR2o8xLu4UIikJ/0BmIrB+LJL+Iv5daJF95m
XYcA/p6AzzkzXc0idjBsHF5b384Onclt1ewlMbvuBxA9+7Ewyktbwj9gvXSyeuRy1FT3bDvNMT4n
nRcdklj+YBrm33CqDFsFu8tmO/qCw+BnEXQC+z+Rr1R7knHbvxCOKQ9p8rOjjG0Pd2e6LoDgCs0E
pHNe7EkwWX4LnJLhQHKvL8yzPDFuawkoiLUr2l6LoCaWV8mr9jFnFrOTvPoVI+XQh+bVMwEwYzgE
YrkHocc5nfiCqlPT3BfTAoI+YIgc8laCoKBTuFi0Znxq3fTY+AN1yCTYsa76P0wX5sOomTZKEVdG
KGNf46bLjk5DloeTNKnaYMe4chcvwZOXDNcqBuMA0I/7ABJ6bRvzAb7rk6ZnhJamwP4oMyekBw7d
XKt+mhmIL2lwajdCsMKttrw4nMnsgUM6WO6mmZ6cOL1ve7N4hqDDBdrh928MrSXeC1VEM6MTxG8n
bPG1MBqKqq3J2b1bdNTIBazTIfe2jj5DSGPMP6QJt8gUxrWuy2uUAyvrSm6rc93fT+PyZjVUsujm
cJW2JDFo0tVWwk0p6kotrDpmInbF6Wggc+tYkZJufjQlVo1KL15KEv57l839ZJvuvnXmPqTa/jTJ
xt2nFBscGNeOoeua33qLrtAkGseTVphMMYwfnQ/5yvFKUqRin7RZejMkgCg226wyc/w9mdmd4Ac/
B7nhXlq7X3ZJzj2ecRJJga6/ViZu06IU4J6tiKUlEaum6T4bV3PDmsELg+8vKTRAKA94YHIfXOvc
oAAEVSNuIku2AAJfWi9Ow4DrAMNgRv2k+Bh5t5uWHOVWiqDe9pW2nQoPTiremrRLv7UuDsxFA8qn
6eaXpMc01knvPKMq7xbPY60DBT9V4LGYn42XTX52qfGVKJh9ImpmtfFFj+C59g1bGD0km6wlu0Jy
MWmCwTkMZv5kz/bFtGexH9OuZLiY0klBFHxjTFV90dGEAVqoAl7oLWltCAYJM3e+nrCvU3016/Rz
MflypQUsdYDBV0zFd1a+HxDNMxSH/hqPvLermrNNL8lsMt6374KYL8/62509d1OxeBPeoAhj/ApV
HNUQVfRvlL/iNsLJJeeGgHl7r/nP6Zg7yMz+sJ2N4aFyTfMsdM08c53yGKyr51RXWef10XpAH40G
QDK+20m8FI+CAf6O8Y1xXg/CEca5Vof1KRdvqCjmWFBuX5gk9DgkxWhzO2qTO9cl7WYScGHVFjy4
UR6d1u/WqR9hPTSW6M4SIPyfH0LvdYDRUJEIO9OLINVhffQ/Pe1GaGAVXmhP/YC6ql3ovI9ar4zT
+mT98MSgIcxl+6m3RrVjCcLWe15YOKkfdn1kyfQeLpi2pyfKKn//qwbVgbc94xr1R6I9wPz9R7Ky
ijipaeBBGjL/7PaDZC0CCOc8JMRjbfSZ3rR3s6bT0NVWoeDCc67VYX0UoM/9fkTJWrN+Rs8CwAzN
Nkp37mibYCv7/oxmAi6gi4eN1CFTawNAvi0c9+Fsqf9vmjo2oLxMdhToR0zgzDeFPC9j8s8BE0rA
qO/PByV3FN4l2MDZ6z5obT6emShKlpE8CtTh78eInFLubuOSmaKRPKvxz6HQZEu0I32eXCW3ecZT
LABkrAETmYyE6QaZ7kwFMPl7MBRgg0V2cxYB5BRfjztoo256MsgZBfTZN8dZRTTWxIbHGp03dAMC
vtWwapWwNll4YX9QT5kwEjQZcKvZSiHMShd+KmfiyXDfIOaOZ92IIbAlKUNtorFSHdaP+3XOICBP
JUlPsHu0OIN4287zIM+BxxZeFMHA+znv6f0u34zsBtdsOOeTg/9Rpa7PGiFv6IEkZru46c9/D4VJ
2ip352lfT9Xj+nG+f0ZlPLY9LAGMr60O/NHQnZtKT1DxYPjMs9HQ0OCdLSdvQNgmw7bsCHD9PVTq
myruY8HVnn95sNRXMAgtAnTmCwr1UwxzQWh3fd5qM1UChUe9Z1s/EzVmrWozd9QmuDMel0mPQZal
s02qKh1QVTzV+6R/CcaG5XpAZ29i2O9yEmQi8xFdZIGwKVBnvcw6jbl2i2R38lusplo0wwmjwWBD
RSX2btoOttKJ3nyvfoyT9iB16ezpXvsirODbXFJtD0MSnhrIJZE9kAMG/22I/pb0NqRh1/2ZaV/o
hRU4Imghch3/ZXbiqwWUbz+wWoceNwb7cv5ZAt08+JzHpUSly8zirtBsZ59RXkIHJbTpik3DkTIS
c+f6JOHKLKyt4iX2mTjC6Q8Y6NMhGFDeUeIctNviS93AP47L/hdLOhXfZlWq5S9pzijLzbhe6gdZ
zM6OcqNq6yq5nMnAZqlJIAe+N9xnNV/W17DgLnF9g+hcbUsV3Mpa6qhwEWBzACo/WD8VGbDo4RAX
Lu6LzNTebJ33RT27HqcWDJloinZyFNbGDdwPrXjpSo+5eetqmwDoAV7uZjO41N7Uo3fqgsw5+yq3
mhete/OqFpK2fAkqeZNtPZ9FzfbM5jfbFJ0YHroBrqdmfRUgl+qBxTJptG9UIjxTt70cfGhZLVrZ
waBPD2otzjPInvWbDMqesbO3L85l1X5LnWI4o92jbWjmyTOMt8Hiruq5phfW1WSe4pGJ4tg+o2Rh
GxsPeUCvBdlEte0sHqcYkCuIyj0A+GwrAgPjnjG8SsdnuSdUmbr7wcCm+O7K4a3yGKsaXvK9x+G+
aRYt2MzYRLdaPEwb6Avf+YN/M/Ez+oVHNwRULA/SfSzNn7KUX9IxBhSIrSyOHqhsnnfTgO4ZGM6h
DxBAkCUUuyc9tB6Q09L2uYIP3IOzOoCa595TyB7pExgnScuzVXv5IQCjuG3jNjkQ8f6kNcBRsXMQ
fPgqKlM+LkKDn2LikRIDOzu98TZGDSHZzsQOsvVXdghUXk1sMeEIuGn3jlbwPuJJwyIzqek4VpvO
4laSpPXDDCwHlQNaouUzDZmTr7LFCNV5LUIV+iokJUKkxkP7tJj84jkFSCzBca7ilHGb2WBDKhFC
BfPperxZVg5z3wTG0t44tXh3OfZdNtMzGjvOm12m5bEanuoSYCzW+hfdIEMVy/490oZipzk6vnGP
t1mXJSgXGQufmuKlpHqLeWHYhzu7Ok7sfdbryDbsGDuKddpKpLjzFnp4hRpCldEzPDlVS+nXe6p5
s43hJDdOro0aZWB67nElzxRul5j+sA7si7QEYlrCs7YfGuhcO8uLcyVtJWgx1lkX/kfs17Qfkr5i
e+7cN2bDkDyLYE4h9c2uRrtH9j7bPsj2xmk2BrzvOFUMkMJ4NCL91c3yd4RtcHhxjRurOTW+EV+4
toZV3VNBwy/b9tDFJrZ2iQsOh76kzcC99+D0KeYys31OGKywNfmpafw3SiycfJOGkbAQu0633L1f
aD8cu1w2ntR/tfhtx2UyXuqUwkxK3HNYxeWzC7qcqZpEKYjyIfTsALs3Fn9wP+jPAZdh1tNg4xC6
wZmUzT2IgqKaz9TSfB3z3nzQaWjBys47L2qEc6prQiC55n5UXf21AlyZe1j4c0FUNfbFUTh2ta1y
IGHpDERo4cJuFnEWVrEfWjG303TkCj4kco+V6UrJ1R0XLCx4KZsbk6KVDYXfLpvLu6R4cWTqbN1W
vJhLFp01S+4FcAz02XR5GalgpLrARFlbnBMwaSiCFhKtuW8sGtcKI73aafCS417eEoA1DwYACfSQ
8jDP6U3mscGmq9zYRRN6yfw91jpSRdGUbwrpPrPw/KYnloaMNR2o+RnPdQJnvCdcUJQxXWBtF+rB
t4Eeoa3TFwbnzPhCiwBqsnfWR4byRQO32ps9ShmMcJn1A71Q1oZap5wNn9OwVa4/6kJ+E8okZSRQ
QTyiGPUILLI1nroJ+GZv4rsRUbst63i8Sn2478riEzHQxmuaqCCNpC8A9zc6LkkDYJ/qY+s/rIdU
hU7LNRkZFy/omhnVj6xS1oMQLE4HLrp+mSCLzVV8TF37boSrqAftUwnq4RDjvxHjuZAtkQEV+l4P
kc5yZX00Rz0VC4mRRnuQRPjxQx8LZtqYjFYGTV5mclMHn8GEbyzUTelxmKJJMqazcTyLWKju302M
2fTs2fSEFFF+KwtuPEHQ3CfggQ5BZvjGthrb6Ywv9ZTr+swKP53OUzAKLq+NuStq1q/cJDtWKCxi
Xa/YmBlRyvXj9JGZh3Ikie77jwL5PlwGxpNp/jRGvbvXrTKgBT5gYS3hxzrpGSAcSmGpvHWMsk6e
z0LI7UBdFD11HBWZBZzj9JVThVReKAosLosxlBfCIygibK/imUKxzaigLALQ0TZwmc24ZpeFAF9J
BqvD+mg9QMJkS7U+rAYMRfVeJjo+pBRhaMotDJuZ8dkMNg1nPuc2/V8NOyt42ahlP2MduF+vuVD/
auB+61O2es3G1fojsBD0D/WSedRR/H61oFqPBztrr2LyxM7Ht7KFhJXvKAul6iVKcY+x+dum6lvZ
U4V2jkN94c+RxeOjXqbawbLd8pjBYyhnloV/D1bFUrEzFWFofbj+y+yKfUQN6DHPk/KS9DHk8Cq9
q5LmbUXXzfqEazxPoYJXIzBW9T79/bHe7W7SWDJOVHZ+LmXe+8mUDFR5d68wj/UR8+j+NFREnuib
48oJHF3GnAkqT4yfwQ7S5vcBGyNtcYudk8iP+h3AJLSZNab+75hDJ5vIwNGBvuvGLr2YUjtkFTo1
BkcMSeh5xMIPFfjAMxkItDxr8rZmI3zUZrWsB1oIOdNreY+ppf568NIhIP3k3ZVqW9en/mc9o5Jy
Wz95jOYHK2EZzhKOxoBoW6tluBd3HtsWfOgrl4SBHZbAlUkyNB6mIHd28f4DbPl7oMW+OBoxW1ha
0mCe8T/jrdR+2ZI3jpYlbGXUIfjzyBKBs7VgvG2cPvH3QI/vcivqfxtI3EGEMDybI/03C4SHEdvL
scftLdUesVS7xcCx2M/E6LjrC0FtFOaTNSbftR4NLoyvUT76kSE+S/Kmxqvvt5VzEZZxwRxIoeJE
Euiw8njiDAMk5/sx8Xomb3FTy8MAeWRFxpRN9BQFQbVfv8/4O7/pqEte10X2PrLGx95fGOd4A2v1
qEb4tXt+WElJmzlAIVYbIc3xQpnXr1j36rO1Wl1Sh3Vr4CkkA/CCvzzK9aldtf3BCvpTrzZ5ks/Y
RZYOTZzSPgi/ai8YJCLlzjGwA+kWJkMJgyewaBfbGr675vyUAfTcr1QkT0EBKP4BnbU+n2KJ5tmm
/C1kPVw80GOnBllhteBMK/5ifVir92fbWb9pm+uPnohXLL7taSVn1gXi8NYy+5vX8RLKFRi5siPx
FjOcxa/GN6n12cLRe1y/5Awpkzpk9QdYD3qe/v7ejKrEeT2Y3cQP+ve5lBY9GfbyqA35O6b9g4sH
9dBJlfox1buLd4hB6fGCSX9SFxf1sdZ2oawyhditv7HtDRXIEPV3yLTudbENTKHTRDsdm/TkWmHG
OXvwac99123rMbd+n5vrjyipWt24Mx13eEFUOaT/nbTr10LJI52Y4wMEUFy9PKNh4KecShl6KuMd
MT7c2thyt8YK7FE/1nq+rE/Xw0ryGVWuWAZo7utPjpde7C3LvAadc0dUDHcJr27m0Y/NDTLZNsR/
UjaBchxOsixholuc8iVFVijor9zBtE3mlsWhydtHrdgXovliDb51xKZ9Z1QG24c42kDtB4+C1rLp
g/ZG5vuBFQRiJFcuQmt0PUhAfSl0sI3lIl8LMpa8kc9mzV/VbOSPBl1zU9Nt4zfma9a7b27h34nG
CHbsKO0DxS42f23nWmTLcmiyjNu53p8diiU6ryHdSWRSOPqT5tgdTD5cOSpmt+nK9zgwl+0gzTIs
IKUSSmLiirIoLT8/iNT+OswXS0S3umA7aYKyS83hLhuLdwLDXGft2zCWhF7y+gdyfPck0SolFut2
SuanItKPPesxnwZREkPViYwBZm5fx8JauDdk+gefkoQNKC4vmsLGhhsxuen9VLAyThsYfv5sh5bK
ObJIZaHSj6emrX9wRi6bSGNRZqZATUwdD2mXmS3tYtgfmBZUl1k49M1Y4AZI4n2v9QfHi+wfSdQC
Gp7ViAeO5iDLeOfD7Y1t7T5AuACJmNOhNfa/jIB1vUjkI/Zfa9vVWrBfT0ZE5+GYZRnDt1Y/jK5/
WK8iQWsCelkf5lNsnsR8wobAdW3ujXujWLR9kFTBeSo9/bQaGP/fUltN34Wl+r9TW+8+v7cfXf7v
2Nbf/9M/Fk2smJZh27ZDvbGrQ2Dl6/0L26qIruzwXYvSX/qHTVyS//JqWhgyLdpcVWe6jffqP2Fb
9f+LNxPyP9+QMomZBgMFlcWLaTu6Y9hW4LH1cvjR/t2bWbB50ecokddK2v3EBYO1+60aCZn/T/Ti
//vHVhBysObV16/6v35pfNEoODEWWHtnWGW2X78X5dgoKev/JG1MfdJL7bkpsSQVj5ESUAolpXho
KrSYbXIlsiTjS+3X5ommQ26iSojxUWRIQJ/4Wg0ABcSaCtUGsxkKTtaoveTHAKs0JJ7GsA93pYsf
kXoDxaZfDmPQPEc+HEYlD7XoRD16UY9uVCoByVFSUqtEJUxF8zlCZyrQm8hZngolQAVKiuqVKNWw
SaCNA5Eg0uBJ1SB52kjb6DM9L3H54qFtjUrkspXcNaB7NUoAw+gAOh5NrFTiWKlkMtwbmxndzEA/
K9HRKr4PcxJKG4g4VlsgVbdAyW65EuAiJcXpSpTr00XHTEoUd8bvmRmds+v2nhLyMiXp9U31Ymbx
sXOd4WRr8tdoJ6gwY/UlZzjJFh9pkLZfvHX9hv4tcqBKPeSFCj0qLZWsWCuBcVJSo3Fkntg4GpYN
2ORgaQP2mlNYKYmymn9GSrKUSry0lYy5oGdyr30J4jLY1sRXQtk+VyifOFqpL+JWcJtTfUJKLR7a
RCSHod8vSjhtUVAlSuri1s7etptD55WPS+O/AZ9lO6Dk1yoWDF0HCXhiFWdRaSfUWh/V1lLyrRVY
P2Qq5nBU0i5Rz3cSYPmOLoCM3PsLu2I8ZUoQtpU0PCiROEEtzgYwrR5bjYqioFa/ksNihWDjecib
AEaU2Obcc4kgwsELPqSLpFc1iUkCAUdU00c7Q/9RS1ntMueD6q5uX+hls0tdxLw2F1dfFuWO2zvu
+bylcLzIefXq5r4pA3eHNUzjLZ2IkL3vPctVF8coyzILXgGOIfasIybf0a/D2K1foCwzQ2HJv1ed
BPiT8KCWVkj6LrSFyLbm4jxN9Bhu4qQmgZ7YEIlZrltTe24E9kTXQ2GZhzpmXB8JBGk9C3UzuSux
/tGYpB0xdw9bflTaJIT3vWjL74kYdjiFoWLa3lPWF5+6ruBCDhsfcmmuM7PCtz8qcoYbj9hcKNdA
pXNim/2TAHEUWv2jLS1zq5HHmthjPRrEBM24eM+TPNSN6ftSyDe6xNsjhgome331gbEY+h/WQc2y
vvoNwIJh5LXSTMFwr79owffJaL6o6+uG2zKFkC0dR7K6BYLyyH5gtx+ZVAyMtn6oCExd+ij95ebl
E5dHui/i7FCz1w1TEtyai9VpTMx6M4Y2tUlm1TzTgBcdcX+TFmFt/vvgaSyz7G9pOQ8EisyHrKVp
sNcCIh+JwBqFVmIMvn52TRQcLX3wcnkYEfoxI+uXBYsbsqp9nmrOCS+b6HqrfAdo6i2z8ue+hAbG
2WVry54LgOUYT1oNRnkotyVO/IvQsHmm35yFVcbSdwuzfeaPc1dcCpjJu/QcE+LYO9aIPyob52um
1sFcUZZY2jernO6mlJyLaYrjIOxt3E8PooiJorLPO3olXkov/zprDaXWXkNXR+DQJex/Z2E2Xluy
in6Obz/qPFaW/lMNaHkfFyZiovBCZ6C30LHumcT7GxgODOVzWtU1B+uCvTCaJ+RZ3UfCwda/a3TB
ZMHM3uwA6mZDDi3Gt8fMF0xCPzvbxAaHXPoIORjHCdV8NqVzRCQfD93kVaFp2+9NNG274YbTisye
tWOV1uwaCqqAEzsPNlk2AzJAimV+a44DHWa5U95ZbfpkuMNWwPjd+gOd8u2ifR9sH3NCY5hb0+7Q
N/Ej7xCP013jBw9VtIukFp+Lemk3vaIbe/ZEtHZ2Q+LZiAgDEg9peXNJKCIl5r6dcY+rU2taBjJ4
jjuHefbTLKFnOfa5XcyEbXOFaltrn2KUr1yQ+GjGaGUwrnVS/2zq8Z6bwbUFkrEBSs2Ayi4eAx0T
VFxfg2wmBjr+Sk1QiVXZfiaIpPTOj9wq+19zNDM7y5PnrO+ao8RmXBvxsgfL+wsAxoQl2d/1vmdf
U6eBFGiEuYeAh/122LkkGri2FSSnI//X0pfE4hJnQ2dgfOp6cpQlBiYNldsIHP66hXNPx5d7ZwGT
2c5TUt8AT3wfJ/OJCpkrfInhlMi5opZpz84V2IdZvBi9zeQ5t+Shr/AvZOn8QLTpq9AphIxoRiMc
TpZqgZ08R4jILnqoigf0QvmAGk5kkI+5w0ihnzxma59BWnUovRprB1zp+mJfAva2YeVPb/1IIjNq
rY9IRIw6+NqxN/wCnuwBKU+vNaZpiL7p41y++GbMVL948GzV+6EXcZjP7i+nwF3qW8x1pSl3UUJQ
rne8J77kQQw5F71RZ6anIiSGGV/zkXZqOSR0OARQMRg6HG2W3HigDnwyOToh5ovfP42NmkZ17U42
4Jbopy8o+orgxAwIc2ktIbBQ19MYxqeQ9KHYpONHt3kthUMBY1b9CqSxBflHKRNLOrDCxPqCPj7i
7p6Z7snxAoViq7fQkOxW0g1htj4BYHL7tKbvfEEAzeXCBqf3ksYMNdKcijAnDcmrBRRDywfWkZhc
pyTFigJK3+JyHHbpeOz96QN1daLmp/P2eGw+47Nm1N6xq/JgVy/am5lRbjl13nBhrYB/tqAkUrYB
WQtD2QgnKh2LXHw3yKCdWr8/RuQ6rppeXurOv597qr8W5M/dEOvY3jRjN5R2sLOD5TAzpzySEqck
Q++3HS8WSRBYHL7d7PQ5YzJnoaTz98vQT8TnMHDBsCzKzrwUSg/XsnkDcCW5EyrrIgWQczjD2aH3
yvrWJ+ynjMpjyKjzBkLjZYNZfnqzlcOOGLgWHfUx/VmpSvLFhJw7l+PJYyMKHCNgBDpFM4lrUBC+
g6vQ0UxOI80EqTE7h3HhztrEXphllG4UfN8AzWaL8Vbs8RKayHpVsSOiSiZ50h+1zmogLib9vsXZ
dZBZ8lTBj746WqNQ4iwYbHe48R5gDVKcBBUCoYB9gIVW/vS6/OeS6d/Ru75EdHdhbZxYMg/Du0gW
P5wH3zmTBOoR48wkJKTxFSZMdnSrEh9eZD0HCzbGGpTPliioE8mfNkAu2PB4HYel28iCQzsnmAYx
JbppfaGB/ofZxxQxoBuWKBaKR/Rcln7zyJwzjZyTL3CRoV3BjA/8m6jTepcZ3MiXuJE7yyeAShPf
cO28ae9muoAZ7FHWI1LtUsxIOKTD751KH3Fh4eyZxwRzHw4mMLGafGZCdV+37R0oc4K+ll0f9QI3
Y8V9TY+Y7Sc4pvESpXdZjVBI+5RDIBeLjKuVcqs3BidvLQa4D6xsLBe7YgbVjIty2lz1LJbIV+JT
D3JBuyf46vXRYI73xN+Mk6nhHqg9jAyTh6Y9Jo4FJGT8ps0lAZN8vtrO4NwlHic25sLjnM3DaeS2
CbW8qA6ZLjXowdndVOYWcr5atnsBbbgWSzmzRlvR4uiGW2naZbJx9qODZdGeoyM3imvbUbtZIC0d
u2h5nDMZHac88jaj7mES6q1NjoINiNV7KiS9oEEKkj/KhP5S+tZDZtj4MDHB5WacAEPwyLuR5Z91
6zI0E6WOETEmLiSDUV+7etEf6PDcWsacXBl4v1EWgNnAjqJjPtXPolv8S9mIL07Q4OyrPGIuT53u
Lw+LvqQ0m5diTxY8or+bNoIUBzl+kMjbj/6CUcil/rikTzZiZ7Gv6FdHlzO+qd5bVm6bVpbj3WhW
NRPpaxyh/S8+i9PVy1P+MfSsVp//8jE/L37QITaHq7Wn8SW3RQDVeF/+mnsYUlOqxfVMEX3Oq8MH
93VOE8Cf5xBSUsjvav9ARfZGljMBoCr+9dvRsppZ1kNdxjPzBWRW+lQ/0t4a6Je04d5rgvFHEJTq
IaOr8+/nvfiI6SYIgbGKs5FratDCvfYI42TXqq6k9R/WQ2qJnSZhlgz2lMgLF3Ln6GQ0AE4lHpwV
IlnaUQZbX8UsEYv8cDC6bytjdAUH/j2MikC4Pp013Gy20+6HjhnZEFfxduVPrl9jPehc2NmAUAa2
pjf/HGQrGF7LBAaGmnisX408JKr3+vDvBwM7PdYmI7G/nFnWWvBSdcWba4N4OcUGbbF/AK14GDgx
/qEPQgwWin0wJ9r9Cu9k40F4ve8m9zChH+TKChQMUcmfS1vYokqqwFZTEK4e9hurKwioHHRqJaMm
ChW/HjT1m7jXHJqTicWJFWMENwKFmldJvVTro6m0FiNMNSwO8OxXU5elJjbro0Z3QPTYk/c6cAUn
W4JUjFunOdPpt9TH2Sd/pZxoq5UrQRc855WapK3PTWXeYn0CwUaztlNcMyUTAPTXR3abD0fHo5Fi
Beurw/qoICoV9ub0JtWnRrTF9lRbp3/sVOuj1FcTLgmQYWvAaoaLpOj4rHWMcP3FeZHUG7EBTeRZ
eZiq35jZgCC0RbvkcUQaTjLDPcQ545j14ChlGlu8OI9dBKYPQ9n6oWXx6l3ANnSTV18dTTK6AsfT
nMl8QX9Wj9anld3QSmkNJGH0fh/M/eN/A1uu+Mr1MKtasDxQ3SNqLhysZP6VS7w+Xw/rU1ruGEi0
VQBWsGQbDqcYbPEyXNnERfuV9KixZcDBW4J1c5kYtOo3WH+h9XeZnoZalSCQO+A1WYdSptLhcQAy
BECIP7jo/atBkehpd6YspGhBV2VcSswnxx6NYrMOczM1210HuTknyg5vKDlVBVFeD5zT/zyaXTU7
+vt8/Wd9/SD8kDEMZvbIf/4/whc6TDn1vB/Msn39L19t6azy1OmfU6OmIZTyNuffD22KBLmKD6xN
1AcziUZetpSI/qfPlLDVaVrgsD5aP1FO3IdRbyghUzNbMxvCBu/7cX1GxdQ/w9vAal8FtaV4q/ms
FpOyEeqxXv0Hd2ey3Di2ZdlfSatx4Rn6psxqQqJhT1Gk2glMkkvo+x5fXwuMei88ItMyLac5kUnu
crkIAvfec87eazN5KjW7FPLIjgsYKsq/xr33we/fvtSl3LOwxnqEBJCA9OePVxQCDuGIIyFfBuX3
y/rn3Pz+Z0RtLkK/f37427fAaNQ2fc6Kfo/5uI908Pb4oiMEtb4xaHhSZqvZucApwd6HWF/EJgmN
cJm8GXeu8f3TapKPkRFjwx0figl0j3kHHN8Xp99yPWjjVvZcLVEhxUW4v5v3qeBvn95HiEgFN0YU
9h7BFCySbOF8LKxc3SSoSu/TLEXvSTUVRNRcLCV//vr3L8lKhve0/MX9Q1hW4JU6cJjLenSfqf0x
Xvvza39Az2F2AqMwXtl9IHf/LGf9HHs52tAmrm1ZQ5N9//P7B62pxxWjIQLEiXalQ0Pvb1lfeIAI
6b5/ive8YDBrtuv0rtBc5J7x8tn9yzGoqUCzZUrcph8oYPvtPW3i/oH5tM7atChJB0nAs8fQ+K83
4fLlXX9wvyc1+m+uNKgPv93f90/JUNNXCRON9f3LUgkTL5Wk/W/fd7+zxVY6SZqguL/d/Pfv+fP/
qCSQsXlWQi1adA8EU/E85eMy+YZ398cveP8njb5EVY0LMNUUh9mO70DYu5rlrmG5q1n+9uX9Lxik
G+v/2YMU0kiJi/vPBinDv+2+6+Z7+gvt4o9/9v9HKYbyD0uUOfiqQAE15ON/Ai8M7R8aHAzVlFUZ
hvNv0AuJkDvJMExZs2TDUJZpxz+hF+Y/IE4ZosjfiHhVJf2/OVhZBie/DVZUS9RElhPJMqHXMSAW
/zpYkaua8KROqzfNCGQinIQjnThM9dYYruMaPUETRJgYaoU0miy8CbXu20KUZbsma+0u8atbYLWP
XVCJdtzGySFvsKlEyCRhaoFFHc0GAXVa4D0dqcfMDnNdNvp7eDkn0lo1FxitssOnu5XEJtlWlo7v
+RWVQ00ueIFbjdMhH+hfSS1R8RwIMluRpxhJnTJdqw9fij9rs4gvjSonjtqQvoPC6FDUyTNYZpSZ
gkVoT9P7dtNYJfFTAoONQVC9Li0fTMAMJ5rYN7OcjyyWjVfjvt3SBeS0Kz5bmiw4ZAcwgx6nH5Ac
dk97uWKPksuRI6eg7lq1qeh3+I0XjNm5jyz/1uXqlzDE75VikWonYjKtEAIxvim2bUp4HhGlM/vA
ziBcfSXKUbw+1hCCClmJj3EtRIgPMR5imwNCSFvVnYpA2OL4u8VgEyDPJsQ+EZbuqxWRWkGceXUw
PE1djQx08Ogq5Z488JNLPSXIPIM1PS2hTQWgSjp/r0HJqaOprVuNaoYZwQ01Nz2FAQhbyDEJCaGQ
hxEVcO1mnWqsKwjF67LA0EaJdtMko6H7XJUk3WnMZmS+qsXWCam2e05nTs5FZMyO7SbFMQldREYp
mxO6C9Oqm+JNOyBg7Ko2XjXtAllJ0SXEA5C4MXONkh+OTm2fLkWa1eWeoqBaaIvHAk7YinqXKXHd
t/ClOK5n4kRPjX8x6IaAMQbKmRmjA7Bi/iwbgV21WoONY9qIMpejtqiKURHQeVKJI6yficbgTQm3
EwEM9r3FgoFsM3fzMyoq+kiw/agfFKKOjfqKfG01RP5Rmg3YzklLsipOanWSB3vS0CkoEokhCdYL
OaHjSFOXdGwub589ycb4aNW1DqykxFOZoDbDzcF5v3VmnO7rkpuOA/CBMgNvJSXpXJFiqCGJnJ/l
kVutVlOPe3hE8yL7ZP2CkTF3YB3on87VVgmHdTxaJsmC2ezS8ptyDniqAUhRphdlG1291gdFOE9R
8prP5wKj7J7OBGCoNqXdOY+0+Km6R6mBGUJtVA0R93w/fOr6a4mi8toJL3jSOCD26rxTUR7aFUCq
uI7Nw9hykZI5fO2aWNgpwzzTWAl0oq+K2MnkghO5XDxXRuLSkafwiYZ8M4KlRYWfI3WV6itbV3sw
fXGh45iu5Mc1nFTsBLWENTJrL0XdyZ4PW3014lpFUdzOxzQl8zLURbuuhZKuKOp6hcT0xVVc4IzH
lKgT5cbNw+Sox6UA42Pe1BnZ2hy9wz4EI6KMEG45XTpMVOyysDa0Bm3dlN+lVrvUTCidCF/BNMzB
gV8Fz/4DDZFuXZp5czWVAFsRmcZIXVLH78j0MnlLbbHpvvXCZ25iitwsGt9GH1BzEfNanm+U0DeH
WxqkdEbHHoV+iu/Wgn3VjA3uUqnPPc73F/owqNJz5jd9ln4SZgMAdop/kTUeQ0qubgn8bGTYKXmV
C44xrmFV8i50Nl0zYAr5KDAugQsqdRv1B4l15PoD77NpzZtplHbzogTXKAkOZPCR7W6EiWsa/ZWM
PGSYYP7pcqoKuk/zWUCi4cCSni8JvJVB+E7E5Ilhmgnro98qWc8Rq2nw3oPPrIpvE61H6SNEA5Hh
mGH0KYxIVkge27RJKW91yAOgRZPPuhEYTwWMgyLFpue+2CuIXNRKHqBaTs5FixAFeRHP6ZgVtOxM
dEHjHlRe5ujLN0GYzLhC+SaYaeqbGH68RJMIGFyImiDanZgG8ip/lxW5WQdhR29rqlTaC9nNhAjo
DgpYVIVbISfVepv7oEhR4Jgr2szdMZGsk5khSR0GP8ZFXvpul+NfoMvCnBXkA/rW4DsWGFV2y6Ia
/QrC/hiUhGoKIC1susjQgRZ3ppBN9qDTdW1G1Wt7yNVJAJlIFbDH50VwSkSFmQA8Y9KZzB9sjJCb
C7n35lx/a0oRQLYE/gc9NOw6xReZdFVIRPGa1xmcdcRq0oFM9nDdKX3qZnJbPchThLGASWdQlxeo
PmQ89UJ0yFMYvk0GxkLGL28RyTeCTdiiiBYWzdAuI7zzUjcYHmJ2FaEQKpz+gn/p2+lkKXG114yI
FKPI/MUJehfgiT1ObTgyN5B/ZjnWDj6gHDfHyoFQqGqOVZPXuzlhaWp5PHNZxWAETcapzG7fFOOb
GID3SGZtuQ02GbgdyL6Uen2ODW/ZtzoTKFvcnNRpbBne8H0TmeWBsROEkOe+0E+h3pFHOyIb9MNP
dvsl0JRvQ6F2HeuPXqzJlU1mAkZ7LCizWCVuV4+gD4ro0ZrbZBd0xw6FpcfRjBcchU8NUB03Y1hJ
DSnggl4exhmSUo/Vk+mU74yw4m3NDJwyUeeN2o90QMcZU530BhnZ8vTUOiGumqDJPcuNYKwHC4cK
vf71kgZBpSbS8kGCP0fjqaPBwzDa/zJVVcRkYUIKHoAE5APOf4mEAXLnmU0ZMe6RPnpsBRihSnc1
RsMj9F5etwMuVWQ7H7Ns3tiGeljji9ACvqXdQfV0TDUHI4TxfxkmdTYAGBkzuvTDxgwUYjrF3STQ
lu9OWSxBMsSYFrVYWqWsflOUlhuD1Tbxy0MjJZOrmjWBj5P0Cc/1paBlfgBXdt/KlDBvdzJGZaHk
gKQxNLVHdnMQJqmNMdPLFd3fSSGxv0OLynNC7GVGDGliHPYLhigeJXxc4c1SmxMY29Ad6LGsVS7u
OlnkB3MhTAj9VYgCPcARodBoloBCGM1zPbf1sZA02msy2cA4o1jkOJtA92VhAMood+jsthIOMtyG
djiJy1wGf7IeEJ2IMPnAwJM3tBvGtahXyoLUh/IQMWYAj1qc60b2yfqcrMfJbL/MWb3qpd8/SFrs
1k1sPmb5tWgnGt1y1OwTKRr2A30pTMWHgr05Y298zGcFXXPSWptaTBWPsBEwohYFphE9lGSm09GZ
WVEJ/MAUbMu6P9xqEHc09pRfsZ/P16Q4TGMjXruRKjXob/cPqD2eJhoep8GAH6EiqQAOEvQbP6jw
dYjyzEjBFz0yp1FWEzCg6fykVi3ziyCw0Rcq4hddk1gDIy5ElUMkJqiamC6RTVvzb2yJxYnGuIiB
CN1GqI3GTQxk6OyqATIyhjJOJjAeH1/WGGTOb/qoWY6UT4LTdIP0uORsWUTd30Rt0m5+krj4dxuC
wpY/siAW5IOIbHBiuoRt8JYEPByAm/pNEeYiI6RK9mjtTjQlO9ntwnZ8kgQeXykFm64REME5nBjf
KWSIPPDmyq3Aq/hqSkvDqyrnx1wkMToo9ehkZTLIFCb3xnzAxx3NA9aQMSGlHtt7h/ci6qslrmKL
3XF2BN631aEyQ/NRkvAnqHr/lKapsSpwu6yVUkIjr14mIzkb3eCvhVlAJQWZNw8khEgMxdfz0N4U
lN80YZtnnGkGePmtnoPfHzrf4sAPTNnPo+c0mOqNKkMZZ/ocbtjiIncgamDxl78MoMdUGEteKlMB
+F3xqifEZQgKW0nYoxSXvXqmExTQ7Ii7yiusfU5wwsiuhQc3fwJrNXqJHnAJwo3WAdnRuUISx4VN
XqMopeC45EHnZpLBpmf1ot2x2THdZBpi9k5cdoYL3AYzmDoueV3GLRvzFHM82oO5LSpPywKXhiLu
RFn6TFkoSAttsaspgLDA7u47npuWgTUs07l0odjizLMqJvFEWsevMAI4IBb4/1hYKyeIREKt6YVM
I74R5B1kHI39r/i90efswlnEIFyEVlBSHzTlpmsWwGeMh3a7nFB6oTzUsnHLM6s6VzOt3VCDQKpj
RJsRY+kjpl9r+GySUrmw3OzrCqRvIg/KAnnG5S0FABcNd0TEwrlHVja9QPJ2xnjOMpKfLGRUM+o8
AnqVXMVY9mRtopO2sPItjeJYMb81nWdDpJrMGmCMTVVu8JC6QjZciFAk9VPm0UV9FoX4ytTXQEOw
grDV63UdZ1VTb6VgmhFsiI2t5fFVC6VXs+QdyZJEd/DRrRQzgIsBfyifIav7fXpF+noQav/d1JkH
R2Nz7XMfmPLU/grYd1ERmus2y6HCG/KrWVGgJqUeOPPIzJhgtgQuufE+lT1VLJyTJXMMYJAaPGBp
6WzYj8PabBMdPhtVhJia4kHmIMGrCxjo01Y9RHOPzE7Aumq6aRAojwwplm1QXoydnGWD6KcMCldu
5h5Ns1+C8yNLJPxlGAO2zZQwFQIxx02sq4AC+Y1tSWfr9pMQbUwLHQ/6A2UaPgBHKwzDGchkWDMi
eUoC01j3Sb0dZ82gghqsfT3G/BXjbplN4tbPKIShPwH6MiSYCZk9lFa5t4LyoEtZex4K9Q3X4UqP
QvmkgkvYJEVwRmcvbJumPfpih5AAHIOtLgqF1jKy8wC1rUJjyY1SfHA8+EoM8shhlIQWzdgRgr9B
gINoNLdgAa5zhANpqyKXTJOuhYQs8cirwrOWa8xRebggHLNcRDJkxjzL2OZqTFExjK84kVgkm1Qm
64fY+xyYriclZNLoElPi2GiNIx7RY0Pc30GrP3Wja/dq2B2VytzRrOTYIOvhKZc7gHlqVm2tiPWh
q2Zz2w3MXWktIaXxOVKblcA8i1Ne0h51oToiTIf9HYCPj0Lp6AsG6TKSviUpxkQsiFgLrQHPaGc9
IcqlVawJ33lcfs7CmGxZgPW1zBNrh/1i3mgjrKMxZKjMEm9a9WXWQDv8ucs3GU44fQYaIZT8ciLT
iaLR0QN0zBcpZNRZ4GGaxTc5l1BuIxhfaYMiu0nIVh50nBpVX1X2uUqykdxJQPfSN/jlCE4LYlKK
wtUDWzYfp67RNyooTietwTKWKGJDMaQXX6B77+F3rVoc5vocMKjqnbIiVmhq9mnCUs4pTBJvU4kx
FTA5oi7UHSoFXtpY3myFAeeUHOFLIx2TCufpaQlfonB9Zuf66dFn4Ue3LpVCezimIU0/mfyDoKNF
NdCnGs2cQHtiS9uBjDEBeF1W+0C3VI7ksxhKa3l8SUNRRCgK6lSig1a3OQeG+VuVoaFEevTOyHuf
C7nlcRz56Nuiga3Fxn6JC/9d60EimjkzYSWlmNAak1VjVr8gJGKF7mpH0ctmLYafqsRgSjZHwcYP
2azNYkwdpYncueVoSOnnMP7N3L47M7y7kn6x19Mx3oAZQuagNi1ELO1hHokMQIAbrMMqfkahz+Xl
aABkPfGBeGVMBYx3PE31W3LOVSSGflGDW9EXDazwFcJd8prgHX1DQAYQX2D3A1lXBg4ErgeDGCS7
V9Ct9VSvuqxTHGBecs0KNUtMOwvrpwUFUAOCE/IKpJlDk0Ka1TAKghOk8eeMVHcRTARL5ug+xyO4
zhivLv012milf5s05CpTlL3cqzg4v6YN7NxnM/PmAOmjBuFN5TrfSwmz8fmpnBjD6qmtxdGFGY2z
PBgx5VwGqP9rZIwCeTJk1KDezBpGl0GMCJDTBEQpmvzlcu4nmJa7qPL3lGcaaQ48vuimlaWHJs74
3jJaNZmRlxuA3BFeTaiXTQV8Q8/0HpWa+hkLPeX9IO7UkBo5lwvo2dnWSK+CpL2iYSnWjP2sdV6l
9MJkyEacxKee2KGR4dBmzvSr1SYMpoYlHSCtpE2gVrfJNIJ9F2cP/oQULQ2Z7RbNouot/XNK4XTs
iyn3YG1/DWkXEnGbXlUAFXs0UZcWEH/XhzLyjaBbtxTeDl2SmcEDTRcrwY6C6vKlQ1NLj3w6pU25
b1BQ7gsdHfpUAPrtpA68d7kIGyXyzsrxGiHqGbhHmpihaDAhgzYlbf8/fPAAi/q/GjxsPjL47FH9
/dfZw/1f/nP2IC7wbFPSVfF30LYhM3cwERFrsq7ohmT+ZuHQ/gGbTwIuZywGEMyG/5o8qPI/dEsz
TEtRDEkjIFX570weNOVvcwecr/wk3VRNiIdYRv4G21ZJcgkq05g3SwpKEunoeUPHJP3pqTqkG3zN
s+xWxg4POumK3a39UL+CW/tMPUki2kRLbXIpwQ3hpS33ne9J2O1poVlrjfAjcWMB2yOFC0HGE4tk
lW9xO6ZeZstu/oE9g6QQKV5lvh0+Sb+qPZzPLR6v+A+0+9f4f4Lv4uGPIcq/5V32UER52/zf/yUt
s5PfZyv310hahKVpTBZ1C3Z5+fXxGOXB8t3/u/blCXq+OZPMazx3EgVSN2MAQcA0qF9d3f0IwgIc
S6I3LZIef7sh/oP/XLWWK/j3/13lnTI09j5RU/72vxdwCKo4UOaN+WQNe/GneKzPKky799aFd8vR
wV91P8ZVfSxwjO9DGthXwTWP1pXz1nymx69epPooHRjgfmSneZtcEqgrp6heDZeuXIM9PE0fpooV
YKVdjdijSUyA+1fxHB6UB6pQ8zvQdBAM1vycfKMU0B/UNxpoBUv0CvkxFWS24pC/QoCOtu8pe+qJ
6lC2nBYyA+CkzZ5G0BiHLg6kZLw0h+wAHvMX5YOyaQ1af3Zu2IyjTbu+VifYG9K+8cydYmfvxRPE
x/ArvvFy3PEl/5k94XGO3OgIeItQGFrzACg2LGZnbAKmG39Pm8zubDDBnIiScvUj77FmtMC6YmEL
xqr5pCzsjJVgZ5/0y0fVZibzzq6VQdN9oiOZQnUG/RSughunGOuJiVAaX6aHme7xMaBON2/FJfnm
TD9yGjoWN82bH02MGS/ZcAMSCpqLyxEcptf8Q3epVmFmaj8xGt6jroPz3SXLWQQ08qY3qRi5IJBR
YbusEhUX52vPIUA5zmwobOe5eFFFd0I8dKnfh73+WTz457Y4yVeUftiA+mITsY9DfH2MPOFEBOcp
2PXzhlpgT9THZOvpeukOf6S7yiSSYxVeClv5iR04wVSPMEwRyX+2MSgul2NWDGhl7b/C+SqLh+jW
hkdzj0MVViL9idihGbqfPdUNmc6tyV+PaAi+Sb/8I6nrcCNfcWtadnYGn/YeHmWqJC5tU9o4hGZK
S42D5Cr2jMOIPAXX+t58AZKYg+Uq7PS7vmCDHE9ytFLPnCJ7R3sMtgbHdE5CEVbK9SCtrVvPlYAI
2YI7PeCekTfxR7eF/HCWHxkYmU/Bp37qmj21cvTiP5kXpP/c2hRSDDjhxGz1ExXBljFXphwMBo0O
mLtyk38OLtVWvKk26atls55YmxCT0tF6sJ7nalV0Hl3/0aGs5OlYpd/9iUKgYx+90Z6pziRSn5vF
VUQsCo0h7J274VVe3jSV+E9sl6vBt1On/dA3EWLSleRY4Rr4PAlSrnXRaGOuwmMD/BfCxLCVHFwC
+le9Rvogb3Q3d4wtfbNg5kJivPfi47Txy41qrOp1fcqyNYr2I0MFiViSJzTNExi+HrXhmolIHyCT
WUm/0qfQIRL4jYC91KPM24wPiKV0jxJD28ZP7ftkb6ZN+AQAitIHEV5wNlobhgi9n4/mRwAbAZX/
2Pfb6QWdj4Os1bpQs4w0Db2p3jInGT3q1EZemWele7Iu/bF9C3egu+FvPoovlMM2Th/xUTrXw3+x
ODNd/+vqaEqyRmPPIF2CbU7T/7o2y+lsaoOOdaQJWjtHmi1nxosZNfZ/vgz/u0V4+W+WKb6Fb9GU
9b+N15lRgRD0pWqjScNt+S+sadxOwfiNXh9DALWgOFds8f8SIfwHSz88wX+3u5oSyRgmzk3VMJnx
s43/vvPAglH10WqaDXr5lyUlzNHGHBQ8OpdVrivCu6Qxa7VS1y+f48DCymh+4IujUUt4QY8VYquW
063w/X4zmzKPGo4Rt6P10UaKeEi6kVgG4tIwMzaupOBxicRIdUxwt24tS8CGYaGskqo5tfQa3JTx
mlWoe4r0+ExrtDqoA4MkJTYgrrn+0jOTSwbKugGaBxaLRQhogTfInB/bDF0cdzk2pWkjK9SlZvGE
d6G7BlojH600BxSECjtLDIHuQVBurbY5MIGN0NqzkTFbfLP6You8mxEQJCztqwsGsOjAZGsKYche
DD0yguZaqIOJ5CniDB2aQZFOnPMi+vYE3Yd3UNfr0mJ2SbeOZyPvHyJ69zZvO1MK6oDcatyqloRd
IRJ3SbrOi1zSeyZCo7SJEv/p6hba90CKblSI10T31SMtSIQVM52AQpbJo9UELFnTBt7jRU8hhohT
Bj8CUwTkMoVf0vyRb6Hks6bmjCO45eh1pi0zMsh0K1mYVU+tMpATYu4KcoJvIBaNY9sYRwx/JE6L
AxufoZ6nmvQBtAufgzWCo6RjtpiefJw/m76HiiO2WrPFYuGMQ/ygFBCxZX6zXJtvmvxBYw++tpn9
qgvVB9Sqs5/N8jnuAcEJeGda+suuHOnPXUS2rIrVb1iAmqnOIaEnlkiq1Xk16/pVm8GolzWeTukk
EismTNqDNP6i6fI4l4LCDGp6gUHzXI7Isc6dSFuISenjGObX2A9udN5/xSZgTfIvn2e1Sxhjvyyf
q4MjDZG5QDqWnjFguHHJ5hQFXmKibnq2BAJSHHw5kLnoh6syzZYsJv2hjoNTWGpPwEiODPMgFVq8
06a8AygreEKqCpu6wL7e0xtUyN7Frjk852W2Fk2yGMYyoPs3fgPNskUhvY2l/Atw2W6Y8pqFD1W2
mHhC0lGoBaTWhp3+QAwc5So7Q3uCDLCaKF5Trk46H6UJ91cZuN1wZSi8bpkugDC3S4BeKs6FXOzs
5T0TfcEd028rDVyDnAsl1OwhN5wabldrVhv1QS9zdlALRxEO04IU1gQ2DWMubYleGSmt6y1JPkCy
EbBL9BPgM9dkh3DwyrXvmOTZ8UpFbgPDfTKbgbFpSL9cdFUYBgaJhg3WyoYjWj9G+h7ImL5XgkD1
EAedp1CLaeH4ULkJr1+Y4Z1ygEhGewZiy6ygtpyGrdaqtFBKcFbIFiqiMfIJZ1a3aRJCd1eaNHb7
vKrxDAa+pxZBgMsyrtcFzdJd0MwS6l6LLCjFRC7Ty8GGvLKd1DUq46vRJ0oRtIEkRruJHrvRwCm9
f9AnWd6lUc2ZTbba0Kta88FviZnIBa3B1oEZh2yF0hkWWtCoDgh19I/4PpK6/1FkvuQ9+m6SLwmS
Xb5JC63kj896+YsnIt5D38OlEaDpziq1d4KaIVvYpiyfo5X6u7CTv6sASKks95HzgFYGs+B5fmyw
DYG9oYO1Me3mWDA4WUUeTFWOjP6b/DRv5Le4dBDYHNPjeJQ+UmAte9qGumVbDzMDKTKB36Yrz351
QL41/tSe5NDczA7KyXxbFRcmqOIbKSPqOfxoDqo7HjumqKfiE+DSA608In7pHcMFeTX3zTXcqATR
rkDjVObZKD36Fqz0mUTXnwuFZIOep10z8zuJD5i+JY6n+D91GF0rotwQp5rGVrrQaFnsFqv6TYI0
bhyw0vDPYPoZa9rt2qf5YP4yt9V31L+FRJUxdqc/2vEP+x9Gc9rzcAA3Q9i9QKNjGd6uE1o1J8sz
nosbB3nCelbjs+EZnniOPLiZZM4AsLYuyk/6DueIpszn/M7kwfCqxilkTto0bTg203+22327kSpK
FXcJ9dsVOCN7FlCLWdcJlXitebq0HxInwMQ3YBh1FU5XtFqbvaRuMQdNPG3t3vLX4hHaFmupJq4K
ckEq5lIOs9ElWRKvrzPoDxoBEby8S8XatM+cwYlMNxSAubAgsJ+sa7KNAM9xDUsneElbj/Edh9MT
uRGokJQtoL36VUYcR8g2M+ppjSo71dZCuNLO8s6Mtnw4QhkEQw9VWzNpnq10ewCUt0p4viavJQlP
2chcD/0wdi4eNQxiUF0YZCLWQzd6KbhanC6/NX+t1Pv6s8C/+MmPaYhTTVaQhtKzpe8SYmoD7FaP
AwBq6004LWK8k6bt9DdSdvsNt0UmbLnEQJiz4Gqc1F9oRXB4UZK1mBCW4GIAuJwZzRtqPVIS45MZ
7fVfmiNc5mf/TP3UvNWE2ueP7Y0UV/5vOOrr+TU/ELH1i5qMMBn1W3Gjk37MPjq6YMqqfRmeUDUR
J2Ux/FsR5bRg59fgCYqn0q2vIaUW3dI3ngDlM6NYi23ch90CrqXcXFdPJEaptnZKnjSOqrMtS3s9
dlC0gVF56Y1VgM2G33/H7yt2Rxk8NsduLrUzkvIgrrBWr9HOGZVXPdHXQoPMy+RH9/1DIb0y+8jN
lWkeAs0Gz42Cm4toUEieknqtHaTKMfb+zqQCNalreKcI/llVic0blNui/9wlz8HMNG+toxfu9sKn
mjvRYyBBAFxrlldxEDtZ5yX/cUb6dhy3PUPPVRG43LkMkYRV5dX7LnHHXbsj9iSwF6Phrwlh5qto
HdKDD6fFWOkoUzhs51vSc8DHUc0hl1oXdMNfua8wso0RcTdrMmmEDal6n90n5LVN3lCZhxs0B4Zp
J6+p1+prDgMUYIMzPpOYmJzhMZIfNNgJGYaY10lFR19prgeTW2Qd6M5wqCjIc3s+Wtw1lKj0BZz0
HWWXBM4K//SFihy/enIj4gC518201t1LwQln9My1sqUh/Cq5sqc/pR7NnLcM2QfbxzY9Rq7ylNNX
cIzDvgAVeB0yB5M4UUwPxERtcNa68TZCcHRMWMYCu7SZ4Rq/Qrqxm+wEHfq1f1U9853XcKHSpZ8f
7nqvn5mw8qqBH8yOBbPRHs8wnaeadqxL5L148h8ZFZIcRVWH59WmLG8fm7PwhprmipWqfTUvUCXe
w22zJ5bc4Zhwgc1jkYXEqt1f48k1PXSa/tZyrU/ZyZ7ZQtuHxZ57gE98Ck71FwkNE/bfIzNt64wZ
R+W49VR+0sk+LmbFm3KKnpJ9wLB5FyjkVTmkSMkMPsinTQ5luy3FB/2iHo1r8YxPnQMmStE8AJ0B
62FT/6I0wNq9Z075iotkPlPSndhhaIVQI0af8M3QjFiBQwA4UDWjA6C3zjK7ZBiwXaAQr8wtYGuo
Tv0qKQ5iiORsnrR2XUuuIXi4/UJhgwKE98kPXV5LkVxEIovUrYzQjckvHYXOzY+0VQamEMWBqlL6
1VSfnCosfODtQb0gRmZKupJc8yJ71pX80qWVTdituGZYhwQ1cggdqrehjJV9NR6iTcSJwDpVJ1iy
onqiZQ1PwvxhIop9UVkFL/NXdrovc6oT7LJ3uisDbrF3rIQciyxnesi8YpdcgminSJ8ka8fmJRiO
0TsQ1QFa4eJIwmW7N8uOE++Rxb+bEHrsEXd0Ene68LPqK88Eths/sP5YMAJS65bs+iuhMl/SC9AF
KoLhmL7RgVBepTMNkF5ZSed0O7vVRYLpzHnuEryzL7EYKMqH1bvYaM/FY4TR+at1g2advUDUNy2b
9FGLCzCsYrYy1kfMpezDOtzDp7F8CkxO4etE8+DJgg5hU5FY7d7i99ZYJ2eZc+llfPVJl1hAtut2
q3DHxjIwY7sD87jy34NglSCgkJzys3oq3gkDVJ/L6DF+MJm8YvHbxG/LwRPBz8cIPwX7RGSjPUx2
8XlWyOVz+hdpQ6ynB88eoh0NkQ1pZVvK0+4Yoe+ovQoJyLep2YzrWTYBWhLu0r2ZV3E++dd8g2f+
rftmKFVyCrjBCsYPpdQ2D0pwEp3syRDX/kNxAQvxWB5AGyQfEHaqH8Xt3pk6BT/TLvuQlUuGaI6i
buay9/sBNCWH8Ct7XnRBIvrQi54WbUF1O9O7ipbqiVUdvAPc+IDe2CnZ11dsV+wiysZ8JieaWZx1
pqH0objiN18ALB4Cko2JMbbV0fMxwEIAlNb+DftNvtceS5oloRuml+yblCVEGNm3Zqzy5DJbKItc
pJS5qxinAOP+Q69vfbbFSXy/T5rVz34WKU4IMQteZx0rYcIGpToF+Ss8ehGF7YDCrBpkfDrYkTkC
VeBaiUsywFE0iO5i8hVX6nGiQH+Fje0fa+Wnqb+Y29UPvCYy2GHv+dvgmzNMfoYrE12I22OCmXJK
2BmtU9cOOObyDdMVb5z67fM25kwDKT9WZCovgrdVeOsPmLq/hnfQGUmwnj+rb6pGwAAFjPMfAgMh
Iq+IhzZ39JK1lwD1yLILrSG87lDl29kh8xgvEt8HbOwEGO6tRmeuejj+Eb+BQOlXpFI5uI8nyVV/
iVuOiJEHEibYq0eQuS14pBWj7FP6lm9jLwS08UkuFwj08FYhDCO8e8VOcTa96mSae9Ebv/tv88Rd
KQTr7DYfw2P+Zd2Cc3skgE/9tLbRc33ouQtIlH9G9DflP9L8MEE9SdeUXlO8zYtVVLvjl2Eyq3ZH
WJDSKkDokglwgqMMga4ZyHgwEabNMvkTyAO0gPgG8NGaIe6HgOA4FEf8hQRUqM9awRObqXbalN32
/3F3HsuNa1u2/ZWK18cNbHg0XkckQSelvJRSB6F08GbDA19fY0N5D09lnRcvqlsdBAE6GXKbteYc
s1f3rof1ceut9WnuiFSjzLKWQbkXZ39KMEWvdxOQW4Pxu8uj7jAWaXzfgt+P7MnEvE7YRsw400ny
Iz29MXa4O3EPmKRvFrVD3PZUsJb3NkhvbqN44otdAF4oahTmtpvdJ358xj7Kzwa6Yashyw8GjRmE
VrB/FZbSIvwZW5wxZAX1I4LJe6ci/CRlRaW5HaAhfde6ComFTi4IfZtfOaTt3qXdm8iceCf7dnwU
gEqSAimSNKiw6z4L7o7G1laGRHQilnpsW9PbVqH3YUAXYVlNgMyMoCFviEptEFcYvtvsxryhaG6E
RWAmU/ySJIEtiQHXUlcExFA3mwFZcCBtSI4Sk/QW+0j3IFkdeSaRjH6KRniK2KxN6Af0djxbPfN6
nS0UUrzxHKf5vRZCXR3IAbqJW/PNscBnLsqW2WfxsZypZJIT+AARhZwz4jWZnEDsnAeAxmJB0S0l
K+SxCu/zJHy3TGRrHXzrgW49HHvGv3axAwhLpGPjc3SrYxad2V/fdTWIb8NaKIkbRbajx81OZGZR
UXQWRHf/OS5cNJtgHuLBI1Qjug7rCWVZaRyHkdzConPuwvQj7xvMub74adVIee3BI7p7TtO9TpiF
KoCkvZW/WR6blTCj57x4NQBlhJhodKeHJbon4MH+WvRfW61C0qt3b4QxU16GZZiGT9L+JbS6Ico5
fxlihHWjzABlNf4vOvxn0aK81DSyvXS0wyGAi52crN1oeETCkCmldd5w6Cb0AVKPfy0g7kXDbsgj
/z0mpfEQUsuT/fIsCbs+9JAwN1LzqH07AJ+daHyd1ZsZBrtTaAmGjyxggn5ILri/c0BUWAJab5Ia
kBpj46DXlKcTk8Z9BuUjK8FxNMa5X16BorwOpYpCYU/tg99ohuq169iMrc8leuiX7h0zUTNYj+zf
qaclLgqwKfduc0eXeCP0p063vpZTBq9oB7lHI/FHl8w68+K/MCrHqJ8jfgL3uwjb18oGJ12wIa5L
lqhm1T2XUiOexTJZa4/+t2baQof+ZjksjZMBslbFgrmGC+9aWDStNz8XX5ueiiOqDew26JRIhLiu
hj5AsN5sjJgWSioTd5fk+V40RXR8QPGJ2mVmR4eNGqFLwmamRTku3XuyC1+0dGTb5MLndvW3rB6/
pRMzjVeG+9mnHlR0RzAR2MzJKfNT8tKs9JlYEbQxJkNKrrNbjltEYXGCFZ7UnB1m1e7gJdK58svE
OQ2CCcCNnvrJiveEzQ3sS9NuwBmv6fcT01TbotbXkifCrz5si/TZVhAX73Xd0cjNbG+2Nfsag8QO
lNNsuyPQlK2kopfQQWSI3JkzCO0m7Lc6DpVt1Ne3nl/eJ2PzLOSsymQzgo5W4B3tHvyxRfimj89I
HEnlMhx2Mq4CBLe0LcjKS8eKdrLuRoca40HkaEEtqnuTPy2fTgMZj8WS1m4g0AxZ/wqpkvVITi+G
Mby49uUL6M+WfX/65nbg5600nL9YJZKvyHsaRqLRHBSghoU9o9T3aNagtKG72NnIY7dpNhu3NX1A
Ta+GwPFBAeauuSGtIboC1PMIOYaSQu5/yJydaxUXz1PPjAQhWnHkGnIMOggAmfxC/u++68KfsWNt
zaF/rasUOhmhB1dOnqa7eqaxplvTifhGDydXjIOlr7s33TlHov5CX+NQuzCUvK796U807osWG4xk
gV/ewIunNgPOffNQefYRIdij7ntfphr11+jQaev08Ujs8I86P/kzoaxRwXRa9iDjkoXIpzan2OTm
b8RltBnd34bAgVw5tOklsOBhizO/fTgzsXC2ZGHfwiorSWS7MjFSdD1VkUZTe1VvfEiwhlxlaXKv
A1W2c7s4mJK271T10FT8x6hJiyDvQbP3WX1o2+UI4/iEEwnReKPBddLzh2no3oYanJMsFpYnQKdh
/ltXRTncV5r2MQ39bo7N22goz0gnbsfJR3zp9+3VQsrvFdYqco6nIG9x81g2p05hNIcQplPssicu
IUqxjiJYrPKL52oauVRTVmvG4QwU5ll3p21bDZustcUeQBr6+nGk+jsY+5bR7MrxCOzuBvOLWIyX
fJidPbCUnoAyzNjl8rHYyRlslnZMdXEPhUwVnOvnccrZRDvd42RSwQ1H977nc7oh2hZ3o4/VpAVe
3ufsm+i1RhbbqsG1ie6rAyTqhBzXB9PU9iT60oTOfbFJRHkk+eE8eMmjxu//klA8z6rsa+ZmMTMx
OWENE5koTRJe/FEnalqHRoPOzzALSsipyTjVWEkQ12zsXRyKUG8cpn0CTo5pyr5jSRQzMsXRVJJf
hjXyNKQe4X1jBOfe8LfxMorApK+zmSkAWYnB1tCZP6zMJ/BnKvJNVWfHRReHovKOVtr1O08T2lXc
Z+guKyIGl2k7othAaz1vsgX3UKvz/3dIcjZj9mVYZ51NmGp3s9UVR7sml7eBnHzVF1UgKyx/6Wj8
GuVAGReJ2vg0ANrbeeBi5JyydYDu1hqgqJBP7RarBLTRPbaFR12za45h7x1yN6EG0dj3I3mZ23rp
j8nkf8n4E8Egcq9rJ9S2dcRkQ9Mqz5NHObd8Y1r71ZhqMHRZ8ZaF+vOIhXdvE2/SJf6rq6P2NoYJ
Txhax8Rvi+MQOV8tUBcbLHtbW4DSsApEdhhPAv7dI9GNxlekwfaV41AT8FTN2jbyh0XTznG9PDZk
a7LSBRy7EzVf48Ian8gbtYm1FT/6om9urLTdU8evr6DeyWAIuwcctVXufsMtgcYfCmRUzL9SQkcC
D3IA0X/OprKsXT9RXxMaK7bEio0N8JgNkd7oH+R3V0JFEw4fCSyqxbabWmeLK6DI5MYgNBNhnHhG
xRvBLGOjYKGOqEI0vXmaPGbkUQc0aPorSO4HX9LKzgYkEEuQ5KG/nehoIGDTriKEtobJyoCB7cbV
CQzu/fswJFS4Q7u+T8rhdjADzQO+aOAp2y9NaeGAHq3TeuuP0ymv5mNMnkEks28JnaGdMKV9Gr34
74f1mqeUjaQ3vK8A2vUgB74BDFhiV9Ss2kJhvOkqVK11yu92pbcBmlNjO+ga0XQqR8qOByp8ccSm
VLCRVaD17QSaCVEVNc2cnZvKmBqiqDpaVJ1sBQRHzfr70M/1vVaYbrD4mnNq0xmQp4EC+2TEpvN5
KEv0J90bgT+4sP46EAGPgNeWR1SvvykKhYIq2HA2AtfWH4rRoypm2uWdHo4Gol87uyby19qv3e7/
rXRm09QNtAh/9fO3H93Hf/wkEQg/3Ufx8//+n6efZfmzbX/+F13f72f91vV54l+O7bpCMZb/xhPw
9X8hZDBdx/hNZqbr/xvNbDr/cmh2IbczdEUNUHKHfxMFrH/5numg+PM9G4+RZ/1PdH2IB/+b5IEV
liOIaRSmw15svf9vqjfMsaYWj3Z5jAXRoItKiBDqMFpmd+z0l15hgCrTAGCx8NXcaLJCb6Qurves
B62Y0ZN3QjGE1D2TFqMm+esx6x3rtZJpazP1eUibilqKIvCvRJBPOsp6/nnTMxtWiX63L53QOeRQ
BVZasyvo5a231gNBKi7K5p4KrCbN2zW0QLQtKrP15hhW/rJbb65kEiAolJaEiZSJ9n0TEC/Wn8AL
HJFfRMi7I4ZXL3she1StHUggspnSuuU8Mu5OBTwRoRNvQRObPcCECH7HEvDMWlSiKZYzxFIi2THd
IYiPPsREJWymdtcI/H5d5n7Xbk1LfytmHACzkTIO4P7FoKhqq3SNse+3QV3nt50+3AFJznb5TKN6
JsgdcT9id8Q5eR+Zm3gAU9g3bPWMiNxhqzkl0ZScu45gLtxLbMrir3VjnucpSgPLMwmyrJYbN8qT
s2b297j+WHB09sbag2xbaCw9Z9isg4L2FQ47ajljHRggZnUnf2rHDmwYjijyEoxNAbBkI4rifm7R
O7QuHh1KW3bgoUGMxBCk4F9RgXk41wlTRFO9s8PURKvkX88D7UpReNpBR/FN9g0akQpaVDCykbki
H3vXdfu00pdnLX4Yu/Qtn0rAzmiVLVaWMqQAArpTBGC5R1QcFs0wNFsjSwJFT8b7Yj8WfAEPeoKE
yUtus7C3VD47UwUxu7nIW5wH0DHT2Lux2no6WJb4pZUa3OPE8MkhrO/MrJH3RnayhwZAXa4RBcsm
ItJdK/DIzbmKZsPalkJgLNeWB9dvmyAmx1ybPRZWuX9mTkIr1STFVW9ObwbzCKjsBC+aUNLH0Pk2
qldxZmRc09cylB0JhzjLUc28J6GRBETOb9YvyvLIrqugPDDd6SWSAPh3qL4SzFBWjKq2c2bKzGS1
k77KUjCtj2VS4sQrmn3bg6DtDOckrIySGktGQqIfoCqhupNhG4zSU8KveVe0wGrijrJz5mWHaDDZ
lTnNSR8osjTjcXHGTd041OA1ulzhvW9kR9vDuuoNtKcb+9FIhm95TzViXqr7rlPlP1baWm/w/RF6
UDcGEyoVUpGBIycpa8M6HxFC0j6Uzdhv5wm138Tkrtn2lgIAX8TuUDpUy9IeQeTEAiWrpThrUfbU
wKIAjibO+HCp//wgawFeNFHmB6fSr0UHLbu19PhqSoYZtWT1jU8HM3k/Jjs9cei6RGR/lyzq6Eiz
eGXfyKd4S2rV1wEM01nhGrCYnkRBayMrycGmHd53M0SgrhdXVQV21F7oaBsWnhMvQ9AX7ZPFP+TU
NzTwU3tHz/2AD9B9RZACYZ9fW8wkaJtMWJzqB5NlZeH7Rra2xKytCutJRZZnLmtzClm2vh1l8e60
LMpLgbnKD1llmcFIkJz7s7fd7uB4EIHqJixRv1h0ubP2NedjdnBNFLgRS4huUby/Uj+HpDbuWsSJ
tX8jLJ1/DwXuoYP+aSv+I9HlsU8lVzOmdO83I6DsET31fIwgf+F3tzeiNmEsl8TuIfjexjFd3bi8
pSizXFWy2C9UoNgEOd021Imq0IqNOTX2Xa9bP3KbMZXla59Md9OQdF/m3Jo3Q9OAd/IfQ7XFaF07
5A+UTIeF3UfDZ0zvZydYcrX6NFgmz0kEwI9aI+uzK5tl03Yc9O8GnKirQo8+Im3TJBhS8IVuQ/rv
XpErOO7DHIXa3ojzW6u0Wb6zcN12+S5qaz6Nys4noRP4lvOCB53vQcKmfoqifIPdBw8GDFoPB9BG
K11kOSWmpGWURwcA1wa/EHV5OYbnWPU7RxfhJuTlYfR+WhPDy+DM+QGjNKTVI3iB7D13lHCdmcpr
iq+29UsryPgQmj1sujw5hhUq3qr+BXrBOGUo9bQG7EOEFXoq2OVNWtPsy2zIt2keoz9QfjIIw22m
kd0rGDf7H7WMlkO4mC8UdwbENWyHMkCuJND6RL9NBKobDFM1IWtRPh9dKOkeHDINORz8NPY4dsZa
0dNGipsdDRhRDNcLXpya4lhmdvYZODfhTO/DIN/NJiUyAHXOVvYmFEUsXqBaym+EjX1QQ6+JMdz0
2nRbDHW/NXX/RKJSezZ9uMyQI+Yyy4+uEb41FWUDL1byhVgcwyLe27ZhbayudMF6LPlBy+dw3+Tx
YUQVjylxKe60WkP2YtMI141wV7hVe4xnB6piB1FwOkOmmOgkgzVqYhTbUzps2peGvKtAYw3CRowG
A9CI/UQ0AKAiCT7HhhiSKmYP/PzFbG5L+Ml0MOknFMxFizGGe0D5iHFKBo0x+2VTGdgVo6nY5rNL
SaE3ju3rYNUHf5hv6h6HpodCw1nyV0+37E0NmT7Hcs16pvxV+o628W16LWUMG6ZkUona+XbOFhg+
bRdkTjpfD2g+FsIa2YebFsqAZJdqi33O4oXoTjT7Dmoy25QvYHDQ7+rOF9RxoMamvdYim0mxDHWD
XHYmrCEgEm2ydyznQdPsAxV52nwVXgyWL6dqDrdul50TZ/7ilvYj35yvupdjCK7rad9k8WcK7xrF
m7GQyNrUo6HwUNuogKg4be14ZPkw2BPjAIielMY/YavVscC1e6rUwYyN94IpfYtr5CYUIPukvtjb
Jcvv47rmkxf770NcFLAYcBtEtrkPI31irLPQqifKaD6UJWFk85vuDekOVP1WY99FpV5Hqx955cea
A9wrmtuQaSizkJg+6ISvBrNS3wAJOCa1fZAejSO3ImfN/xGCOd4hmkO86QsCZEfPu2I9cRg17Rtj
PjsyTd5GHYG5kYpRRlyJi21Erp3RA9gKH31XI0m6AJbLx3Te9EYy71O7vSehaRsWWn6kyLxyOXU1
flNarCk6U+EwykEGcD0fVn7nCN0Tx9iAnCZMMGyOJqvqzHxwUpvWi0OXt2HPDREhjI4l79nqpX4q
uopiEUAYtuX2eJtgOHbNXBxW+j+OzCcTbOaG8f9m9An/c00gJFObniInBtk7xbdrAvNskfwDcZc6
apobh0rSFFb0TRixEjKR91C23XI0k8c5fqGilmwx1Vab9cdxqNnyOYmPrl8kQT6EFEjltI0JzDyl
jYFJAEEe3RF0iBrU+sI38kDr6icCLvhtZ1bSQT9BJfMzyoigixn3qG+PJL9gc6cbNNP0EGT5SVsD
CFw48VGi+pGuTLeOROjIPl9VQwa51ROkCnHY10wMMPNWuGlBq6UNn9OFxXJrkVXEl0Q3YTx05IMh
73sxDacF+k4gO+TVsc3JPJl7BEYuaWipoBs+dHHQNSjmolY/tSXp9LFvDVdNHi2IgXVn53rFe0Go
5X7Jy88AaZd1VFfwkYrKdzk8Fqn3cyQxdRPr1ZcyFdq+MqiKSvN5QmeSyewpkZqxGWpzOPUt+Bcz
dT78BHDsYsehCmgEJDaHcqsSNayKr5Ogz7L4PYQNVRUo/K+sA+PAN9LrqnSSIKv0IDeGn0MWEhtB
SluUjZuZ3ko35Wehag21/lTjmT5GnTmf6AjddpaKjXVaGxc3st2+An/Dy7gb2PcSS9aTbfU4VHTW
YHoNxpImx70mbcUMwJXh6ZLcCYiuIfZL4tyGelOX7Xws/IdGpcesETJj9D13vfm4hEsRGLJ8MU0C
drBKCn8fZyRTKYKjRjY1Zma7he8Ev3eMzcDN6zdWFHRZCwYbl45jB9hF1oihmmLxUABD5WewDRyT
FNh5OCeJfBzGOCcswx3OmjfBJ/DEce5xdefaqU26D1YPL7msEr5W7dn2J+zmqRUUeLWpDp4MB91p
5tcY02JiEErP2QsmskNrk5VXuuBpapVIr0FQPLrVa4LXbZczln9+qa2xuDckQjwfNSi9ERC7RgNX
16FjsJ9yd1aZtshkhneXPAwQHTSMCx21fdTn1/nUMXQ4SEWET7ZHVEx8u72UzIGOP1HYGSz45sQ7
QCjeFn2R7NlZ3SThiAz2rqD0sxnpvGxcE5sSqK6APmt8hkTrHKFIseRL9VPoUBD3Y/clwiK4id2F
AU+xkm15BieSnrC5lnnCe/e1ddUBdTsi88X+2/ovwOJYL/wF9p1jAKsMPNnOd97chAZCRvgxoffX
qZLXmWa/M5vlnFNttEda5Em9NFui1eC76yypXZu2YI04LMuHY2y9F2jscfwXEMi8XwVJSKf1oOsx
K7DQNimcEgIWq72rFVW/D3ndvwxVOwWjRh18vS4d/EtmPNS79RA6Lp4Iku6udd1YF+m7xRT3TKTt
aUUym1kvdhrMa9tccLAkaAwnDSYD0xJSR4XxThyrJ6Ux9gj4c6rDqHJoaRuh65ATYglJqNFrwmB0
ChfdOiWysD9vgQKlKSkZrZmHyqsMjOkuKukvlVS9WZOAqVbZE4dWWnjIG7aVlrzzyyje6450D4t0
tq70/dOg7rsc1mt5SpBgpE31zlcPkdgBT04KmUY4cC/mKiOv8d6wipl3DOfvFsWVzcrWT6uMCbRy
EEppEewoR2dm9t1w20k05wQ4dier8bydRe7jKODZzpYPoKeKs03lGj+jfR2ab3VPraDIPGSXeRPz
YSYjlq2YPFGCArWsDqGaJUXMajeV3XJaDyQ4LYeyR7DVOnAg4DpCpg8XiPActOVemjhT1mntchlu
R23zHZoLW8fCwQHaylPZWf4u88gMmRPrI6SHBF7OGM+Ly4cqBeq+WyCfH6KiOi5LNmIZH6jj99j9
d1gO4Og5eUAY+zHStA1JqwFjgM7sEhM5FBfW3XooNP0bldlHu3OVV1A8S9+E7OOE4ONISKKESwsJ
O+NgdPUeqJBCK1csnZHMAAhkQnDoOMH4DaxkOeb9c/0UV55F5q8aKBXvuvcjF54cg+AFvg7IT9GN
WxI6ISLQsB83vvraZoTUnLyG2mulpU/rJeaw+UQkjt9Tj+Awq+zUdDTpHxgL8BdVXVuZ3NjTmxMG
ky3hjPzRsLKY88K/U/R8fIVeAYSJnklg0FDvMsxFZhxoCivsq8NsNHfsxsbPS8ZaLKsN57mbJH5B
F/3DBVDtkVsLRSXfJGqkkPEdf5D5uN5vMkKf2hVrXcaM8YU+4W0zWmDlf7DdjYnMyhCxvK5Deuud
GFEUOGCkdur3DVsO660ckHiQleJlXaFWLEfdIhb7aRJgCEt5wDr9QwD92ddJcSwGxz9oTu2fDUR0
VUVJPfLZDlN9Z5s8K+9UxKw+TLnD6sTv0SOwE5D9vtdnOHdhzP9du5tEhrgn7MR2YZ9H4Lnzc4C7
d54t7+yBp6Rss6gMY/hU1UMcpUDdx+HEq8OOCLMnZ8GbvLhU/RIDrZEZCkwflbxNJe+FWwg5oLRB
YUQh+QIOLAgVKIM6oN7mc8VHuzK28U7LkP0RNHTrdbt6LId9Re4D6Tt88iiOsu0ft37N1BtHd73p
3qWDle36LMJiaBhHN3UfaLf+ohiR7fl/Z9MU1LHe7PIlwcFfD89ZCmiUgOnd7MGAoByNEIJ/Af3W
GWziXK6wsTlo0uc8MX/2M8IyPclQeEXxB/uv2x5hUeYj6KWXQzwIzTmDotBVq4T3kqHVbafwiv9S
Jgj31JTmT0uHnWmHuBbWfFhh8B305nILK4WZbJGFgh/SLjRplpj0pkbvOsMQT8fQ/Uagy7EDd1jI
GXMFSdcYsl7t0T2lJI4YU3YLdpzaCo74bU0P+UoHWUNxbss7MyllDs/uKWtUy3LuZ5Ht3X55nESY
QQip012aUHVsIT3m0qyvjQwxoaul4pbwEYzBGh9QL7k2+eM4wppUIWEkhIcZEtLmjUONK9fSn5NO
LW70MWxQx0V3X7yT3mUTQoFeV6fXu3TLF9Fq59mkbSU77ZEC7eNOEpGk1ciTW8p15LMk5fiBR6qA
lqG3D8WSfI2YzR7aml+7lUj/6FlSKGQaT/LoUfmuzJuO/BeqmfFji+NqY4WMVIttw6Ah1t6IblzW
MkOLm3dS/2g5W/LaTTdTFZGA5Rg05bwlcLuX0s+RHxTuMyX7F9vCNxb3lrV3u/xmdNnC+g6SYsqE
X2QE5a4fye+xU5GyDockFAvjUIaCKEKV3qpl4abXA6+ZXvs0cY+amJ88Urlo45K8w5h1VQ3NtcSR
hBhkPGTm1FGExW3Yi3gTa2l4IKDqISdMjZQXM9zp0bhbhHPjUEIBVUm5u6gbQqFHIDx5eJ+FN6Dw
aJQbDTB4qt20qXBKOIhyZk2ygRtxJNgZKSsCR0pEiZ5wGH9rmD81v/thEi5HskeNrLfKWdC8RfFd
3Ech5s4BbTTWLt3MgG3GI4UHNJ2ewoTx3vhfiIwT7bhz8V0hWV0kfyydQQUHgNa8Ixn5NX0vyd2E
WVneaLNuXxdR/Fqm39lhxBRdOrr9QMwWAm3BPrDUru/mBIX14lNtsLCEFW391AL+0dzlkTxaj3Wu
ubUiqzz3yXvVd3zTRsT+i/M1FTRLxWwGXTub4F0i+uw0BuvM2ep1NQcoUZKtFYsSQ7AptmSwp1gD
PLug9218RS0yIEYxn63O+JaYZb2TI0T5eCHOr6DEKXqYh4mIz6iQqqBTOKyMKlA5iydijWQzBxEC
uCtC2J8AsaCIcAcSNbKnzOotBESYFp2h2jqFj1MmxXRsJOVHJBQ+zMZyHjeENFPxJjfjwWVDO5L+
2IJCDJwyR+3ChEVy7gahwlJWA0Hs2gPhVN1jbBmv1ey/lVmNXUTE/r5jSEea8cUgSy9KwdrPY0Tr
uy7Vwjql1l8yG8WhTlY70P/WQ1/n5srlM8enNqcWvDMyDd4S9T5/TsXOMasEQIwNJ0EgJ2ZiQ3KR
aN9aIs7tMNzWoo2CNKnRoE4C0yyqhyt32Me29p0vO9JnnX9jOTlsB40TwyauPOPWLM6D4JsmkVSx
rsZQVyu6NEXmNhIvbt4le/Y6R2R51xFwXQvqCoWXrNpaVXONMqjbjwgjy/m2NbxdQxInppkYJUpz
s7Aq5w+RPcra/GU0y4GOCD+/O76NLpiFMPZ75Dv5TfyE4JvRELknxORSOvwZfF5iAOoPQApJsZa/
6xlORy3pXin+2htpYg2lqENQr3aWdofOaRlwbBDjmefd7RQr98CwFJusqGhA72o7ISbRMrQt3/qm
QS7TuaVJ9jr2VymrYMj9711Y8ZdZaucGQtBxUF+olr19qDWwnxscODXLOLvmK8I8AY8JXRDzJSKG
SGBkYu8ALYq1q+6izfDwS4b9ju0Un0K41Ln7TlXqu6zKhjUZ5NXx6AqYVkmFSFFHtmjyT4L+9j2Z
u3MGNvFoLLCxpuLo6NT2fTfaeT/cvSjBPeWlCy4iVVt9JU7HSBDr+m1upB90RmQAcxMzhstYhib0
sakyB+lb9jCsuRJKm0NsvbntlrkEZQnHJCuBbzjt9GS51akomhR/1zRtp5jOUVxjlG87pA1pzKDq
elVgzyisvM1Cvf8UNdieXYi31sy6UkfPI6fikEfiq8xhnuQGFjE5CGIjrGDMS0ArZM+aX4x6eNOw
hyK9wpZBOBuQQ9fZ0Up2ruKyrXCUE43We+0vxhgcVDr8uXIazl1EVXhizNiLgYpZvCC0KfxvyFjP
7kILLx0bdunkaoe6EwhV8qkGixydPZTceI8ZnB/yr4OrlsGpkf63a5eHaIuAYChUCJAsW5RIdlad
YKJGgE3VzUSvsCKy+yOXawxrVNgFdzGzkVife0yIl8cDbKFvWeTP9fr09TF/u/n5curhldoEwp9E
OKNewjP7W7EIRCXrG6rD+tzL6ecPcXm/v730+qDLwz/fbx5rfReJhaE6TMfN+sRR7cIj9eKjndKR
Xt9aODGKpkUhJCLj2Xqe/O6YCsTA4kMzCB2N1GbCB6bHZvCPmyV6PQAfswEGu38PVXmGZc/vQ4o4
h8lbndPkJYVnvRkbvqSqrq62upsS6Ep5bbCOVXH+8/719dxShUitd+Xq3dZb64G4zH+/0udFCysQ
gTcseJk6L4+7/Fifr3U5/6fH/NM1C/nw0W33UtUrbZVYNVLZQSSLQnw9jdXHq/3r3vXWem29dz1d
D+sLXE7/6bn/9FJFX2G1NPlfNKoWTV+DbbzK9Fnjfdbzf7xo1g1bhcv9lXpScnnSer7e7Ug2Lb13
JAR4PDU9n0Tag9wMKxcu/3pzvWs92MBENKkdL0//4y3WU1NHhfi/WqdjUFyEmPT/1ul8+Tn+x83P
Kfle/VcA1/q030IdoatIdMux0dXqjsJw/S1H3SdH3XSxqHuW5RoOd/1brOOqJ+mWy7MQ5bDUu4h1
SAYxfOGgsiAJ3UAB9D8R63j+n7Hqvq9bIKJsy7YFmCrrDzyJTK18GaMyvW5hRNK8CCk7kQO2z/Lp
+m9DwOf33vFbE7SOgHWOWDdOaIrI2P5uFTGsDuDHYzPxPXLGz4PJGgR8lwcup5jfC0GJxqwpc/ql
ZBm13iw9fxC79WYfIv1fb60Hutlyo2WoW1c1T6WaIbUp72TRj8Gqv1kP4iLNqX23PCbFjzXvaE06
Wg+rvudy2hcmO1eBPniNbWe/U3yqfyoBp+BTEtQtwAfKAod6p1KwejXsruFIl9P1liq90GdaiL1j
TF4H5nWcvhzsnhmtt+jDqdi2SU056yFRpxQktWBJ2uv1ElHQlKEjmINyAE1Kezjm6KzxZENVPeQC
eUg4mCXqZ1Up+bzpqn5INj3Y61hhqsFtHVvWw3qaJlS0RKL9ajSPtVsEyexqaen2zraWTmfWCts8
hvmpFqZLPfxgm3in9eaIHJYqYOsXN13c3zapHtEeG/Ye+WhXrsYM3/RJt8+nQYnx94Jw8YPwiqc+
xrlcx80XKoP2fnblTq/T6I6UItk156XMmrOlbvVFVO0HIT6ARO9cU1NORWsIzCzTrshDL3bVuFA/
MK7SvAXekoa//02pI5/zpZPhgtfdeln/f9EC2StrQZV3d3Q/HIz9KrJs7LG4hdZsbSrd+dlVZYvw
CHkWk1d/Wm+hY/l963LNrEfMipfz9TGX08vz1mu6H9JARGYPoLKvaXH8+wX/Py/z593ry0aGalOu
Nz/vx164MDVd3tNef7jL+eX9/ufXGqjZNKgX9OPqr7Ieikb/feuPawPuwb1m+4SFBn+81eef4I8/
0x+noIfGK70nf2B9Mj1gVQ8NT/m6/lLfr0Qdyr9OszWk6nK+3t2UaUZkpHrQes/ngy7PpIpKrC5e
p9jAfb1ev9x5Ob1cu7w9KhtqOpfHXN758pjLtbLDVIjmpdv+02tdHnd5PQ2QbtBk/vXl0uWpl2uX
3+1yLWuN2wY8MZ/wmJ/RcNznqikjdPJ0mrWKQ91WDQI+wRDZGBpIgD9vol8jbG2OblMYhIHhSGI7
dIE216HAz06V17i82h+n62uh4acVu97j82Vji6/efA5T69AhEFsf80/PW699Pnl9zPqDfL7C5fzy
7D+uVcVkHPEFVscR/PmpplO7GwFcnzBo1CdCTKjIr+dJ7oCC/POmPZPnmOdqGP3zrro/wCnddyqm
MHHVYDGryJUkgX+wxjSuoZ/NOiX87UHR+tBLIOjloWsoaO9YIpgzm4QFGh35f+12tCJhNYe+vQ+W
ub1fOyCXhojdqjjEy/n65MvppWkyqsb1ehqTEIZtijjgNT/2jzhZu/IHqC1LicaSBtX6EHK9FH4C
+mKv2jZr7+Zy+KdrXca424BnVPPg2gRcb9HvZ0ZU17JFfW/WeyjMHGproHLbZbQ115bYjHg4EGXy
5c8Hfz5vvaqtH2tCjYLUQLaTFqwf1kM/hPz0dYTYSa3NHTW5rQfcowyK6nS94zN/tq5eUSUOR10J
hdeD8Z/cnVeXo0wWZX8RvQhs8Crv02dW1QurLN57fv1sIr/urK52M6/zwgKkVEoIQcS95+wD8YpI
vJh6h+0Fn8blUJkNkSllY2qnAN/dlnAyShICSZc7cHGyOy5/g4r5+8dC7QsL+5uejwtjz/irGdUv
HSnSrsQ+75tjsyjsVairWotbf8WclsrsElY9LAvUuwh8UN6H5AVjBeuNehdY82O9qBkm6iNr9Z2r
71epE1LVKVA7O3Xu2MtNEMpACjh/7ZvoMZLcQa9JYxANy3KI1IHx8UBijXP3qtfodZ713msMKSy+
r6F9KrZJVwAuznKwHkpbYszWYp1f5Cv6ItY2wgIz6iL5k1PVHJaeiz1a8/DEgSpOVP3xT5aQgWy7
JgjYA561jTL6sEkIEG1c2pcwy71TmnWwnJGIoY4D3WHkMznj2rCtl3BHS43elBBFbeM7+ftOta0e
UYscc0KyKg00w2ZBf+B9++Px356kXkRtA3h3QCy16HMXAffMyHDj+TGuLM18kmKArqa187wwlP/K
fFXBryOFAr8czIPIaBEF9nt76qNHpdbeG1WqZ6X+SO1Ui1bTIRH88fSP59QOViK6bz7QeNoxajF3
qKHB07PNWUaxolyGu//28ckJUJoVBLb+8Rz17P+Lfeop7/9F/YkfDT8CL6hJQv/721Fr6qOpT9GP
A02VKYOvvRwodbTU2r/bVB800fb2/NAuN6SPhVhuQh+bpHQUTFBZiNbfmfXocMIut5ZC3c0+nqjW
RjflvvbxNx8Pv79slJr54Y+dbrMc1T/+rXrOf9znMJCn1mLuHD3AmFZzpqtFG9S81J+rajsn8un9
SX8+3Ng2X+V/fvy3F/3zqb9tv6/+9tqjgWbe1jrn/aX/5XH11DkqimMjfvz2P/796r//Tx9vOqFW
jyI1RgjKwfjtNT6e8ttLqCf9ua12/vbn74//9lJmuqdtlJ2oaRm/LdJ/bC6iSqvSYMMtuz72f/yB
a+nwiub0y8cun6bEybBT1C5qVT3SpVK8/4tiQj6EPGZiqHpSi3GiAEboD6rFeKlaqVW1Uz2MaZKC
2Mcz1VqYhmIzLe6O+ONhp1uKZOrx317OyKl/GUOJ60Wtqsff/5Pajuv5eS7B7jTdUm77+HO19ttr
frwl9erqYb7uR03kLaa4USPDzXhVv5WPX4TatAICjA/vvwunj5cK4/IrVM+ik+Bi62QUkiw39gHP
AvBsNQIalknyx4LQzBDJQaeT4V6hsUWCQJJugSxELbR+JklXrWZzYutrter9rDs7IuJhidtOl9+M
tQzPyIgr+UL/vpmNuxgfi5TII7SuOTUy/MJghwrCZIJCIWFv6qwfhA+Rxbbk3hQBFsYnNBz4ibr+
E0iP7Bw1YEBaYX0J0aVs1dwaGcoXsnK8lkhAhFZEU//zQs3w56gOtySfJbgO8viMRBdhfMAAN0zM
Ey2dEg03bJwqxmSgd/vBgjbFZ7FtFMRIfVAh9SfOHXz0BEfi7Z81nAh1cvcxd1WlCOUyykZ72FYO
tnxvwFr3/3udzcGn9t/rbJ/Ja/2jyrb80d8x9+Jv0haGhHQrXM8BeP6PKpvr/c11qKU59PowKDiL
9e6vKptl/w0fnLSRYLrClI5Lte8vS5yl/83yPNJ6hQlDlyKc/f9SZRMLbPefQOy2Y1quTfwvY3Ic
v38U2UTvVLiVsF9OepDe9XraPvro52LI2gPau80s/JnrBaaOwP9lO+j45hSCxG8H7d9AgcWfQb80
mMl5FDqHiWMh/rTl9biZ50pilMhTr9qVtv/UU92Z+0nc7NkkZzarr7VD1A7mBCcQ5GrY7S/8ZiGd
SRz5CIDr/4FgNsg0+PPAUOY0GIm7luHBmuHx35yCtWYabikhzhkoS1YJFil0w1Svid76kbWxfp+O
3aEqmpYk2OCbZbvFugMpD6zYgFCqPfr02LZdPnR708YKkqSIZlwP5VKOB3PtEua3p2i4RP+1dOYo
sW0Ktz5oQ3MYDOGftGB8+R8HeaFG//FV0+zibJOcUHIpz/7TJ6o0nZlcU+dH3Zv1s0mDlzBMqLFl
BFOxJGDW8Gs0mcloHERp7RNoHZDWnaItL3LMl0ajcZcb8s03dG/7P94bp/q/vDdOdNMi+YEfyXK+
/36026YlLlS62RFN4aNPnWww9fRIcWzaB7pHs9QDwzWZFeCuDkOvjdrPwLqSOiCTTD+Z7zLtLtCx
K/+P9/UvJybqGp0iOW8MSLb9J4k7Jom3NDD8H6zkWC1GDlMHg2drIINLkV9au11NWMuQcgCAN4Lh
tcxgwhV5NaJXmcU1A8r139+S/S8WVvzJC66bHAy+S2rU/3yoYIDoc+CP/QFx/LBj5qWdnRq8ImYX
kNNR/ZT618QwgwdwDPEzksrtZANcnS3E1Vndj6B5y/GWWwX4jZ4QRmRj1mkyEXoWs/5WDzAVe5/W
u5nC+wUOsbYT69lBKXZxetJe8ALlIiZ7YcSBumQeLumHc2nMxH6RhylHE/3X9K3o8n4tNW/cNUVx
sajqMidrjrZZfA6XSMdxCXdMY3EwNTIWh1rbFVjKbnXOnI48a8wXW50wzc3oAtB2VWzkEiDpeHW0
mb15WA35Iogx5PN/P7yGRUr5H+eiawvBfn73uqcb1h8HmNg2SXR12x0MrPmOkRU3M/DPVe6hvyOH
9BhXMD+SivDs0R9vMCjm84ws9T4Oc8rTMPqcVgMkAdLu7PX1z5pq/W6qOEBT92MIobwS+uqfE3/G
a+W738sqjvZRNHkcXyh2jkV929XKz34LcisEJ5mORkN8sOGeBsO6T6Tx7E0hquPG1W9azUKtJV4Q
UH3q7nsP2JuJi2jbaCK8U4s09G6kZ1GtKoS/BXN1dpv8ka+xu6VoXw5Na4vn3sqnh9C/g+DT3edt
JvZ6MiOHacDaNnV458XwY4aJDF1OnnnTBBvHwB1tE/i8L3UbDwZ8IZIcoayEQYE7LI+PljUn19Yr
k6thf5s69IpIHIMr1RQdDnuXHrnBoRTq4h0/7mitG3VyCKfGuoDO2MSXREBTdLDV3BBmRlcBhSIz
AoBO8dukNd2BWxtdfDFP57zuxQ2IjKFN042M+ntpV9qmL2sygY3cuwxhVZMjCTsgRb+9EkUpjtzY
SbbQ0cwMFhpFIRcCNq2jSxeBH0XfcNJCa7w0aUnYbWceCDj+Ct/jBa2iPKnvyElRg1Yh8qOlSLPD
Kf8Z4jIE6IrKHnNT+xITrW5m2o0iDLEHWupeuKsevcqNHqjYnUl2NS+hSKIHX+vBwMReuCr06mbW
DCI1rRJPZPz6XJllTnCgtUNgGFxsSsK3SubTjbD4Ab7WNK66dLoYKCQtCHXVg+dE8bEwa+K7yvZL
hG/00iAtJZuma9adi4IpscfT5OJwNyfu8rEWZFvZW7AtxjS+ELFI123SzYM/hLdkdv0dA2mK14Xg
MivHx3jI85Nmi+hu1EMEQ3R90HMs4nCnTsHLmvM9nD/93sdUHEVxdETZ8nWsq+m+Iyrzvm+zVy9J
znPXwlsUo/lo6ZV2F8FeVltYx5+JFuQgiwJ27CJiLRvvZKfzsQs8F50mC5uJ79GThFarzdnL5fsD
ic3naHEubtW+MI5wM854wIj9ni/qyaang4iTubXF9yN3mav36zJogod6WaSLWokfCaCeZXOquJjW
ZjherdrZq10WttGAAA9EwWQTAg8K94aRBE8guYicRuG55gKjPaqFHtunMJ3mm748I5R6d0glRTgT
mEdjOvdqAU0NtbI1fVdbGRrZGx9vMzJwPNHbKkFUhumTWoy9/1nObr6buGivGvLZfDrxuli5ABbr
NMtO81iV9146wBxAcvEUwF3nBjtftDKH92Z6rwKSALIf6HUmdSdRBK8IytwDGKrp0Nlxi8K+6VBe
wHXWvUYjgARmTzcboOT9qvwsiZSOnB9DlEQv7cRJjNZ5baX2K8EN4KmLDLS2BVyoqyw4eMb4PcX9
fl8jGnSNLzIzwUWuLNLJX2H8nC2HLBJE1QeHMj5ou/4wteivMUZt4s5Lz+SrHkd+F1sNeLqN4PUI
J6naYta3qerZl65eHPsuftLEwk4duDN2IQkI2KuGaZ9mCcGzA17YPk7EUS+jXwaXtp1Ht4orF0zj
FHYagkEJcHU/FzDMQhAlWT36D2GafWnNLtxZXHwPGXzTvO7krdDacKP5aMr0PtvTQgTTNxkv8WJV
59JV3Tsh3C59ePZHDX5w4Ek4wYsVShQ5WRVeuPVlcE3DqHs/mnD1teMMu1nYmJpIcR5WUfxmd117
r7cONkSgber6NKfSfJ44l+vmk9S18oE71S0z5+FMVjumdDk+uc4Q7Tv7TEGTDJ+UvQzdnW1tjiAu
hhE7mTWjHmtu9GaDdTdwkXCk3JBLSthtSailFc+HUALoF2a4RtKWfw7S+ckBnX+Jgoacu9ws9gne
dX0cvK2O0euEsTOkAbz2QpGd+f7uZUDqcBu4926JTz7RfWySU6LhjnQPdlowRxVy3TEU3uc+fVxL
+oh0pTnt5gx4wBhR3tLCfMTMK77pWk4WC6EIZRxnxCN0xTnuTVCJURteRlOc21AOFyvYmiJHi9z1
57yItbeZSHkPEvwASA6IW5oczKi8zR3EUiZk6d6t8mhnaSHNh4mYoP4NqT/DldF/RhiL7UW3n5Jg
2lgdakZOR+016AKJLbDYe13v0p8O5ntZPdSohRH1R5ipy7Hk3yMD1luCerGKnOVIzG44jcuNQKR3
eiadk0eAQgTHDG0pvfHFa4OimxH4QmabysK7hMs4IEMn2+J6cALLPs0NkH0dGUTxXZdIkCBWxAez
K69VahQ33fsZDljvfB8mL2kvx8Suf0ZLyb7SHfOIG+BOoKQ/2dOMR9fJbNzS8QBR2xwf8X+Kc+5a
3I4lTcnZSODUt2N9Xy/phH3uWF+Jpi4/R2742ieDfTKbGjI2CQsIcTNt7QjTPOKswwvin2pEn3vZ
gC6UUZ8c9cq5VT0012ghoheQpBqk+YlzL/Am73GIlWVZHCvE/qvWxdzhxnG8kggBj+rNa23QPJSd
dy2CUjvpVUTgFJLGdQsD5eplCbmImdiFxCf1Vc1loI+IdAcBzmg5PNjkeFfhpF1bKHYWnwyiSHtn
xehBGyvKzmM44iYhoBQWLY2ojsguz6zu0rqvDyNOy0Yrj0Vf9od+/FnbeXEdCjlsZr/+Vc7o3IeA
G3hsAzGZq6OIK3LJoF4e0sI0T9zU8q3Fl7f2BO0bJ6D6Fiauu2kaLoWdP74ZOCXXIb5QcuVgUieE
2h+NmLNpeY3Wp62UEzex5ww6mh2OAW9GlWwZQbs1SQ4IhsTejkHLvSfwPBSRzoUe2pbQQu2S9oiu
59pGft24W04TY9O2ILmcnynd53sgZ0bkukej9eS+ji3yPCZ56srOQC0j431ErWLVI7dsvD59BjxC
B0xShKsr0MMbtwjNZ+Rb8ANqMO5d8ebPoFMAeT0bHfLNaMZ7OlTF0tIDp+ghUkXCGr90k/6rhkC4
8ic3fqxJH+1Qc3/te20GnpJBhdDaAn18Dwu67ctzGvF/4OBhlOyIBhBtfHMal7GpmcUHLRwTdKZs
dl0/AmbnGwfTdQ5b7lG9DV2wy7Jjonnbvhqcq8T6fi4du1+lk+OT6AYkGtlx9kmE/r2GJPun6Tao
dPWrrNFbGyShrOssd87AU+yzR61zC8cO4L7gB8KeaBicszQwL1czjJw4jaCGqkdK9VddecaCBEh1
YZqmeTRc6i4oN52OhjnPWsTJ7hRAtGWaZNXYvRzN/+EJHMUDgkrkmdmXmgnZuQ+i4KLW1MKFV7MZ
dJdklKDQMCbplnb2Yvw9Rm+d1FOwUZ5G7Bf7cfZ+uS1IiF6fbpodUxzUHON9kad8e1Vf+STJuktu
AwXjBkYM+TNFeifn6LNeLWQh/SaY0j1g5sNO5NxrNnefwi8f9dTAeE4FZ6XhknxU+zpckCR+93Lf
wFVgKK3BsZ/C+hHewBr0ZXWvtvApiZOD4526NQ8GBzsP2h2ncb6pnCzaOhJNNKeM+ZA4YK+nBCda
gusbKTVBcTXVlmNlorEfHTHe9KG9dHpQPQX8D24bj66QAeb/KgNzw9upa1FdpJe8CMCBIFPkUVoD
+ck6lAE9CMVjmwj9MXTE2mp4g37rWbti0JmBGcGW0tSwMrrl5yORzpfugelGcZFcfwkzsAGUadqd
aEABTDPWw2EuIOGrbbe0dHSb2G4lPMKYCdIZWI5cGxme+oYi2snSgkezk/V+Nkd5Jgh4OPUM7MAQ
zSe1QGeMeftjO5xIJ5JkBG0NjjO3zMn5GYlmIn/54LgVEdOV/YCHtD+5/IiwUeH7nMlXybLSoyFa
x2c3DGoM8xX2gRm/W2R/0nS4v6mr5yQYDscxJ0cij2S67YKMKJP0U10439BLBWctrQ+6Fzu8WnTp
C2T/8xQ86EN88+boVkMkARvyzAhvMZrfxoi3OglMaGlG4BM0iUvLXUDag7aKp/FLleLAJKn7jaDh
lZh1cx3H0bOTM/WqzaPJGA3PmLWmfRvxE/S+E4j71Z3dwyD7Fy0nua6fSU5w5o2Tw+IInsOSCMK+
jYt9PmrMACXI9wEqH9aVQ2y1DwxO3iAyFMfUGvZTsWt0mOZldTAEjuD0aNThPQ1qf9/CItENUv7E
ElXsD2Dx0im4aNZ0HFx4JMgT9Eb/WnSPjPP9rQ/XcDWPjGpE7YpjbPrG2u7HQ2+BIEp7TRxSh99U
JaIzomoiF2T309Lcbkfz7uuYoCJGiP5mFE57RKo2+ozQAQU7R0ptZOMCQ6GmdHKXy6VaZPbGwWhw
ELH3s5n5nDGghMp0jkK2+paE1AcHDOOqJd/DKEgL1PJSriXxikNPTEViakAZYxIFHe1Rw1BBjljv
whtKAZsAq6+W8k4m11UiX3XD07a+I6EYNyOgJJi/Kxs036qIMM1z61xHC/ivyMQvn0NdDvB55sWU
qQkGAm1SfU0+m3GZ3QOygDSPhn+3VJBzACU/uHDccRlCeod69E5qOKrBy1QHMyt+DfTtoTrZeJtH
z34NHPPmVfaxiFqPCqgjEFOFFvOr0HxxvBJicJSeopIpsAUpeR16wGgNUCxNVboPCXBw2Oz1lwjn
EwAT66ql/mtd9XBt6uorac/4CZxq3jeDHa1RkEOdDMHSw517ZNKenC0X/45MTQpmrhnetNTbtJFR
31rwp7um1V57Lj851oVzPPVyW5bcvqRf1uSxmODiaz88tKkGnFl/9OZbV0bFvnHL8iHCnWhDpco6
jBSW47pMyh2YgwKCUuFnlz4tYdl2L1i59Ava5pJk6xZael5xEI2/RIllbaUbO60rGDt6f/Ts9ktO
4Wg1yOaEAjXEkiK4ftn6HQAN9z6kQA3w617Gx94CYVvqUOznwLXOcerRrNSBOzCW2gOcfNBnoi6B
chG5QCaAFKFYpb1n74hmbrfp80BR+aBF2KmoUhMNWUVPrpVstNmXF741suJt6klo33GtJJSUY3Be
WBGds5Xw6z+6Y1IBwyd8Ud03As148SbbPDJQuBRJQPJKw7tPrfhBOoP/UsT5riinVwJ6BzI/QAbo
E0BqGdbFekYvuhFD8iA0sjrzEUWGIFtclDPx9QOcvsbHpMc5vSJj8A5n/S3R4LeGMY8nE2PaSPd9
pkXVYWgqY+3naEupTQxtAs6rmIdNUI7mSTEmHFA8O9+dX5SeCRYpvDK1+q6Vaghvj9ryC1hSMGj6
M1CinZYMFvFRDV1cRVgIS+aUJciHtPom5/RbTIEC+7eP06w3bHlS2znQzjEEQPKhkVBwlQ/FgyUW
5cF/fNhfuqQfzx5AtREHFT5JA49LOaDYBW+QVN26IUrP2YJ/2WVTnhz6KvMO9fKERR40o9rgbgIK
xqvTjRLsqEUf07CcfoTMwU3I6QzWLn7aRcdUg7vl3HUl3Zou6h9yv8TIFctTngESSsvs65RB69bM
RnLa49Ulh6/JvI6Zpob3K1nic5xw2AX4pB79KstXSJaynRiCB3dRX2ZPkdu/1LoEtL0I4fSlzTsG
Hsg5gOeTmDcmecqD+9TVtFW8Xr7pY1Y8e/5UPM/ugn2Dk94PR0R+JJfiyL2FUwThxyXkIAFgE8Af
59CkWI5C/RC0WskX11HJmPLjbPkIiOY2M1baqGUnidKX4qr1NHLhKssEZ/n8gy/b5ZKt4WYblvgk
I0ZwWU6fjKH1bkM4m/vUc0omisDtZ+7GdVMwA5ysTV9IyroYdKnYBcWdHTdXWRQERXb53uNM3mh6
7vEson5hLBBk1mwNOSefHHxVZz+n2OBHTb5p6JddkjS/maLQXktPDjvgAfKYtkH/4BFrvLQf2u9j
Aqwcf10/t9aT64bFnp9AfvDDMH8tcv+c57H2tfOp3oGy629jFqY3btFMlLx+WzIY/xqU1Hg6CHbu
aH3ug/ABlaz7MwuHTU8qgcE15i71zf6SByCoa306VFbjfMtyUzL1AtDr6hTSyWp/hFFAZbCjyMuE
Gpx00CRHQxvMjZtZ86HzSTnFDAkJEI0L95YW7DSFyaIcYD9W454SBz33vImRk3XOLagCENJpIYCg
dNrFrbVgMzVkhTLZ/2UiCmNC6RydCs964OZ3iejFM8U2pHXowNLMm842M7jJLMKnusVmt2yB8sWR
krXurcWAsYLuT6qi1RFCOeXPIXOEddwxCw5qrNSx7Iu9pbcgmKd40zEyfxiD6xTb7jWuC+5DGnm3
spmO9pd8bNsbaUtiHEGL27pxLk1Ah64nrOMQg8Wsy969DnV2BZUSXWCjp7QHxzPdyeLINfPai7h7
MDLna0JuEBkS2aag4nsf68TtGiE3KTHKVeV0j13DzbgJdLkZ5fyjqbL+YPkYPDWKq0icwxztEA1c
zIu7uA4gWY9Rc4X1PmziAW21RkzJkEz1oeumz2HYMkQfanFTZSlvYVmVo/Mo9K+VCa8mLwpuYa38
5JRJCbomNAkunG2qGFieDRjz/ljT9Qzm12iq8oMxDU98W9PRybGdRkk/73KjI79PEsbmYRXYJ4E+
7wQnGJeIlPQ9YhwSqsNNwfNDs37zWjcl/ZVAlUnvzn3aXihz2kQvf3a77C4HT/IQziCvcydorxqx
UZnFLa0emnFvT58nb7h5uadfgoQgPA7vaYryT+TsDufecc6xETu3fBreglwryJfxL25IGLA5OESd
jrRsksm580qyZRbnZjIHzd1MaTtw6dhYQxft5qIKz23UPc5OQiXd/lGZ0HZskpSGQGOwHRNy1cB2
ZKbeUpnUJOPjbNsNprt3HAhZ49B+14cpPCPNiDZNPxaH/lDUi3O2GLtrWBEOmsKy2WrzFbClvTch
2eKDLsmlXyoHTZY5G78lkNUL4Pu7Q37sk56wGVmJw5RwOCzLukWZdD/XLyQJZLbf3k1Gj76oT56C
0Yhu8VQa5wQ8hINyZouSx0YwWRbYZ9fCYxbpGYZz0BYK+sTEM6SgN3Sdvp8bpv+Uiss3rvaMwvWY
yKw4/wJya4qiU4fV5uZo9JoZJBGyqtc+ULeAkRC+4PE+bLgcmnWrXeJa40WN4H6wKQaM9XyVli8O
XUM2HBjWiLS4kfNi5vgxsHXO4Ei6c1d4LxDtSbYzap849tx8wTu34cLDH5WtvRC1vJ6OSmycMSv+
7E381GSIkBnbPWJD7j71k/6pa7nDuvmc70MgqlSyLbEv6zkkrQfcekh/HkHW9CBix9wX6AzXg673
N2chAEEr8OPWusxB6R69sXi1RBxeSP+F0pIbHv5Y38TV2QSchFryIHmJTSTHGThn7O91HDhzsO5H
9xAx/z9DNCDW0Jucc8GY0W8pHCUAWvbMcKurjbTnNIZUTe0CQ2zovOqZBevDMF9pVWgUz4uq2Y3L
0ELUNHwN2VBfMjj7DEkSrDdh9h9bbPjcHbSWpklC4cQXZHguk9NFPFxaSb+3oukiGFBczGUB62Mz
1UFHThgjwlKXpPbQloIqRLO5jMTzkJHTAHk+2mjVmUpqdibZQqybQfuV+hXBMJ1fPpuW7O+0JNnb
8rNuT/Zzo9UOPnsqXkPyOdL79opLvr7YnX+A0gk8d459zK/cADzmie1U2reqmunnSegCPoWzc5Za
2TkMUny9NRyxSlT5edQMJoiEDGoxQ75Qt8wN0IVu3MAO/unEVbpTSCxHTyVJzK/YfOgciBi5q5s0
2crhxk651WBVAdKiBBu8T8li5TRcMHiDI5QcugIEREG67QOKfm6Mh8fQgv4YLyC9ofLrQ9k1eL57
OIIFWgo4idxfZsMPyLNqy+EW2lLs4pRGfJ+3L4YZDYd88OOJjjYtpjQ3h2sQLcCEDtW2e1dXdXPX
Lgt12Un5BaNDSQ7ueEfTkrF61cr85i5tamsUzdUeiUizw4OMucLHOaKeCTjIXbisuZH2MwFSRdzk
4ByGVNAb9fpNX6fs8/OrU/TNxYrTvWQYe4aJayNchG4ZxhkzhTCky7qYVT2CC+uU26Sl61vN8mPu
3IFzHdoxJsJJvyaQ1r0GWrQ3EC5U6Wl/4LoHwRHzIMXYrNmT2P01BPTFDDnzntCQX/O21j/7JlyF
cHBywiLFfdcw8c+yDtQOB5IotCrfW3WhAYBLvwzCCDfJ4J3L3M6Xrrn76uE/Y7x/cnUIYnUrKNiN
0zmwUcuFsQtl35TfCTqq96j7hq0WGueQvtHnUQ82s9M6q5oh6U2UgX+1xjhgONyDVKW63TPUE24h
viVDhSkuo3vAIDQHNcfYVqvpbRpUdva9adgAIxvvOc69vRe264Gx62VMqSf0mXESoq7uKr24o0S/
TRKjJJtD/2kHHeD8vDj4XjM9Q/s5U1p4jkozOoCjzlbqfFBnBmnhe4shx7ZsyakxyB4/poAQ15zc
nPFN8mLVSDsl5Yx9k1v1Azkdmyk0fFgfEwFOlMroQ4GnJOBUcN9Y0YyvL0EsnmmA65sUk8m2Z+62
o7LFtI9257oDYUw2lnWsCioV8Tgnq74uRrAq9k+tmdmVpoTQzS3xvx2jVkjYM2E9XITNgq5SJBnT
2WP7fUCWcs3qRt9PfVVsSJ0mby82NCA+rn3F8fcaFkX7nOuedQV8+JpUDw79/ycnsaNnrxZUqPNI
7MPYQyawaGItJVVFvPGXPNZE1nT6UKWqTSSWyKyiyONe13JLiGLvaFoeadPJ4n5Rizwf3kSdpJsR
CYblIQLv3JLOvZ7qf19NaGsfh+lKsbk4qYXitoMqxWmgVPFKIF+0FMD5yROiJ01M9zbFZMolLg6U
93UyhAjurM3YRqKQHpXDU+kt1cKTEZJWvNKirfRjY3Y/koXBGCsLi/LWK1moWhNJ4XANd95idxFx
94vn4X1VCUqVf7NyuRqFjU0KEKbIk1jE8fOyUJsfC9sNo22V0KtVPlH1AuoF319q8Y6qtcUdPrtB
cciYgOFzS1IfxMLwqh5M1D71AoniGai38McLJiXiLMSMr8r+WTgDX4Ryc79vL/5xaCJEHSLK2OS9
CYkxBc+kHLb07v4i539s+qHGQBXOtNr1sV8d/j/2fWx+PM9UvouPVwb0h1lM5h1De77A8ONbVNua
Vi4mvCY4cfLrNC4jDCsWrpV0CElrb+0MQYaX7IdBepQOn9QTNAL5jKY8ju5YNmdl9FWv6845Z4da
9RWqbOH8qzURymarx+139WS1Sy2UcVitNZ5s8K4Wx4+XU/vfX7MYKfxZJfo5FXdBBQ/l8xKBodbU
Qj3QRczA0wSUTVQ+eTQ/j+S4U8HtnfQdpqCICIyLVkZgpkf1NYfqdPv4Wol765cflfoljYv3Sy36
Zc1yJrBMYLm2WjCMp6rMx5NBeZ6iHpsfC7UvC2dmhhpV86T1S0KosmKrPoiSJ6vF5NbkYib1iFxE
5i8EeCF1Qi9ABAw4QBP156JrCmElJ/XOdYjamiLKfZ4+wfdw96YHSySRz9iM6xXt5n0M3Z9btLMj
++lHFoUvIs8fzYVHPYzbiVb+itK5tpoD4IoNmO7RNc4SoiIoGrJ0meGtaB0CETPuMiOWO2NKfkiP
+Q6N8Ben4B9m7dJZ5Det5cWbnMxjnzcWqYxhsG9M82otXElUYNckqFAf2eOrUdl3rREHl8DCPzkv
xebIv/iJE0KGixDjrtyp+UYtjl45jVHSj49J6fPN8IJoMmBItdO29an+Q6WlutluMRdmiFoSkjkd
8+pbcEfN7jouveGuBRTtxPCrvbNFVA+4pXPfVvRIuwnuRPdmpfU9FbN9578IPRCbcJLfS/utdYh2
LVoPT1nynav1hiYgnyeI9rEm0WtV0/cZlgRJi3zdNGbl5MlVUNovxuB+1XSCIjMoXW77Xbb0WSbP
xXUl6BeAQJzX2UQHJzSYLHAbjzA6hzZZbVFHmJXm4yGlBnQN/OhLFcHoG0Dnr4QxHgvEFjGdmz5j
bun795GknxhMDOVzYjTckoxjb2OmVremm0NBBqLBbqCAarVEzaNHmZm6gdDqU/mUgjASJkeuYSYG
HaA/Yo2FHglLCc5cSv/cE58LZw9nJFyZGUN8gHW7pvcfIMDnhIptiyxZWx4MX8m4ZtOC22NOmzY4
ohh+0QgkW9Qyxd5HbENGQdXRsaIqaRjR1avNp6k1vLXvtN0abcQjJaorn71ZIPIoiiPmVW7E0as9
sYrtmcwJJ3/l1/lLtKB4qJPGDQ1uBvhHK+DkEtDL/Nmih2GGoOyjJdNP/8YEouEna4h6w7kdbxgf
ApWjwDXu/LZ8m1oyVMsi+haVwwTITt+gkPS3s+2SIpuJx8m1f/jAyAn/KxONXPiWY9zVurH1jWyi
iZLBNx+tg4XIa62j3NnpWpXs2rAdX4y0MzC1aRNu+srY52Gub+qq6A9xMHprK2yt5xE2PgbE/8Pd
mfRGzqxX+q8Y3tMIkkEy2IA3SeasMTVWbYgaOY/B+df3Q10Y7WsDbvS2N8L9bpVUUooZw3nPOU91
Xf0EN0BZOq9rZepnpuqHdbs2fP1fNNQR8J/Mm6gWg13I8fe6Xb9ZRC/ugT7Sapvl1MlTUY7gbXnn
2Jm9V2NIWibo9FkyV8TQ6USvM+7is88lkar0ijeonQK3dR04rbW06GzixCmb6llSLPuSJE1YdxkV
v0vEiUfw2Ph4/PC14FeyGaOhTOjxdZ6X7AEY2xsbxfj69aGfL/OsxQuY6DTiK2Wt/buFdMMdC/Sy
JzvUfkHQOVv/FClZdyud0qfUNhTB4IPdRBZrVeGfPG/d3iYGZPXEuyTSvqsZzKrRGa/t6jAjgCsH
K/5m97Z3m830sBTr+ERQ5KWtul/kOn3+aEGrXuzq0ZX0MU3CpK2eTkhWjQ6zTW2CbCzB15Z+d6yl
BtnGzW6sq/6K8fsH550c5kmPgonRguOinKjcey+bDBp4RW1SpGeegukVo0cPUpVGOlPRrjU1HAsL
cd+C/7l3rEXSjYBdccbXcHCNxeWdnMHTbqg0rRsvSOPEvJOmfG7HkemSG8975Cp48caHPY/uvd2r
uxnf1Wld2zQsy2QOSUo0YZf2m1u9TACV93+WwnrBWZG89MjzSdSXb+50XVbYDA4lqYmTf5TmMt1F
/tLcZ4Z5+3LdtB2qZFqLS7x2p9Hln/+fncXmlhj4J/+9wnXl2Q5pDtMV1n+NWqyjlflUozen3IRD
Mo1bEVgZGTs8g28K0+IL5Xhd2K3LwdnMHbPbp/+Xb8H6b2kPQs0sqMJ0TJpdhL1Zn/9TqMGPkn4g
89ScSgO7UzRYjx7ordCYgL+xkX0rLM7nGAKaA/WpyYOEFehbJaUqDYw/3dolzriYUmbMpmI0y0dY
wa89w+Uz11XxsLlAv9So//mFszbD9X954ZQnBOkJfPgS1/s/f9ekGQo7q2deOL93Kas21TkeowfT
posD84I8OiNVIfNonkd3SY5cm/JvKxlZCeAMqmikpf9j3jemSgC9ifcaMQfxx/mDQcWRrF8cgVFj
nnTtEDsGyPmP0NOv+X/Ff+qnf3yj/1IN5VNNQYn+93/dcjz/7fv3YVu5yqeQmDKbf/7+F52RmTEp
X87iiqO7NOow7TU/hNMxZFvEGVdGFWB5GuGDeJ+jm7I8yPsMbPG+tmq5x9t/N6mfTp51p9VVn/6m
gLRZ84133lM2N81xhtwb6DJxjn0mH2RPmfbXL+H/V5KZZbtb1Ol/SG4hnib/Evzo6oJmxn/Ob319
6n/kt5x/kw7FFdCDHQ+Fc0uATH90/+//aihJ35HpInKY0t1wZyQ1/qMlyf03koBMBWmPty0+jc/6
D6SZ/W/8VdY+i1OnMBHO/1/yW7ZpbdGY//zuYE5g2bbvORtaTdie/c9Pl5dT9tsVOjulcESO7ty8
OYqjm6CZtmqs4TmzveQ5ziZmc2ZxFD3HObsR9o0nmgJ/ujAvDkPSfKrcW2O0RFm0VR3S1ajupgWZ
YFql8zRGGBWa8ckdYmZ2VfaCEwk7bzqVd3qTfu3u3qc6Ok/F+j0aqmrDaOI66avmSq9rvoszjdEv
Nb3n1l+B1ztM+DxKA/MYFBnUL/umMO4fesu0rk6d+lcOsMPBpPMptJIW4XFmzFcvev7V+8Z9okwg
LqVbXGXlFqd1jsptmj59iq4LsWPO31LQT0aLQ7jp2MSobKg/lsXawB4evrpiC3fGwxuttswWDDaB
oV/7N4iXw67eVONGNe7OFWbyhmoWUk2Pj3hFnp3rh2V9XqJEnkfV/oBaV9Exmh9hRhSHMnXUXeau
ybEbDDxd+6buzQfbTj98zD57AGJhu0Kh8Zn4q3y56ohTBi/Wu+i7sGhwa2b++lq7pU2z69iFriv/
GJjY65p/TuiVyeXaegTJ5mnXUnLJzOVUrdMNn5xPnebL5Flsn7I8VMLUB0NqfJb1XaYH/11cs2cB
FukpHubPaCqnQznTC7SU1Pct3VCf/GMOqvSgJ9wr/lZBzWL6JOfx9hWrKIdshgtbJEefH8Fy7wyF
z7PJ231fcwpEuSsxbSvroj3klkF22TvQ0BDXIYEY1SU72Zo1BRy/eR+1J0qa5QlaMWMAH6x2VNuv
G/eH4kVN6UWiH5VVWgH4pIbT2chZz7HmY2P1kEL55Rx6P2HwtmxsYdGdi7k1KH6lmakql4IGOw7V
fY5VBVRbcjVRoWstfjYGg8klbu1nQbvGGNnnr0yIM/hczvmiQRGlnIOEG19si1Gd4ooRciA0DkaU
+cfeJX2RwdV+YnCnGDeDw6Bb6Xtni/yu2T4wY72CHk9PSYULUOTAZnGn4Z23L2WEiOL5N1Z2616l
s3VPFrMMdYGHIpXZS542h5Qn66Kihc7PbLkw98i2IyC9VMp9nu2Fk3VS8Z+a4WkHmY/oQMU9XaTR
Pm5pDG6+xoExdtLS8MBgjjT2SixFRp3CFKFKPuzr5b1a6C4declRxej1zaLtd0rCKYvoT7JKm3a1
xR0P3tCAT6X0+3Waq+E6d8lPO+qLc9dys3PcPqhUVoS1wJCmWuO4el13WtbblPbXFhvOkydKqlHM
7cdfLCxANtOp2WjXsJcKovP2sDYRJxtgHzLUZgMVfswVWm3+IRBnn/zawm+eX9KIe7IVq/fEiOor
Mgse2k2AdOP6s6zNo9dpvLKswPe8dz6cPsahpk3vYBbr8zpby1l4QAO6NLtiTkgONg6ofVLVmGgG
BIChZ2qZUUm6G8TIuHYpVBgVOW80yTLR1Q0JRHJXDzY8jvuMK1TWVd+lbNuwVnWGIznQ85vhF/te
psN9bWXmbumYv4Pi2BvC7hGQUq7S/vpezVXz6IFrhxUlmIvMWMpW/1P5zPbWyqMV2ym/mTSc1a6M
Dq0y6m8plt9FeIeB5u77uOyrB9ef5xvjljIovCa585aVtl2FxMzY3gvcDQUmjXJ47L3OeqZA9tEi
rPioICcDEIAkVkPfVrE7PrS01uGy937Cpt+3tXOOm+w9nuIVnaRRe/BaY5adkQScHaU76Xn0Nhtc
6THJ6lJiaskmFVpGdsoa8EJZPb1kkfVYF84B+thw7wqX5FTR1Xv2ofrOxdJZLcOHWFj5zT/CS6zH
hqd/n4hUPOhNlam26pV4Hodj7K8WGBESgOkoMZRrK5Ct9yNOI//djpboQXbmpcuxBc1NhIU9Y4g1
ZeV855aGdViINx9cLhVkeeanNVH198yZ5CP9bW8Ema5l5w5vtbfXViTtnekpXFtglXAn/M1Sf8D3
ag0AxmqGdxVyCj7J9FTmcrm2Kv8sUpL8xBuvKkpCWgIA9S2/mpHC+MRSb5lhfJbecAUtk8GCQrHJ
rQkaSDJYgUVSYF+WWFJYvLsHK4EMtBAnJnfwfcWEtbj8zZF7zGHoWp8TYeUHcbzQ8p/26cnniQ/7
yO+wdCBe27/B+/nvbdw6p1XEaB1FEww0CLxkS24F05LeZpG3RzBcx83ZcV8mdljOdhSajT9epbaS
E0OUzyhx2mCi15hbfDIGo1pLrMNGdhyjBq8i0vzRTayTXp36dSgGO6h0OR+/sljKHk/C9LyD13k9
3kdHwItnJEsoRh0VKMW9h2/iDChkClUCFKBbqpiYGso+svV3yxQhkXPrbQJsdkkz84l5Shx00nVu
kmeIIvODW5uoe5GJlcuxnCM7dRNa+OpAB1p/rWX5gY/OfF9gJI6V/74U042D0Y8VQQGaNREVmeu3
ePSxx/Zi0Hdra4DjUj8SuUyX2pg+G30xTLrSXdqYA/0VTZTm9R8bibdkZ+Iv7IqZR6NSS3Ngp9kT
CeNYnAEYjsPNbPaJ1CUBq6IjNPHDaoXznHOdPheitWnat9ND1rJTJ5AIdlJX6tT1g2C8lNSvdZrR
SKTY1gers3dljd2isHV97RgIU1VLEfSQLxcRFerE231XRdMvt7hRuEQClQn2sTdxanVtbt7yIoZ3
NvpXu6WucKOsaAdohgfrfZDihulk1g3MRzO9dAuVKw12it1A2fU4gw03E1fvHN3oZ+1HaNNRdFdD
7QiSnGiCZlJ/R8vjxW2xuGQNcpVXFH/ateVUgB+X5NBzW/Jkk5mbb7EYXnptOK+d2cNvdwVsx5aq
/D4+GqTb78rse2ETpFf98rsTTo2OFiFPMofaggf385oOu16TDgZqENOuIephN6oC9ZGO+jGPy+8U
WiCyCsCQU6wCN7fEQ1rw7NdNVxEXncWB3zRYz/ib8mNMBm1Nj7bdG/F5WjMzWNXmqFLD4+hipVAZ
N/8FW0Q0ReTnOkeGUsFn60YruXOd+s9A+OtQz+bBTShv1lJWZz2p7gnbwQcomc2Q+dJ7Rv1Ct6RF
tJShh0uY4YaobB5E2+bhlA/V59juh5mlzVifTCf/5WUcO6QFY1A23r3iXBgS++mOyYqa6PnfKudG
2nR6xLHzw5HJQGX6iXG7DoSZ6ecNLIGPyLuqojhgATbvRLzrAWhfi3H5azt2ctdHMQJWvLIpeKkd
+KQ+mf+W+bVHHxnSaNlXZgNLr8v6p5Kj1iwnNPVseOLMWt6VvIrMwXEmSBkXp4S2y4Cqso2+GptU
dLvvJfiUrf9SnMraWQPLy50dE0zKxpmcjFuvvCzqGHb88ib1kB5tK3r1jC49MdJKj042PRKU50DQ
rZifBzTnnvc8Ywe6qo3XDOUrUt0nFel8hbAZs/axkdXejieArGmL2I0xM6tPIpdR6JuLuDjWhamh
+dBmLkSLaVjDrsNXFbnjfCtl855If5cPTnNWY8ne2ay33Kx2Ik2W+xpw7hzP81ONr3+wU/OsZ2mf
jdmHBgX61QY6jkxZayATuQCVVP2uKrbcyLDTu7xaqJBbmnqX9J586NU4sNu565FbF638BgibNjFw
DKu1DrJtR9EEzEoiN+evwxDfLxorFfhj37zodGi2W4D1iIMkiKbVv/NytLOhaNJjZzUv3hzFNOCn
2aFNimeGsdk9f34pIGrDsyV+Te1QSa848S5zGgEYyAWj73Yom7yJntyENF3kQp1o+sy/iqn8jv6D
wcGoirt2yFoGE4QBPCPN75wJCjF3or3vLQ09Me2y92nGOA0z2Sx3JPHSxvxTc+G8dDZJPRdUwV6w
W+6pM9zDjagnWIBUdnQet6ftD9NRJXxbzW4tm4WhmbHH5V0ibRu8d1mO4Tf15zr2qXYYmwF2aeYf
BocettRqoY2u/tmwOfgOKWdqo7MDlZZwFUueyhYj0pFZ8YkQ9X0F3jXgK+vQFCNDB6Ib9fAd4wyP
HfeAneuIfSbnv55qVKgR18Oiz39JS/CGtBtQAQ0RyywHZlBJyDWxBuY7rXRhABDvQrZ7ZjkYQQt/
PFvxkgWp7q0HAuSgS7B9RVQYWDwCCRGDIs4+s1zFqKGKIcW2DPCr2+viPcN5/qhXy0GsV925b/MA
Qi4k6HqaTm5nytCy4gefXPWr2VSffscJuB59kKlwASxMBGG0zMlVzvMLQQjAOT3sjM15yeWKnW7m
wiKKLa8ypCT28wXHM1wLx3Mx7Pjk3byXhkwvQxBK5Zp8KNnA3Y7TdNQdPcMYj0W2fPhZaz7gOsLB
qzcSz/ZYdpTBmFvCsMzz+2ZpPtLEd3n8cNqpyk6xXyzfdAkIadwi9FkduQelGYNPa8QvNM0/B6Du
OzoJ0jAfVn0YlYsMbIBsm2DztdSAHwo3iy9yzq+05rZns3V+m6ob9zP+7ACiC7HbtDDAaUa0K7ca
xPZYk9HU4deFO1VLjlOqfFmWnFd8NP+i01s4GZJsn8Tjr8Vp+HUXxBlaiemOy2eQaELzftmq07Ap
bSTlONiWtNRPixEfutYTYZNXDAwxx4d1UtoHaiYAIHbqpHVTnaTpJ2Hq4YrPG4uDHRSX3Ezre5hh
F9fjtCJT5gwmycgEHOuv1J6DSLT1nsgt5OqoJ+qM1ZfBHeBAc9ezbh8iSUDBWX7p9dxz7zytevbv
mzHHd1tV/n0bGedmzvWpm0GMf4U3mX25/A4XdG2i8SFaR0F5JCYwa43u52j8zs2VvwDS8rKq/kN5
o3tuLKd/6uonomlHdvH+MWI/OkqknLDFIZYgWh2hsYCq9e/Widhpz+yDFqm+OIguN0PBpCZM9fpH
ZasZzu1MDhc0RZUt6q6wDPPVJcBxl2J2J03YwJ/lbsruUd0Scp22Y/WPlMjW5HaAxLkqD31V6nNX
PWCwlHeMCItzWkW6DbyKEaDp4R3XiPZ7YIIu1XsUooEOTo+GLEgVa/hAi1OZD6JvDtSMhD0YlHfm
r8dBNPkhzjCbmzanHbqVSWOud6tfHnF05Q/cCPojyXImaEUs9ipd4YWSGA9c2yK3v22Bc2cJpgPZ
m9v1812DF3hc8tO6dE9L2S94z+A1ZZF+JfFdarsPvMR37rl3HLO+Uk/9LG5YRTc95x0rFPxLV7kU
F0Q1ZyKYdgSlC3xteftRg4g2I5T1gXrgNnKGfa0n1pfOGk8e18ySBOPZWNWzWWrzqVbfR00OX0z1
U2PiltcUzxBAc0KD7eBMGjfoBnmVa2WcFsysVGW48yFvEKk8CQ/cnNLzYt5jyEvu03z6LHpDv9PD
imBQ/ewNI32RRfoZZZuHL0q+f+1YGW63CHAoybiWYMZqvI0IMYCLupckZ32xO5uyGYzDCege2I+t
dWZZ4cj+DAO8eE9sOwkXjzYfItz0u/R4ZstjmY7W4ySgANU6io81D3nPUBb4gFvrEz1RlI7gH+Ai
IsBs8VCzVz9Y2087GzaO00pS/JBNNC8lXnsGV+vNnPfiyVxOU8Q8T8Yc59rMQmsy47/u6i1PzHZP
gqqZ28wR0FpupTM03zKEeNVnaEc2CD41F2hTsr46VfY3k524dxJn75RYMqmJsiBX0MDrz9gxey2S
B3fPpFed2xmWrZsFDOGPuOKNs05XGMSzXREj9/tDPLfePWZp49Sq4aVmTHJcuxzJv+xO5P2r45j4
ESJiBg0Hzux9MTnWscFgs4uXeQHDKeXPYcSNJs+NM+lPU/s7aaJq7ljJHxm0J6ciizjig49VteHf
i/q3mntIcu0SdLontS78b4nBq6XQZwIOezEx4rV70gx0xZqDecI3/sTJZnpqvyu51ofJ7tqwwwUj
o6i+K0vDuSVJEmZafCRjb3+Pjc8oMoZraju0GrjRGdJTfM1UceGHmR5dLZkwW91RZkqcipR1nl3c
CA3DQIwpxbOROaTBSHg8TOZmnCQmlGNDf6mG9ugTAmDVbOB7RTyz9SbW2pO+OWmHmKmoOcyYl+3X
DEZpLSsWC1G96/x5JrOGlOL+suyEYKWB6V9K/J3D9Irb2HuU05nSEOfOZ1+2zCk6OXouA+0uXG18
We1W1yDzXs7ZvlQqOiKcb/XEHv9IVjA1hyEEfR4XIq3Uxikln76rhiU+VHmkgmacop3VQ05ymtEE
W4ZiMeKIY5jtlUcjpUUXQb/fj7FRHtquyw9kw/yjx1t9pRMCESh5qo3lVtvcxgtXPgzzML7T9rhi
aaCuXqpfI6XJL3lm+i+NRCGY0SaUfJqYoNK6Q+YMyTk76NI9G2RjA0NF7UtCN5XB4e5+ivMPOmz0
heUSkDE6wzP6SFDPdb6f1rk8w8ppkfVjylsXm5T+FBoMCC6LSVzZYKa6S9sSS6j1zUI1J4To7geY
Th+u15xU3r23zq9xpJEJhUOFlMn9dYkCIVkif6iYk3My+2fPzdtL3bQPGPs42OqqeM7m+sVlXn/k
9DWfi0U+cNSJzzH49ZOfYABISHARNzKoH64tFNfWcrEJ4ZEYBvNCGLpDC+4AmI1MxQyCpMqrOB+x
V2QWswiyIj/HBhTO1BjsOYv5NJc0ySmj+qEMHIVrHh8hxV7YcTDuGizJX9XR/UwHSgH6mdBfcXY3
WnPsTccs9h480erL2AXzIOydzpCN8+JmMJe3c3++mNsH8XumoVeX+XL6aqDtU+dFIKEcSPZ/N9ot
+V2zTA5g4zncQ4/sUFwN/tIX3VYNyWkplQi6FiSTHsUjJxD78NX67GnZBgq7aYBxrT45ZOLcnu3L
0+QsQctYlIb4nPzdgRIcTtVzougG8xdko3T/hcke4ni6zFi6FC8b2m0HKJAcLNcKfBiOgWdJPogY
l7cgC6EHFzPb2j7LaEsgFnRvGvil91/f5xfOE4YCd+yiLwJh8/r79Zs31PfAOM1ghv1ajGo+caRm
ca3puzNTpw7htCXBr69g2VdFdrZgHyoXmtXaVdMjwgfMQjvIxOK8tIiD05TrfYm5p6GH1xnzj7or
fjc16ONMx3flZmyrUq6OtlP89ephJcY8aK7FCt98V/VhQjKV6IZ3nOb2F/EtdlEDqSonbOB/W6PP
ZKuttlZPnmqMLI7haaLUfIi3IvI4WWC9bvZJYSgSUbQehHJrF//6gORLkIP5S2j4y3ihWSo/RsN4
l28F4MtsTfs6mX72iU+VtpW/4HU2A457ekeom7kE0R4pVBBX8ByLeORGyNj+MFX5rVrwkblp5YQ6
BaVGKzfqIHgxnvfLWpZ3W8MaCJTA3uKP1bLPuWTtZiuf9nQw1Aej8n/iTPldy/XYN97rmhV/ImEc
RD3GDG8YZLBL0g7ln5etjdy04+RgJeI9Et6IRQ9n2zIu3x0yHjtS5JwCi6OejSc9bxDqZqKpGsdW
kJTGZRHzAA161shu/CLa6k3YsJ0GIUDRu0CH1fxEVTlbYO3cf9WpuxJ6M0Tzaz1RomdmzXpEn+Dh
ieP3UY7WW7325taXcXJYBM5eS3I6JiJ7WJvlzS9gjn3NSFZdd1e72v6thzszXWhBgwL5TdU9PVac
PhxP4xE3ndfEmC0cSJ5NdfXybk2zuxdpb+xmLLmMMeJjbkys2UMsPxcXO7mJ98OMZGhvhlgUq0UE
DeMT7jKuwqHk9zwEzRaynYnu1HD4WnT6ze74j2Z03XQHrpq3fzyXFib4BZ0RN5z7JtPxvlu819L/
7fTvXZrcjCWJduvQ/iAHNqFc+CSXKvdRlYLS/CH/OwvqZ3yMy65hsAr7+P4sqbZktLF5/Vy6cCOM
X7W0T03lWReDT06sahMct6qwqve2zTiw8XaeJh5K0CxoiAcX6LD7i2OK79p7X2szTA15NxXyhuL4
j5p3A7eEsprvIoUzW1XXMecA7L7M+mmNaRDyTZYCj8IK5IZPEucf+pdKHkrTHfZGdCc0zvlx2C7V
FvlN/SI992JMyDLLeGvUsPlSMcNhLo/QgtxhCIWJJ5Mw6ltOx21kqDewNTQaJOZ+srP85Gyu7JnO
89O0GkE5k/xr7a2KcbiUicVL7FZYBfXARGjgxLuikLUt5j8UbYbMgduneod5ouc62JoL6Zqlflb5
bAYWkyRwn1bph1xYxQ5+erLGMdrdBotO41tutagRlUkGQecPEqviyha+pC8x8hPHF1InPttObE9w
Ee2R0TE0wU3SEET4sdEtUKL1MP/ONhd1dWqSPlSYp1l/6DbCCBo2i12eu1Weks7xjzEXIuAw08le
MCInsTzhSaWAeMPxiExehpYGMwfX/Mkz7CCmNoSMXHUapy2P37Zck2z/N7Qj8qLxypm5tDCQeUhf
6AOB4WZcKn3/PnW9Tw7EBM6IcisWjMvQEJnczY55iruYGgwTtHgRkZhz+XwzA/rjLDHvjUhkJEKG
eK/pp+OkNMkLkPkSYoS4GyOiRZwn0fBIhMV2fVm3xquy5Vg9UzC0c+cZy5UPREct7832aVGsxUW1
/Ha08cwJYUBhjh4F68//gRw029ouN0hQ5qinViTX2Ur4+aJa77rNMU6HJBBRXDRxZHMgJg0TjnRB
sdaBcl4t7oXFeKmZUG/fLR6bOUjilbd2VRJd5oKK+6rc1UP8IARfwo9JQA2PTU8zFfTreJ/Xyw81
Nfs4ZY7WVx2XZmDWkE4Fbzf+11T8GNPI2nl6toK5Nj4ZYNaBqMr3+RkYUuDywjYNdYgLB9+G4wzy
rIoCqyIA03ZBQ11GhmeP/QroQN/e/DqTpNPi9fKFjBamSQ6o9O792ZyDMRs/LK/8McQubNBlwj5P
tzd3PEtyQ7Z/+tvpxNn7NsuzXTFUUxvRjePpJYcfdYFfWp07QCKStoLjYE7vjsOewXJe79aIUCQN
CICSSVXtygake6FUFjiwb8PCj9i6CvqxqOmBmmBaf1tJ7tlBx5wJOn/t2whYw9nQP2xhvMLWeqS6
k1ZbO7rGsXtqTXnT+HCOnvaioOnzFbWMKYI3Lo+DLmbyY4dZuAwnG/co7fZ9GbOYx7t7yPv5aqMI
EYZN9ovdyZvdUTCRNbC3Sne+4zfZYwSYXuNxeuRk+8xtTYXK6TpsjC5RvrT665gsENyVQ3BjJELW
4kPxTmoHqqci0rX0WZ36jxyr5HnVixdUlJcEbjzS4yT+6Knl9FRTO8lKFx1TDO/7KYpeOq6AGMp1
94gi2lFNzpqsThFl6Tu/aGawGvOxKLB2U0NehLZXx4f8tc2MIYAf/sw6ESErImM4TLYVynZjsjKa
sT4PHc5vjeU56z21Q7zFdVYKwRvYOHZ2Gx2dXBen2Ey9AMVui54Zh6F0xFkofahijVxQqm9poajg
MjnEeMvjyEjk2qUKNQHHzZBOj32MCYCDSdENP6Ks+in4Fe9ctSyBYw46xL9BhcvYfq9c67uRBYXd
O1fRANMW2c/KxMJSLz1uAWVM59kBt8WFXQdAYfnpigSk6K2G/MWNx2SX3GW+GKmcs609+2MV+jkp
aMqgRgok7HefYruTOfwWpnHSphWdbUJLBf5urNbOU0ZkL+xpCziapUeQu81ev+LkehlO+RiZl8n5
E9U4KBMZnx3ukkHnFn3g13+7Oio+/Qp5RZdnSyf5d/8ITTsOMk6Qp0lWkpCq88dvtLvPtPZ2G/A0
KqNrSlvkzl1nFYxpc7a1We/5AWgOchHIpAOMR1VWyAA0D3qgblDUqRaMpPvOQxDIdasA1I3F/Qhj
QEy30jaZj/ySassiPln9TYxYdwzacyg54oAnY95UQSXiHwQXIJOO4pfr534o+I8po7Uyjekw7Eld
jhG28lx0EN5jSjurkgoQd2JCZAISAwqM0vTSQTo5Y8FaCOhIOv6y8Sn29KHJLejQ5m/ke+dJDV7J
Veq+X/GNj3FjHKcUuW7QiO5F8WhywXZKaqx1HB9ZoLKTqhsn4Cr9WQ7nphC/o27DddozjWG+jycJ
s+gxcqpjhDDEasUpBS4LNXf0iFDi6NEBRzvrPMOBkR41cF2ng1ni2iJE/mFbkrLkjjIZR7lr0Dte
f7Js7894v+7JpjOTK6Nxt0hpBrWbMSxfw3kvGKAdokx+t7pX26OPF7qxpnyYagTmVzh/cH/shXYp
ZkLkqm1sLnn1jLlCHTxapRgoY2Eo1SkHR43qgMNScoNyYEIzleEaT03W2C8T88aJcVclr7PYbms4
dGpyDl4RX11Rf3ozGRvIBztWQa+l2oozNYFExrhoFiwaBpybnc7Ln/7UAUvfvjGn8WntWuhprSJ5
SjXFiWli/Vbowa24Gs4MyTrJX4umNa9LDRCoNbjfjZTYtWSdDLY5yr1D7GDdbsOxZ7T30pDS3rjl
sUmLgjxCuu5N8s9FOixnWeAD6mCeO/CPk3IiS7GWzyQWs9BOx59e57ysfTcGyPxh02Tn6BGyY4lo
ytgI3TEoYCsLqgIUrVqXWlt7dxH5qR8I+kWFdciiiemh0+wKaRM7znntYnO6GV3sBwlPR5M7Fwaj
RdBGzTGTBrEH+t2dWVC0QFdqGHvWsou1+YvRLy3jjWeHOqMIZLXmJ0HZYzjfuOF0hOzWAI9JepBq
JfsxkuaO2h7Ra/506/vY13CVG/mzmGyqtyZP0EfC+7ysx2+Yf8ptRheRU/SvDIKNY0FRtuJTDgUl
tl01D5z0ZmxI21eZXCEPLeUgrcTl1NeFhxRExxNFm25Ju3NBJxHzGzeU0fK3Fsl8sisM6cqvqCVl
HMFdNbSthI03r+XBipNH8qK7KOoldYvWS1mM0K+VubPl2IJ+kkHTNlMojJpBM3OLENs5M2jMSM1U
7mMj/tZZz1VfrW9NecTsvpcTR+vJsswDFYlNoEmDoE4KtF5vEpTQ+Hf4xmwaM+AYl+RDKHD8rIpl
CGBTYHSZYVFkXO4diyI1GuMCUW5Pg/aYwoMucmhR7Uic7oXIXgfX/FCMj0rZo69gE1VmnfCeeyvw
IR6waHBN5/nARGbrZztRyZUx1f2E8RDeIDXjvmVelRt9JH4dhQP0ejIe6dX939yd2XbbSLZtvwg1
0AUCeGUvUhKp3tILhi3L6PsmAHz9mYCqUnmcebLGfb0PpkmKLQgEIvZeay6b+JIMa/JcxW8bB2FM
F0ACY/4/aRhSDDpG2aiAzNphgt+nv1RlevYlTEbDYLdx7dpH3AdwscqiY1aDJq7L8TW+HTr73Uo5
XMcyfyrbii5v771FwNN3oVetgJqMyOCMuQyZndKJpUXetxwTqMH6FY747hhY8basTjM/ITI5L3u0
wpjPR8++gJA2WmYw0xdI0hZkk+XzkTgwh2bsw4D5abjUu74FNvjkStle6fPMXc6z6+Xi86Zk4eSM
NunwEXZGbawSihxz/tsc+fyVy7kkJ3/dXK79830ZVYxVy8Jz8lJ782Ur7GOir/WBdebodMbOrd0H
nSVhUvgjaiNc+3VCnFncEsY7Xwv/uLbc/Lv7lod8PePvHmLbA4uFSHSbxjYSRpqKnMyZHh6CB5pT
ozEGFS3KvNGHddNQngknWE5h/WQr+2cATfQML1oBI0vkyq5cfNZYNkpHz3c2cuS1w6PsHplpawG/
8rdoiMqja/YUBEfarl1LtVD18TV73p4hFsvRyJyk88LhrEhSb0PQkrkYdXKsWjqVlDkErdqV3UWn
gL8D8+926FjWHUwarfbf3nD8efj1fjFmDqR1MsxBsBRbp2r3wvagBRrfg9jqNqMPED1XVJGMmFHS
kkyhOnLVoYGDD4bYDJzVdzb5YL2Vpn8ZgXnsJUv4uYmtdeqHWTrGyY9amJc0QR1JXWjEhJWE59qL
LWqGFuLHHkWR6bhEeDGjdHztuct+6QShPijjtTXGD4qr4WbS/aegwsOYWOPeatryWCQJvKEBXc1U
m/a6dvdJCcffV6zs1VD8nMb4hrkLp0G9eUYPTV16YigY3fSW6cLWZUWEtVEm28jo7jN/7fbaPSoi
OD2meFJAsVmlRzxChwhkRu8NBQqwf9GwAw+WHczafcy10OJQU+PG6KIWxnJ/xr3x6nYK1wsTB11E
zHgy0DdFaVNsCYKTG3bWPpomuLNWJY5954qjXbiPRPJ0zHlZ0Q3Z0M7lomEjh9HdYUO+TTtgUxVA
mbXfOYrG8M9KcOC2FS9YzNl6xRBTyLoLqMBWkrDXAlwCveoVg2ZXb1NONJsoA6I4Fl6OoTS7A0H5
EGK6pb1u9pt6ZmdqxiCPTkZQtzvi0m5Ebl/hfUT+TjkVs/s+YRTk01FLz7Jx79U6A4pnXsGxT0+j
V2zbJFMHW+/GY1+UCf2D1gejiVbCK9gWRpCZwOimFxaKcKgIXAo8FR5Kvz6Cn0LzPYBFmb+/UZ8t
R1JCGfRbuuVUMkeHlXf2IpPkIgbrEit0b+EzJsPk5OpkKvm0F9Hhi/suZr5jUn5aXsgT0D74Tpqi
5Bw62q6lZtCHtXNAtzGu0olarCeNADWf65NQZO6zwVOHKuyB5I7AaIQ+0rQy6aoXpyQSDGe3cR4f
i6zjfXtq+qQYBtJZa8I/ykpjx2E+jMaV1X/i7ZjkvdYha8GZ5p+5ql+PJdO3FCxbHN24wnhpB5Gv
Lc//3pTGtRU7+zaVmF/Sb0Pdo2mEliOV/2r5oU8XO+4eeitc6ZMeHrswY1VDy8y2bCTP6QIk+WZU
nb6TUGrWVTS+gvkY6fhTj+oJ4tr6MUHTLlywh0JUHzr24TpM4nuSr9yVXjnrWKV7BYrpPg/pbHVT
+ixd6QEbZL7O8mEr6UjRmnbjc5bEB13zw51W2CF2HseDuAl0z8uouij7uhg87YAVm45jjfMTowMa
7xBgs8Fy5rtjpsl1PpE40G3HSt4PlHICOo4loo4dntS7dF5FKVmQBgfds3bpPNB3xNSZqkc3pc6R
drHEtUXXoSi9HzHuA9RcHZHLbjoezXn3awWleq9hswf51KxpL59CkyzQgHSptc6MdO0zz8Cw2tyG
gUPfqoxf4rK0yIYCxYebogIrQDQD5+1gYvTDhor9CfdlgA4Ygr6iFA5LwpNr8sA8ljQC5AeaGXo7
6rX3ouFodXBQlwuvJMlHmdQNyqi+yY2+h4Ls3LoWoqC0Ihloio9+a+q0Ecq73hBExdDQWC66EoGK
0DUAxq7/PCSDs8J3QBi0iLqt1Q8/M72Qa9dD6lx1gFkPY4GJtLWSdgNa+THPmCjinFCrnoL1EaMs
Zaf5Yip6SoQtncUlY9swo+cJRAd9hJ6zmmN2JzOfFz31TzNKoGvNz0EBwMJqHtPwAP4iiwcOSGQ/
2wAgwS/T0K4sep59feOib3otSzp4JUKzHDZ0PXew4cPNkO/kJ3Kp8Kp3S/3cN6jfZQdsIIi0Z/SK
2eRHF0TG7XogAILVRWLvVOM0nDUH+gA6RtXSzbsN5biZKPVrpF7PSsI+OU0Ex2qmDOWTUX+45TZf
p6IP1rYyOKtY31RHo1jXEWMJ5UbnxK6uqZ+nexQZOfOy7gZ6/1Xt5cW9L8UPQlweAjucXrWiOHlS
DR+ZhZcZhNMUvkLmKwC5iYgOTok62Y2J6QyKZxOmUjwJtetjKvgjloGJkG98hmX0zey8V0uJ+ufY
vECrg6KsX4LWdlgtKbGxc+uXLxGjxkUAV7Z2463fm6wNcwRbFl6UjREGITVv/yOZbHTULRQgktZW
QTHlN6NEIlobk/cgZwm4V9TuGxbYtmwurS7unSrq4PQFyVVDMKybVU/UqGhcpbNbIANXNozfRXyx
hyh8zGuDMnpEYi1NfY4MRjZZxd/NtA5OApDhddta3Y5ZdnklAkQlSVE8FGjkSl9v0Bc3OsvZCoQy
qn3P6j/d8Hjl68cyLAmYrTmK8ntn7KAtGtO2GqHCxpHhoxVA2DVWZYADxsAUxe/ohLK8ClxqsOb4
4cHdBcS3L0BR/jKr8MqtkXyzeHd2kWJDeRDFzx0O0SuGwm5vo7B4wPPFOhdP04cIDsaklYeJGe5G
BlN3CkKBY6YzLjWg+8tQ01aUjgMouACqq6qbJeijc7pwn5ghJWDKbTeuo9+1yKWRLzf5TVAldFdj
iqk9NEfG9M54bUwy0aOEPBs5tymWi4w14TF5UWFb3uRJXIKLiZyti/959XmTQv6+ae2RvJL4ZrQn
dXHb8Fs44vECamYxoJr3sUuKluX16KmqqNymxKfsZe0BbQvbNVBHyXg3JFjGIRcmGO2vWtl8w1md
XAdi3uYllRs7MezrKtGeRAe+izpAvm3DX4Z05lPk+Ew7qGeNOqGHtFFLC9rBHbZsfh5Ujk2ZIHJN
p2MTCv+2Rw9gpeoYhWNycR+UkyAhgldBQEaHQMKDZlbnxhxkAbJDy5gSmza1pBLTTMFgfNCy3N26
PjC8P/kc/8aOKn73IWMYFPgZTWyDpsQ8+FsOWBf6kMvh4Rwcs8HEMzXmTd/qJPS23h2ba9dRmzom
tpW3K+o2WwdCBGdxOv9TjimFqRRi9nSMUhQt8XM/806LLDWPURJpB+QrWbZ2nYyM+9L6txXKSkNz
XdQyBbDaHJwhiqHORcydk9R5bFOvwfvRGScrQYdfGKZOIUGfttSTwoNZ+q8LAqnxqvjK7KxzCcr6
5uvCzfLmkAbdY2BU9LXA/5c9Cjh9lA4MzK4pt6Vu3HfS8//LZrR/d/WyGV3LoN9lS9diU/7mSob7
YtBjaAMYZvJn2QfGa1fH/TqxYhcMt+ZQ4eijb9O3cgR8NGFh3lDGt+5RO0IcSNPiqrNT657+a3OW
pHKgWcDAYmfYXyh2P3DgYsbp5KM+NtpV4sHYoyR3GZLY2bDtm23hOO8gyZoj4uDwzsSGiOQifEvr
FE3RMGWEvAz5BpYBhVM7lGvkn/6tNLorl/ipE5LQS2vi07Ob6qql78z8rDGeXZv++T/vbtbvnnM2
EGQtpoCmg01W/h7tlludX4ToAg6d6W8GkN9bx2/2pSr4urE5MpUUMQjAqj31OlLWsN/F7AN7ZcGZ
pTx868/YxpAOhRxhki8Gtli01UEEkB8y+o3rn6LMgrO7rYZpfMqG6HbQM/AuCVpGzc9eocH1D5qy
T2h4/vm78b5/Nd/y5Zz5H3JhUhz/t/k2H3Gx5v2E7N1J0yvkpZRPd6qworewbLBABgWoKZsfgu6V
vQNMOqxKLdJ+gGXk3FUwCa7T8mDHIt3mLs1W+qfQ2cZOf6o9QexCnVHqZrcisRo0F6Wr5hxYMv3T
tUSE0N+s9nbsSKjRzKR97xkiHX3MXxzQDjvg/HNLAleucTsVsGODQJevfpldZTbduHzQn/U2fo3M
PnpidtPtUxwwBxsm532KEHyFFgkhpgKAOQXaC1Uf5wGrRLLq4oi8IdYc66LwoOnSNzmMwMwhHHLk
GCczvNQuSO4qMFxijxpC2ukQKFDw16UHaY3FLAOCj5eyjgcfhnf+0jdO/9HT7CIV963oxhGNO1JQ
U9y3PTqGRIqKlBxQtmTRUp7OBkhbLKihkGMkzSrkfLLrnW/VUJyNehIfDK0Hqp/+yQHWyAnb91dt
B7Ig9m2Q94ZwbrHZ4bjQsgOmSwDYmAzjcMd5u95NGhYVtWumsnnF9oZwvLni2MW/q7z22oxxudg9
pyNVl99y6ZB3j0gBLZZ9jEORHVqrHveiRYrZxyZJe0VrbVOmGaFfGK//vBdafx2JhJSGkBaQAV0a
vx9hNHgiDWJIevAomB50pMsWpc0b2b+kvXmJZgiZHdTOlmKieUrhh1HygwOLhJ4Vv6taUqPoOUa6
+SMT1HlJZAr2UqdPro+CTu84kriHvcNscAp0s6p+at2VbJsMZg81SFJhtlbhUb/3w1eEbYg2qI6u
7Wy60VsembpKHMB9/5eDb7bX/2Z8R02B6w0ohLQM3fgtM1ITlTZ1pgwPkyzOUTKaZ3OMgrWTatEt
1L9TlptkzgT5YwHkcGX3evfIiuasqY4FZt10l8bGY9lLk+6PCG40P3XmYqWFTAbPctmj/g6yHuXg
LISchu8G7r+VpeEADOL4iYOo3Hj0xJK6uXWs8GgW4kA5Otmlg09/WlZik5qZ2FVi39D/2ky0s/7L
JjCcv/70EAls4Tn4Pag+/o6WkL1e4giuwkNvlv15TAP3pqst+mXmN0e27d0EIfBYBdG7tNFu2FH5
oiJ/U8tg2DlSpyCXeeVrmpzb3nhIxwQVc2Zaj5kM7FUFTtHlJHISVd2/eNGrj0zh0qv+RzXo+sGs
Rnxumq0/WzH5Nq3DkdbE+FXG4txaPvJ92thhkT7nNN7OJBi/aEEbrSM/iY/gP7sHT5JalJePHRWh
TZWB9+i64pJCqj/XtJCvh2B8c/WmR2aa7ZpyRB0unOcGxvK5hRt2Zrz8RrKNvnFMg920jdp79EMW
SMPm1qw6wdIwwx6itJsOVxEsIJvAMDWV54ZWzaYdzZtFW8KYfdWkLPl7HYyyGKvpvhTGvduVxamr
6nvLmpEzCKLuMxaDpTehOEYvuafXetKKEs9Jm0d7txO4KSYXnqt3avWKVoHSI4Y8904YXbLXnFaf
SbL2VmkIUrEpBqWNAl2W7rUpGg3REvKXAWnZjvrHTwnMcIubOllhActh5KT+hWSNMxWHdB/3sKhK
FyVxkwekH7F83+pGRnSWKxHfGVqyi8wkv+hRd0ByinwvYl3uTxS7hREkqylU8QlNd7NyNIrmInT9
rVEZ5t5uE4aCZyZXzP+gERHDhfG5+SEMMjjh0iDlmvpXXVrNfgoRoeCMZO7XYXAsoS5TPWHdADb3
F8lUF3SbNwaSrbPKKI7aOExJFcPwwbLrUqedt3WksLYDUNxtBJ+U1nqOFlCithgj/RGfeXGXhkO0
Vg7PDH2HufrkPqMUW1mSdR8KU+c660YaPKWvPf3zgArk9K9DizSl7RiubdiO93tUbmhoFIZ6qYFL
p2A9mwjPqSRcAEW3uRon+2fPIvo+L2N/MxpNugXzTy55aLz1uQygJ1C40+Ap3xSeN1wazQyvyE0f
1hmJVaQwR4caZMGuB3V7sCznpc1h65djdiMKAet11JDuVX2zssK0vfXgL3vCLVjgXaD/hpe53XfH
hBRvhWHKbZSj+vVpzkP+jPdu37Yr4HM8L6CcMsg85SxkJaBdET/0QnUbgDPiRoDoWoWFYdAZLr7T
NqdS7RY3HaAr1P3sj5Ew5K2ZtkSJOlGzC1UdE/CCdTsb25dMmfKikmhr4TabfXq7LDxmWte8A6m7
ishRQmh5Mc0flC/6g1bQLS/AQjOJuJXMcDmTKHUAHoL+xIGQzYC8VT3vEpiOoC/lTwfLCS5tHiO5
YQlGa268gntBHMrsgxfyZDmU9VKYsoeMig2xHsp7xkZ7k4wVdAr7Lp/QXDHxto6h8LADtuSNYJ+H
jhd41tbGhr2agH6dk5ypOcKka3SYa0MrZ/RcdqxTlDEKa9LJyQN9h4x9FrXNSgjE1ehdxGOM84bK
F5C33keLGSfFdPDcpLqN0INMYCtIa8eMh0oyDuLs3UsQBnixSWyMb55M0jE+wU7/H9N55uXSf6Pz
bL4nRfs7m2d+4r/ZPB6UHQeKjjQNm2xmDtQ/2DyGbv9Ltx0IY/CuJf8B4PlPtrr3L13XoYPYFOB0
oUvmFf/JVhf/Qh8FQ4ensaZjQv//wuYxpPW/Q8Rt15O2JfEN8QkFQ4n12xSFKG4UJsAjr62VOTNl
lwu08xaTJWtidJHm3pwVjtrMk+0XnebX7eXOVieZqEfe+Uk6HWuUr8TJHPvMJsF28rRkldbz0KRG
ayXsjrgo1NouC7qZKloncxcm1NBZEaOxXCjlwmuJrN67opq09BeDmtn3YUF7LreF6Z+soYJOHmQB
KX34UdfZfd7TBp3C7DnFiRSO1j2J8fohJzaiNCZUZhEKAcqyfn+GDThs8piGNib7pyaYHjNddddK
ZVeaMrcenCBaoUm5i0H5UGpCsRrY7p0C1mH7IVLACRpJwgm48sYWok/RMZ2wD61hZJtgJGWuwEJE
/7Z6txhb6IjJS2kx73eT+6YisFVvX1JRyY0pOPFbabwFcRCsZYY7TIugKTrCv67yBt9X5P1yBqBm
2SyBpGzaRnTo87K9AeSxcTN1Y7dCA7ovXqpsPCN2ujNY2wlwdQSHZjCW5SY3fRhE+r1DK3/n4jv1
IPNZtgmnIlBk5UFXmV+wDZsXphHoGRERDTlykAwqf6Jm/1DgjeCDSiwhAvcZUEQbGPh9gTRgzXKh
Zqm1smNygtv8rZxlAjSfs3XiALezjOkURvVr6bqPmNofjKq+uI18wmP23LhgGwMVH7zMAc/ks90Z
gmR1ZxIjp6F4SOx+PQ3lSTG4b8Kg+lm1qGUKK/+JZXMo0CClk7/F60mFQL0rhdLX8qn1z5ruBBxz
vkVoSv6lOHZBBNux3Fl6NOAbJfhBOle1Tj2rMUL6lrnwt4Vd/TJNFkqjPk37sKPdGNx5ZMqnrfEh
Un6ttHzMetRFbT4iAw/FLzrja2SGp7gN6LTIuaauSoZuvjQeog0hLmxL2bHj1eFbpCq6TLIYd7XZ
WjtZYFtJ5Vop70cpUkwOqj7n+TelW4j0aDGsDfaHFYyLB+OFYmSFjC3z6AA4O733r63B2837U6kX
h0J3aRgS/YX8Ad72lF6i9CpXGkR2cIgZAmfpnM0eaoc1kTZoR4iqKPfS2xp/kmd8S+oUdoI2pvSq
6yBwcEF0VPF7I7urhxGbrJ4814b/YuXkXHfIFju4tazpBB1REAJaaf60W/2idUfZGvSsEgMPrxsf
hGXCG3XDgh2C/n4J+Us5Pztg2JtkTq/pCakN6/TB1akvAY+78qbhbLmUYQtVVBvQ81j/SACqHDA4
jX0haRr1S+rfCiKSMlxDlZcrACOH2gJeq4+sK8zopnbbR5WoBAFItrVz9mTHbCfQmcwc24BSwTpz
kHOkBXCptowP9YPqXX5kST8fw4oamX1w8t10iYO0XgR37WCdQESeoL2TF3fWcyrmLnx0QLfjL97g
NYvsixZW7Sqpox9Y3q4AQNLKrB98J/7B9YjyhHNwNfxiQ8znvSqjPtlZfnwdVQEr7k3f7VVPKgs9
XSh5IuCHMgHQWjaGLtNGUCoEoJQRZAi+33NjgAAIql9xq7Ggu8Vd/tjWZHoFtGpbg2O6j61LF96k
VDQRzTV3jhU9KxsjT4OIpmq7K6Upki4KdTEhDUoqKpwl2L3it96C3oE/4FdDkAG93QQ/pDacnFR/
8GJ2ZlOgYmLN8qGLW+iUmJ7dc5NGH74xGNhV1T1lhZAP2T4ahdWt7BEhFY45yEYIGd2JUwqxJQ99
2L83VnGvl/3bUPIhwerf2iYK3harGN9840r7Eno5+TPUt2WXfdeG+slQ1qY37acCPDo5we4a80xl
YMfrU/3e5ySAXvcXxItHpSpiIuJfQ5CfoMLvNLNssd5wNmnp1azROcMB28i0a+HpJisSjLdmccuU
Gg+DmN2u+ZPOy5uujLe6jywmsfAJZuQU+92+mtbeuxMzVnTMdV3xPo32sMXOxItENJfoXW7Jj2Sa
NeXuqp1INaGxFaT5bN588SP9Q/ozGcKmfjPZHawWee2b/c4b1EmOUGX6bLoQyYCsr97asxbLJPuH
guG6N9PvZFLpenCvz7O6rL0m4HZIsoud+ThFJTq6rhTbuvPw5qO9bQ1Evvld2qcfSEBQUCAs8/rh
u2sN+sYdiktPoFA0H13DVO0gUM2uuPCDZKZtrwjb8mdec+zVTMkRCWtvTkPpOGk8CusoVQLVb4iT
7dbMV27d3H/vSShhYl26NO9+tGbwPAzgYF3qb32MAAha1CGiCrlqpP4t91v8X1aIBdAdr4bKgj8F
+g4o8/WgJZcxZDqh/DWrTuz1mr8JHbXXxXRvsKbCOkv2jF+hph143cS+0XMIAnGLIyx2DqUyqGnI
F3oD4Xre2+ncGfvGRQ4SECAaDOZroKjDgFH4kVn1HQ4FLJExXe9vOWFbchw+vKHdagjbEe09YdR5
yAe0BZh4X2MUMXtCeY7NZGHzw/tf4NmtAsI/GRquWu9gNC76taG4swrz3p7CEyCtcGVkK8uENOzV
zgXnKRp7HuTmjx4WDroy321lkiEfxc/lxI6oo29GYHBqSFTZSFEy3mEOY5lS7UliSFbZxLI4F+w3
5HAh74bl3U0TWZxp9U2orEKtwv30FbDbA6a6ZkqxVoXO2Y09xLLrfZCnB6e0jygKj73DB0aY+eQN
2alGbc4v/hoZJBbHk/OTxJu9IymExkr74dFpWJeCULDQu1KJddOmaJ+aKn1rAX/vi5L1XUPQRKLc
ta4DJlE4vcgtyM1TJMxN16HlL6P80aE4sEGf8t2y48d8nIFBdfVhjdSm3OrJSnRvG5cKFEuaXtMI
Mlc+PvlBt56KnsM1LN1nCQW2dJ+iHp2pJf2XBKrVVoT1q+mSJ+IU5SYo4nsn8z/yvCYDxGP6JGMI
LCM1Z8wGkU24oh4x3hAcYWXDD6ss8d0G+m1p/QC4vbJV+mh4CAnkawY3FrlGQMOfYjgjYmY3j65t
s9zK9BdN0xm/evYEHxl23/AUvXBfoIs5TH7kSoeiQi1SHRGeEWrTKfShCBBoUz8YbvlOxcry9Dcl
3J9NiBOkadR10rjmyrNpI4bkIxTFE1YkVF2hfmnwNa1ixE6uhcjWbB1668rGRTFAyHaDM81UmjZX
nR4xP0qC19RKkFUE36tkug2t+J6Oyi1GmRvoht4ap/PJagA8EMNTT3Q7Gohj9GuH5zHHSkZ69MPk
Wm8kqJ0KgUTFSNOHjkBnkjyxlw5+sYY/CKHxoorgRRQD/J4kpBhnMe5S6Wf422i5/UhxQV9pDqV4
jwZ7Hg3fRDz5DF7lxWdizVfBIDoCMoAtyEkoDM6FoBw0ZHvPJI4dnYEBton6b5CBbdHd8T3G9KoH
OEhqqgc7ZAoEBYsTM3LNzlwKAwV0hXFXKf+R0lO7Jou0XPlY13Vv7hGGwsLYcVdYKEjihgFuDNP7
ufm68tqAN5jxLoj3v9OUenRcdKpaTkSSGAGKgKx8SYxZ2Va9g8u/jzXEg2kafh9c9U2G/U864h/m
5Myi2R9E3mN80tlWoY86h84fzWXW7l6/7+02PqAmvTfMbD8Kdc2y++SYwl+PQf2GVhe4NhpO8jkp
hZdNDM0ukt/MODuRWPQrbDnFjgYRM6a7EYZ7QHwUIEtO7gzyDtfIKN/DVouIGlU3hp6cPaPHQx46
P9oUrX8uCftJ5hPesOY8XnSzy1PVsyUyu3IdpFOjXnH67x7Qsv0AOxzOvuM9Ay7cNMSE+BwS3Wb+
jzIXs8HwzoBzb4UEgft3ChkFiZnrvEX4UKCRhSaWbEh3vEONg9eP2tohxPos4qfBzh/HIOD0v/bh
l67J0gtYbNCnCWeZjBbDiTCZKXdCrCoxUNJEMFHAe5lCeVZEdJkYlzZj1SCdG1gENQ5RYtmuN7vr
qlAPJuJbjB7FoZvMjat773Yw3jdWKg51V11GZTzrpUuPKb7WkMlw6HKAudTT8SWuUgBd06SytdLM
qz7imGoTB8GHcZdoJJMPHfOBKboOc0aoyns2DfgoBQz9rRVhhNGlfa4tWjWt8ZzIcEt2NOSMOUxJ
ZYdYZsR8PcbKBvqTzrNaG6qLE3MCjCh0atFNhxR1B5GlW1sFAu6RMcrz6FH4r74y2qsuIwo4CFH+
PWo6WKmcGvqqmUVvTnZtKaQnfiafLDt8dsF2FErelmzXoOxmvfhHR9vSqMhCNF9ss/+IQv9nMKlv
YAd+dKHzHNjMtz33yPr7AgPsV5WUd77rol6MADhTx1yjzlmhmUZ1It4BHFwZxnBdR2f6xu0WfMje
LWhkAEYzrO5QwevmKE6B06mx2EYObZ+gKB/Jwj22MXW0JGdR6+kYzWg+f8+APXFwDhorvvA1rM9g
8sQ6INEVFyPwsCi5Nyer2Xpj+BG79q4LHgXnPdPZvnfKIHzTjuQB38Jq8UwvF9CnKDMsV2MgNivH
MaLtcjPLsGCW7Ov0oUl1yIkZDfxxVtRW+bGfKxFecA6jCvVNDibNK8ufy/PSIaAmXlfBhjrrf167
mN8+h8ayFU4dfL7fct8ApIHgiQE9EY5T9MuYud256NH3BqoqhL+YRcz6uz/ft1wojjQAkw30XCcu
VlmlHPQPhOWsxzl4RYt4hQBGO99KD956hWLSa0LaZ4tzuU2ah36c8qOTuGdqlnBQPosxKkqwHyWr
FpP2kZ5pi8wYIW/zx7clqpYcMIFAmBCL7Nj+EWkKk5w3W+70siGjYWKCk2KnBb/ORkJgTILIcnW+
KLQg3yTavqI8zclbEZqxfK200exp+6ery7PlCNqGoxaOx+dVGgBbJ3eiw/J+Q9PQZ23mad0LjpnP
Lfe5lSLiUAsxi+bnTbpslaTlnN+0BlWX+b5l+y/berm23Pe5Oyy3lwtrDrKETnCoMCK2qrtffvgI
YFeC55Md4WtvWP5SD0ho6BWR+TZviuVDmn3N9mmDApLmzPIfRfWjHZqt26S0aucXsXPZT7htrF3m
+YK9jhJI3l4FVrjLSWfftMBeGGB54HyRxY7cT8EE7aLiZ0UOnx9wy3YO6MG8+Msb/+kzLFcRceQr
wwxnoSsf8fPXi0L0niQWmZth3jlIF8BUW8NocGBVDfdpippm2VQD5b4EusEfR41rSp98wXmD/r4F
rSq8xW7kaiCzrDBHBRa74ZvWZfr2awtziBxN6YJMnPeq5SMVuCbQj/XI3vksPSbf1Jl0gvsEiK4m
40BXprb7fOh8XC3PXF7x/7yPPJOJVkFI5PN8fNCIp5aAun75yFCo5AFGBJ3C/xxk8wOAnfEAm2lx
GYw0ANh5h04osESzu73a5pKylL+EXv2f7+sUxGSFRAp4uYUDfn7v5S2XTzvFNzhXoVJYhYMDbDnS
lm+8lDm/9q75vkLa23lEEuYkt76s1C6U6UUGGjvisuctF19H65920c+ry98nyqAAWWdZLBv78ylt
KPbac9vku89fNa+CZm8G9dXXEb58veUpy33LzWDeC/Ue3nabsJlktFv+Zi87+/KIr+f/vgsut5df
bbn2+Zzl9ufV3/6+3Pztvs/dtqwc599DT5ExixKpDQwYvlRqHgzMm2udYNTP7WN6olsFJkjbEd8X
IZ+uaFgNzb+4Av1DK++cT+0duSuUK+lnpkwD8cy1KrnLXeug6u4kyIY4Umu8w4FTNIAjgHq11Ihw
NB4sDeBapXUHbYSZsFwUCOGPtVHDEl1uy9Q18VLrxIXLQrbMxvAku3kfUgWt+Mvy+L+/mhPRvlMu
gSBpOaHgeByJsz+p+cKPFGeB5bZvOqgxl6udCTwxqmcF0gAeAptlcFr+EAScKBwXQi65m7B9OHyW
C2/eNb9uft03WAObePnz59XlT+6y2389/h/+/vXK0SCLg12b8XAthnrafT39Ty/3eVXOH+dP936+
9Z/u+PqAX6/yd/d9vfvy18Ehy9ivwWZYDT7zf/7S5rxz/PbyU50HkI/ap8+X+9o4vz3uTx/162UA
Ag+ow1lLLY9e3j5m5zJS/TXMsQzD+qRu9aerSxqZmY0e4dLiM9Jvab8YQ43jer5YYv6Wa8sflpvN
kOw6gCl7fcn1W3L+qj+y/8blzgDELyu0IIAwOJ9GFssVH4bB/+t2kpXOmkIVk9Bl3F9y/paLz7C/
JdfMq1EaFZZxt3RmRKY437fz6KVzgkNZw6KmXsY2cHPMxSQA33mAc1UVH4fPnk61TCHgqgcHO3G3
rJfpCBFTGurbpaETzOcjnXQg0kucw+JHSzEKsr1mssSXP225iQb5LaN3sDWWsMD5oF2uMZPYk2pe
U6mMiG8Gjg3VpWNlXuc6XnXUj5t8xve4M4Sg/OPab/fVtQ4KLlaEj1V0sFoDXPFyodAtHT/vi/Vh
D5l6rU/2avlbb3v2PiQxavk98ZH/O2fOYMMcv+5D38w+ICAmjGMMsLdumP0Kgbl+gPyHhmxuvy23
ndp89ovC3y7ttaXbRseaDbL8zF/dt7GskzWrayrG87yumi+Wa8sv/dt9mCAbCoPVe7yc3j87cJ/X
lx+6z6mpta63Xn7O5Sf+6sg5y6no8/Z8wnImpl45EselGRctLsPl6rh4BfuGxMckqj7+h7szWW7k
2Lbsr5TVPGTRN2b1aoC+IUAQBEFkTsJIZjL6vvevr+XIe58kXpU0fzITRWaK6CLC4/g5e6+NRb3E
Xo3N0FSgkv/hiN7/MM4LerPUqp2i8gkQt9usbVb5e+yiKY+t34OpYDMIeQ+uKYjZLH2xmqnapX1b
DPuyiNvtZH/zVa/ewZj645e/+jM6MBslakjq1IxmN6EH+PWlJfeOrqQB6v+//2yqAqIJA7rLwBDM
RS2TCkX0bgReuaUHaS2Hpr9ZmgChcT9Owf0Q3b/FQPbi468FgNhwrv9+JO4H5vejE9Yam1QHrMH9
EPz+xZGL0+8//rooW7tYJlPy834Y7gforw5VJ4/PUOjlJqDddT8ope2tzDKz1/cr7dchul95btxb
cziMjESkUQZ10BwW1bRJ/DxV50SO1ztZnW8tBcHendkSJeWHzyRhOcjPKdD42FPXxpJ///nXt17g
9HM1ZP98/whV+Tn++rzld/cfNRPWB0TS2f1qiWLdBSnhvv4e1OhN5G/N7xfP/YtW2NHWLuiflS6j
aTtzx7nB0QdVgpE1VDSdNDd81KGqJ5sxH5bML2k03/9WyJXCzzEZ2aK8fon0/P3H+3eFCbTFUhQG
DxQQ9zMtlB+DIh/jrhf4H6uIcGz7bxUR57D48fN/oUR7y3/8Ka3o1y/+O61I+w2Nsq7Zhu1Bvb/L
Hv6VVuRov7meaeI3dTzbdRAS/lsPof/GbyDJlRJCU6UP9rsegoczf4UUafzx//0/f8q8ar78/McM
LMSDXyRVLv8YqmnwGnhdxleRakWIeJ15XrEBsJYTKxp+nyQs6TK5oPVVvziRD9xKxguBBDmWiMED
cFvkMW4jTVt1xE0z2guyk1v1F7cQ+0i3bkRaoMiMHtyG0tPSGLgmb+StHJyC3rhiztz4EGbFtpGB
f9FTlTvHIfZKRgnjumes7nl9y7TddTHiChLBbBcSy1M7mKtMsN0RBXt6uk+bIEuPKY3mRetyjegG
uZp0fAf6jeq1Ewends1FNHbqHCr1LjGonZUYZ7McNONT+2yhO+TK9yKhCZaGKteIffRyRqaVaGc4
/MlzRBNQSNpvroMencZhxgz/WKY9E8FRO4GK2bSm86OHpFp7RHXjhtLndmNuPCMjIwUQoQ61TBnW
Vd1dWiT9WK4XnpP9HKbprBDECWr654Spx2jpoyOitjqmeZHy7KAQn/l6f0jIWIGcD4l+VBZ53j8N
anqI2vRQ5OALSJbHHbMwKxX9xnSKaueoROqeOmBfeOrJ81VSWix4CNPJr+i46as606610rBTrJcN
CaoMpg51G31qYNM9JXoFuniO3O6ih9atS4Jltmv8ZukULnjeEUsAgrUkftMssZ8G3mYCxVLrz6Hq
Q+DeekkLUaZbmXpyYEE+mfG0jxlgSWj24MFCjRW0mPEhAqVIRXAoNdD0CTCsbtWahLgWzkZPB3Rx
yY6R/3Fg3lw4yEemZuUo00kV9qGdXtWUQYBnhp9GxnkQ2MUe+QYWblzalbkZ8oCgWNqFKGAZcbhY
cnlmeLZilo5Q1doSYahxI1L2LbDSh2BYeq52KkNrU7bhLkYgqOnBDqzyQR5hzR+uXaPT+EzezST9
tAJUlC2ICj7GUhFQejmpTXHRqnWdqB+TSk9fA9NNsTTlJJejoklzOIpJNw+M4ezljPVq7uDChpQU
6Nx9DW83asNpFPamm6JdZswSzToWwiKThE+wHPdaaG6IHgGBk366AX1P+H7SULpSzeRgWOIqz0lB
9AjqKlA40c63xg+3JNTIXWK5vNhIZIfSvBEdgPgVCFWZHGpccffnmLpkRvbkiRB3JCl4mroq+ASS
TpptPq6DMX0DnwwholkiQt2FDn2uHoE95187nXq0jkyTblYXf9YQISejJeaFFJ4pBbqd7BiqH7Ip
2vhFAk1muo4CLhbdZqQ3J2i8APPbVRVzrir1c1LABh/XddWfzbS71Ep26OVy4L6Pobh6ojsPEFyC
8axzSNBFvjX9N0RIu3YQV6cSV3kEkWfslTQ5mGH2Jj8YeT6iCzg7ETTIQqBR7hB3EJ0wIDXiLZGr
sRjRBxuAJi2dQ0Mc0mloVBw4w5pxhw6DNTBqHq9eeLyfxHNo90j8pXVr6HZ5wtpEpvtO916ErAm+
2T136NDluZ0k416+NiCSxOH07SVCZxoLYkPj/BBDQGCwJfY2PAbBuHnWZd0qa9JPsMLLKLqRUL9E
4n3RtXYlTyavalZVRH3cBgs9u7Z8Ukbv3MYS0mGiiqtqbhvFe6ZPsMISuFNiuXvpWKbFyanHU2iN
KL1A3OdLzBkIVqarEw9rrKisMkX05mIgwa3w9NCM1tGs1Y+wLlGEB8gOgmhugAAznPHDs/yX3Bpg
8sSfSIH2eoe7hJNZIeKpnXYg4Y9Y4kvl5A/Fg1H0C5uJ9KS3m0oksl46mlZ/EZV6KhGxj/JbC6mM
2Bvvdpw8qXC129qgf54eaIoT9MHlMYWcEnzSNoVZ/b0x6scOn7BXthdCp2QoIylZ415wIch/0ZCt
8PUoBqcX/S/iOrV9ZXUfjT+eRs7N2uwuFYlas9iEjRSKZe1YG7lYERxA70KDDNwGqdxZXeSCDV9H
jlMfPe5sbSyuWpy9tVX1ovvgHcaL4aNbjczxQw9/NhEZQaN9lJekXBNUzzkC5VjJi6jRucZAxkXz
PnBvXVfilcm503jmDTU8PHEVg7vanrETHHUWKqZwp7CN31qeI81Z3TzCUfB3zgakdBaakBiuWs1s
oA7JNk8Ome4c71cciiZm7AGOSvM72PCjlvvkcCrhYx8hErbxx89QB77AhiDxvtTZqSpA0HXQwvT3
ffpn4Ojj6m3y2n6Dr/QDs7gUGVqMcf3ywejg5euDvUOaEjwk4ZQiEJ/UpT3C2QUmye3uJY3EtIl7
IgBCAlLSLrll40hyGKl6U5HtW635bihEexq+2y4T1IgzPx+mnPsseJDcGuEB6BrNIPUyDmG/0+Kh
292Rpffv7n82CbjiQ8ZIyLGfsPXrKxHbBmluBL/fv7t/Ucz6Xz+ahnzZDAWzZue5VO8je+md5wSv
Pelsi95oHxyclzvylEleV1KfhLtQxrTUQtvdvwxTpdGgNtuVj9xQQwICesLf+W6+Gov0NYx0GOet
P+xcrwy2WZ/MuxTOISOsq+Zo4XZCTu2yR194nboB/7HSXGUp8n7Ri2SZI4cZ8PZxD0BScXObT9DD
q2RMl7IlG6OyJBzRqWC18yet/qCU4YC5jnT1qlOafTkV7a8vHVzTPS9O4Lppjk5YjyuKIqASwNZC
HCGpEp7ywizYwphXFxqe9SYsbxNyF1hWofuG5RWjXte7uyjvvkeA1nK2BhAMQXXHTjTrbHJoyHS9
IpttF2UJtipTIA/UljrTWotJdc6JDf77I1WSHcLCo2uSPxX2uKwJaCjK6QYNIJwJLvO4ZvHgEsBP
d848cQ7qac7Ftpx8Ch3TIu5WzdpHNV6ibfI0TPguy9+oV8wZEufmKPaRjsxFr6dLYhao+HzyKkg7
tqK3yNwoA8YKO/mHrNi/CAn2dMdzbfy5OCCcr4aeKIacGw8Jk1UnYUK4HbT0Qrf84rvjEb2NUEgk
o44anWr5B4H1X9iCta8+TZdIUo/dg2GZqqlh06aA/2M2sDl0OTj0fOMH2mkiYnAm3XwpQhLWFwqd
KIbcxgxG8SA1Uir9w9Oz2/mTm4unJ/jQdXgFqu4R9/vnpx8cZ2QaXhZQ8ijiWWsIqFgpVbn21HMC
WMw2orem2LbjU2QhpDFZ1Shsw3ha/8ML+Woru78QRi82RZsn//vnFxKgwqSZ4+cbefCtsT9bVCYp
2W+O+jiVFAZpe3ZA/7ngOjqNVPi0A9rMTEPj7pNSsHrA3XITT8jr378yuUf7z4/Iw/Qm3X4aFu4/
v7KS2b8gayPfeB1bKHLSjdB4Upoom4+D1NlYZBIk3fv99C4b6vN0+qASuwTNqbDiN9UbP4yQBeBe
HrqWOAVr3VZey1RcW25dRjzN7YkyhNoOf8Xaqca1LEFsb1gnsbUJuQBkla62XCkproow3sErPkFS
3NQcC7K56OhX8zDszzEwHc28pa66qrj5+W63hpe/rl3UXNOwSSFAEeREDQs2qPdXuV2v1KBZVka9
JPANn8/0QdLUqz2aR29CUGIga4Y9hGv1s/I6Hj4m2RfQF1WibjqSNoyeMiU2DVcIt6pixJ869Jew
LvJ/8DP/1elhatgKNFsDlnZ3BP/hMtHTCMiNbpI7pjdExaunzkt3Wfp+r6zHq9bW278/7Np/+Dvl
GYl5QO7aXYwO7pfj7g2ay96UKzOwp32Txs9gtO3YuMbFcG648YHoS96mkUVNKP4MEtmF7e6uMrOd
QV2f9tZWI8K+ybd5cSCB9ux53XzU80fDkSeDZE0SInYyCDHAsPvYoCZrXQgH+cSHyK1jyB8E62FH
KSYfd3DReWNY6+0N2XIHuStIORO8MNtp+rgn4WI+OeLas6vKrHrpxeF8ytA2kiLeDWv29+RCpIc8
6ok9fXfDgTIFLqlnY6ccIYbppApEE7qDcXCtbaxZysIsiYjEuqOXy66GW1G7/sEnvXzGXv9DazsA
KP1FR2UKT+4xT8br4KBNirp5zxaMCty46TQ02RCRHW58q9mOAqN9k0VrW4L2t9JjBm+k7qYP9C0X
M4/Ysofnqt5igQPtt+35jAOL4C01Iz7OvOk4PQcSkcwJMWX8ifx1owfWwg261VSmbyBDdo6+aI3T
WBrE01mbiVW7b92b3Wsnud2jYtlPS4XL1XJ+7ZMKe6N3gmUXt2b+NOrctHgfyIiPnk1+IvJNDdCT
o/V71CMfvmti5adN8Pdn2lfX2/08wyzjaKrr4Jv5sgQLMu0qk8QtCCD4CNnSjRx27Yoq/FW+5dwu
N/k/rLZ/tepbKiWnCxjPs6S55483nRrHrpOaE4ttwoasYWNa/PMt9S8uWcfW8ITKr57ufnmSKKyS
NlVVkptc4B2DBZ1MT8WlHpN1Ba3SoRX0lKjVWRCiNtHHHzV1DzP2U1bZtSewH9jLyPCWngUIWacd
oejHhG0PYumbw0KITA7TN79TkM4Qx++0bKmb+uSAyx/dgRSJs5xl47UL9GtPcA16zASQG/mJmP4a
LBGj050Njn/nJ2+6N+3btiW4iJfJvswxxDX0zGNSmpvRoCQHq2I5ZzGMG4uNjnyRFnUI49zjZNgX
9KucMkucdy8lHQbXAyI7nqBSHLyhu2iOdQuyce/a8SEnuyfUg6XSTFCI7SOilYMqiE6w6gdOj72A
qeDT+mjoF+jwKGZ090DUFq8ahloUf/myGym9VD36tLhdKBN7kig59COqBN2bMdzduSkTOvoK8unU
moWmj61bbneXrKmXSeXcVKyPclMiaSgKr8X3h4tcwU32a39/cmMI/8/bJ6cYZk52RUjorC9mrByV
+lhMWc7MkNsnIIp5UcX1LGrZN9WYQaG9qvsiVdq5FnKMlDFaD025RTP1TOhIiom1P9Zs83q2hp1p
HzvT3TXt1SrEvGKHLrdufU+szngOleABkekDgJRvHvrUkmHOLFaPsRG9Tm7yFoNu4pbFRzrk3Za4
sBVxEp85U/ZOZ82raAH0XPlUo7Ko6OrxzAjzKFfVSvQfBfZyRW32EdmgDit/xmLmGMXBLHmmyd0p
GJ1LZ1xrNBfo3vnKePbc/qx10J+tcZUV3+Um1cGHXSsg5UW7KmmONAaRkxbVDv0XuxyvFXpYNnjj
YOKgGtayGiPhekGeJTW4dSSxKdDAZNUNvujhYwJ4LYsgq5EtC+PmycRwid6FctgVw9W2eMdYBAi+
9J9KWnSt+55YypnavV38/YH+i1WMwk3+A/GezvaXw4wm2knboc83g5tDdsWPUzr0NYdhLU9yoyWV
wt75JKP+/dNixfjP88ulfOYOrWm6+x/LZ2UagELNLt8gC7lmdXqQ9zmSQ/q0Ww4qByPNDv7QLmT/
LIn7hW+YOGuwck80XuhwglDaMFoHKacvcjxWsshOaGvWqgZeiuNpv9s0Usyinsl6CZfB2iHqmO5G
nri33mtWciwsl4wBoaOirJveXpP34gzsh1KPKiybPgLfPoa6sTBp7sUTyQtleoAie5XrbsxJF2M4
CMBY1pm1RKgDkvcwEaUGIPQcUPRQTxSV+NDlzSjnaMbmgz1IVk9yyA3247E4j+m0x8gNc4JrODCS
N/meDaFehaZeY6Eeqo7jkrwrTgrIiW0fv5tEAOideqnDMAMVvZOFjjOq+5bTvmHnis+qq9JjW8N2
92/0A7lie/cmOxRBryK3C7ndmogxs0/ZDnH78TGnMv9RVN6aUKeD1hYLbfis03jVDtnBNqk6JiE+
kFMZJM/TIpgjelai8SharkpZ1oFqehMAbTEtPwYY0Fn9iLEIK21GPN6qYbsbJ+luYvwduuqhhGJP
ZjDJTclbNzlH2bXW6NfJbhNzupUymUvZhGPv9SHfNNivi55op0qJdiqM7jpGrcyHGnFtDL11RC55
kj+X+rQnmTCiXVR30SGnndyP9iFs4CuFAqRcQlS0jwKyTc2NXH1lZ61gv2i2/aNGGrPcxE7dxZ2G
D62InwXNGa1Tn5WdXHU7muSqHx/wLaw1Eb9h6jloecdmM3wzTV6VYrFC033NIJ1MPvjgBMCZZd1k
pw3w0qrm6s1VCw4DHfiU2wfVZRk+x7iwZcGkpdPVTM1bHIRLIKhLLREffcitjmqiz5EW9vEOLiyq
2HqlAwAPHCaiAWhpepptSnuxWgYFaJZkB6Jxfz/hGXrIMjLiNjwOfJ6sXiZdAWxicEvYgJXO0Uth
/SP21rNhK28+udmyg7QAcqH7DD5Uhb6+POFk9zXmplqO7B2aim4NuS4OIVXMqvtrikaZlCjupBWL
v0BVXtF1ZjmWfUJR+j//fvnQvniFLZPqi90mSn8VU7NpqF+q/HQy4ko3Qcc0zoT8nQ9SDFvDf6HP
RcOjQwoiN6Nulz3QxmRGAz6LC0n2nuWJ1YSeTbITe4DWo0VcDIRGJ9Z92b4/gKO/VzEFbh19Fh4a
fxcJqTUeuXk/34HzthvMUJTWD/SDhmWDFlvvcVpETIkVfWf23HPyWjGXKslz3thNG6OCiG903SmD
rrEOoHapVknJ7Ari7qKbJrtItuAyGe2sXml69VbW5GYGMRYLUMiXuqAX2hb0NlWjHGZHYMxsPzH/
jnqBzyikE949x+10heAMZ/RTrQ1CY7nA5foSCmNbxDHyQnUuV3XbbPdLncVJrjnPgaIe0T3Pijp8
U9FIuv1wNVR44jEe4hK9jgZ3tV7Ke3iKTteHX17Y7aIaKPXkfbdLDx5npLz+Gsd71oznnrlGGqsn
+WiyTAp0uTWGkvGo1A5JT2yAOSsS4oDlg3j0+2vay7IzoDBOSPRxJ3caZtNftARQSjF9TBkvgL59
NuURzafVpi6pgorurGJaJIFUmwaMPszic/JHquYzbbsLjNaTvKBb59+l///YcTnsOnYn/3+AAOrx
4k9j8l+/8K8xuav+RuqHR6NJdSzNswxKxX+NyV3zNxeCEn9rW/JuLsuHfw/Ktd+Q6uNQxldk8x9Z
AGA9b8P/+t+G+xsQUxVciKHbdFvZon8Zjv/dsNz8Wkk41C6ubtH+owdFrNOXDYs/KEEPfNLaIrNY
OK45PfreSCFhgcfNAuvd6EBouu9ur51Lr+ASYGq0gMR3qzy6xRauRrwngb+szX6LeQ5JPX/vGbFY
JW5/Sgtgg9ow+rsC+OEmJ8rZ8uqnUrOxj/VYhrQh0+fCx1tqgDcOSPzdivhYtLiNpxTPtKV+SxIC
WZzcRdtyyYt1OolwkzHRnEMT3GlNp/9Dd1L/i49EB9pg8anoBk6CL1UdUZu1rw2euRWKQyqyTus8
SJUjMdns5ql17Fwn1K8pAQ8Jgxw70IEi+a5AVFqQX48xjXfalpBJOmyvIg4evFLFihp7Mz0BjwnR
GuqtZ9/gBpb/1MDh8H0tDWVrE5KMZYObsM07yuoPTSM/1NPS7ogx9wP/llUYnkoD+v5okzvVetA0
hfaYD685emPYxxUuYmTKW7N2X4tY3pvrgJ1XgL9oGIh5cArCGIZpQ+XEWCRGP+BYC53gURwNZB7C
JDB0lvfCDchPRnTQWOneSMmmoTxba7p4irSK5Vypf2bEycxKv91XaQTFphj3Ux9gXhHMTEknCkf3
pvfBi1O2uIMibauKkiGSvdWSGJ6/ewrCwgJ72XUrJHQv4oG4YbFRen2bKT5Rwa4A+UyIukm+tkFG
L4BsKex7r0PBom6TzowLoHJNprW+mA/ho6vQUG1gFs00u/dmdvtDD0PY+yi13diftkFKkzAE65Wa
9ms1jPx/DYKDAry5rVxLph64eJUPdnTQbZzWgsbZbRzdkWpmDy+rD/gFfOVDNXC2MPrhHqg6W6D8
lxwP+7weM5gQPIhSBMCUO/MJWg0lM2GU+tCvnZhQJwLO35LpMvaE9CSj+eaGWw274IxQilNkuSQV
MXYUNYV6kjX7JHNXQRp/E4JYdT8F7UnnetaYULWjrDlUpmC+HiIUsRjZOjklZzK5c5uKHH9ztej6
+lZaNcdyiMp51Y3jsip0nHLuApfanqGGwOmXk58Sk7RB7I/xCPO3mmskF/raA6yMjjv5s0vOiQy1
pBnnYjzUcNX14y5z2ne/bmdWCM8UI/UqjPI3xcYJnYG0XPhqn6+wUDwFLnjIiaSFrH+p+6map1V+
LSfze902705aLWOzuzku9Ky+zX80cfSkM9edMYl8rBOwV1HXv8IB+SasuUJ2xqwF5MggQywD8uAs
09+XAgfFqNJMiWTakn6oVFFDDNLX0eTT461JwCs1mHSllnH+dNCEChebsjltCQ1eIW6ZJZS7Ezb/
UG8fwqJet9B63HHYNkn94ehPQGF3nZe9NIACl4E6vika46iuQ60TLyXtrXBxmxVimo20a8gdqUC7
O0BOYJYqYbe1shxLTBHOGZ28uolzkaYOUxEPcYnOlriTDK9MAAwF+3sHKKSPinNsN2/kln4LUzqe
AaYJrqRZHnbfWxelDPo3NCfYjN1No2ndLCFla6aSzQKplIXVvogCZbGTvkMj/iQv6XsNszs3jTel
CUvMMCzoTkPs8Oidot66xRxPLSZyxI/2SRWv27p6gfMpVasnas4PEnrKWW6+mdNA4DttVsLVz25c
HmJPQWwboINXrHNq1svWzLCp69DQ2SoycMr6dRZoP3OuvJlLUNusN9OXLplW0HUI47WRBVoq+iVd
sC81Rh9xEtr/xinODrnhWpLwGG0as2oA6ypT47EAZVOgR+aRnybHZYSePMX2dPQMZVM63gKDe4rR
Bw446eUs12RcD81xihJauQG2e4zf28bvtnEdQuTw33UreyDN/BmVBhne0/hSpraO2gHBhT+op1/P
m7Ri4dvFCosWhp/4LU2chby+p6aQ7uhwX2fR1k/9pRGrS419sTCDb31VTDPRjz8Zf8msesAGilEu
W+3kl9qT/IvYc27JQK989N711j8HcGGaoTZmkQ9jwnW/uyNAOnfvJ1un8SSXuL+J7aQCB6k0Clsy
xYpUjMvIgw5XdQ1CTzWeqcSgFToVt2PXGRlBVrXq7PDiD4T0xVG31WlxApPDY9xoAUHzwyMC3W3e
aq+GtTTjOl0kjnO0neI18GrJ479hJI9nWDyhVr+pTg5vD8CeiLAMQrdY5h0xVKB42NI3tJA66C9w
EC9N3ZcoqsP5MIl4OzC0nDvc3uaY30lxM65GRPZ0yiZzzPVhxZbmMS3rqx+OJ9shPD7InatGTFqc
ND/CiI4h9OkfBp23okV0nPMNmVko5LIeJR5/NXnVuTRBcXku90AXh3RofNdHrLdlmi/iOliEnqBL
aIJxHcn3YQOPMS8RCnld/edodE925M3HIHu3CUTYjXUMYwxatUfAFQCCUUpV+nKlT9ZjAKZiiVKX
kLLuMirFMAvUifWFe8+k8Z4T7SMDeoh+AKJo0gO7NKxvyYifiySit1LxX+uwOxh+5xEdXjCfJzjR
MO0Io+shcxDe6rqFBK2eQLkgO/C8yTyUOviEyX2OrXGhuM4tA/iNHIct0fe4jN6mjPRa2zLeLAqR
uA3Ze+stSh/aNFgm8mVSO0dmxsBvOk7FsrVPwuUNqkZgz+GNkQyUbDAd1idTekhVBJT4QNARlkZL
LqgKdRrS48EmfmAPSPiHcNUL2hgx4z2QOMEJrzRNTSuc8E61wKbopYvBLn5G8CVnqVaoswlzKLjP
NapkyPvAWDJJeXStSxtEAQmQW2cEMFhnzolGCQfbHH6IiFTGSp/W+IZeUJ/na1PBIs5ecN45zmWw
uYMG7k5vQUipMxP2uV1YxsxXeLWsW75o31LbFmuLU+KwstL4MPjdq3BNyVPN6NfqBHuazxIM57RJ
+01+dK0Pq00ej4E2RVB1P4TCRZyF6m1wpAWYbTOQ4tdAy57xu4ec6CC4C+3m1Hq5csxo1prpjz7v
sSRRbROVAVzHg5ecKicsn9+JRxdzQR988PMXJmRQQ1IyK6uquLokIMDAPYZ2te0m+6zow2NcEvgZ
JRfKz53SjRds8paEdLE0CW+rebOG35qJwHq5vztuj3OT1L4shXYpn9awSZJKvGc3tn828cg5PzrX
0omeet6hlJYRRLFx/aMNho8mCi/cHBZhOnf8lHwDIiFWo+elp65/Fz0xTkHSNWtcAOiGjaVdDs7c
IjGwzSaHubptzPFQw9WARMZSr036ssrLl6GdvmGR7XbYgDejYqIMTycdaMpUkJVIDmFbw7kskNzB
PYo3imxRemRHlbZJj1KQW1VmDDO84ZTS8V4qBQF7Va43tLYMEkzCaAl8a2F1ffmQmEAhWhcAtM4O
BgI5ZPxY2w/ZOAPLOaxFlL3oCuqpUYnSRWi6l5i0EmgoDYexA/GeqM/EteZ5lC99K6bxHHD5a8OW
uqTbeLn3Mwpqf5kLItJB+sEhYA//MOn0W5MGADzXIWoTEteBMqnnPB+5EQbohjM8t4lHlHWZmzL6
tGvmJSiHtNmOsAQWStrMG782FqWLZXxEWbRUSzA/6aBuK0fZpzSoFlOvwEgKzAXUruzgZNVzGDoJ
YAiaVX0Y7rtUp2FrcXkoFQpfW9ikH/ghwt9IhvcaU5QtigZoTDvgXOrlF9UFHPf7j/fvtMne1zJi
/f6Xg5LA9s/zCv/tf/+CcUprMVIZYYj5/SHu302q6JHJKqeqwx1SDKoHAkDl3m6sw0DYhMs7oKd6
Bmq7UNoDmNigdZYnzP2LLl/Q/YHuP5ajfsphb68q6Vkae2nlvX+bqD77C7+cB677bZR2yjw0fIRZ
0D8dEm63pa5tM6RnKCZhssAxN7eA6TEElWS0cvt4lpmyXTz5FxNZcnF/ePkw9+/uTxHcXVH3xyYG
AMeUqY2LxmdhCpSkysB1NxHUGJXjVQ0PURM4W3CcyyoL6lkZE1Tn1aq6972OrljoiiPZ6uyYDKtc
G0qzcSNT7DllwkeC48PH0Q01OryOwzrQ5EsZ4Dcn6js+hn6QMsfW60UZeAwaffEM702Zj+SYnJ0g
AEoWd+RvWxnVHHGhywA61sKUfBVA0taTpWuM3rKEcDiz0hmr94TnZZqxhJowy4pJORS+W1G3o5Jq
kliG92DD6Ivv1CMEjGNlf4jC+tpmykiVmC8Bs64mLavgMqNdVDKKB/j5cJImb6VoJe1djedvrDF4
oAn9jf7Ch6hFss2IS+T24GPZXqXQxLdRRvCfqZTmmbidnTd15IVYQBvshvUhL7lVtBlKb3IQ0u+C
G5IbG3Cgy77eV3KdZQ5rLKugfspMs97rGj00vGDPJvqBwyDYTKkM5FdEDWp7m1ZHiO//URsj9uq5
tWWPjwq19+On1iPkKuCSodTI3/sWmYLi7QqTG1ijZPk+16jE4LM0L8EUoRFTPKpLh/meH/YpwQ/B
U+EbDg2AeFwVUR9cBpF/GhXrN3O/OcbAdusNvkFYwfCtYn67dgZHHDhF3IWrt2B5yV7e2HpPjem4
+8FWnH2Pg92KzxNtRtxB0OYCkAlN6U2Ppt2fkiT21kkXvFvImrdlQWzh6IT7xO+T5Wg31QIaT3xs
/TY6KsZA9F6ANLTT7d0kqulCBqy2SBgBLKxUP1ue514CBVWH0nfZvNAhV1SNfRohRIJPK0XPsFVG
DscMIkv5pVdN0BwAuEJPIwWDScdL5NinpIScEXXjoZmU8uR5PiYJLd24Rtvsg3F4SZ0UnyChj0I4
J5fGcxefa0ZvD1Fqb8IAYj9bk/M05RgBa4tQVnqlEepCDmLSrwbLcBmhBoiT7UBf5h53VbW6+VQj
C25ixraxYm+b9sXSzOryWFYWYWxZYG7tlJhjyzgFQ6JuFDgCbJFSch8bHYXqRWtoPAjThmsL0UbX
gRkHKY3jsQ92EcOAVZj5P1qiy88aLK447531FJog1zSLD0wT33qm/5uoXSuke267PNkbvVrsLc7c
uiFjFRgSiMkdEEJjS64NxoAwf/WFljDs7wjDrpv9QIBwpWbRonQ4IXqBJgZ8yD6gK+PQ0SW8Ck3k
cKRpbwN+QbY2ad6qsIhZqswEFb1gH69ZJWrpRkceq4TK3jf3be9OqFxK+Fld95PQyfCxG0GpZMa1
96hkRlGTnTDVTzVnblgFiG4CYnY6GuJaSNYr4xWo7ILiSLryRR19JwK+B6HFnJ/Jbp3lwRNk4qNv
EMQQ4T6RY8l5KACQ5cq+dJGua0YWL01xFeQCrzwyOddRnO7oltJ6ofVMQwHQyNTuzSHp9tJWWj9Z
UQZTTTDwQpoyru2pqeZuZ5TrcMwB+ynTI/V0vAIp6W59ZS2SzntUwdNxr06VZeCQ8vD/uDuv5UqV
KNt+ESfwkK8b2FbeVumFkKpKeJd4vr4H1Omrcypud3S/9oMItpG0DSSZa805Zrbo5y1+Wi10cUg6
VIaWPTLKyHI+qGpIIpNdPkPz/9YNmnotXxupJE/91PtAf/u7ENSZPjFhRH8OmNSA7BjlJrpXLWj0
aeVRMrWTa9XfHjO/MFo9WAPi/XZyf0ZrStsy9s1lgj7hWIRx1J3lUyvd15FLac02n2dRdMfBGlge
UYGb8lQca5RWnuzKK5k948yGtx9GKHTH8DyDCerqS0Ev6bzk7QW5tXpPzRJbDwcnTfrRYFXQCEEY
GpttL0mu6oZLstIoiAvlujuhw6CixtUxVs4RWbzjTJxeStBAEKrUkhQ5CXI4FVq2MxFaCGVr5ZzH
zWepaHPQqjRuUurFO00VfQAgn5hIra+M8+/dpJ4MKgoN6rXm5JajGt7qOSkliwvAxGZeQn0x3Y9T
tpxNwQK+K9ICAZWDbaslZtKBJ8MKwyU/iru2zdyKl6mn1AEtBJMv2PHlPDj68PduVjUJ6MY1edRS
z/O62fZ0oKesA7vx79vdnCe+muYFGdkruEOudtd1r2QdzgzfxNBsTxHSKqZr2wN9ErkeyX44YdaJ
S2NjJ9RTmxzlStIpXu8Lt6nL18M21/4garM3hnl82lgu/vG72x/YNl+/8MdNYlLx1AJO1T0ZsQb9
+pXGYT4blery5x/U4O7iMl5f3O9dDSwc1beo8L9++x9P2u50FZu0AhhwBBquk6//8gVtz8ZjVLME
juXv58UNfetOnxzv6x/88Qe2B/647+umNnHmJh0AkXW2yEAY7eCs5dCnVoSxYls4iwh3CbaHGxO3
tT6ubutUPiSRo+IptTsWdWyckJhViqcQHrbb7nrn1IINysK8QgMxs3iziwI3x9BzFZ2Vx7x0n2zE
lp6+HgGcVz8EJZ+A7lmlBhzi1Zm2Bg9EkgV+KCfou3r+KLoFlf7UHBSjiBE2tUTrTTQWKAEQu5qa
6ttULic5jD+xBpLyTKRoFF73en0uCwd44gDYCc0eXiwHlz9HEeot5unW8GxmkEZlVj8mifMZV/Wt
sBo/MsRdpUXvdpVVO23IbqjEfhLM3A7JXYMnkPiUxPFr/LUsu7/h2IZUaLmwZ3GjtApIAwX7mCqV
9x6aoL04RJQv9VFpJgRjOEiWepr8WOlND0oy/72br41K+QxtJsBCeyxH8znNxqe4mdFG6u7d1kEo
Q5h+eT7+MEYLZwkrI1uvX6X5y52o5FrucFuow1EvTsOaFaLKEfpv3P0yS8WLjenixNmlUNAGa9Gb
vr5nUP91a3i65l4cC+R9a8X8t9HvmP+lPXzpHmRVFJWPxGVfxkl4XVHsUHftSsu81a3+JaEYFlNM
z5sX4iIfrAr5QmWaiFOUn61rqkQQJrd6Mz262vKcVcN01Ey4slJUV51sj7WCD5q5W5aFKAFATR0L
MT/UkT3cDOGnUxETkzW4J2Pgf8SwEippG9dNZOR+Ao2QT8Iwd05IujK8yN2osRoQ+fNk0PGmW7t3
L5LJlldnrvAFdQjRwJ5cQcyemTL9JxX2oWue52weP8GI0noXGdi+WRn3zRSetD68aSDbiEFcd2XD
MGms0/Mb1U2fTE3Q667EIwml6XzdWCbotgHjjnW0kxnGFYip1qS8qfwYRXOVDeQgVJH5UsOp1NPX
KQRCGIWkoLp1esERXmBUGFNmr8mDqxOm5Nr1R2UUvGTyJAYGkoORGo4390aCFMi29hw9wPN1NCsR
NFk/pJm0try8vqYJURgVSpfaAoMGfTNzXQ05MxP5aF3I2AAS/Kb4KZVx8hZ9qLwWGgHClVgBP15k
2IeWlA8Qfwb1p5m1ICt1Gu3Cmx/wd6pevbg/nT6/NR2z8/QpBA3TAO+uwnvwnDAeyyzyKCk+uaSq
BQ6OL1yZh5L4WRZlJ9YSNpoTvjv8zKCTTesuMXjDNYxuznScfHH+q0r2WZw9Vrn4dEe1CYaqPgti
K6DdwkIIhf7Wqoa9M9vJB8iXeiYVVU8nxnBx7FWNZwJeo36vv1Y5wsSqcCgEEZzuW62Nongiiooh
JTtmdV7s6D8Rfuju6qW5kLhJbE6UfSOj49QTUUGhqF79Jl5dKpY/lW94hTNMfZxrtV2waDkTKHKz
/oSE4no5U1cKnEaQdVxfiXV/4oBnpLGxHAvZDcg6XF9WlOyanCqDXLg4VogETDkBNVWBR2MS8Sqk
KZQYKj8ZCWvsFnvypB7dFLQKuJo5gI7UCGId5EdR+uqs6EEeceXOR1Tg3feWcg9y1SzeL65BPP0k
J7+CPEv7dgykm32TlEcCo5Ck0MvmMcyd0pNmfpu1C+UmBbuVQ4Nq5LxamSSh/aZXBKw16weppQP9
L6u4YbVCVwsasTm/tZb4IamH8G1ob+4hkpMehAUSqmX61dGHlFn2kBCM64yl64V29Lw2pOl2IcXp
4u7g2vlBjmSg22vorpNBMh4bGAVhyJQeUdG0c6wi9eYxPRlunPjE7prgJte33zmJ7wIGb6RhUclz
DnkTsmI2WQ9Ohs0/BFfZWlgxFWUMBsCTehO3B3LJogC3c0sjTeYFh6Bu0vMzPweX1XBjwTNSbqe1
YA8ZPfUQcZZ5hWWyT2xvhV3EQsGul15lefVDrvV0fUhTuh+yuly7IvIsYsx2taEkB8c+QsOtT6E+
/0At7ErKzoqmvQwJpZtuJnVn+pyIZAbnZ/gIjG9GjfbuJmHioFMpnar2Z0bJYF/XtA6oyCAFw5xg
LQggMwKZCxYzU3V2q3ll92d7kxrsrk8sGLR0jdPsh5HreWDlCxXBtHY8EY33C4zLjDG0VqxnJ9Mu
sEprtMj6rVIM5CRr5nvX9ggL+1x6Xctryis+dAUsY1jat2lW9OhWWrFzp87nbOfTt93EYwaRNttX
YT7RWINMKWTBQDVzQISqBOCmPLiclrui7jSvAwdbgf07TIbIfFDcufJLwvmhbkBnp7eUiYsocTDF
1Lxk+W1OAJU/L6O+w5loGNiS+76ZdlPtBFl/g/i7CeoehKrRXwsV9Dz8J4lsl8mBnkfHTWryf1hM
I5Bb/DdimgzwdVX8O4nD1Ndf+ltQI8y/TEPjgNENbbVxCRQrfwtqNNUgb8NezWwrmWITs/wtqDGc
9REHNY2LYgZ1Plar/xTUGH/ZGkpC19bNzQj3vxLU6Kxo/q3A4A7Dwd8mNF6GZqwCnX8bDYaMpDhb
w7WbOJe8ooI9zsxonUz4lFlfRglSf1oUpgETJGXlMXM1w6t6qoZxViAW78YL4z1nt2LmoCWz7tzQ
Y1FT0zzh6FTOqonn0zTPpYykwVTsFI9lcuHaXatW5hlDaHqj7D6mRqWh1dJxKoAzGu7im7N2FLHg
xLRhgy5GIc40BQY/jZmL6JXtnGvbeqkpEXqyBQ8lVcU+Dy1p3dve10YxMfWQqIwh1LcckqW3h3QK
kSwn119qxso5Z0WE2k3JXgRVfCJyor83UVvr51CyIs4shvTtJjNQ/FQoeryvJ28PbJtk/Y1tb/sr
295cMvsSFhHTMIqJ1fiM25F1glsgDFLz4rJtVK3HwLeECOFShCyzrp9Fy1r19x5K3QKwq0d3b6CK
6nSnsF+YFC/5hRYWrWUhlPu+SZx9FV6Z7qIhfAJU5xrA6L82KYBtD8AdrcQshI4e0iT3B7EWCSy9
viR2ckU/dwnamwJpute0enooiTBh5VLc6aP7w66ZRAx0HQJbzb/lC2u6OKnfXHcgCn127sMxlb4a
2261S92Sa+mKYYgc33WV770bU7oe8v3QKJmniWk5wqS+MlwM0cDwHMTXjX4ddbp2PY2zOaNeoNkr
Ilvdp5LIcAJjT4oLG1tvI/Iiey2+UuZPo9TK60GwGOHVXI9tiUXUvMjU6K/CuQ/STv/AHziAbLBp
66J9uyYfb/A02YW+YVWM5tIiu36AR5Tkw+NMkXnKxHxlT6RxSYvMp0ix4muQmxyd3ZLvR5JZj6Np
HNu6LG7MWMhdXGDfMsaIS7yWYamy5DgfzEY5TCbyGVeNcbUU4xVBEiZxuR2ylam9QMK3rtQ8sQ+O
u7xsj4l65NNT1KAAPsJlgifYqe2edKkcNN769ezOxrW2vuqujV8GZWUVJxCf1seWdWMnxe2sW44f
q8uzHaVIPsyuxbhbLldy5G2NdsLnYeVgrpUfztJF+2XmAjuicz6giL62e8k5364ryJRZ876123/d
N8rv5L7fJF20eHkWFxdFFypOLpTKJaAl1iYdOb/qAgNt3d3u/NqUsQPhnlomA2DnbUFzmsl/RtB6
2W7pEw2ZTC3Xip4DGJlOysq4DBp5v1jR85QwvePY0C/oE9CjyLM1cbI0hn2XR5pvqP18TupcQZA9
3BiZIN/TWmrmPNL0dQgOrCUpfZH1epchiTmv9V8sQcXbRtAciYI4VoKJ+0bZ/Y3/3HZrBxQXAZFH
NcQV6v3I3Xyg8DaNZ33djPm7afHN4VeEXEO57UyWBZ8FaJyWfK7jdpeQrILgDQ2BNFBzMSSAKF4D
MRKKkzSVWWyoVVQEcnVlsdpq5ZncI1Z4dvojm4YhiFfGW7pu5qT/e2+7b3KHA6J78hQ1BYZcSGlu
0exj0cG0rQexBGaNVNoJxbshRb5vI5hi20taiuhdS6QW/P4ke0rrlQsKeVg/WCgjPkRo4KQCA7xu
LRpTHYQwomSuOXFgM68lv1iF8OwZESRaZ4Ot4Tmsz8bKx+rUhtTTECQN9S4yMlX4y0ZxNBKyJMjU
TsrmQOBdvMfHPhN63j0by8xoDPl5r1flExYZ8EGoy4kLG1uPQIwR6KVa0pYGhW13hvBH6ukrQIEW
UrsAdCmv2qGJ9xbL53LNcUrQc/aldVRW1cHaDbM3kuC2u7FRN7jptse8GVpNolS7SlFjQhng2G4H
wBcJtq2qh07t6/1GA94AwraVcLnasMIhdh4WHigjRJiiR3W62U9SAPyKzKDwl6AxjZzlRNQZ81kf
dLwijhpYfUj87dLebwXNZmwN0h7hyn+32l/RSouj8zbDqFu5Z45HbpN2LgWxcZMWG17s2p+Jm8pg
e2ZemXB10b3+fjYxSKxsw6rdhWkfOEVaH91RTyB+AOKYTw35B7SrRko7DIeBS53JVxbzVc8fRgQQ
pz/e+3Zz+A3qJWd6bmP398dALq+nq6gbtw9l22xYW2uyr3J9/hhLOs8bE8IEqhdYLODRkwmV9l0C
PaSJgfVwdGTrAZpZVOznhYqjTmE2bAjqi5WByMibCR/XkYUTZNiyP7ulvBqtKjvQG0apYFN460Wq
+aGGunPjVcDDdpDWnFNNTmeVMt2EQXcWzALUIX5UOwaIviB8XaQjfc3J6Y+AgP1mBTRumwWWKPTU
FeLoWBAnhWdTXj7FA31mTg5wFAv6nSQ85jbXglrWdO1ZTNhrKe1rs93XLv29Gsluvw1v28ZYk82+
brLKrM9FolBiiBzpx1XEtbWvj9vZH6kao8G2u21cnHz04p1VLtFdkaLH4lvVCPGYIGBsm05DzKC3
4e8xqFgY0mOiQMpSAOfUh1tYgQtqNvVt+7/beLu9lj9uLiGwz9LGUb3CIh3haUSnnMKstqEDNzNr
WTd/bS3K9luFetu0Sm76bcEnUqmReaU5TXPQO+uzYP5FVI0SX3RT8Zeyno56+aSEdkZa8HpkxmYU
VAQt00RfT9PfcHFzVXm5XdKBRqGJPYYNHXBrlw50lfWRlIkmQ2IZBYkLurh1sK56jZFdyHnKDhvm
eeNbF8uMYPALdb098vWwhq+k743ThsH+unvbIw65PjnDm7EyMp0Rq/+IkX67hc2NVdtKVv26+XvP
sLOTgSOqb+xIC7b7qiyCyLx9jrVlV8MlbaoDgG7rYPCOS72czlji1Kt0cJYrqxenoYb4HznFHCSy
/JUUg3bWFEM7NzXkSjx+yPOo/OYrqHTbS9e9MlnrvdvudufXc/5/9zntNHqVEiFdX//W16YoHXmE
1u9/3fXH728P2Ctec9vrp0bxFIWax3bq1XWRjLfbbiPtEhzxhAdGr6hDTAzoPeXohi4Nlt2KYfH/
XUK/bm57wwJEarc9vN3eLrNfNwvioIphmc/dJJNdqalTsF1y9PXigxYXsep2e1zPIyxGpJG1I/id
lRy5bVx1aknT6nr3ODSjNxp1f7VtJpLS/JkrspfbCWIcrZ4AwTlILwVD9Hme++EcokFtj2RphYcZ
3XXfHM2ZT8Ouo7U4uu5OeI1ycDbU4v986B/PSiCaqHAduFZuz8I4rFb1aXEYfcALwFFu17Nh29s2
faG2fz9SZzbY2e1eVi0oN7bdZT1RtNiuiuO2O28w4a+/olOi9vDADvklWsnlFe5oKkWbBOX3H//n
PV9/Mlypxttf3O6bWt0FAORtd//xrJjIgPn3I793t//++4VsT91u4+XhWdvt3//x60+pKZHYurC7
8uI4MwPE+kFs//uPV/H7ZX89/PXX/wf3gUNKnUaVw56F0GkJ57llPZpExFfZPv7O2liO6khtq0S5
sUDRBcLQ3JipCjp/BP8zLOVLmhCIVon6JauNgcnsYu1J/TEPWujctdlUf2MpDAVhfu+cuIE1qKdE
aCvlvtJ5ulaZkVcgcfGSNn6erFL1+zQLz7ZYkPyRNlWEhK+1LWVg0Brdvqu6J6NKuNK4wMgXrig7
ewDiNZJp1DcgQSoTtbqGJXZwLlFJYTxO5I60DOFR7hr2JkaZGdQRJCIufNC5unHOgob5qTd1qeRc
6Ag9aMvYG2SdH7Bm/0LnnKxq8dCL1eG73k0UGu1vbtqR61KnUGshrppS7udJgyuVIwHbDxWNZ72h
qrXYChKB3qbptFTHrIVeh+IKcZh5IfS9Z+hLvsduV97E8c9x/shFeEgNbHFDqgz7qIxfO7owCEzj
k9mwIC2r6RwZxsHo6lutjjq+qkYhIbL/aZNxX6vCOughFQlCevaRZOXWy+5VceyfcDKkvRYwiplr
K78Ku2N+yKZwb2R7S6IqbOtCAYRoB3FufNB1u8eJmL0MxQd97KBnynU79wSFSOa6jUS+kqh3Dbxa
OvyGTkPOkR7VY1YcZo9yy35bhKv6ZinaU5Wh/FRzMzqlxtR6rLIPk6TQRw4gJX+g6fT1xUG43bu6
tLE/yegF3Xp6yegXeRRO4DyxfASgMxzA+dm7Ce/xRLl5n9Rx6eGRek850s8pV2oPb9OCYyJ5Wibt
OXTWpoCuEL3GBLSA6ltatnaYuvA8qsQDxbS4j2OkPbqjNA9GXp3iojEfYOk9unV+QxwOq/cog7mt
RdC0kc030+gvuhIIyhkIxsMccqU4KCNwkajor8okDX8qQ3vFD/loWVZ4yL0rDwWWGrSm1lJjZZhM
mGABFvXTCsONZSKeWNRbkUj1lEWdxPCbXqnDPN8K4q+xyuTIXgiUajleNY3cJxP999A0Phh+eIgj
PQMXfcd+0p0OPTypgqnpmSjCzuDkPjZgtas602msXxXTZVilW5MbtfRTE7E2WhrmRJ117S7V6vuI
CbyDpXwhocY4NIPzUHqAf9S9kmvhobSyb41hfWDjf4CjoH6r2+q1Zojy5iFTQR4BOR1XCYq+jMO1
qkK0M2fPmeiPmDr0C/QJXA7oCNCOvalKpGw0H8dMu7ervr2by0/I4Y/V3NJ80F3aDjFj35Nz1agi
e5B1hVltMilgKT8XSuAlXIQ8jo+ixoxgpy7BkpHdHTLyc1nnt9BSh/YnEknLD03xaDlNe2wufdqa
B9Os0OTaSPbQNeFcUvJV9RtyulnnhaoW0zwXQNkq0iTqs0U4hJ63/8Ukl6BVGBt+yOBUFcARcS4c
kp5mR9GKc4H/AQVPetOEWhfYUQbTVeUagLOpjSmF40zAv9EwCe2o++h1KelQha9FOKRk6a2I2vwY
j+pj7SjhOe8ycigsEXSNeclUYlmVCV1xqo2QSpHMj51oDyFjFMGbBfKNjjWuObGK7tqbklQw8qVt
bAEkjbpPY48BShCuhC5N/ZnY+sWaDSJTxuQdw/caEap6KzGbNFYN2JIYrkNdvhgSyCJehHI/D3zQ
+ssw5J91gjDSFdI5orAvLYXDt36nTMF7GugvmFr2XYTTEXnqkxYjVKGJROIobetqiYmmBwG+i00D
cbXt7kE0+C7mFpS/V60BIbut8odh1krkjASWjVGXB12dVHsQT36dEiIZa0sdJNN7H41vk0s00TI+
r6hE6lfYclq6+8nwjNKSjD4dyVwbX2YFq79uf+BV6lCqeQlcUDEgb25ov2GEhwKqfo5xrfoAZD9d
rTxmMaw4TTgDATEcfkntYFmpF5iGfEClG2f7PCJWfhIdbT8TTDyMWEJF69KvjVL3BfMjn6b+Rw1u
D9xVkPbDASUUeIuGmC9UPkeXS1V+yEV/nWPzDgwRJeTymY2nltrPuUQylybfTJMMVIuYyl3VDh89
2TqeKmrOiwzaY6y1KAhoKL0NDsLPsM6cI3WousKyaPfmTdQma4MP5848uztafnZH20MUdoaxKv5u
WnCeQnKZCZeKR3JkzLD/bsJlrVgN7+VoXXrbtgE3xtdShZAVCdJLUdLAheRrS4tuYolG37CnPLxL
5vqeTuSRqzBRTZ25B9NnBHq6vKL8ILEnhY4z2Hrpx0wad+Ss1ruE5A87Wa2B1NiNeHo3dZr8Kd9I
2+YvuP8m5oz6L70Cq0QZyqxmwpLNmaHwxc70S/tex+mzuSjvnUiA/Ic9Yb3LkJ1Yrt7gCEPXFsW3
xqBBTNXKg1XfFqV25y5k3JUibfaDMgWL6Cov6iINdx+DcUzTrx+MZ8BOFURUrssUEB6AHT07IQNk
ltTqfR2VsKXK1KDMA5mkQsdd4PAYBsR4fVegL6jwRE7ptNNjQW58195lkhsOYvSpX64StbibKpVi
NV9Z4eArjGDPhwAQiFNwLkoZxaeqqkGBynwfph5+wOyWmV8H98B5rjN56cv4zkma9lIN5seqgNBq
iZ4VpGfSIcefQmqBceoGdl9AgdUgGiVd+EOLp6d+4XOEl4A5L8SPwHVslU+QliEaZrCD/qBZxtmK
0pvFIWVOMbpARcEV1G0a+fjGfIjxHzmpwHurkSNmIGLGRIsBxnLfw3RIKKIyBTREe6vOsqCrhlfA
cA6pi2TZqqJfrDmo4ptRL16lUj4AqBx2mpnMlITrOxWkBR7hsXRyVFkAgAeVBMpMN/Z1Pz6wyuVC
zVknNfxfgKIoe8ac7GQFoziZn1jsPWKjy67GRAtG2vsF4eKM5uI6XpchS/Fgser0M3XwNTdbriEX
3muJql0UWul05C9t2hGuKMloUx0dBSi9zHsxSGrNrhYsEdKPJarpnjfVhZI4kqmM2a3Dmk/5ptDh
pAM9ScwI2B2qzN1TbSrvokQ4t8Aup64SbwxHzc5gMr+nbSmCvJ+0m0FmF6mqZ8wXbZBo0cSVtqRz
mid0YKByzMhKK33G7zRj6TfUlZ+qSZ8aeOL1SU3zmsrk0bTJZNB64GKUvsqiusxt9ok8EUom1yRf
7csfVWr+TBTmWrmDNhu5MFVjQL634zQG2fhUMiU86FVtQ7btT/Woxl5FmNTRYGhgQBTq/dhNV3HW
EPwHbQ3Lhu/mowiYJik0qTNapOGKcWtvMuDErL3Qk1QDBUrhIO8GQpQchi7x08SUkCplejBsmdOA
rmlsT1gdDNPr9ASOO50brh0fvV3U4HQZlaGZkq7YhlcpagomWvFn0l6npbYvuL4yjQzBL9YPhv3o
gH9/CqXmj9HY7oXrkOie+VbTfG8HCud9p7+A1sWX6xj3eONfEZ/7FPDuIVzimCALDJzXEvlTK0Lk
gMtDpSsD/jHUuiqf+ByvuKcwwqZW9/BpL0OfoWV3VIrJUJfskQAitIy+M53BtyIiKfS7jkan16lE
M5bu7A/uiKaD6D9PCVf6ngSU7azrAngnyDzRbaDXQebVEjxJZ06rl853apUpDH0xdFokfMekRHC1
Gbv8CSzE5DlJ8dMoHc0vsCixHnNbX0tIbawanbLdLz2GyNlY4eR3GdxaAm4qic1dOnQHM3RpRF8i
F0wdwkFyUvNY5aDM7tM9vcXr3OY/55VFqlaL6ms0blVEDMy6sgAxYopDGyAHHsO3nrEfvAe5L3Fm
f5dd2jPguQj/MF9psn+3p+4JFe+92VBVbxZqDHh5vBDWcUsGizFP73NZ8O508ToUWH5UR0XM1tjQ
jXCUpfFccGSPAYW0i7Pap2kxUdKnAFS44oTjd32XOqCp9DasD86An6sthnN1GZLkw0K2jrsOAbSl
v5An8ykxL+Ors/Z2NPwy5+WmAFYND6Y+8Z2xbDNLLy/kvB9F9exiPtrNhXjNFu1QO8MvGMvPehyd
UF4dmNa/h1mM0VwwWS6F/aBCW4uV6SlLQyIlFUDgFijLypr9cs1UV3FuY3LaVeQj+oMxXVfReK5C
UhUn511fUNzWYyTgxSDPTzCSv6A1bnG9VdpVr+o1LcoG1o15Q2so8u0lgzC0FM9qBql7WUNejcLw
53y+Ze1CJchSMO8FHaOwoFyjdv3Lgv/whlWKjodg1y58ZPWM7a+U5n6Oux/0bT/jHitAC8imilCc
W2iZGSV+NjTP9nVhHLQhajgxYn3XCUbt0HJ9rs84+pSBi2hE7jOd9V3U0VoQ1hAIpXmxI3XY+6kS
uQ+cPaNVZ6xS0NfNLg29PPmpLvGycwrrO5qTdiZYtMxaxxfJhyMtin4ck62D9HGiXb1LBsz55ZL4
ikYxsZXVJ2yADIbojLx3/tDKTveaIT2F4foCVLBeWix7codIJ1e+9dEaJYbZlTnCq9EZjxI3BkL2
e1dLbkXKt1SkEaXUAi2kWA5Nx/WJhXyzMqaTJH6OHFzXNdm8RpS553gGZGwrMSvkOLoTekWSTREz
74tLZgB5rwVABEpm4NgEierESqN7E4IlIxczrkZm7/1U8oGEXCJJBfDHyupQ49K7iWeSbNW5guSE
E+kqo8KQWGTX5M74bjTtd7dXvAINFz0yjOH5mL5AGYh17XtUoBvqWtw2BMlgXza9ZNDaGw1Laq7Q
KIEFpRuOdalx0qJQC3fIKRAewyJs8WTPxCnimFCbmwE3hdn3z8lshddyXDHpXId1/aPqTYnijGgE
hWU8e+PDXDt7rVPVYMiyTyHpTyuNeg4d0rtaIyb0ysmZaxojurEZJ2/RaVQSiabIlara99bDVCnP
/fgpYqretvY8Wk0PwcF9W8VEjs1VzhgK5nzOMcxZLdInQkjECOBE/H8IXYlH8+sUA3KyarXxlirS
rsoZxGvPTLVJTWYOaD2nqk48DbUa+lnHK9z2LlZoCjaZyfCQ3omYiOpe/dCiUB4wvTQ49hj5eM2x
4VZBQ89cYzoqhXq9rlGxYwKjDbWGE5K3NKnTa0+G485WtX2q6DrqVovpt90QHI5jvVOTQBlzvxdR
HWiLeMYL9tkV1eeqKbGK5HYoK23HSiVc84ma5CVG6ujrCQFASc7sXPmGdxr3L36+ayf5YebFnVUs
1gk9ErpM5p24Sead3hjXaqs840mmS2xDeRhCINgvRQi+laUAgzEZ0FoX/1CGKNk32XFidY/4tn7i
onlt1Mu9E3F4FoGxfk8wO4Q3DgbvEXqBNzQ6LveIo0WNCQR2Ej2I4pq5mXgwRu17la7mD+Qvhn2q
UztFGew8xhSgd655nVlIDPKwPCdRfEc9DmPtmMEZoH2KzKJpxyd7Tp+SARjclNxHyXwiD+Oma4u9
lDdWpn+veAvhEIG1+1EDKIlG5a7FdtEaytW0SqTLxdmvC9OlrwCHLExoI+3WyKJ3PTSeMc5oiDz7
Q582nynYOJwGxCsVa+K98uyK+Vhb6vXQC20nk1VFFvJ2rcbGvDvc63xbRmgG+KrV2Hx0l+WpMSfi
or/TVEAKR9JHh382HYp9V3DESLOsPNeSfreIIFHl2+I4b8gQKSFo16pWfPateDP6/qMsP8Y2RPNM
g6NQw2faSPeNQhCFXX7qvNh8qT8j9Kq5VT2RFrqQrSTwY5TOh+B4PrRZ/71kgg2tkyEpbeZsZ3TV
e57Kk5TOYwnk2TVzCgXTCVyqn+v1o2WlF9mqr47WPo5OsY9RyvmVG967awAGOo7PzM3uRfQymv2t
3ipXcZeeejX/Uat0leTqTFX6PZIRx4OXY+7l0BQYgjFm6VrzqiR39ZJ8z7r2VxHdGK1EylTXKIk7
97rCUVP18W2oIVhQDJwv1qelFa0XmWuxSjduhkGvPHpoVJGYaSMXR4d5DrtXw2zxjH2TU6Scim6+
V0KWgoC10e0+LMlvuOz/XR0excn/Vocnf0VV+W+s1fYrf6vwNM3+y7RtgazZtZHimf9Q4enmX5Zt
WeQyaTajloXU7j+xVvZfOmAiC90ePjnLELyGv1V4JsQr8iEcx3AxxZs2qrr/BdZKE2uk1T8J5qoF
HBMloG6pOktHVf+DMJy1/ZKNvUjuyvDNXbMCt4RAGwQGddT5OOcgMqr+JTaa8Ex9uaPsnj27U/Iz
UuPWw3ZbemINb/vauBXZsmFqXE22RQjOZADhQdKzbSRd0q6pKEuRtUAa4NrKQ2vL1W1SrvOo12kt
sqlWK9NSpCCb8YexNGxOtqZVQRcjIE4hEBzsaYGbE8WohLJhZNVcZMfeGC4QPH+kuRLeNX1O58IQ
L6WLWXux8NvQG8GAJCPykvrmP7g7jyVH0bbb3sq5Ab7A8zKVQN6kNz0hsiqrgBfvzdX/C7r/7i96
cCLO9EwIKburSikheMzea1fxYyKyY0Clp41CXPQmu1pdUh+5EvyI7ehUBrNyDk1UMpUy5Ls/Qx3X
ZVC92JfXR92q7NDHt3JgNFQVNiOQvNxbqXVLejVhESJz9srMRMfgJ1Ah+zSmmAmLEiRwnNlsIcWo
MaCJ7W0ddKBlmQOVy8HtcYIZ6deAtfVc0Qx5Na67bchvo8iTtSz7jeXARKr48+n6SMvzlzFhjBks
n0Ee2soBe+Cmx2t4TuamxZU4Ubf0xKj/vdpymTsdKAk3bQL54M80RJV/DS9bmfr90MYQH9OXwZAX
iMrpeZr0zpsKAXCgTpyT6CLLo3C+03AuFmkMywgfSPumugr11MuYw2IlU3vilXq78QY06N0i8olb
+xgGomHCndfcC1tafauz9c04OPU5mElvdvCQ8CGLnZ6Fzl51eu1ouP/91v/rk/jn0ynixPSVuvtt
mPlepQA/sH9FAyXG0scf2J3WA1Ki2heF9UvFsZKCp2/AnKJb65YsTHv5MqyP/jmMStSc9JSoZXOy
dgb//Gk9rL/Qv56yoqlOaCpNXABgJaJF/LD9MxF1fUjC98OQ0ibHmv5pLroMZmmsY5dH/zxds1Bn
p4YpgfJz/eC51P/1ma9P/zkZ1kfzNLKmsJgUrd/I9cvozDmN6JqJuv5wPTsQFXwYGXPDdSu6vnX/
HP75mRFhGgNMDHGGhMbli5yusgZjsf9py2H9L+k84H4pBxyIiyIg+fswLjv+9XuerSqBJqH3thwg
E3qPCbA2FtPemmj6X8+JBrOn9tFs0Kr6YtkAR2zg6WSJ7krU7tT2BQItRSBMByN0Atk344blsD5d
D7qLFMokk2hD1yPRWjBn35d9nhzQoBkeAkd0q7pAa7NKh1H58xBpUr7PiVOph+BdFIyHCl31nLhT
TsIwCMabUcevsrz1RZl+G8fpSV2+bOsPtOVKuB6Mvx+tT12AJoShqXvNIZN2Wv4A3hd9Tx9+5Qbh
we/Sjgmp6mc7YwNGYmzoK0Yx83tzUBVlwpI6xLvZHD/irHZPsRJFJ3N+5Z1NQBuYCAQCg0MfuR3u
ePi2QWSxK2rDMyDtF9z+2W59iSuLIcqoGkdbzwjBYm2//oc+lln14ahudZywKmk3bZAv09RCKNTU
xkvmx8at8L0MJk6zvrnJefzRwh/dknI3bNT+Asmj3ix3ui1OqO/Y1dIjgz1tV2Wtpwf1M8kT8QHe
yZtqVgdXDNjXcvcrKzU0g0P26O46F85wnKmXIYvTXV7xf1Rxy5Sd0PiOmEBm1+m1FE6+F+P4OQ6z
p43JZ2gW7tEYJRvrjIyEsZwpxZZTYRzvRs06U+vUz2CiLio0IIpj191inYivQi5Z7XnH/qaPm33I
b0dNW5p+Pdlk5yJXSqL8QkJ1xiWijy8mtD4EYpkVZtfFXcesgMhDdrxjYsbHqdWvWoVdLiJVYbAC
ZKaZ424GCXdx6ri/WWI84Eo7z5Jko1IsjKsxas5uMr2NNTvVSSpM+qL8OwHbtBlF91NByHSaS83x
DZEKdi0NKqP+MRBK5Otu/xrTle9LOd0VKdpjOBExD5eD5jmdhi09893Ae3Z2Gis7QqNuNxINeToz
2coy27eCBLYJ6zbALi3akuKs1C4xa3mFnGBsqn3TsUk1mqD1rbjTvXC4FyFyV8us2q1hIgOsQU5R
1sptb8XsJQz65VSSemfhZ8aZZBg7g+AoIEfJr0mb1X3oTi8dc5MUGMpLCrXTx5+PtsBwAMy1Bs3F
jDWKmbGr6QxYCZ7ZVSV/6dSkDy3o5w0f/Eh4UKIAg4n4w+E3SVT2TRDd5FVByQwoyF5HiPJQX6W2
Q+XwRyHLkHJaOeXGijdsw4cpLc9GSwjKzHpGUWrl1qEFo99hmdllvbXprWR8RkpOUqLZTV7IqskR
nXYVJWCTTCNrHUNw9SNFTbOyC4h07VJMq+Q/Erf5jv066oDrqHiBcv1YRL2nqvF3EsLRHRAkAEFU
roz/t9pUTeRqCm7RZMVs+jz6ZJ5WeuoM6a8HWHKEjDTRALm+ntjKlRfz7ZgT2DZdU3ysEI05f2u5
8eBkwWNeOtck5T211eIP1pSfCNM2wehehyI7mQ7f20SvECDJJbkiEgc9dZhl81XFStFiNY0Y3AXd
pck063V2AmU3FQwuLFoCaLevyUSXYiknsPfazjaVzktVudOlrLyBMGYGFtFbYbs/U11yO1FRQwvV
UgB3+11WyL0z2XwntWzGDqpibIrGLWLp7sFd1vq9a9lUBsPPENXvJkkDeZhT9DDtMbK1dyL5dK9U
zE+a7dOAnQS14WsbwwSAe/QbApf1mNcv9RRd4NCMvhO2ybFObPSvZq6f8qLn5crg0BgYhwMryfxS
HGpFHx8WhBMv9CGOw27boCa4ysXGN4XHJrN/ycn4mMuQRM9KvRhqIHxT7WuCHEsvjswbxuB2x4LN
xYHfKRC2VOWaBQOIpjQ+q0b1uyxYv9e9Gu2K1FbYIJN3ZjBQYRpY+TSPPwAd3KXiVrtRra5gGqRf
9JFNwod2abvxZkzs0kFgPOoOW3g1TbZN376YnWc00Z1le32O7GxTOxljQKtAZ5D0GumRKLRoXK1t
LXAZc+kPN7BooC2UTL/6sXkfkhl++T0mlW2ZqhCyt1hd7CbdG0mnXMXCOrP+AGwUnOuAKB8rglWk
8q1vK6bmWZI8DA6ljGoigtGovPPmB8P5dOewF5xhj0dd/hGFMZX4zOw1RSesOe57JFBtdzGy0NlE
GxIN3aEr1bMyAvxzTYIVE6X6ztkOHnkjoMnJe2lBtMZi/DCLjLXkNnKkxZwc+8hccjvCL0QwBFay
oRgnmC6he1rtmkYpNjp37PMEAY/LU3fjXhpuy+6hRibBTiFWPD3XeWMn0KY2GSOME4qDE0vaHLX3
EwSCwZK8zRCe6Yy11Cfr8/VRmPBf1qfDQnmcFEqypX1ZD9Sm5Z+P1qfcEvMdfpC30WQq3Ge59DkQ
eT9IuHlLEbUehqU2+tfTohstAgVRyVPvGdxNEG5Nz4ZRq+iTSACrhyY+Ox17lrJicbcqnoHNpXRJ
jKpZRdf7yMStkKevRqFOO8VtJh8rNsUNq0tSe6Ofq2Y7XiTeq7h7PchxpAIWlEEQMwMvqzJU36Yl
F4gtO4PFsZAbQXtKl4PGHmofR/GlNsFpMAn8SkJl8g386/HQ9/v1x7UWs0XV+0Om2hujqKaTHSKb
pMfAJ6FarWeR4srphS5SCP17wtXkC7TqVINxaWGEP3UQiP7r0C5VuR5m6McMF7fJ/wqeV61zVjJW
c1eoQAX8atU5t6ZFSmG4PHfTYNolmXNf1bPZqopdH64q2VVNuz7VJLUmvoGlsh+SFtc0/pfqxLUL
vYZKYQjoPgWtdpsI8yJ4UHu2jOKNrXF/4C7CgHFUw2vYV4RSZuaLSbYimCWwTgUnd6Epdxb13x1x
rPvF+cXysIOQUCI2C8j1vIFWG29QU37NqZ3uVn6HMpCHoNX0R3OEzshLe03ZR4H6R5wv7n/7ZxyC
GTAnKFSI2q2ttZwigLgrJqyZfdf66RDk1At5ZH91hWldKuAlaRSHt9wtaU0zdGSJkiLitlnlNbX+
NdJyOUNTPLGDzMpnpSqAmNTvWivDF1sozgZ5iOXRjSvk9eXWa4+U+mSzNsBe8nvChHBttVbfgKQK
/WTpF1VDN0lVwppEylF9j7qwvg+2Rf2pFiz3pXXmzGP7GHHJtGMt51tZzDacACv0TCUar6TvPI5p
cy3t4sYHwW4tteSDqf1iApbczOoo8xn6X1TanpGTHjNwiyfIGf14BvN017jTgmeMp7uco2Gn2cG2
TzRwEMU4PmadgUJ4rK79kNH/c8IwN2WDUlYrEXH0VXXGZxRm9XEEKRTkZk36WdzcugICUck8FVkK
EQ3kNIudOtS/rImhgRsGeyh8hEnjlULNOU4mMbuiAPk8oBNU6GSyhpduGeHWhF58YLd1sqnvgToQ
4MxVAZoWOEgI2XIDWUqH2tF8VzoOMAkb+6AMwU7pIzgFFdbqidwuxdWmhwH0KWjyh4h993FC0aFA
XHyUYxTtRDJ+1W74h5KT+NtOVX/LzXILo0u5WqoR7N2OpTUOsz2oLhMpl9o9GioLmckaWXkG857y
4dZreXrOrZ56Tmxz3DfIMG3Sm4zBYJTNlUoiTd92hlbdM+SITnxHQX/B2WXepK4QmpFMB3PMfrYG
Nu9pAdhEQsqbLlhe5F0KxqgK80PPTXrgQNc8XZxRP6lUFD4B5Cj5ak071unHJCTtScHnmuLB8qIO
BmA3BLoXNaRst/xG4M0ah5Or7PdRJFwo3LyamAo+5zKzb2YC7Njo8ZviFGN7UZx0hg6HrpLvhU0j
Oyftxd6UShI8Inp4wtiuHfhrwbWFsD4F8FOTlAGWjkm14XMjRWNM7noMjSkOgosIRgOWqXliDEyK
1ThcavIiL+sjWhR9myhS9Wy7zvcpHfUmp0yl7wGqPbA5puu7KhEgugllllzEIIEqz2T0qiQZy8Wo
bmqnAn2YWcQ4p/GxbDTbGXYSBJEcel+tWFzrtnsys8p+TpIuekLtsHmvyJ5AgbMYyNR9svQ4Sijv
UJ9GMD/MzfvXaAzUJzX/7Fq+X6CVd1WfqbfeLgKfq2uyzesfGnLRLe6IFsmaiiVUz2bIbAtRgQgm
byQa896g1bqLEqNe2vwY1HAR+Rr1EU5V+FLO4Qm1rjhWNX9FKovvQYNQLmzQtBE7I1gLSL3qgjRd
ay/RpW2iumrP5FJ8OalmXNxO4nnqcNRJzeJTTQOWPVbTkd+gfHelM+06E8WZmttvSV306O/lc9e6
9U2LLJhiJrKF5RrbzM1TiKLgqITWcCPcl/Z+wrkBDfDU5jURMdl0MtWUE4GoZq8VGgzXIbx2lr4z
iiZ7iAwVxEj92QQabjUxPhLhpl3jgjOwJQSvK6HwWC3pr5PJFALKokJy5wjN1HFfudCkR1CeR1rg
n6VVE7kTIldsbWfcBWnr7I8zPjcfsYDwikE/6SLqdqkAaJGpAjQe10jOmI8Eoy0lZoveU9fuceJq
GPF6w2NqbCOUxLBERitiowhzYKnX93Eeuqdlmjoe0k46P1tijNrGBrWtYSiwK8hJBcSXuCn2Yf7D
HFSVr0N/QKuvnUbtByXGcEjyCR+iZUGtj0D22wLEQNdUuzxhuU5Uzx5/3sFNnV+Ssv3VpLrvgPRt
WQPaOEcBVGbVYcqnL+mkFkwJvkp2D6/VZB/HbUUPXpNr5lpHSTT9rU8K65HyGq5EnUg/Htpgu2AT
2GW4vxviAkhcaltKXYTijk1oX6gEgkhrCuxOy18qI4RGDNiROENUnqMuWB6hcBxjyDeNTgE721Tz
qzOmAg+9G2r9tpZiLC/BglpEoWDneWtZy3pkVpIIbBmvFddpEwgiKsHOYdQQDpuKCC0EjcWFhV94
sYYRuvPEMIZivW2ZW1uBKJARIP8jv5Khj4KgY872YZf+HOvJ9bKpB8utv0HIbs+GYp5d2bVQQfQK
LHy9caAyHAWIn5dO7Rbp4Jc5zNF5SNFtlJPWcxnDdtvP4CmRDF7dbKKo1+G+ZxF2XkAcbMXOOdCt
Kzvqsi8cCt+g30Ecmp5D9GJJA7KYURQ8DPSXPiHUiOriNLqlFrU3AffJzqV9rWJ1U2sR8GTiPmsV
8xeK1OHLqsunOCkz36qSHhNOgEBzDF7mKTEYaypykwB1uLrsmH1Cdi5oVwJfdZToOFP+sO536Vr1
Zzqp3/2sjhenQUdMx0iAUqH/dludsYluHGFA+vBSYi9MgIhEosDc1DLo6AgE80szHs8dSiu3RmkF
ZiB/ReY13jsjuNtQMaTs3snv5c42p/WmFc1PkaSRBhSyvSltxCSKVI9z3kw7QzX7x6pGPqwgI+IK
YwZ7K6mXsMuaIWejPeXc6MIqcy9kgbxPqUuNWC0GcoWDExTVOSPQu+lNBWNQOi8Lz4T74QhMK0LO
wn4uVQhhUvuNdJuacI7hUGpo6vPlhDVqkLfm6BPpOF5Nt4Fvm5cfaiXqS0H2ztnh1Y+KU2wRbOmY
ikrtkM7BVxaW5evEFzHuWetFljs+KRVc3lIJnyWJuQOcFy/L2X9oEh3R3Ihibwm8im7beUM2mF5K
a+tnamhtW240foROnJUFMKuEzfRhcPP+HNXYG7jNK17QGvo1Xv4Vto942rWZGymaCk+wHU8yicO4
tbQXgy20Z4/NsBUsa2gfKlRR8qmwc9fP+Ue3om901CRUqElV3ER4G9PaOtdJHSCUTNNjm6SPmoJd
1x34ABwX9t8QordihcwNgBZ7KyalO5I5tY3CKL0ymNgPJoQFdujNGRMcGVRNDy6AIABWQY52bO3i
J05iyNq9aPeBYoFodhlJpJUWHqiKdnjoeUdmZLzxLBgd6315tAoC62RR1x4zyN5zBsXwolzJ9+sb
rUVgJDRtuinkU9tGoJ6dkjqY9gwFzW7O450pK3FoAQ0EsVM/aqpOPFLJ5XawGHX9oZhutc1F8aKm
cj5YoaGcZIi6ddLba5ENn306a1xlkSoHo8lEMetmYLGMUS9Dk3yY1YiTIZuNS5Bl7r6ash9tltQo
QFwH9pWaMo/M2ZwY+SW2KS7AitdgDmp5XkSlmlJCdxvZWB4TtG9HS2XpROI99+TwLNogvdqZibQo
KW6t2u4MfrN9OcY0hlb4FDDbvOYoLuLhI87j4SISIhXtwKh8U7T2KXVcmrRCebKkdM7rQdQ9od5K
LbfE9WV3qyzBawyQ5ERICVllot7Hg+NckSbmV35t0cXK3ZT2p2XhSgyWZ60jP0fOhzNNfc8An2vB
YNjvmaPkN1wQBRpFHQTZWJ8JlYfQR8/qO8nol/o0POXLYXQbP827J7enU4UlXd8r0F6O251NCzEX
zYN+URzEBnOFUjpJZXWeY00eCzcZvDzVHnR0Z89oqTjXAfB78Tij1jKX8A4+uG3UlM5R6aTYxqq5
Ky0Wlj24z30sqF1drl3bqgskvI/5jrNEOxTF+MPsq/ig86HecvJNlGyKr27YiS0yao2/tfs5jJb5
CM/CI8VXfe4BdUWpelOQq93oeY8zcUqXCpE5JhyK8/RoFlZzdzWR7uoSgV/edHcGhDCy0Hww3zaT
s51TNloMblNiBK+i9tALcDOgNYUHTIwZYaPHMuMinCGuu7ojHQsTpwfRchIZyGgpMy9dnVdXh9Fh
bOFPS0vjZbD0c1lXYq/IMD6GAp2dXrUsTyo3uYOHugPS608p48AmIdzddIsYiHHOnAZn82AiOZV4
CBoNey8LTHdDdAhD5owVT4tC2deK3PAXByvXD5fvdY//XNa/VGlXezcXP8gFOQ1Nn5GJhBtskE2H
TrbqfKuebzVYte2MPGobMZzelOyH99M4tnsz5VYvaZt2QwYpqcurchcr5V5UKD0jPezeMqu+dIpt
HA2HffM8OeV+ylBTqukQnS1ix1XRldu+aHmtI2V6KbqXMnDFhQHuS6hxL0GTw643RoZsd87RWbwF
VXm0F7kxPTcnR0f3RrYGSZ/MdrW5gqSk4wprK/GI7a04DBb2A0VRTGyxFlVPx0Sp0ppfRjgW57xy
CE+xikMsc99YYB9N17zndvGJtA2q8jR8dR2VrRilv/4enajw/s7O+xDlnMCkGB4GrXuNRN/5UQE/
cmrvc/BGyneIaL+auQSSw0aSXcMaLEP63povZXLWTHX8QBkee0NtwrOyuj93fOu2b13+/bP3++dn
kPNeogoUMNNchr3ZMksql21s1xR+F2BpLiJzOwsssCyfck8h940rAR6Xle+g5Wq2TZ1Fg7A+l00D
eC0LjwwPoZe6qBUNG7SKNkSU76Y5ntCZp35sxgBN1PAxRBxGMKWMvXVv3y5rfGqo4YBOFul2jDRB
zb4yQ3SMZZWDW99ljVQhXKy7w4JBgL7rQIAuSfmwteEU6jmcUFJ9NlJidlsPUSpvQdvGe4VRzamZ
YG6YIyd3xhaLzBHo15Q0j3xZ6g1oszcLPBY9S4zMi16mILFRA8KXwR9VXcEYw9bKkgCoaQMBcjqm
C1I2NOZiKxc8h6Oo9clddWkz7ijmoK+aVMgUkAhaibMEubegPOIIayktCJSK5TdZD+7yR9NlyPfP
zxRDl7tkKl7/tYcODKqkhG7EWoz+62++PipK3OP/PF0fOeUkvdpgk0R7SBW8ACjWR+LvR+vTaHnD
Cl1/mdvqFlWZsc3KEexB2Kf+ZEWYBZeDCycf7xoIv96su9N6sLh7HWcMFWIxRc8wrPC3Lw9L3D1/
Htans04xKmXhwq4eL71IyGkPZ5U6gDdjeW2YYjn7vFWGkawihYSrM1N1lsZsKyh4JRH3ZiyifVOq
H9pkKJihGJpCom5OyTovpQZpTq5jvQGBIB+EzfIpWxgs6yMyBink89QCHSHv649YJI7HyHlrl1+n
iOVfh3bFsPS49PplIrwqZUJbkLw9kX6glARG28SICYZmOXrqTYr1BLfa/x56o7h0INv3fZSgGrH6
mL5qmQizHNR815AJAWA2Y0QmmfFoPpgi0Xb/X/PVDG7K/9ewwmcQrNH/2X7x/SZh67/1XX/90b/0
XY74j8VfBSdtVXDp1t+QNWH8x7AcRFpAzphfExr4t7zLsP6jqxYbX51Bl6nzf/0t7zL0/6gmyzEH
XdjS26AX+3+Qd+mG/i/IGusTKjcVpZggQEQz1H/Ju7pYT/Jachsh3DPEHt47hFkS9k2PiEn0vR76
5gnjLM5ZOD8EeGjWRU7nHq8aQD9b7Cke3IJ0gCC74YcMsEl6LhebfaFoJ6MIR8+MgsAPpttUl/UB
qepPKVPWM3MiaQCUmF2xxD0XA1kZ7LHwwhs6FvnsJqqv1rnxOgXMfrORTbA2d4E32uyb6R73LVY6
zyKNYpvW5M+aWFEpDnBjqw74bCvP5UGHM7orR3eHDJriFT6wzRww0TXNxwbPWq6NCt+tKZKKID4h
GRi9Wh2qrVGH7j4vYz+ZTHcXtCEXxsG+NRjumqZMn4lCZQaNl/NQJfMhVvqCbCatPKsj7qtqEMeM
sehej8ZXNxL4ExGEXhRrDxM+PhOwYW+5EzWfijES84dEM5TSxcobm9wXFuwZ58vJHvLvOiGHKCd1
wOsLXaMq6iwwkyPIYoSEvhk3HyAcL1OvRAwh8oOUMQSzuDL2sMnJm7IccCOOdkoH40eNsnwrmio/
auHRiTXrBYYT0+G4OuY6voM8i7JLiIGnw3J6YlBPN+BnLM++ZozTmfFqgXZh+EBjLYPhyYCDwBKW
eFtAawIp6SbsYXa6dvZEDoLF+LIx75CwsiMBWuxsIzROAWzps9UpZ5av6SlidXKTvcv83C1feygw
O6ObKm+OIwtJBdD8KMKWhdM3aGrKP/wROE6GXc18/XEutPccrOtFrZ23scBhbVgJkrNAdZ7YybAD
IR+N2m5aWNb4njo6CxQrUKPxF6LVtd4C5OMtumQMZeET+ldjV6WEz1Vl5FdZ/qBibiLHp0KyrscJ
hiN7Pk8JrK6xtR5rx2Dl2uB+cO3DPCCcLhU33Tau2mKNwUWR9tL25hJmW5IUcKGS0MD2/w1klSmo
YzsPJqruTWF8lplWfk1YuS9p0OePDOwXD0IDoF7v7Xdihw6DnEgKZ//jFU56dzCysYMsQ857m4ql
mq4ZYoEHImqxd5TnaMyeRK77cdc+my5gq6mOfEH7i2SQUJ0mMFAFDdahcgxgeLSZJbK5o5aHB+bj
9SUecYoZrWkcI/ormVIct0KoW8ozxkxW15xbZX6sij45zG5C5/MtFbRHTqySeZ9lz9iLbnoaT49F
GHxnncg83YFvZHS5WGAI5DtUEFRlBtVfi5eQjwHXsqkTrVXmw0HR8P/pwVlT/nAm96WK64pkPLwg
lKN8UCyFhTdJcWFdOSDUAX0nkHGfEsSmKo2TQrbGZUrzu7rgvYTR3Ud9TO/5PrwxXDoXZG6ewUcr
sBlwSZhSZ28oXBrOpt9jPBh2VlGcghGRSNLLyG9GJqIDEle3rXaukUcvtf6GMw/XAv7cXNXiG0Ak
bStdBEOa4jwEhf3CJch5GIYOgqJRbpwcdnFcZIVvZ5N9WdgGqDcM3+06Jmiqae9lhWJTJAUKJLu6
jWHsXIoW1kQqiEubYtYfXcvW3RTdU1ZW1I+oTj0xcMtnEmH4WEcxGpVuzPuj/6E5psmsInH3atR9
N3ayI3hT3ythmhzkEuFGSfHL6aYl3IZwmlZl6TdIkT0Qc5SIM1OU15SktF1sJC211gKHteljALez
wQqVhzlifzCP0cJ6E79NN3irjSjDopGTnKfY5r54p9iJb5NAVSCrIOB1j3feWqaFU/ZU5b+ytO1e
a3wAGK/gHBBur0Lr9hfZlMYQeBTDtg1lf6w1PfMVomw3g6WOHg53FvncBCBykKw7/QrKHO19hWyV
geO8a5vqXVoagJS+tj34WR5V4QeTIvYwDnZrrAKvuUO+zDQCB2ms4IJTmzmLmv+cRXXqCq31ENL8
zLQw2+pJe+xqplTOhHOwSFPf0MgpyVJtz3AGsxAskW2MsiDQWlqFcNrpU8yXMlJJ1xwZSxrLmHOm
IQtRd+546YfRjY6VSJyLaRLpI5iRboaZZaHN/tqh8CfaqvXx9TN4D4eMyzz0A5bDhEEo72Ycvk4N
ziOrdI3j5BJiNQ0/rJG8T9sQ456uKzuiXPrUw/mHiNLgsa6PtGb9U4Ove0qsR6GaMd5XTQNdjsIW
e6qFNpdfojHjxzrCpkxwVr6rMyP0ulnx88QkJG9E5ZQ7LlGQYbkFCbhV4BWeUq3F5cro0Z9TOntV
vYrempexC8LjMlcPIpc/5pm17KDh/JoR2HKl2xeqGDYO6/2wsfIb8UGL3yWbQeIRTpHZun4inwU1
RS4tf8LPdbLnyg9QMh3cBB3ZbNTYxOzooLcsNrQlKEwO+RdWOfZGrjzOc2JtWgbonm6NnCWcYGmF
8qZwGvdYlA+2LVE7ZMoB6jCgm3A+NLP5PTlOdJ1lZNA+AOHT2t9TJrSXvDmw2/nQnKF8yojVLar5
J7KG0Mc5jkF8AtO6jE9IgUxByEhM1gtIVuvqT2En1aFKw8EDlNl7ZJnJrdM49t515uxZ09tjEijA
Lbh+L0ZQfUk/odIQ2iP6al/mSvwBQlQSr3AAFJ/4uqOpOzMn8dmyw/Y96TG+xONjk2vRBwIvkrew
p5Wys16Ae79yWWLaH7UYS1C9mX2ztZOkuSFMRR1PBYOtvlAPCUoHL2m79JltVYFtGPc9oSXdXq2M
bCujJvgY7ekPfWrbmxbnpufKCwlA5levhniPnSE4t+g+BcP+c4RUCzVJ63xZkfgIyuALsOZwVBdZ
AyMIhtkhCImons2X3qnfexOIbquF/U6IKnyybEY8dRTBgiKeGpUsMlHYT8mps8YnM+v7K4Ok3NNn
pTzYS/xnEP3CmYNpya7lMyCcbt+DqWDuZ1h3OfB+WCaR0G6tRwejio4lWci/0SNyaUwvgz79ihiK
OpFTHnHZLwnC2g7pabgf6JoxeKH8rWFcnEgZ4pvfsdvNn5KMeLmKgEN3cusXt+Ukxo/R/xwLe3GV
PcUCShdW6+aIetxPi+KZt0pFjRhjYW2NbmcHMwDZtGZcWskvsjVsKAOi40OxvKLWSPAe4+jFZpNK
ndVnJNikgb0ntMiCClG9cu/dEaJFCmkF4b5TraeubODcHoOiFn+IABFog4/teXYag8nMnF9jylWu
1VBd0xnaTBxgyA2jrcmg1SsROHqkPGvbpBbST4pQwUCGPMzKjd+yQQ4WtSZczlx9EIx55ubdHKz6
2+jcz0Av4w81CsS2x2b4MEgTra9FemiESCws3kZW6R6EDBhE7Dn8JpMFquE5+gweciO+BkSQ/AoZ
XURmNH9OjfGsONaPxs2LJ0CYoB66K9cjriDCAMBhVhd7EPFd47TcjN3Q7u3hwxowT2YWVWlBcKZf
zFr9K2j5HJ2GDYHozTOYdAU//m/yPaNzJch7kqpcplV46kcwsdAcEuy1ijlsUn1oca8G8YNtelkY
K2+iMxkNDoBOkdrci4D1E0SX71IkCcmw2nQogvG9Khp0cspEcsLsfiZ9fQ0qXr6ElHmwQEqMsfkW
CEZPjqr/HhYcB3UPtnG2cjgxkhw9RvFtgEFIbL1jndRjf1gcoLoev61gQVoPfH1FnyGQ5c+sf3BY
xgCRiQyqyPh/qdCfS2zpLBsYgNJjyRQxiBq9sb9zGPCO3+CKwQrr8DxSgrU3g2BSpy5rkdLoT12I
0Xk9cH0+Rmr5qLSo10mzlacoPmKBx0gh7VuhIdGiALuOOom+QYnGBHH9X0S8YSFVxqSraWhLcPEx
jjJUVu3wxYmxqH3UAAPqfoJuU4bocBpwGuYTOZuqw+KG77yDSG6Z3SVlaSC7ke8a2Ohdx5hHaZx4
r1ljjuiUiVSsl+ycm+4cOqQ3WpFJZCSWwD9BumhCptNAbekjElvKZvsHAA0F+od0QF9j7+6D9qUa
mTY1Iqanm8MdbhNyOien99opeqwsx94R3iiOlCdz5Tz9D3fn0RQ5sGbRX6QXUipTZlveV0HhNwoa
aHnv9evniDcxb0zMYrazIRrohoaSUpn3u/fcHIXTDv5YcRefmu8AQwXnh+iaqpbJV9i7S8+A8jEk
PnVYSp4GiHtUs27jxnL32MKDs6F5AaNu/KnKia6OjW0romiHPLCNcc52zyjwL3lAUfXsCH+M+2Rr
lLSfty4b5CCOHo3U3haq/HGJd961yANxFGkxEwlKT0FiY1qdunet14j8TZkOR9h5ywQev7zp5Za6
nBZdk7KQOjhEeDeb3mzuU0SJIanv92jId2PVBTs9S97axH5ndrJtCuNk98EfplWEs1P5qlXnAJo/
oWsOoiXTYxHx0KLp/drSKYrsvpl0yuD6xOf4wazLtzwMe6xsgT7OUe89B5NjnEUHmVwSelM9CBg0
GK6k0sctRYnbKui6XcaUZtdqYluPjkdKGZoIUVq2u5wBaeuJLJwFxTIJrBmPoVPDBzndU6eOweDB
bMvPLppamBvqUavJk+CkBlbrpfExDF7i3oFzYN64d29ZG796ZmEd3Aby4KBfpGVDgKuuv18oh0a2
K4t4V3rVQdYFD47CNED0VAtlT6/4CMXRy7mPAywE67LDXtDnBVaBmeOM973nFIR8ELgJnZOu2HsY
MPO5lWxMzR2lB9YBpnWyjWPt2lHI0igaMd0xLdf2XIjh0/BEOIvxgpGIbhW6ACP0sb2z8DyELTTa
KGUTCWobRAEVx8Pa7Ik79ykpKqAzc/f3eC2GyNgXNVPBds5vVcr39lrzrYHAWFauTakcY28OgdXF
GWAIhTF8jzGF9vT78+MAaTn1zCQqRx2kWaoDxHZ1cAMI+IqvVxSwyKSvsMvM7OZxXtPctr/LKX1P
rOYqWvCnbd+Pq1xjH8Ve5skooTsCAYaijNS58AL/i90QhRO+D1QjUFtdqOd+8MyV22mPGeZHo300
HKoN46aH3Wqna9CtF30CLedPFMDweH3RLUhWmhWcwdJ9p05iLBw6c6nI2GL3gIkYJxjn57JsW8bw
udthK7uCKkMCvXYfBqvWGH/67L0uh/QuxI81uS/pEPqU9MKtIQhDgN4kuTs6YpsE13TEU0+9AXQj
DUdQUq+8YDAAMjZ/jNLYZQFbpknY24bmpsg3PlpjVWet2stWf2/QAA85SQo1k4Kbto12eb+YvJoe
7MjEnG18uigSC1U2WGtGtSY+zylmLBHtxU+hle750o6u+yFQyogblG1K2BdlzHf8o1XPoM+aVH0p
GpBmow6iwJdAm/G2xWZ/bfDxMViMxAZLyXYI0+gk2OovqWPy13rCgL2raYiVa9LuC6CeQKiU8d0P
CTzRaj4DoIxwXVpHT/Pha82goHy26lFh/h2p/Fkvmmg9WVgnUzWt6oGIC7byYZkA5lprEryTXQOz
cEzK+rqWDCAZ7nAR56Q9tHBk4MAJuOSy3lUJM9cpucVZSYdx/lNy1gWSBHbb7pyllgzX4jmwm20/
EMWmC9XVCBsmQXKrZzRPHX4wZc0XukrI/k0xI277GfPYu8yRQiZx4b7G61aQ70l/CszyW2GWR+kR
plBVDxikIxTmYckR42rq8DTLIvvUyXqUuOFKOuyWAf2+sTf7PhlizdXPcFGGXUeFBkOT+iJ4luBY
0Ba4iihonM62rXgu5OxZTBB0nD9C+e1EwTe6oRtEd+rN23VsmrxA1Vtsxe+9Nfdw7GXFK2cwUZR2
u1WeegCOhMzaJZ9Yqs7dgMEoY7aaeP0qDrS93Xg7X8++HTxDQz7QWduog5dBH8drtYa8Nfu/KJ7r
Gn0vG684cag66pF2K0hqoPZc/Sp6CruCBBImBFb4TcT+hs3RI/cIuaaHLOx+LJFGbCutV78DBmjx
y0GiwCX5iMB0CIX2J/TmfqaE6TWRP2abIIJY5oF27TxoikaZbljUtAURpVvVWEy1B1bcTgbsWl8n
t/qaevkTTfVzSpv7RCAjcvqXmloJNxu+Qi8mmViNZy00/2hDeSf1teyi8LvTjUd76hl5dXt4K/ge
DGbOOfqRikkWQcActIJKrX74JiUKE7fh9uF14KBykQLZlGPC3g2tfKF849m01H4s4r0fEvCrmecU
zXteqqeeU0CfR5uExTyhRQqfDlQx+twCbQvVh/pECk8R5QIw7DRBmcQU48KgUVk3v53AxXxpQDmF
7Y1sk7wwiub/6NWPNqcQnVYKrEVaSfKsXo1O8QcZ+BbsZfqdw6fQqups4ttnzaKRbuqxvCVyPOdN
+acR8uipEeY5o91oyF4G5YNWMKAOxOzLGn2O2iY/o9xnmscVTpUkdBvKkuUWCNF35fXvslOwlw32
j3kGh6zIruVUHDXzBuSMEedLxs+ex83N5ZqikzEtw5UH2Z4eDV7YmEZShd99hk5QHs9y2wGkqUmF
WtCI4ZfQaQlDDw9jy946UNo9CzgFeZF8ic3nGEKLq9A/cv75hAbd0AGIGDr8LWTMMSp2nwkIjgtM
r++BQ4e28sxpb0b6MoI1xgsa/K0z89IogDMlqnbrtGvRtNHKDDL9XOY/IzoYAaR1aAbmNmvJSlnt
Yzmlcg/lh85LIBJpPK4lnKYX1T7W7kA7ikPzfeMGZ4+pHqdynPSTl621MLyClmRjipiTleE86Wfp
NZRBOiHrt6R15r5WUj6TN/wh7PGBGwBaBc6rYCY9eIgqRoqhaaxmC2t7TBhNBDsCEN220z2qwTx/
xeCVyW+FLCUL7jqthfioRzBzqUBcOzVnzCrAgRCSCKQsIR9PGreVwBDLGBIfe2KoZW0Xci8NfPlD
2rLxZJSrZdGnFfj9ftDh8KRuCKYKx6QaoLk4Nt4zESrrNMRbc8CjIDQNwTxF4LdBuzvsgVroZJ16
9g1+y/2FUP5nlnzRtWI+OwETggqor5g9xlBNjOVkq36PCSjDiKuTxkkqqFBdRV0LFkpCI8RS5TrI
2GllXWRuagElImpz5HJJCLFE/Czxo7uVz7TUo3SlUsWu6qr2oq5T+6UX8Mf6KXd4yo1sGwN46tqY
r0iNPI1CdzE6PE4F9q6ackXOFG6wDsDtxJk7D3Z6PDk51CYagbY8F+VODC32vCauV66aKWRe9gJ9
8lb5WI3dRC2Y9b/GDekJ1ctrx6LlGqXYhpZ700sJLROkB/ba8GxVwJbwQpjLplOPRQ3iY+4m3rRx
96cK/KcGGhpFaT7rjo+umotqrdf13Unow8NfbK9A7ZCX4jC5b6BJQifhvooKnhAFQv2mmrg7Hdcl
nyPpbicJ5t4keSllsFsbgT01XAenyp1g9zViFzd0kAjH+ZtFbrrEZL6zJiNbdyXlzmU+rsPotZqL
oaVPcq7iMmwyfw3Irl7rKcBOWLOhq4O1EtXSLmxCrmgi7ECSrzbXxCIXz35sl/vY5RCm3BTemD9R
B5daXNegq7qA3q+kfIb0X29MkqxLNQJrzfpipaXeZ9FSTNwbtJ13pgvOb4R0BTlyEXect8vuBbUf
Gx09yfV4GMwUaGq3qgW8g0mz3qWVXSd6j628AL9ngvrtpresjhlYu9l9sPlP6Q+OTTR7QNWvFDR3
+SHs/k4ZriIYCtK3UAgKPvgYWg/LDaeKEr8P5gFrJVuqIysC/Gy5SF/q4SaSWbIzhnpn2Hh2Y43I
SoOnfPSWdXX3kHRCOGkLG5PaQscMkPYe9BP7XmMdZVuA9A9gBhkzplTKXNnc424tes6aOEhwhCHW
m+3jSOPpimQL/Cmdzi7+ciz9v+n4rcbqbOuEEoyCsR+0hkeBjcml6saX23SMLkVafVR9wxWbvCu2
u9Yw0A2PwX9Ad9eoaFNEKFiVKSmfzwYmDCLyz036ag1MDmHAsefSS8JCIMAow6GXrWeVnKMbYuhf
mS4SMjFXlbAP+Gj+TvxKOjUXjiYYgwu+Su/vUq690Pw0vZrgYPqdGqvBdx/ykepCAxSa7fYnoVtM
X4kBp531UFGNPdUxjXTx2rb8cxnWH7Udryuc0uzy5CZsnUs72GfNilZ+xal1oRvJU9c2b4XyDvPX
qlR8znJ5ZMe6bcy30q2WTCw4bAGN4Nkayn7rhdmRDEFpZ2+uINaiW49uS67D21pT9yaEfeKVdIE9
CdL6/2w/tdmnsPoQu8iMrWCJBGXWUtmo1gmLVNXM5xMdO3U+cdQpaGwtWCrDFAz1OD2FdfY2IHQ0
ZrQa7O6UWkSE+/w5kU/81lbcpXswQ+uWeUg1uFfVt9f59WohRUdpdOVbXnQqlHPrwWvqj75A1Zoi
KEdWy1l76HE0w0fXvJ3X9zvClRGVEBWPlpQno0RbL8wK+/xYPgCEfMXvy6+75gkgHoXlLLQGVpo1
3cBSrPGxYerL3iM60Rd5VBLIf8gM61KOwb5yxo0F7jdjW7zAlfwStmJj0efstdm5rFooWbEGUh52
u9s/RBFKlQYvaZEHICKTJHoZtOGbqSJUvpr4E0Fps41xt9GhVSTdbmiqo0yYG9T40II5OVN08loK
fxO1wXeeMHANSuKXQ/iC9hywElKaaAtIcRZoEOviyQ+ErWMydmKVDTPSJdrprr/NerHLOSWn0wqn
MTrUzbeGdcM1Ql/2mXwdRefBvo2CJxGx8dbMzdSMmNaLnUdIGXc2MQKmLgXAmWJgqkQTi0OBcaLa
u4cI3MC0Y9ndDhJ0MoviSeThOg2z+3zhN1r0mSeoHjzT8u7SgxPtKHcAYvhGu9Sx0txLEqt13TjP
DNrf+hh6uBqOnLBZrkr91egdEp3j32yurR3S+mHkll8Yls+L0/XaklrbI1sPIndyL/Rqm9YGTG7v
SaA+FOxf8lRciCOAji4+GV+/14OzM6KG2bhIt3b/lckMeK57ktpEZSNuOFZUp9H+TEb93abyeRTO
M3VXnLoS6ztrrKcxttaaRlisKV+YY34Qeafk50NXpJim+m9cBs9ZFm9iFT8wc973uJ/jkUEr/go3
i646rPe8fLIC+tsHbmU3+SN05sCWec98vL6q/UKG2QHLHNv4s9L0xyqp31Puei0rTmAd30TRv/cN
EDyfPqAOQDJg79vECBYDJvKmAPMX8wCaXb906pHqXfGM2TuUiwrTuOW8JqbjfM9w4LIPsNNW2xzy
IpM0qsXwPKa3aHhivvTjjc6l9MWlTuKPpGAYZ0e7JPBP4USIkpiwqeEhNuWxMoufkHbzKu6OSmvf
TG4qi3YsazTSVcjMNNYfkjp8B4t5SCqBnscBt1Wo5mb9qjR1omOJPD6oaLskVVlcApt8VscwRW/6
qzkV115Uh2YyL1pqID/zvHT8Q+3FJ6KrT4hL94pnymJiIpLTJe2PtN/kXNqsnsrQZzjjwYNe2hac
nx4zgocLwMP0RC2ttjnCZ+f0VVVrACOTfVUjiZAOdjwH7TFYzheLJ9Kb598Mr9oEcKUXIfoV6wyx
C7uG+epliFbkmL3UHHFPFBt87IClr7JLdm6TPRnSWXcmrPhcmYsGbHajF4TLx3Vr382o3wMsx5yA
wu+LNzVm5jYdkIDs8W5bsxrTtyhp1XXq5DkaxQ0K5R9zCHZ+VWyDdDp5TFHraeZ+1h9pGz7m6ZMb
BN7CtO3X0fmg/Hg/qOEr1womKYYARRc/ApSYhufeKD/7dtNVNT73+i2Q47sN6DGN3ZfA4ZbL5CKR
dfM1ivAsUcEZi2wLPWeKieEOnSrfD42ADuPvYtsmiNgw2cAXQyTh2LtocSnD6Dg/R8G09WL2SKwY
a9z7HMzA3NmDZS/w3Ig5RbSh85yUpLyDM/JXnW08M906uxkUVJ8SSBnvQpm8yI7bvp98vvp01JEf
4N3uMqPi8kN4UvLGnvdn5POe4axdd9wMxtUq06c8qba++TBM4WvdV3dQYdD92KrrLXI5VOACQFZU
bDQtQKCGSm8Z8u/8fcnuPeimewzK4BwY6MKVwKozf8OUPDKQT8IggXsafIzuAWCamislCJ9FKjZN
l7/Yy8qYzsrAK0ysgHNI0G0J+8CqYv48/6UhLV9bm2hTEP6IOmjghlpPuSge2mBD5A8Wf5JndwdL
iSTzF6fuHyqf4C2b6lGfJp7k7mriAEcWC36XpPujtqaXGQ4YKSKzGvFLqIuWRBShuS9mKl80ALAR
mOtYO/cG1b6Y61dwjXeV3V1dz0ImlHvwCtdRswnLmXs/aLbRZO7lW9ciYo9PHbTSIRx3jtNeZfju
z1Jmn/9EvfMHtRWGBTNQkIqWb/8p3WdGNDvfS3486Zy9AOz3aJV7R68/KcB89NJo3bfB3slQcOCX
8A3EQquJY04skUUab5Hwlu1of2RM01b0Yl+TJD8Ycc+vMm7leuKptbQzm9gKY9Vl1FCz0mEbYAKV
LSG+s7dNxfu8ZPr18Aa3MFsy/QEVXl8tpzGXbqSXB0K+Ls0FHq6JsxqDXcN+4pBpi//frk28lxgs
//dW3Kef4bP+L2bNf/6LfzdruuY/lO7gafqntdK0/+XWNHTrH5bJ1lHHqPnr1/yXWxOCH9g818Hm
6eJSUv+qxBXqH46plHSkrjM+o2z2/+LWJE0O1+8/w/gMQyiMl64t8JRaJn2+/7USV280rSvzHIUv
qiAK1N297ADONH5aYHiwzpbLOiU8zAtAVBfuNKICuoyNFEcD/opIipNJ5w3HOsCbTvWIDvCJPJyB
WbBpRps2tOk8uTRGgPAMHgrl3PvGOLFNXtEAQCSzA1KTTfI51ixYkbqoT8qsPjNUKA1rZYmDbwjZ
zhk25xmKwSJmXW3h7SrSJgzxXieyI8wBshNucVrhS/VQIqgyPnVgnNPl07q0qmsl0lTLzDarp23v
0IQDVkG0jb/ypxk/98VIy99QOmAv+sqe0RMLzBICdC/5FJTB9WTvkWV0avaMYg1fftsaBDUAg07c
hPxg2VbTwqfatYJlb5MRYvfII7iH5h0OYqv7I0QQYFhe/VE6xoYw8an91bpEsGcuQOmD2WMPJ9ib
E+M6hLjkSUxp/AeED0yk88WZMRBZL3I+v+/9Vsf+/smoSIoks3HGlsZlGvk9Z3mIRQaPID+FrE/Y
godjrZkWdiV6colpa9cMXP8NYcy/5dS2Znk/ncinR+sqaQZ0jVK/+ZNCPkpRWX7fbXOvvM05GT0E
kyyAIYUqlE82mTrIiRTBqrQLzl3uvfrAHyBT+8Wm9cNuaWuOd/19w3FBuxYiv3fmn9QdAP9ONtQG
0no8sf2cCXYqtoVM+ZhelWyseZWjUIuQTFOGL1Nc578Ntuz/hYEBMbPNpc3lvaRmxTnRK2CfqhH9
RRuKo+oG+8RyXIEj9jDcU3hzGyo7vIQUoaRjC9uqCdp2Weli2NJndHOZaZ+tmHFZPYbBdvRpQ2tt
1dyziiyUQSTd3eNUrp51LeeN/kEkwrv/viMUx6c+727gJRdkSKznLnUWv/YbnS6So6l3bHqtOgLv
w9Fu1BXmnNp8G/J6fPLM5qWDjfcn6lOGuJOUDx17kwPI+gExS++Bh+ntceSatjVf+yktjQt4KC5d
achFl0Ax1nUfFCYDoydhmRfXipqLpfeY7SpxZ+A0fjtluvf7osVAQ+OUwdzrPe+5xRN3W8WS3Z0z
WI9BH0cfsI+xkhm5cx8jRdcRcftN3VtUuGfdtE8iNPmS1/kBcZOG4dhRH87k7wuq4f50gugPLSwu
0f5nGBjTLggGbePUZv0WT/kaI4q4QqtvFyArzO1AGHLljr3/gqCL9M95de0MUGrT2GSLqHydOhg+
6/Zia7R4tiJpOyRC2vHVro3XMdbyWy0JXA9VHe8dT6Fh1HX3nX5qRuE9Ap40sf+VxyTt3Es9MJ7y
DSqckiF0MOuJcIkWVjwFFjuCiG+d1PCtymjqsD5V9cHqxLMr5FkWif+ZaszDK19Ot9zQx3MQ47IS
6SAXDjfbsSxM+zDQOsJC4Q73XOuHeybErlU4eMHxdBsQysO9D/CRNyHZiN+/wWbZRaJEDMahu2RI
OT4AlhoelGz6cxaGh399iNcy3tIZQFu1hT1qyIpXFM10Ozm5xhSXd6FjsgEMPP5XKTPbvkteMS9e
vTyuH9TUxs8j5mcr7j+s0pnOHPuypzpLLmFW+9ff93AJUjITJOxeuSeGkT03KxCW0nT0T2MY669k
dVdOpdTTOPTtDX77C34nNhtWwilDJA9NDsOwr7EIWcwgmXilZ1kNyVmLOwyMtA44TAFjukfN8OiJ
JylMojihQ3u37al7Ad0BWIFX/gTuFiBGd+pKW6wsUijLKYmzc1bW1ZXXj3LqrguAe5Ey1t38xZda
fdcyIz22PC5XqYfEbhcFHUmWeQVPH347jnF1El37GjatYe0T2x+px6IAqnUTnWAX767AYNF33JZi
X9WSgzhXFWnt+FVCxT3ak2K3l6bOG1ttJmNcXhTbYLpFi8rf8JqadvWGTc07JiGRBqNo/lI8YyGk
GNeiT7sXiuG0jR4a6b7qPLbbbo33BXAAMoqap0UmxvLGpjK8K+WtGmsIOTq3cElId9ECmmfwWXk7
SwbFi82mbZnaTXgcwuzi5YWLobgFduDbPoQdI3q2FQGuIBnfhOcioks/vKcgbx6cLkXm0oN72UvW
as8qwFfkyUlEzSkune7GnFvjNo/a10ppG8IbtAfjvX0eaopgpJ1hSStDNvQVLaShzk/0+1kIXYS8
2BGA5PB9HfC8ZVfTTVntg+FP2Gx+Pza/i3Cfr4tUf8H708C1483vn/qM/0/fqWDdDJyYB+BNx98/
Mcb2lxjkqb8IPLwKPk9fSIP0dVS1tXLA9i9CIYpVxHl/keJuuyWk6qjM+mvoOtzLjowkxL98Aa2W
x6AF5THz/I1BFIRTl5RcP87OnEl7XPjMhcp3k3zdPg79XZDo7T7NQ07XEQ92mg3AztreqSAPTRMB
9JgDNT23VGvSB41VFrYs4SbN+jEmNkSSh8I21SfyuqIuj11cJEsr1O+9F0YE4j1jN5metbKdyt3k
cbE3zfLdd9MtRka6fbq436m++sMiDJqw1NyrP+JS4mD+WtpxdO4kNUqlC8WfJhtyOD2dVJa9LMZ7
2DE2ER0ymdk0fFsMZPi3m4Npf9lj9DRFuM7HeNlrgAjqangwFDPnuir/eqGxBHOvr0pLb+i5MW5a
g0/IFN23ORAArDhOpYjNKFsKYxD58p0T2ej4sn6b3BShGjcTwDixsa2h3PRh4RG1iFaFW3z5FC6i
fWcvaIoTh9Q1RIuM8UO6dkP3xSzFl5Fq58YmXax7w7KV71Bctr3hPLQ51q4o6TGY28wDy7SF3WA9
+239Ett0f1sYG8uWaVQx/sRFbcEsghTRDK/KK766nKm1y/GXrYZt9gY+GH3FrBxiU/BAKpJ5I+Qk
GARe533kOPYX2XcbWlzMTbskvlPDyvDgXFQGpgxMfj3qB4DletmF/peIofrqqXogI4f/7ItM8Nsk
AYom3TYbaaXoQ8L3RnIo58P9pIzXvNHvHlS9vHXdTUrTlU0ZGVa6fnzxRnASIl4VvkJb0Q5+11yB
QB8qmhS4mhho+8upuw21s3SqdORi1R47U/uM+5qeZX3P8Y8KDms32rROshIvHDE8EQLD16gVDHTn
toSgpU0CEDDRKUYmySNgoCcBEGQ1YR1fmRAVufs5vTrWF+lgwE2CW7KK9qVQ9WKenA490SzLtE5l
jD9LlmiThF1cnvXEP4ryWvo0YlVBfWL/hHkiJznq0VVgDBeR9S60h75eVd0y8MhLubpXbgPXvkKY
RzgxZyCUdwQUSRxzHogxblyn/hsiYnZJ3O4da9MRJ+pXhlK0rbXxSed+XDVVTwuPbe5SMZ36AhaC
KrkRXeiSHMTsZeaON2PETkwQMVs2DmEfJGWsYu19jFOYGQz4MkenqtAEXkav0IZLnXJthzjE5Osv
em5eYp1iu8E1w3WpoveppP+kTvi5a4feixDfiiswG9TdS52a78QzsoVhqHe/Si5m65G2cBgxjXiM
JfeIqZVfXRH2C6LS0dJ6JuH2YTvGn8j55glw8yqcXiaQM0RI4vPOXycd/0hLnESDMq5naUXkob3F
9VzVlwAq07D3ms7LaMifDuvHGJYnWfzUjPqWaZ7CjQ32CglkHt5/BSp8wApFD54qPo3cynEtjzy+
oHLrPIu6sPiwIq5lngNbRw27PAjObJjfjL579Vv1WNMR5xTuA/3mEJrM2bY1vOPTOOfAqmU5A8sn
FNYq+CaqSkKCC5Axg0e/UL3p2oh6icK6Asg8ttNITxjVKgDyaM/LnfpGUJ2bssq4SCZFZbzJe1p/
04zoFhXyQ+kkDXj+Whrmw3yY8k1Xt2gYcsckj0gNWQM9WkVVeuugFGzbycYdivxYpenVt1qWLBKy
1ZxlbwNY6YzPCudDxoT5y2n6aZ0ekwGxo9pCTAVDEnnekk0DA+3JindmHwKWEtiFje7mEH5APEND
bPe5Zkcb2Rm0rNXklIbw3JYdE4TGMLZWCDxLlvpuLJHxtfwzz6x2L+0BgBJe5gvnfZwPtHJWQCPZ
Lc0N1w6/A5cczBls6IJERnCzK+8pzGluGGsCItREgGTdeFI6X/5jdHda887sMnyKc/PV83i0U1NK
nz1J6U7RrsEuq94ryM+LzG0paRTZFYLuqxFIjOsEwZirj0jy2JjhMHCU27laf67LSH/UkqfQhPEk
VAGkxSQY33a4l0ssYSOrCQ6ecVW6If3NAUkOy/GWZReprTY4AWu39RI0Yb5WTna1wbduunmCpnv2
MeZVO2r8pHUT7Eez89eFnlw1DYxDqZxrDwcXHxLd65FL05ms3FWhN9PKYelHVx8+rMpu95wT9wo1
FzsfZhRGeu9hlItDlXKKz2odmw4oaDIUpApcfDIIoBEb4nFDxKR8q9Nq01QOOe+huccp4Xx0t09h
wmfwc9a+D6WBdXECOe0ah3OzxYu/KE0d81VoPwQjpaEesMeych6tlE/5lfmiC4vHZZUg1VXWXIhx
JYzyMHos8Hain+uW6qQs8pyjq5GF0lfMH5qDw+h2kRUjfS54a7TODVeVG76pJAGeofpzn+l/g9FM
eJSF2a6IU8pgS8nB2nc3dSuBl1tQPyOsa1TS/cf7vx80Xes1FpO9/v14nxJas6BX/4+/9/vpiDo+
TmPl9vefVvgd8xAx4r99yd9P6h47QjnMiGy+5O+HegrTh5IZ2uTwoPVMPzvqNn68CJDSkmlqbao9
hbiXaERIyvqfIGUz24z62yBYW/a1huNXaM0+r5urbCqEUEGOhaY+0NhvKuz+xMX0Y0fjT2lipGhH
b1UTVjL7/meKcUXAiXviIXZMgyVIJYywKXsFhbWOgJD4oW2RM2WwqgrjnI8hE7bvacrtTYLtjWmG
cSqhNsowQwOFxLi08e0sa6cwWDmbBhWUN90Y//ufpgRTY9eXlCy1drtre331+8nfN0HTpBs8Tc9l
jE+8E+FnGmDSJTC263qA4zGloskAP2EQlA/CBYBZDttvZWRAEEpK3mf6KWn+3/cLzvgH2ufiJnnI
GdVsa9joCFbYPSHAsi4AX4+tBHe6Ync2ifQ1kVOwmWa4e4lXY5EF0cfkoJ13pi8YCpjGP9+I//iT
hf7HVsrnJh7wNjudiOGuU84gonsyW4hrpkq2+hYWGpx+b4T/kvT+sYbpRlAKgEv1RaDn2Q4HOEr8
wodLaq36OD31JpYiLTtIgxBNNJ1No89JRouTr4HnIbglWn0V5t0W8wPnGTC9HHq4NjikMNefTdEY
WOpCrIlyxUs7fPgNF4ykRS173bjaB8Akngx2dgkH97sYnT1o38W8RVDYeRaVB64peWgNdbQzhmPl
A4OIc5Hh/8eU64aIHrr20eB6RPtji1+uFbPZsg0+gISfzbLhHpn8Do0OVJheNYgNZFYyt1wFj1ks
vJ3Z9hd3YFinSTZSyWaq5ZHYkUXWLtaKk9QjBlUAj9vS4LkvrsKLrvFsvRwiWO8VVq+OA/VCC2N+
TJsrOCuTpxwXocxpheYU5SRg7yUHQ+G9GloHKyrifDEcXHGVdoX3OWn+AGEH8Bx5ahUWCe3Pe1Nv
jIU0i79xQYYkmYGCTn3EzEa+C0XAyTj8DG5+KVj4obujkDj5XmQDNZEFoCnsN+vBKfCbtqcy9Z7z
wtJXuoyvUQnyKy+uo8ycbSXfR8+7E0OerSjBIY9urWLS0tSFDdsmUOwbjcPUNluIX+wv62gD//vV
ax0aF021TMIAhTUInwq5bVMbKDSOCUSqgksfE1hRYckkiuO4zO0rC28kVdLPARBFwicVvMjyPUB2
cCbiew4R+ar+krl9aGQMrjCMvqI8dVYItyiTtMeK/izj5GOuij2YQLXJEFU49YodYb+ACKr0qIEK
vsfRBMgv2T0Sqh1iHmOJ475GQIiwdbZPEWYy22onNKL+rUxC5inJT2/Vr4YcAR5OXw1x+AVWDHpS
hc3K4PX7dLonApyaq7e0kw/YJnVKqOzYBVaQH4KxFdgZ1VEPMT6EjyldRz4+gYzuo84vtP2/EXZe
y7UqWRb9IiKwCbxu7+XtCyGLh8Ql5utroNNVqj5xO/pFIW1pW0Gycq05xzRakoCbndY+dSQkWSQl
9V21J0z9NoF/SGSpcQGZQ8JkFROAQ85STd6SNucLVMlVSfAnFfo5CxqDrMDRoofCnFp9VRNzqeQa
xfVTVtpyVUjmkIAqIQ8KVjTHgSjeRydfBeFLJ8sPQ6R7i4Sowe6ugpAAy/gGz9x36iGOkyRKGf7g
r0JKEWE0dxWZU8Caj5hr7kJSHZqs5xqdHidSJ5vavcsRtOETe0vnECt9jrMq52CrNu1eItuPtnKy
34MEpLiLHmaZk4dF/OtdPsnviIXCnCCak5ulk5+VzbJ71zhhZHRpYb5P8fAesCiQcvE9MzDbTh4w
X76OiXwlAZc9Zr1q5sAuWdL7V0ZJgAZmXjedZirSwnyp56gvn8yvxjPusmppB/aas+uh1PubOaJO
zlFhTYycpp/jw1y6ZqAcdv740OXEi4VjCZiaUhXb8HertVgQUAZbZJLVXAI6MsrsOaxMR3VpkF5W
kmI2znFmyRSeufRt6LbdZAZiGOfD5BImSUHjCH6xjEtH9SbG4lJie2yH8Aap2q2wKcomOsUdbQ+y
1QQZa3bZ97wVDY5qfmgcqHhwGGMDaXlsuXfVHNRWj3uHsSkdX4/utPHSk+gWgfwJSRtdu9SGJOVM
qHaAArlzEByWLT7tORwOhRPp7QSbU/BM5XAzf8RdLu/9zCepkhUhFdHGnPPm5uC5cY6gK3gL0Usy
4ZP1mwIvFFF1TeI/mINx7gU/AO1b13OsnZgD7hyS7rz4QzXOeIZD5C8cR3vO4uzFYkrL1spfeVP6
WIeEKPUP/RyiJ0jT+zmR2oxDX35TfDwAny7X4ZCtkjmIr/KuK4HwuR+h9aVzWB8ZWOw/ajCo+vDk
zoF+5hztpyFsoyPFZZKYYNNgXyTSE+MxHgvKjcURwxWd4LQ5MjDq9PeADEEjja7j3ngHBMUi71fX
oUHcoAk2YJwDCMmLi5G008Get9twchf6HFco5uBCI/Uv/Pf3qijIRJvDDbUBYmNo0zZKeYOh5+xG
rh1LMYciBs4DfrTXwYEdz+g/iGhwqP6bGvexy+6cTpWbeIQJ3eO65dhCaGHhLWHsxHUl9rQVKbIh
deQIBQmlF5u+b6cX+hqCyCYdxttQ8vwwMLqN7DBA9Kb5ns8RkA0kgDkS0um6hz4biLknLHKaYyPb
OUAS7riZTWAoBBttRHBQAUeHlit1aUPzSfcWkQL1STbiFFflBpAoo8MCXmdsGi+T8Zb3yePICAac
P0Fv/rxCVtBKBvUmLAjcXh8BNFDGycuoQzMPQQyHCuhJII+so+1qCH7CBAjVNE08qliKwMo17rIC
l8DYayM6NAy1Q1KqmuM5aXCHdNqgRcg2Qs1Fiif8T7GO52BPe474bCFn95kLRIv0Tybu5I6RB1q3
/tOEqczq24+u8myk6NPIORdeuZl/05h0SVvrrq2GJ2n5FxUyy8hIH6VjC6YZa2lUFrtco0UpsD6a
c2RpTHZpTIbpHJsClqH+nsQETl+xZ2XOtxzn6NPW5ULQk4ZKfx3qYPxO297lFJr9trhKLfOlmbsp
XDY+B5JV7dzlHxelKWmySxUa7u1CNCCMI7N8JLBoXba8ABXpKEpqusqT362RN4TQYrwVLDICueeQ
V3OOe63Ifa1s5WzQ/n9Q3jyAye+ohDQyMwmLxQ75PUTtRw7NpY1dalc/NqEUCDaQwUafI2eNtns0
fPZPXXM14LxPgyPehAr/QH+llZG16hSD4KbzFxlQDfcn2HZFsQSd2xXVcFRz+G0GV/AUzYG4yRyN
q0tCcqueuFwmbDkN8jcbEtUyVBhYA3Uu5ohdOMR8cMBJgItuWJ7HlTPbeplBIT3x0ewN93oqz27I
mucT4aul0bh3fflmm4yTSPltSftlbPmFOxdpNvsmIzEX6EAe0IWOm7jS6cKTGewISY4NIcIlxM2x
bL4KrXI2WmNtbPr8hnw0WubSInZp5sXxuzwODfHEHjnFEP0iJ7kSOeKzdPS+usaj/89cbw441rR5
BchtRtDkc88hyGQfAGdTuUB2PodQox0tTB/VLZ94Haq3ohshcrZrH2wcmtFOh1aLOaZxb9jQ3kdB
/4b1zF2MZDNbeIRBGVkvde6O26DtwqUa6tcmo79lxBgdojnm2ejIRhsNhKXwBwIdpIbHymdpKMVk
vFFDRAIpxyScTrk25yBpSna5a+ZwaVkLStDM28mpOYy461e5QoYmxGdv6+xgXNJJO+K3EUOKVSLg
RKgmgSQPYaIvknsXo9/CpBOwrHFuLHBC1DwzwUbtSjHmwiPXvDpzWPYwx2YjZl77LkHaRj09hhpA
ubzDDNLPcdtiDt7uSODuXG5yULURDAdzZziETF5WNMa4dbglqhkLfoTMICI42odRg+qdsHGM1cac
/T2HgEuTOHBa7rfjHBBOdlC4khWh4aZHfHgf67OogGLSeQrIF7cHAONBTJfQMzx02MVLGcYwgR67
BMl3VBI9mqnAOFr11ijcaoNfiNr23pUmITssMId8yi4sD5uYsT46VTJBl0yerF3iavCYQlvfBCj+
Nt3ARUaKeuT6Y3zFbP6W0cCF1nc2dYklOgG2D9c7HcdT1Df9Ls+mbJ3ZYt8DxWE1rPfU0jdlx7An
6aMzwA25jzOExanPjC7T92FGCDyJ7x+mgPTimtMSWmmw1TqS1RMr3hQNJYJdDxtIjSUXmLZeJiS7
c9Jpz2XtHuIqSDdSrpqqPOLOJGInpKEyEyiIh4CHozKFYzPFuKhKv9mM7fhuIp44E3yyYnqWrfT8
Ng4HIqYQWQVdOjCk5cQI9XVZJumpCOK7oOspPDxe2Yg0rQL/uGBUu4ujdJMwnVy0dXfLPnbT6bq/
NhImtVBGsgPJu9spPjRmce0UDBYk++yF5mW3ZCb6TyAg6eGU0tE+6c4B4hBbnOWkI3GZgUVyFZie
WmmJirc831ukJKsmHqXWxYtDukq5IXHxHY/cqmxg5U+RyxqrWe2a7ASuL8nFIQeIS+itdMVeuQAb
nbaLuJrgMUgE9WYgbOzNbkezzf1A/1PsnC6HTRMl3tqYw6fLxlyXZsDQgY5PzzwydI33QgubYye1
qwq7buS6D96oM3MnCIQ0LoyI2UbylqCnh9GebclRw1PH/IB2CNKIfVqZZJXY0zLR8+uxm06WG2cr
hjsLvW2u8zpl1GFBKjZBb5kKTpWrYHx0RJDzn57W8GfuLI8AEOISSLGNJZ6JIGSUqFkPEMpvVdSS
xFtFbDmV9RAHFbFxaGptho57ZchyWfv9eqLnv9EbQC9BMV1n2sXW2mLLcXe2SNhCVIDyY6gv5qTo
S7CHQ7wTV0A+tbcqSh68Zxr6x0x77O1xb5Vs9/rQEUuTNIFc/7J6VJBtkz2msE/nXhATh+5NZ/Ml
JAoh5A03SgEx8FP+k5M1ULl6ZJLZAt8n0+gnZXqM3wprM06yQtwy7TB83qgxNOFf+Dg5Zq+yVQqP
PpJ3ifyZ3KZT7ZlFdM7rzL1oqYuJ2kEEZaW01roXeCjxdkQky2Ee0Kg4w0d6oTvITqTFGyrIZDA7
IBSth0YPrBaTD/uSqW7Z40RvPLFzc7LjcobL2rISCjOCSSeby+1RMaRbyka9i9LWFo5dFStLPbO2
S+aTxqfReNUycRO45pburXO/O+dbL1Crvo52gVY07Hmpf4n73voZGlzCJMYuZktFU76yCkjfqSxW
7On8JbicgKQJVmwHnk6taHzDWeH6HIDfI7DI5ZqdHwdpqE3aVVjDqnxnu813aJA2YaTfdkmCieQ/
4imBra6KD3AC0EUUqDrt9zHur3wyvkwjAecHiteL1UNbJneJTdsy6pNDMPWQxucY4/Z1jN9ap5Vr
nAM4jsjoioRbwLMpsnU56hzqqp//Tclta+Vim6P/MYzuGiM92ClsZLaV36U2al054VlQpYv5okw/
zYgpjy7K+yAYdsgmXjrG76gqWYj8CnlmEu2opHV3cndZCOUSo9A3g6rHScEtYHdn07WFz9o9usZw
nuEDm2CkXdcTY4GNKocpkL2J0TJZOc2jb+qfgSioaKn9qW+9eyW2kbIEyYD99ThWF9+f1cVxRM5T
2K0DOq4gAsxm66XNZ4qTn80nFXCmA0bsKvsYu4h0c8JXK1cjZMcw71qMqkxVGBTq0Jaj4InBFBFM
GvVn1WIoK5F4po2swY6NK5uOxjIe8lfhuS0QFC5LXjSw7vuHhOs4affJVuaqWWtcMZ2B/aSEfYSa
vvliFIct1kJ4hVsJrqy7LohXAe1qHQR8RJy0jKosFCFCccDx0KwMSWNv66NwKzodtn+nRRnYGtV8
Iu1iE0XGGC75sd2OlgWcg3gbzmNtW8YUm4bxOOnaZx0O9qGR5b7W/fTWO6ENH6ICyCq2+zIR9DvD
O2F9iSxprstkgr5LciDcsWCIhsswLThF2HE1WDgsEMfw0KdxqVdnqDoKayzaf8+S+jL2Qn1RiRZ/
ZVM+EWCsP4vGua0t57100ucwx9VrJ6O+YVVT7q1Dg3Vr+WlyRBpVMcmh4CyL1jlDQKctBfGANhP+
JxeTXOh4+0E+pc007APChQ66U72XjaoOuUT3G3TXrbRaFgZKzHKmuslaw4TTEmMfOtsIoDw0IFKO
qspeFFp2CUYMQYYaxyvDhfkXtvUhiGt9Lyb9isYB3exk2taYSCoWYyhu1a61DRhyMa62lg79sknh
pIUAAeYvJ/CwwWeUM2IbKrlOhL/VRJBtA+ZLK/0nWmPoZw/+liy5i4anAIsYh4Gnkss4ijujDKxb
Oyv3fo8PawiNu5hZ1G6YQXVjGxxKRxi4hYqDYrB/AJZ31lwzWOmD8WDQIXTgiW/SQNeWKVHBB9Py
3hJJ2xG7W7YZc9gGTkrOiAFJxsbbatgdpvqcSCn0XemRyIhHY2oi3DjtW5Mh0I9YaQqh5auxpkMG
HGubWgDVjMxGs5ZmWIMLv9mjA9FZSl4zJBXLvC+0DbP3einJ0sXU5+KXivXrpspTdt1YVXGGK6cy
rjCorvv8PdCd9DELsps4s96dTKxbCUjbz1RJV3qdVv6mi/rbjEMBRW1bz3hpdr+EGrjis63bJ63q
/DX8+U3gYlfJStMBk0NhJOtPEeYUpr5L+E2L66M1uVKqQ19KTHlVuGedYrRfRE8AXVh9LaR9OaS/
Yd5xfoJ/Ly52HL/IkutyTrs61opikTXpIeeg3lmefdBRJu2titqaTDuMa2sX1CfajOnVYjOMKW0p
ZJKu9ZIpRtw+B2Ydr/20fWnMOlgGtPCWVMhffS0hkjRFBNewxRMb07SrCgrkrh8x7LmbXON4nfoO
6ylCkkyvebGEsC7DOK55/QljCPcINh5PCJY1VelPOtX9ysWdq4dYx6q5TUzukFx1ZXufEyIBn0+M
9Jwca+VE4F1cFieVpMFhdFDHw6p5KEwH8F5po501LeCXk1Zs9IiVDy1JtQ6t8a1u8+8WcBpCKfe6
rHV7K/zJ2UCVZwzgy8c0pgQkBOSx6/ncbAvXQeZiVNUrerwmFEdP9ve6UtOuIqCT3CRSR5EhNKRI
MqLaRz6ZAMQlRUcfcxxnOYm3P9/RT0Gs+f/fZrJ7Txe/fzjOj/D7MJJSaCmqqC2ORlJU0L14lp+/
kZVAaPfzM318b1z+PmOQSn7183M8Rvzq5w7/9e3v4//5jcNiY3r7//NV/HmRf56R690cBfnzsv/c
EtpBsnIr0vWOArDjn9f48+x/XsjPs5kRUIM53+d/Ph/yryghfp6xSsVU//n8/jz4z60/X37fk+4O
NecDB+neV68hFo+DlzflHk+iuW9B27LMEG798x1AzfLPd7+3edMEKeT35wSRFV21//zlz3fhvFL/
3tbgTx7AEZDqzO1/HuHnt3/u/Ptcv/f762EcbZb1GKGxNAR9dPCqhkHdEF79vpDK1JhA/DzWf31b
Nhyr699HK+oC6szgPAAPYmuuUtIXvU6/4iwsILPyJZkztKP5y1+3/f74813RuicXzzuIgn/f9ee7
n/v/fPfzIL8/gvEl2z0qWtot/36e37/767afHzMaWXTg57/+67F+bvunu8BKhZfQOCQId8xe/vM2
/rzd3/cGHpCUrr8e5s8f/dPD/jx9OvkHv+nkFqRve2gKyjLD1rDQzj+6QcwYbf7y148EMloZyTv/
69e9vkkmb5P4c8dFB7D2c6ffL3/dBpINU9pgk534n2f462l+7/vXU/3T3xk+TEJUnf9+tegLiYE/
TD83/9zBlj0zwL8e9L9+/9eT/Pz49681P5e7EbzqP34E//S6/vFhfv7w97X+/M3PbREKsnXvWl9d
3NlLdL7ICA1GaIuibxl9GLlVt9dhSyL5n+Witx41p8mC6RyZ8uFnXShp4R2ipCz3mJ7ciCs43Ycc
n3mq0VJkyyYsbb6IpTjtjDfCRcot09/6OCJDOoJQqo9062qbLbaQa2XM6XW5vJgprTPdy+91gFw7
+DvbdFD3YCdoOWoEoLrwgYnKRv3XiXAjA3XVGOUZnhrKso6aucnH61GqTzsIIIGgJ7CSlr0Hc1h6
gJg8s3Fc6QAdafnpwTY39E8/G+4N6afwjRFF5EOJuKgmv4c42bWZUyWFpJbNsLw61kvcMzI6YdbO
z4RdLKMSp3Y/5gTRogVgiA3EQBQIAiiFmaKT3Jm2wY2sOtAeo4unctJvbA972gRe2hJsVwf3idKE
rU1LzDu0PEUbrAk3oLmoxJiBq5ytPp/pqmSvwk7vyjYNCOTGqK0DDTrF3I/B1ILQf3qw7GxfSHlG
pSuXcWO/VH11KMsxmwkfQGi5tlOhnKKQiRTuyHDFjr0EfwULozvRlWCPkdAG1PSyWYXYsXWLKUDQ
2vGmr/jsnNbaBV4U3eNzXU4SUgKJbM1KsjFvvPEKltR34/LBeMp/YabOeFSRpDWmyTLOeJwi0Q+k
XQxbZmcnU+kRoqeEfUsdPVXqOwkoIHWdimAAv7clR9vVZLtrTcbfWu1tYxscQm/TTpdNb6+roX+k
lhw2TaWXADKaTze+zkOG9ugCua+glby1tHG8NUEoQ9bTqMyzaekG6WujoI4wvs93kgg9hAgAMbzJ
6Ld2m208NBpr0+aNh+gad6l3M8R+vfMaXvQwofkMsQIc9IJ/tASh6WIVZBu28EJPZ2zAudSa7Owj
7bsN8LzXw3k+gsxEtGfY4l+MsCmTG8YDlf2KkTq4lGb3UZEpsTQ5/UhFYQ46jEjlSOyWS1sH1hng
rmFM0a9qvCF20wyEc+cbItq17ZRCcBEQSeaGLDMcs30K4hQxP+QnNGsK9aDBC+a5BEqyVdFOatkN
ajzUnYOOTtvkYRPcjEa7mCrvXWY4b0M9fBsVue0emJneoC4zrDP9hOgYYS13/OhTm5Wv5RDR1x6m
Z78CZCbsnaF9uT4GRjO24r1lEOSCz/FmasGOWmMGhA3+i+HhT/NPnUf1XWp0XsFwLiot/UgrWHZT
RWFM4xFHrPcYzRW0k0C5qQl0WtmqoBeiladp5pj2LbCQ2DCuwoHuRM70tdPfnMqm7IEOue7quyat
HhDTZ0SJ4av15YvRqgszNDg/FrmUrXos9cBa2k1CZ5y0K5o0iv0GkMGFH8LbakfGHYkb7Rx7pm9W
xq2AiITxurKxrWUZe6Qmr3QSpeTB8gz4bEa3MywEl1k2PoW+egvCqmZqXH4m0/Nkpj0ytehDjyNm
9+aDh1Nf4T44FnFrbPqjb2x0ofy3doCSTrsKprO7JJasJXPL/C4y9NS6eEl654Iu80llMANM/oyA
ubOlo79rJztZKyQtrWxOAfoQWlNQFKJIALMuot34LoAYBdl9WnSvRleQhtOO13aiAXLBMyjoJGKS
YO22GYRVqkAk1dFgrftVyDGxrMsOdVzyhssV/Y9ECIPNYi8HLFjYtMBBs0eMdGp2F79PQwqu3NQ5
UALUKO26D/xkOY+QxZCT39uxEGh0HLLsGQp6tjJ8WJRNTTuiafIn6ZB77xCZkA3pHAfYTytR6zRk
oGzoqOzXjZY9isS8UcPcnH5SgqlvRSC5aBBExOZnqaWfeWx+NBV5TzRcl4B3w0Xn5jhmOso1yHEE
FyKk8WbGKAC+ZwOVwpCj64QPcacn1aVqxmVejCfZ0ehsaFiZkC2WkbnxG6x3egsbaNAEfU3c9Myt
cOUDxrHckH1rOOyxqUf8R4pU4MevoMU4rQjhJO5rpuoApTEPZSWmeRpblruHWffWxCBxSW2JvCxf
EUq6iwxoBGHQtisyb9F/eP2hZbJOjhoAHq66685K0LX3Kl0JjdkN4r4RfUMxrAJL+yAQ/hQFatha
QL7ssUejBMWaqfe9bUxbt81BvdvmlmCicxoVD8Wgb2wjQ4geIQ8Zq+wldjjMtPLZ18vkoJZh5C0c
Wd2iAb7PnexxnEC0QzC5hw39UQ7iySzR1dAazkW1EeFwnryViwN7aTRIWQ0hzqVERlM2TFJLhjLC
boB2oVCJxbYnsJ025DZ+YWr/StbEvZDdaRAgUfQegWu2a+zsJR04JpK22ZgdtYGlTtGEiGjE56bX
NLVSaV7HWr2y6jmPEjlttmPXjfowY9YX9wKJfUlKQ+i8ju3wGjbMBN0MSagHaaqNmfjm6Ufvxg9W
NbzAeftKGNKq0NpOKiZRNr9nvspETi9vJa5ScupQVaXw6/g8QGkiSCmnmGh5Az5kjuHV9sO3xmv2
YYcth+7muvBgpfet+9XYDVGzXGEhSiFhKGzGT1ANkLn1i6ogIyKYPUJtcZPC5SIorHfWmKK2g/D3
L3kDR6ZirFkOjOkxqYVLbbRLHPxcmzUTRmvHfjlA0G675m7WUVcyKMBaEHnlfOg5xiO9f+54UXtd
PsHXqhb6mD36tXZk5buL60Auus7low8vBuTm0jG3LcGhQxlsml1DC7nhY2GRQCoRY7la9IwJX6OR
wWDnykvszeqFFj5VM4rV4J+gRt5lHXQEhkKYVDh7QRl/ZdlwKNPeWUKIeUIVcjL99rrzsqXb9Tey
DV+dHDFBB9RgmfTZi+sTM0WQqFo2E00ty6Y3PHFspNCCoTNTNtQQw6BwrD1LP3FKbu1unPY+zuQy
v+ANQG2DGQjPDKdL9yRa2nJTBkejCUtyEGmQ4PLh07TRc1p5eA8vEeAkxpW8zXqk190DSJRsV0dM
VRD0uLgW8BigOy9CdUS6FS3QML5ig1mx5ALjyauN20A+r/1zC6ljVQVo6bMYzxejdQu8H5P7pzxF
nQpyF8biBNlBWXzIYE6XrouDIEdltepM1180eNjpszBZze/QU4N2ShEzoaFeOE0d37Zq3QaivecC
RyV543/qQ9edjLFdki/l7DzYyZo9spvzu1c0v4uRdFXsst1r3fibUHlMNUgLNHwkcxAH1zVTEQjo
JCQSi1Y1FGEVmsAqZHzGrA9BKtTPfFLe3puyJ5eiXnIF75REB05tPPacnqXiYhjDsim3JAlfDX7C
4VLFtwbLz6rpONeCIGVMWJ3gNn4D/qY9bjAuT62HoPEuaijejQFVylQ3lN6YhILY2zDuPXdhdRQU
iyFNNpjOF0qQRVI7BEmmj9Taj56w5NIJYTdO5vBBV4phiwf90vO51IhxlXrdWwgxM3HFDYHYtMdF
hXQbmpvsl6Kmd+uonGmTAEdqg3leCoA3RBx+A7mz26NTGgT2OYO2MIb+wSnJAjeJ6RpzjWuryz5Y
dNfYUBn2aum1RW+cmes7LbFiy5jtqoLCSEELgQNdrtUw3zbIr0VB9M5OuVo6aYXs1WDi73LQaN9m
YL7FZboPBNPBOGqP0iYEUreXfoSYOMspRCcnRHCXeksfU04yOee68+9zrftitGP5NikwwRrJ+2rE
Kb3AarRuVXidKNtGRFK9kA566IrpdrJozij5WtlzSKiPaEwvowdpIxkdZPDg9QhoKz2k7sSUj1YW
A7iHlkMHIYA4hfHKtFNiXMSF85Z0Oai4fgQ1LMyNbY33po55KeEMjPiEIWWHs+Tsy0FQsiL+esEe
MTIEShAARsOBuc9DRgbNIs/7ap3PwRN2b1/CIT8T2YMzTngm5VhzblLnSYMxYGMjQ64KJ6w5AqMU
+sAYAG6lXdobCIAYJzTE1bbu4QMdH73Zu9uTb56mLGyadbSi5kVF1rsptHETmOpOh/4/tnBAxzAj
G6SmIoSFTniINvprCpOQMySloAKhEyPpK1Pr22JcsRBD98VQ+2fdXMSVYy5HU7+JUddDynJXqc/s
XvM5SlzHfHM87ytmvoRVsNxbZr9To+kzeTBuK8dHOmX4iIotrHMpuaTcYR3HZO4iwNoNXspg3ByX
BqJI11AedUAil4aPhAdxx3NiVHvobUcNgWJVIvprMvmQZMU50sVB1UQylTOvr4WYhnmYQO5stvwl
q0XZTBdaAc/S/hyRJMmcvFMGVvjEmu7GLfoXt+k/4rwl4YGcANN4Rd/prCR0YOj7FWiZGlvf1DMQ
4OCR9h04qBsmqTS1k/yscCxpzCihmPkviYP+BP0T2ey3nQ2FymfrvihqeMi6SyRYVJwzgOy2weQz
Ddu1mMihrXX3SrLrUIAlVhFTAd/uH0ylPeg+rOMwGm9xuKkVaIObPCBTVyXBnq3Ws+ffevTaEZnk
7qJgjrxs24QCe2Z6ufiSgOuvxt45IBtbQK3ctm6EfgjXc/ZQ4QA96Emw45hc1jKy1kNisBNTCN7w
G4AYNQWd50MTYro0Gnx+YTyRB4T3tHDXfaU/a1l28OrO3AbDuC2HYFOqDNNLBcs7VO1HVAGPdaw9
9QWecAoMkDIOVSW7r/5KT/dU0s5em5UnKvZRyCjwjyS4U+9r+D7856Ky0OB5Cekn0XPURutxxJCs
KSg2BBkhuhqfSjvO1gEkbDAki0KRzdPgahEJoz27e04LJuwB084VNHokZqJGC+PDPK2h7Pjujj9L
ZvGVSB+GYWYblQhaZU/JoUS7hHEuFwwBCkRC/sEuP2XgQt+O5KUNo42VOjGm1+EoU/MdEARMogRA
OU1wmiEfcT8+pKjYNlrp+wDN5ouI5rI3BFSFN7O5FOPGz3CrjnGI1rOtmHyFjELLALBzsLYzJRcJ
JrtVFtALiePPMshOuoumiS2Yw7bekQBqm100lESUU2cv6tL87Aks5h9rMLveInx7dVGzuNMwJ7jl
+9SSn8SQOxu3zD6TDKtvr/pNZUaXKUSoWvFl2czze326qiN/514PXE05FS84ld9iM9iYjvoGyXIJ
fHxeILLPhluvc+U++sZwHGsNJUfFLr60QNbXNroypn8u06vUJ9hpboVHcjxlDvlBhBR2mxgBo2DY
vJCyf+QcRQ1iSEQuPazlOhy33A+OXheuUpB5RqY/4EHVVjHTv0fbRDvSV8FNG336A5BB6wn9zL2b
d1SbUFccdBbLJgjiBaIOFEloKV12CxS8nJtodstqW9ViY73owsT/YT0OeUcCUFzflnx4NAWtGy1L
x1VrW88K7ocRkpEzodXiP+OHJywE9+Ekdsase4Mk3lAKL6gABEcW/w4TzVnVQVVrS1yPCpZYFN7I
LxbeIETMV1kncqluMpudmqhNdDt9hYRAf47qxlyMZnlxsv5+QKewGaP4OoHgSAApXDtmsjZj2BWb
wFOPzXsYrTvjDSn1m4tzudE5MFPn0Y3EnSmKFf78c0SyYdpiQSF9oqk5W0Ks096wayz9uWudd81F
EsL72mOq2uDGpRmTcP13JwLPdFPtq+5CCM+5YQHwbajBdWu8BPPm1dPC00Q+fWWUp9QU4CBV8yGr
YdYKPGZdhZYhQq7VA9TRdYi+ecDRQhXTFaW/m3TcVA4T5DJo3wtb3ciom+ADOOxpujs3s4+ILGB3
aZhYQqT2HhNLXpgGGjdPvigADIYyZgtssvyI8miXOOmhxlusp85n5NX0qeparmyiZzdDvDVHeUlF
OizrKttLNeAn0eWaQOy31GgOtckk1icHJknx3yat9R4FxU0dO2tewrEDEg8NoZn6U6FBv0kF0o0Y
/EVvER2o4c4IvqdCuzdnzxqOnXstfVVoHJzJJMVCl9RcJtrOXK6s1vhwu3Zv+vEdRJxwXxbpZxvM
H3aUvY6GekoLrCqFhdO4KXnPcX8Z0/5cJjEh2eEbJcSbPsuc3VJtHDm+dhKimafPQO/cT5fRVJLD
ZbrIm7ufTuWwHVgyV9ZIa1aPzQOqdboJ0auPJWieqZ7yLDyigr7Nvd5euLr2MoX9Sa/gGPrF2WQJ
B4qybcsSiUFP/hiCxbiPn+OstpfflSM/HCt7D6QMKODLm1yrFkjYWFwE7pgA84eAtFj06wDbq6Cj
l6UkTloZkQZMQQoXDUmB+mXssTBFRvCUJKhinQ7yy9S7x3iCt6hLxPRaGW5FVfRLfdlOA5Q+N043
U+geQba9EY/5inT8SuWBt445TjlDnnA7gPfvSFUrz9Bbw61JRjtwv3BNrjrhhdNFC4pDkalpWzlE
cHeQfrjkaWuCIzyTswsVpdoR3oNUDj314GGxm9+UtPzbwaV5A6aJXTkVHUdxcbayRwgyqygrr+uo
fY4U2tf5EJxG8q4KyqNNKDhQ6OVfsPuBwZyeA7e90Lm9CppAZ5dg9qxOxtpJ5DGz87s2Ml/yQdhs
9CLK2p70bn9aR4AB16qI71AvcB3WZ2Czbskdu7G7dsyfyTr4YPd733ttu3fxg1hEBq0gCDw78lTL
4IXyoNtHESVKQKP+pHn2ukZHBfjNSUExmTvA5rT1ktGiZKjCUz5qp9KV2oW95tNA/tlq6lxorTHZ
jg6ZEDwxuIFJ0hm3iewraiC4GgMCHgCGlfbBvncxduqeWCdvN0zaRbIr34d5ShMTpqSKezaN8PKs
sdGWMkF0L4lbGZvcgNqMlrkCMskkwmWj5kX6Ng+M7Tj6/+LuTJobR9It+1fKct3IxugOPHtVC86k
qHmKiA1MU2CeHeOv7wMoMlWZXW3Wve0NDKRISSQAh/v33XtudXQ0Fzn+6LlrHGDZnTaSahVB5gAf
z8PP54B6xlyXtG82MoXiXuelyb1KOSzjs4LUDHcT5MM3144uafyQfCXxVFUAHAuZwb115Q9BHdnA
QL2SVqsd+Dy7yWCi2to+lT4jW7O0eZrSutl3zNDrnntYV1OAjNR9ORQv8PRdyj3cfSatP9pG5+2l
/1PKEdhLSmuoom48NVWHXBIVQYM3RWtHhYWJqb3ojQ/cwFw0zLAz33+1YhtsjqCEDlXJ9rDIhzoS
rFowLJEHiHNkLp5riDbdg/TlW+iZmF/sVTwyCPutT95edNZtKlbKM5+95KpFioBH+LKa/1w0d2As
YZBmG/7oPffJtSFiuPnBxn+z7sb4POmCOMfrMgbDgLIGdCoOd4xMx7q0KWnKazyMq1rC7h8cqMUB
JC8nvY3n1oGnZZQNh/qCMLUeF4TFFQHsc9vq6tR26B6rAKhmMSJZQ+jGZW0d884mTshh9QY/BZ14
lYRUQoXfrgxZNpxZllyZI8Y7EFLXBB9+g1PLdGiIsTVa2c8+mppLlah9QHlbd1gpW4HHDXYEwoKr
auuF+rdolJde8BMVVHyh17MXgQVnGbk5w2N8n/VPvoUtpXNZo4UB8lgoo6tBFaiEC5QZXszaGaQ8
5PZhH0e68Zx4jNYJUa1OQokFGpSzN6ILUJKQVTr7ijX2g9Cz54YomK1WYzAA3vnNCcDvZy7s9lkK
F6PI5CCSmCD1g03lkCIVOk3Knhh/p5ReCZbmkrRrmONXg5Mke5RBvMu8sOiF7XRXvEwYEjNiAzZ+
R3OlC3hXMzPe1MAaTiMt0c0B/CdCEBk0dQ8GiRH0uyqcxZB+VhYFK6d8T+LqpvZIN03H2V2U4hkx
7aPKFOGMAY2pZqL4JGXy0lLk425TaJhNqZilRXgkCnOeQJvfHYH/lWplsOfV9Y2eoVnqTeRtc+vJ
/1FRYcG4pDF3VWeMA5gGMVQGKTQ9JiO3PpgXIHMUO1td8/bdVafNCJqsLbde7tTM+Wl7iI7U4rai
4hdNbU+/jBPGs4IEBke9QTwHkrJO2tsKbvamcRoOTU9YvRdfBg5chZa6zUCQjdFT1mQuVR7jbs4h
4I4QVjbYgTbSLxVtdxylDGLSlHhsosvc1q+90rb2tt4SlTmS2l7FGDSSfBvOwNIp4OYQBHZz0VNv
T1wsDXEyPIkcH6iuHumacfzzCdgcFVk/auJTWlBWZ92aYXyFDm91u1y36nVf5dFZSfqnFaB9YAOD
dlFzFsMAAxaokHuygPgGBnqbO/P8s1DOxdQdnYSRNI2Kp1xM1gHPWcwQVownu5l7QrWurVojw7cl
k5p5LWECRUtZzQ45LbTeNgnsoRDIhcYySzhPWYptTBpkHrn2OidDZuX0BByRtgvbzJ0vyet04E8k
pAEBkKidtW3bFiq66oy/9lkJvlvfUALKXoKGhst+kw1PteATVw5/khhvKjGBYFijJSPc7tnxHAMp
eHZ2KUpeBMWtTgmFM4pGN0dlGyYNlEeQCFvSjq+NctxZFUOoMc+yJL2erXBRgsdBd7BZuK90jYQ9
s7XzPc1iK3TynYcMMwyB95PIpQtb3WWmv+3i8Rkcw7nsZAc1gQy+DPMlqB1aRBMAgSGaeJH20840
vgEneC0t0W6k254CeqgUDj3TqwFYUDYX5bupiGXGnXDTzU5d13ef0rBzD/iUCEKoynKl0KBuzKo6
tPkF2dCUXnxcU1xIkFnKS3skpJWoHPMoTZydTCsczjm7NN6HwHkhp68bpvc2r269Mt46TnUzNbCk
mwhjeeO/oN3j3bYpMHQ/+JClNkPJkJky4xFa31319JgF/qmYTNwm1L57Nbzk1qj1NeMdkgJbk9t0
ct/CBN5rSNuLHC1mOqxz7NXIjJV17d4sGCuzYSRkutGOseWPJ4EVZ0VeB4bmlslsUAw7rdT2aRnd
Ky3Vd7V7Y9oaE0N9fOoGAFWNTlV4qB9VR0dEEG5oBqQCDb0HXmdIJ/774DJs1PdU0CKzfppddOOy
2mcRzF2x64Zn22Q50OJXW4Wexpz9UBdOeB0UuBIKi7bBzF5v0PMW3XfgEWi6/cukBVhrt++9S0G/
jCnBd4H2oCgKFGbqQfLOBcUP65EQPqqtqcrIrehfNJbudShHyGGRfczi+FazSyA0DnQbORHgXnjU
r42ONR/UOIr/Zf6hW/2r6nRmLKI/GIw9+yQnDqRIX3GU+7wXc4nmsjI2ZU0mpx9zVuErqksn3YcW
GM+p2iRafMh02EK1b91UjRefCnTJa1juAV/yigzlC84jYpgrvDah6vurEmuWTZywO4DOCgmAGotr
7rAxs2BrhakkgomaowMpd2NcNGecZVT9vbi80afyPW7Qgqgwvjd1z1+HFaXXsHAg9FUUTjDQtde5
WEeZ9katvf8BhpruKzJ2zb7qGtps05C/SQkfVNosjermqpqdObGhT/sAqt11NG8cqm+Z5snT8hQ+
lbfOofJQJoJP27gPgAsG0jyJn0+QQFAgSnau5kEWrLtxU1aMw35pPMRtFHMe6M/E3/UbwzQhs1sH
V+AZsyfvOYhCoDI1Ne2iyfpt7bOQyfqJudCqHorqWA3NQyfLaW9iQNp2wJQGsi3oHdOdgwVS7bl4
cBG7WJQUsRJ4DAYaMhpjrEBlz8orKbZW3bRXXenepTlfaD7hVy2N+kp5qlwlEUhK3o8AXiPhd131
8XXtjxT5KTPiKHztWwMmqaQtH7fGkyUqibrjR1nl/j4cMFgXoMtqeZ3REdtgYUdOjHLeL7VdR4vV
SEnSLICWxZi2fNFhDS/IE2+HXZZVwMP8K6Bkl4FgrcKyDB1sCS9WS6jHGOihvbJkkjN8MOQCY5Pu
jWHVt1WbUIYRkDhG+p8296UgVawE8Gb63U3s4xqPHIv8yTwLdloK/q0y3J/S6fAeqqdBoTSza6Yb
ckRh24xzEsz0bkNyry3orPFPKThBp4xwngGShi5nFruG6p+AzYveKh/rBDGF4uQym4chaS68GoUP
Ps0tOvNHI4FrID37ze5qfPKWAVrOM621T16GGZAYSv9l2wXi6CH5OZXx8GhMWPiCUqPbXvAFSPsd
bsC+DbU1TpF0N/huvOnj9AFCBH1TiZMfGTlyuvG6s+geOLb/PbxBgcKosvb7aduaRG139SXgMaJe
8/Y4dv512dAgltQiEmNAqiP5ndignrPc+ain4dIGb8AsdUNW0AWG5HzF2UmKe9rsEhufVjLPzuij
XIs4xNKdNBg2O+tQOepoQExqs+FeGyfjskULZJYOt4HoAJcCYLpnfZiJBc4YVoRWQBhvp4SbAd+b
SexcheiJ3McLRS+NmtuLaSt1Rv/JaE+QhqaUt2ngKHt2yNkS3aYFXL6Asb6o941tHEVHensCIHmb
GuWPVERY6wbsSqb2ETjtC7nWrwqiMme/ue8rjguhGGt8UMlOTA24WoqQcUwKuhbTQbPw85kFSBAb
FxsVBjq2Dl9zh2YZ4RMj7ClW8SPH/06+1vglNwH1Asq0FP0bT8d3yLLKCT6GZrhrTPlRpurZHZt7
uhBQSGMt4EtX9J1xl1U+ywHbmNU79FE1PNfCBm+khySUthmx3FLT6TpL37ooK+PV8HswSzk6sbmb
lSvijFipAQvLy2M3iIuuPo3WuJdcQTnqvYyB2xfaN6uNftYmTmxY1gPx4MjafNzz9Ucum2evDKhG
58V1Ze8MnzsnY3oKv+6Q2d3lAFAC72xP82TbuhGSOt0udwET1aqU6daZbS4MPu/S/KCh6W7Dybsc
kKRtcsN+S7PgFrNweIIhdCKgeDGUX5YAwpi4Z2eCpfHzVtlejY6+RTZHqjiFnzYXe6MfgnOjymoX
NNUdPrCt7hRc/ol9qlmUBqoibqYFPZB5lWKEx0gWf5Dz2mBaUEcr1/jc4BRtQRWH6S2LMBFstbHH
AhF6F1Q21kOTz/fByNgOMn8Iy/rGaq3NANSBfyPa9PhoNy7V8nVNzU8AzF1VtMvX0QhDT1rJORbV
LZFkeHWHko7VQBNjyIhJI3ypUhqAkvJaTboBtbnb4ZoAr5YwKSubQ5GD+mipCUc55B1FBJwbTpcR
/Oq1H1b5Vi/VKXDjox+QSwUu4sIAwLiFX/McsVhMSWoBjMsUgDwYzWDSDwDiPaChV8WAFbxAizba
aL4IVV3bujpkXjpulcF8N1W4Q5hXa+s8LWBt9zcqsF5L+yKwGDWHqCdM2PzpoXEobAdiZed9yFG9
UPyyK/eJDsp+yAN6JcmFxaI0DJhGDIF5LePhmmDy64h8CLMlHTVIs51BeUBk4mYwMcNRnqr3ZaWf
4MqANqvN52aAd1NRMCVIEu1QF6+9XFzlk3XvW/GdzZiyc0loTOpp75UGQbTwiN143RY0yATIpDim
GokFLsYiYVaDtUFGySM3YLJTootp4BnrKjtGBajqzthJpZiVUGz08gEJgJae7aF+9+PuPSHy04+J
hK3uCJBruWhGrDDFN3T379HgfLRdsSUKY2PpabnXtYF+GUFPRsWqXYSvlGRp2GMgo3imXVvF9BA6
8imWw0E3rSOmzGqjKfMckR8MXhaNTssN0Wnw2p5/oqXekgTPDaOp151n7xyy7ZTevyJZv0mTV9ua
AQfEGSXpLZYwk+NHnqPvbWrQB1idjEevqFEjed/DFmk7nc6zBiaBDGJAgUE2nJ3MvcdrRYE7cx/1
uju3fnG9oPz/59vwX8FHcVOkY1Dkzb/+m8dvRTnW5HGovz381/6juHrJPpr/nt/156v+9deHvOnX
L928qJe/PNjmKgLj037U491H06Zq+XP8+fmV/7c//MfH8lsexvLjn7+9IBfLN1Gj6uhN/SV6wLAN
d/mEnx9w/gu/3jl/hH/+ds96MfzH5gWI2ct/eOMfmQWkD9iuQb3KsxzHFi6/s/9o1D9/0wzd/p2F
l2vZNJylKRyCCXJEf+E/f7Od3z2bHrb0XNOQUlr2b/9o5r/Hj8zfbdcxhRSWZwh9jjP440v4yzH4
Oib/oPF0U0S5av75m2FJ/be/ZBbocDwdE4yvIQwsk44h+fnby12UB/Pr/4enN7nyfdCTsRb5G9DX
JZoml3KMSU9iAAjeBKjHtab5RioeFr/RP6Gt+TZl2k06+ugYK31Ez4MaAePizuwmfLUH7EpjalMo
CvqbAEaZjKaNj//arzmfJx00IwVbQgkg9RVhgGAgdveDR1UUddCqLLK7RhD3M8GOpQe9Iv72Khzy
fVXN8zh0zHoB+caqDRQgLVoxw/uu1/Le84pHMpKvent4I1IK8rRNFEs2Xtj5eHKZcHtJfnYSoyWU
QF4m3mitdTO5K1RE1XHCRHLIUQwjjGjuEjKmGS0iuS1bJtnKwZ4YAwTAHnI2SM2DlgmDsAeSouU/
4QdSHB8uomKXlx3O7PYGHB2Fu7ThPutCoil+9iEvjvB6r5RtP7a9jTQzedIkkK6cLAcMB3KVwKGl
jkR+SluJmeX2Nhk24oW+gidq3lVpcnKFc0+phhJEqapVTHiEW0NjczqGyPyFYn6nUKCO8dGI63pt
WqzSkmLaaqw/DV2ojd4TAEe/22kZRwWTmjYQGAdB0BrDkx53wBErzP19dulkfNyEb6Ghfc6aobuB
BwkGyiRGr8RTm2CMjMs7lQ/Ya013bbTJeYodSoaIGlca8KZqDLuVNkYz2TAhY+wmCZxrJ2jv7ZZ8
CH4HNmfuCy3eNbIZ9I1plfEq6DBC0vq6og9M8IozvNZZctbQC9NVTulAT3cwv0rxpg/isi+xPiq+
BMBJw9045PjMu2TrvYKLvdBKlvpU4B6cYboBA0nzKiqQJFI50un/umhWj4aNKl9LyGowYASHafiI
x8A9hLW6RHZYYqXrHgrXbrZhiv53cpJdBzEcjVazo4yNbKChLzvGxnOWcmMRFgz6wE3OAmXozsD3
aA+3TUiGodOEVxbWfUqpxOGEXf4tc8tvSZhAc9KfbJk8lzPaOukoOhOWge8+fxu7S33uTGUsDRO0
FJUNGZZuLQviYVeqgraauJsyNIOhjYin7E81yyg0SC1FYP9GOA3E4DnoINoYkXM3Scq5VXFwJm4A
Do3HLVhQTPgoCAe8mJayksuvTSMim3kiHzGbb5Q4W3Mu6H78hkgA2AlFVVd9EGsNpM5lijLBUluP
VfYIL35HtxzrJqYsY2LqOYdMqrCDCi3DfIMGHdmCdYtEG8uXTm8sIp636up4k4/IPWqStBzsErWe
6ycrMqdTL/3pc+/rOa1iVoTDM3Xz07KhJVV87jXz3jwYbwfb/fbrhzG+gYr5JUYBRNF/7GtT6Wyy
Fk7F58/+7ddlc/mkhJZUmpjgBkJFDpyYn4+Smq9pa0TxuLFMFgLm4CPHrzJJH91R0MSbEGxNG71J
nWkwKuOqPjQBJoGRuNkMb6eMfO+AsYZEMW+2R5VewSRuGn7tsVDAvQ4E/eup5RVxbUJsjOTu6/Xk
pf1658i9ZDM5zM202W5nzj690pr22STNfR2Z+PCW5/T5B8tLlk3OUuQYQNiZ3/T1zuVVdJl4V1SM
OYObcVqe+/xNqGr5yfJEF8V3yOExWNSc3U5X3DctecRJTp5Jn2kX47gve6TlTCkl2coMN671vS8e
UVQaMAEid18Vsrox5gAqavc2tu8O9AWSnr4rHvpxrC9bMzQPwsivxOQXp1aRCE+IYnSMm3XeQV8K
g+kFfcFdRIynOcGJJntzZ2X4WYYqvpoy3z4PY4fZVSu2eVeIlS+hMtFmcE+1NKuDGRSIhTUU/LPK
tCwBZcYlpUGo1CpUgJbJliTakCWZD0LhW21BEXboHlsU5CaNWeeAS+EKB8cxMalQAPJ5qRpDHrSc
GLFsLF5tghpWyqnCQ9h07mNE0SkTMjmoSBPbUnOzo+YG36ux/cjDtrkTul/cmB20XhLepabahylv
oxM6r5vWR6coaM4AM4LsPYZ3WRz6MJREvS1DEW8bqX/rFMFoSVC5p8TjhtsY7SZ8b8uZBRLe1pxd
uz7D5FuMEKexEcSbMW+R4wQq2choxWVcoq0OsuBoD1W4F6ZPcCTXGaID2It1U9Ermx+7FDyszjsO
vatnB/SmONHnzRT5110n+x2ziew0RDqmM9ZClBdcu0W31TmsEZqGq1DKziAHZUYczEmGLuzVCXD8
xhnouFFmKRArsFms/TFIgF9PLo/HUjf3JTZGBEGgdsyhLk/LRjEAA/XlDK1Pohmr0zDz2jUtP5Z2
WZ1YhOHm+3Nvee7rIUXOJy0HPwtfAOMHVrTTmHN3X4109iPmCihgqNFHWGTWy08pNeJ+MmGeZSqy
EIvSuKLaEx3TNq1OywbHA8SdZdd13PJEINWzEB345KitTg6zAhP3y9GoAnWiB6xOkQG79uuhEfbZ
2g9wkEOX6+ghaEBuP3cJj6tPy2MaGh2KjvLNDmgD83ljFjhWzhnJ15D6OEwQ1Mvx0E/uWoUS19iI
Qc2LO2e9HFdaNAyO4XyInRLgRyUga89HOYwnShpmiaAR1+vXUW5n42kzb5a95QfpmHw4NKO2X/bB
xUO4nAjL3tdmqlrc1OUQfh538jtzxh820XwaLOdCmWHmAiePDRDrAThIzgUsDsiqll0InuwGWvPN
x3BFl04vj3r0ytJTnXzdtzcJUhoKq/PXOn9ly0axGN+2OdDYr+eW7xvhsLEH/wXSRaee+OdG0/mK
vx4ue8tzk/heFbE6uqpHCLp8p8vptuwlWQ18zHfd9XK+fW2+zsGvExH9z1Hnwtp3mk6eRpC615TQ
J9agDHfLJg1MjovWwRtcHpMKQZU/qj56KtSnz2P3eY2i8k1Xyy7LAYY2JF1fB04GGoDA/3QMrdZj
Bg+SeTlA3XLNfl65n/toNd5kbDbb5cB8HaLliP3tOZl7yMvTuWX/59UrohJ00HLslqt3+YmpwR+v
Qv0JqdsfF2/d8A0sj5tYct1FncyOTPtWUZ6CpV4umeVSwo766/r6eg4L+F425gzLKGpSPC3m0Yhs
ZDPsG6OvT3ZNR3n52ecL5ueKQGH1QBQDbJbxEKpQc5J/7v3tOa2ugOgyd1/R5J7me6OKdiguCE4K
Z3d9RKV9GTg6VjrLXu6F9Pi8+sdyCI15QPk6ohme/l9HFJmJODSx9nkJLpdk0YQhbP/AYKR0EjpX
SRccakyEvw7hdOX1FQaeecy1hATWOcXkYs+XpGhozxpNGlJ9nh9+2tnnF5aWcZvH8NuXA51/4Q2W
S9Z3ueev6srn5CUJZe3NF6Tn2EwYlyP9b49p4KNOSwltG6mSMOIsR3jelPNR15cns05pyPHiHSCq
X0fY8Zh/LA+XvWWzjNvLcz7qaD+vvMPXcIklueRLmkfOz11+//fcC+ghJQ1d8Pkmk9HYPokxAX7g
Lh9hsIaZ27D8zAxgGiyvGAzmR4dld/kR87Bf710eBqYORtIU2mtXlmH46qsk2wfzR+pm9MGy97X5
T8/lUFy4gOe3fG6y+atZdv/2cmKhSPeewp/L8+nyPkp4F45jRXvqMX+87T+992/PJeEkNiR0cTr+
+YeJSnuRvdNvl9cWg1qLpoC8Wqt3o59vRzlS8ZMN0edz0zXcrb6eo2fAxWbqRC3VptwPfXqBAyHb
W2I+FsvbAgxd6Wp5y/Lm5cm//Zrl4b+9B/Mmqi/rnM8fPqytZyM0iSeb//bnr/t8bYekiCPOt2FY
XbJffr5sxPz/fv60o8mlZ5woNCgZJpqe86s0dB3IQ1j1x0aU4xbMXl4fMJ6TF6zJ5hSFLtOCPN9P
8zVqzJthubmXVsyoowojOU33oJ2rkxYzS6iWWQJIDQ6hn32jlO0Ai+CKGEPl79yyJxg6mKcnZrbC
/Ofn51Ej1JFBJj+pPzfLQ3cZeZcnYw+p1RCSQB/Nd9vPzTJsL7ulsjiF3FFhI9fVrrfa98wu6y3/
N9fNvJHzbWF5aC93hDgHjY1KamSBh4+Wkacjw46vDUTQ/AmWp5YPtGzwfYt9l6V75TkDEMp5MgDM
pT5F863RxfmDjIlbYDDPLTRuDCz15nsgMWQJ3uJ8BG4ZMfaF8yxlnG+sy16jsvAEVHmaB1An1b87
9CG3beUwEM+bZc9A0G+jwDqoeegd5pcue7XAg2r406GdB25YQeSn9ianoDGP2MtjiAsUlSBT2srR
i0M0T6/kPChkpmMzSvrfVDf101qbKSJIsFjkLHu4Q08hMXyZNRnbeP6cbtXUp2Wv4oOBmmgv48oh
L9icg5K5cucPvmxES5I2ZBzA6vOkgrRYPrc+TygK1vL6ugrRSLitn4HJYRnXh9oOobTYT3D+9a0z
X42jFtxUDhKB5cShe55D4MsZT5ddX0FwJFH8XHnBdJxmbotOPWtcL7vtPGBDMRhBIcQHa56N9fMk
bNnjGHFf+HpS70KAxTXcg2T+EF+bjHip/dRIgnr/eN6ZzyAVYMVTKDIpUpC5OGja7fLbAJEUn39i
ebhsQEXNrJfmuc0Cd7v8onS5dy27+H754u04AVbZOTCxWIxd+F3QHkI6+M48B1821XKqOXNIUkrN
O9E4wMsPUDGwOFDViz8fmuVsc70MRN7y2MmB3qxCZbUcXOvF7Ey6JMHIZGA++ZZNRI2QrJ48+Emx
r9qalDnnCAtvNeVVdKzKHBtS0A8nHSA/i/0/HxMi3x+SEgR0nUAAjRU5ei4ZgpTsQwLLl2ejCA+I
65CZlFfdidTr7hT4bJaH/9tzMZ1wr29QEJ87c26SdVl/1cKPXgGhZF5DoQjs3QwC3E1En6yV0O47
d4pPEdEuYIcFinqP+D84l3iaJhyHI/Hl21p3pxsjuxv1XB5sr9ykZXVfNpN7EQ/FwwQL49BEqOuV
Jb6bxhieSSLE1T3pN22LYJ0swtJ3L5lux5ftqFsXA/pHI5ZcEEG47bEVbiPDXqeudeNRzX1yI5tk
hw5uYQOSLR6quQqjrFWny1OfUKhEfkhorD/dJv4YHapG4mTrCRq0hH/oq3m20Du7KNCHzSS0y5YE
F+BHcXWYHTqIryxc+END/HMDI4+UTIh4Tb63wa+tRCXao2rbgxcgvw8qvMqBnM5x1GqUgsfnHmfA
upfY0cgsscjfHApsGrpxpBd4TWWruqhjCyX2vNcm1Udj0VFzqoZcXTofTHIza51oA3ZD6pxALgyE
sC1xWjkYMvo50oF54aMpSe3oKk0zCp+sxndZTHSi7dGHtIsDeTEB+t/6aurkNcNZ/0DD1KV3nGbo
F2iq2Lne74O0z67JwcZYjgl3HINm48SIDAmm3NHZas+mm4MjL9uOfpQZr9GsFBvNdS8tMEQ7WSEn
wwB1xKiWUiq8dUrtIfUstXdx1hiKQipC3jcnwozvmf2WUuu+TWk7LjJMWs5Y8Qdvi5fuHQdyXoz4
iqa+xLJqPTjgnMgLjOKD7YyPg26G2yrGVUlD1jmV4eRu47b9UdD0woRrpLQ0JQmm+qtoKOLm3XsZ
IB8pJ50KP9YGBGNrJGKXeWOrlWf15q62dCrBaXxXCaMGCROqnd+gCcydQb9tbG6WfZ5uJh02ZjY2
1c7lTrFOUNXBSKVxhYKiowi+Hir00SQJbW3NRIHmoIAo9NHaJVkxQR0J2pVg6o+eOuuP5UQvPRuC
FdaO9w6rMoIcK5kL0lr8oRsBYWRM+9B35cSOYfJrkEVfWhbSjLbiD5cObpN0NMKrQSvR4ACCpBhd
uBvV0syI3OpDzZqlxKKBm7DARNJSbNoE3WptBtzNFehYc8j2kQUwMsiNve8AyrSK1NyQB7i1kDRt
hrlZTRrZNTQKQozA5FeuOtAoxKiUVK8lQFuEK5ba/P/ddHMsQavr/5wQ/hTVAa3uvzbcPt/0q+Em
nd8NHJSW54jPIHAyun813Fzrd4EyS9qedBzX8Sx6cb8abpb3O31qUrtxEQhhGjrJ3b8abpb4nT9A
NU8K6ZomY/D/S8PNtMXfGm6kjXvSoqcn0E07uu7ygf+94eZ2okDBExgHNVW3wmMstpM83sqzoyIy
PQJQAHgg97Kq9ukkL9Rssu1IQ8uwEEGhBbg8xn17Yty2YBNfFRSmDXNAfTdPe4qyTg5dAuibGhYg
TEAIoAYhvjxOBnpFp8UpQrsptUgmaHVAHKLb+MZwJyMYIa17ovl1L8zHycW22HCjRQV2mRqAnWV4
lfycpvq59AcsHaW+oz/JXTgYfvTNTfRUOw3wkP4CWoK2kmb5I26C12GucWUhgMJS3EWmONM9MDZY
utGYHsefUVNvbCkIBGtyihsUBMeDdL11lJjcafQAxqdJG8/PxXWRS/PUFDbyN9luElJXWYkQiozm
1z1Oto1aQSI4CUr49d5IazHPf8oMQ3PGm6saFyffdL8ZEcPGQ+rjt4/vav0p9d4tx3tAvnUZR94j
fgo8eCZV9XSe0nH47iKf6jbx378mopmzyrQYt5gDo7/OwDEWYBdWttLISA8nADl6jjgDuvAMWqIM
NXgngcdgU6N//RZrfbCb4mivJu4yScT/b1qWgAllfXcXotuySNByB8xAq3aJdzOSdkyRDePzZE02
/N/HcuRf8wLomyKkl0kw7UVHMrqBpYNW6eDCIhk03tel+2KOzEHpwdn2AyAqAKh5ppM15pMT5SHm
amoe0VBTxRWHCC3rmnjfYEPLZz/G6YfTew89oQ99ULxPrvYaMnHc9SZhd7o/uqva3sYpk9ymXI+5
Y+1zNz/X88zeNHKiNVhuuaaOYr2hyzLWfOU5vVbDYAgPcL5qGMJRSrjQLuziCJH8AlhYg68kNdaF
yO7LKW52RAW8DgM3uGXC7rXdORCsCeV8bjuD3W9I22Kon+fGy6bOYAxNGqrEZYUkQC5uYn4/wTUs
A9W8sTE+kqHhHJYp+AAPpfa+2zopozXedOANdqbeEtfdUxCnw1pDsmtsmitZjdshr8kvgEDyM4vi
9vMciRps9AVcXCJV3lOZPdeZDrc43bJabbYDcZeElUn92PtzWiPr0GXja+kxGqd+v8yAl1UY06YJ
suOQ+cVGaoLKbKhpCOiwL3qlxCrIF6Nl1SXlm8ckVoeYTGhCZpxmG3diOvkzf8uHwrbtcyqSRQTg
vNCb27oVcBliceWKWOwwTF5VlaPthZdutDK+kVWNkNcJG6hLdCmCoIeRDg/ftKNtqtLpqApvpwJd
HUfRXoexR3qRSd4K63CMpX2mb9MekRHpjAfZajWFBhtxpg22L+5ca1d3OpCEHoqOCJBCtTCzl/8z
cu7Rj/QIPQEz5jpHyCqwtFTU3sM+fHHDpt0xpb1flul0gCldR9V6etcTbziZ88afoHL1d0mv1Lpv
deaCBHxA5j1Z0r0qA8lXK/I1zN7sOAAUbQbK38Z8olSakZJuja29bcsTdN1gLzWUl1r+wuwQBMxo
3AQ9jfq2jARequYVS0QED16OaOlNh3OpunXQvm3oe63ccqRjqdOsRIpnrgO7fSXHD08Y0cCUZh39
BODi5+Dil8kM8dFr1hk0FsG4UH+yChXxWDrBvaSOcQgw1q7FiBQfImZ06TVuepV4xJXqgiZ7PMlp
jyNRw0DVtPchxPMqNK4TjwTncZiMjUmk9/WyyTdD60jgU6iOgU8Ua9ifCA6trGa5PJXHGgqVXgY5
0sXcv6Vk6q/zQVq7uJnmhzA8mM3dNbV/VqC4Hh2N+CwKenThmZO3WBgfWRqnu+iq8qeQ8qzZXdGv
iLYiL9Vx8OBADyqoV/poB7eob3CJmJiDa92pL4oR2yYiBn/vdGm0RxrMDNkKptsW/OARnO67kVWU
Hx0fCJFRZg9modO2rkv5GGuXXkp6nsmod0QAp2+FUVZ7KghvIolRIxN/c0DCkN5X0rr6QQid8xr5
gmLQDqCBdltRIL2ow+wp8IMQ/6h9sIjaPLpISNZJnIxnOyqMqyGjHiDUveXGwfuURU82qRm3KmGd
ZDtoIMbw0SVd6WiSlZw14OdjBZY45hbnG41z1gr5mpWpOKimLQ7oiN2b1rqtsEn+L+7ObMlRZcu2
X8QxWgdehZBQFwop2owXLCIb+r7n62tAnl25775VZVav9SIDdaGQAHdfa84xKZTK87umhLCjM+mB
aNT2Oshtuh/y0DwxvjBUyUV96TXYgFqzaBxTFW4YbWK+sMkC7s5VAGIpeSk2WAa0D/pZnuLkJdLi
fS5HJGdEYKFKIZ5UhRTkApn0sz+3KEDGXnBpQhbcV9PnXFj8qTqqr8iSv09i8L05KnX8iI04cenE
bPDPzZUHvt4o1fSMEbDc/7lrfXK+vHi9L7SXd1j310f0yPwRKepnp83zWfEzY6/PD9Sy49dwJiHC
/J50Gl71nCm4aYTg8WwDPXsmaRehZ9tKKhKEafNFaZvmKtHUVLB+vgUQggySP/pTLoZpBwcRr6UZ
I8sUTPNxJ+25nKjAXf66UYNMBc6hQEFQ8mvRFXBKhKJ6Y9npUK3QQbatNN6RAk6iL++iQIAWaSEG
1qCjerrsmt2EtIazuhpBnst1trMNrEUQbST4BIpgAZKNHsGc8AqD7jaaDcCfIZY9UsIQHSOmCsXC
wq47hAL4j/rCak9xpG0V5v1nAnyfJ6oLGDEQdQuiv7bUdKhK4SZ3c8jcu1ZLPTJj8Gwb8UcHKRGa
Crom0Q1wHgPMro2+nWYaagYpspUMXy31Jd0VL2R5j2NBsDwCmt1oE+NOKBLV/SR8JYAEYE9Klq8a
6uYuj1nZfUGfGm9QGjPCsvsfCnjOEC0iYX2Gpw0k8U6R/rOS7Z9GOqoQNrPvaHC/FLBhHjKpnM46
CiEU+cQHIWFXTGYEG83CVCbp15CsO/6rdx2/wqGITqxmw1s+e9DD+iODGmhQxZbPST/h83io1Hx6
8wOkXrQLte1U6dk902AoF8F0IDf43PfdK0jF1FUwihJoW1yNRoKVQhjupq6VHPeYZd0KSE4o6Q+B
0bTfudnOZcLFszSfwljDMdvvpCHM6SDWxcnoqd7UKjruMgmuUcT8Qe+niKQAENFSs090vrCJqyLK
s/qbIFVig38IARsmEg7A+Z5L0dPYx5YDH8Lfd+/UPXqG6m43IJDYch9N+gJhp5ST3iHtkJ4P2H6J
+Q7akjzslmoTWYheSEiDkzGR2oKZpNgBBYowHGw0KEltp1c+qzkr3EfVHN/6AWujORa6J3Vq7XWz
7PCLTg9JiI8XqJAgcCUFuSe68uY3hQVtCbO7KlkniRLwlmtr9E0N+4OWifSDGBhXX7AbXVSRxWFr
0RHaBqCMsUIfV4Ua3yszrmbsmqsiM89CfuZvRej/oEaYOnMtMkevJ5YohEAf+ri95djGHhtJI+3E
Ah8/akxvZJsi8BzzD4tIkrejMTVbcAAh/a3sO5QbrBOkpmvlzyxgdFeI11L0pt9WrFwe6TQM+yGt
W09qsXGSo2VcbEYC1wSq6LaW+pnOKHur4JLmWFYnAhc0QT8lnPCWgdE4R7DeTrGVE6zbZc8GyExN
FtGu6/SnaLAKlNvqqY46t7eN56LCVY6KgeNlKiiAhyL/qMw2uxkZByV9MhGUu3SgwQIUFXVRo1xt
aWt2xyZOIJ1WMMGCMMFXHFxUQlYzCAf4PxQZ5AHOLZK0llGboZHxDSARRxUJeF9SD3DLrt4Ukr1o
k3+SW/VRB92+9g38tnV+RcTR4Zfh0mO3iNZ67YVvt8dI2V0Ntfw2+rqH1nifYnyYM12DPQb1Nbc0
MLoA3rXkC+PyiM6XjLTH0gqfhUopjfxYlnOBaH7pkQAmVISuRQ7RJvVlsq8n9TquISvGngnAiXUg
Ux+OPuRrLbKR8CUYJhg71UtIIMC2iKQXiAM2E7IuZC1EqNkchpxm3TcSNYNtb1zATMB2Yz7DUlQA
zLGjhLJi9jaoSIWCkqgIKPISPSZjyPbVhCA5x4eCBYXw+WL+pkaPYYjVt0zfORY/9AxJZJ9rwa4U
zbcWQdxeVfxX24+/J3ie9sDVTuXUDUBrTGcgN0/VAfOhattSOdI3aqzcjYkJmQoJSghyGRLkm+Zy
0Ophckuku6kguDYGjVlVnb4GE1Z5QlxJAR11aP+ZSvUSWzFK/Be9aA5qmjLKG4wTXSHNW1o5LNEl
PBG0Z51iUhnG+fnkPP7WMf8HeCd8YLqag7UNf0M2/yJ5+5wE85ZeKk220bXKsyDOCAQPevuy88wG
+B3rk6/OGr8A6bIsxElE0kwJYUf26kwyToj0GiUQW7NtbAcrmFOP1U8R+R+zAFRYjwm/U/rQxZbp
kgRyCgYK5/XRtCtP0Y2TCnrE0efk3AUqDWgmL8xfoftjmeZQw/nat4NnDZTz56L58OHomgqiOXnG
H63YzWmivqAgctLtYwXJ0i0UhIqBTrRXTFZ7E53qsvwemPZWzDAOa6CkEAtO9jB/yWkm4f1nWiXH
3ckYoq9AHxBXWeBVMu0xliflMNCI2PQg8fWOaxP9r7PgIQZ/yEcwm52kbH76lUFJGNdIpgTfB0Q2
78ICciHDnDMicz/4w6vJDNzRJYrgsj8TxaLx1dblCDeh7KoP0jNwHUlmcm0nS9tUElRyi/9tY2Nb
bQ1WtJPNGcAP12/Vsj6MCOg3RgxJeUDlBndQfQDoQPQWBQQ6aa+QO3EFHcyqyz5kio/bTPolxWp3
7GaOOASkwcFAXDZINAflFtlybIGYmqkHY8pGdGz03UtojyNmmubRNuEWRGp6bjXJOqopE6eij7tL
2nIgVLpWPRuY1EdFYrTIJ3i8vEbvoZcmDVZ7SGftPterN3IG6m+xQPQ2jb3k+cZMDgRab1Yg9JKw
DYHR68fOkxI6rnbWXizNONt5ebODRnFA4y0mA1Uaqr1iwmto5MVbYlsUUcPq0FDtz8c+fwBYd0e2
pu1mcqi0OlAJmddvYsC/W0ACn5FgZjbZGUGql5twsHAyS6ygq0J61AhGbMI7VPKC9VpxnYf0Pssk
F8UEcjrxQ1YvSj9V04kdwQ8G8PcaVJjkmn7+8FX5q1OB1NVj2zshxxaXG6X1i70kpwPm6q9gUNJd
T4x63y0DeT/tzACpd9MAiU7hvboUzOsdkaDmvuH4i9MgPedymh/QeO2sDtiiPryFE2HYaRPQcZ4J
kh4m+jrQzyDeIOat/V9+NP+aEl2/0afoEF2Nt6RjFUB+NdgZNIK6wBZlws/g7AEBa9TSs1l9jCUD
gzEH76FBvlUDFL0abwr5TW6j4tipA+OEpPExTxrSbSG50lxqtzpWGsWvtAdbLb84IjL0aD1zsYsu
MdmGnpNccptZBEuoANR5+zL0iKhIMGvPWloeBmxzA2RoBN7VvM2K+jW227uoCtpSFVWuDLEMlR7s
vyL9zFMStFh5v04FPKRxrpRtF03qDjKIOJsleQat+QK+W0EJVUB9gzru1REIBzIrGesAKEr2l11k
w3sqfxTM/DG4h403VaCyqknCOT33IZemxveqQycGJy2HnZqYb9ZQPE+Dj9fGbsa3AU7iOFMz9KP9
nKkfQ+EbDrFUL0oP0z1GPuPVptlA31KDD6W2XPqV2dXMAo8634YfwiLSJvTy6L1nKnmJoRlPkjHR
uUpPTcqC17fq85zJhxKPgmPTH8h8rXMrTeo2QE/5C+pd4hq5yyoMu77PeFTm9AgFOoFKoUg61rty
XOTb/CUUi8JB3/AzN7AmFKQ8llm5IUub+LsEG5oy6sQLZdeu4huD+qsFKvU5sJ8ZtSKvw6BDCGPn
yP088jHIum6L7t6qMkCl2Nr5vUlR1Bx+ZCKkeZ/J00205q1vuG5VI9mJNRQ1Q2BnNKWhfkgV07Gm
kxyq3Q0K13Xq6L7S7dvVyQG20+zpuXXwZwNG86DuA2przhBk08Foyl0Z99kR4OibXcfWRldfm6af
8KeZzzRvXohNfxL0FyMcbEEivCAbskPQy8lj2YPRjJkOHg3ZfgrKXj4hC4VULPoHY6EBaEK6UtsS
JUFwbXHuWwZZ2YwOZiiBHmRld6LAn7/n+AFKepZ60liPY1Y9Mr2utkOoHSB1KeTHyck+KhmrWMEn
hqaeM6KBasI5HzmHmfhWjFsMNE6jl8wukHhoYqTfY0wQGGrIjAA4toMsI0YtH6x8uA4sajYMrFM5
HnBz33qaXMQXVu8dDEX4SXAuPgA6RCzEMzwy5AsD6OR7i2SK+yO58H1PZKzKSF6IRcVPXXh2k4Hi
ezXZyMVnWo0ZeCLfmNRbrUQ7XJEBBSZAoHrW7y2Jn6fxhG8/E7vWUQgJiG/v5N3g+xuzTpGVJdIC
jmZMiLFP1vGBHvPSJ8a4XoX6S2CTTFR2XDMS7RSbTL3kie4YFc8KgzyegxHevYkqROFSFxrLQsNO
cALDBGmCG/pdru3gvvfQOC+zrdYEJqtcnaIdZbiQuTsHZth+xaWibJH574pxQBxNHjQ9rWZ4GGw0
VeD+YqK3oaUwKdYGRMbA6/RE/ZlOTGOTmfJjKIlXI/7VxdrPYa7PRD7q7ohnxrVQK/DP9PDdIzgd
M1CaalDMmxmYB7ieYPMCKKHVa15zWLZa+2qWSo+J1LhGShlsyijTroiMXW3wfyTmglLLDelQSSYm
zgG8C7xutzLuisJ1tMHtas3WnaDkicK5rJ4hyB1UMegsdntc8nXxfe5ilg1zEni9aSnwQlpk7iTB
+0x38fSGhNCMnz2RrUpfgv80P0ezM5wm/QTF6lnGkuFr8h2bFLe24B0xEUczjIUOOrqmgeEspPih
J87cVskBqvurJfs3vsGd8P1HtCrVvk+Ipuv8bT3MVPYCJYclYSXbYOwfB7sqtrmBDbonYxy7n7qb
6uGgzBq5YoW5B+bxU0reqpLB2YSQUAvtYU7GyO3mYksTBVeLdiuV8B3yOyHxLCgbypkjKG8bIKnX
G4+E4obv41wPLrUSojzTmkI0S/p9nQ+sEudh10blQwy8QyrAYcvTALcdXrAMXGofwhyU87t9m/FY
vvQkUBnCKi+iNR4MhAFTYvQgWFjEGr5/TzLTcnNWujrXoQ0WyWGrJtWew+ciqvpKNRblehvelSi4
WBVUYUUbYSAZJqnUtJZAWLhqZKeHLmrekOO6iKEGEET8QPMC0aXBsQeTOxOdheQoJJW78PFMCBPY
CZFmCNYCFvuj2MQZV9cibVws5pZLMWfBDVubtqoHTxpmJt1qde2L8H2gMQXc9aNIbIm+lXlNfeNW
KepZkrV7VxFUWOjpxSDump4dRR0UNc/2+B35NfF0k0rfhTwkJWUFKOS+3WoQkLelwvmWMxxJk9O1
2uIbIjF8aRYydyUKsGuG3iUFB0TFRDohR8S+luVuq1VduQ3NQdmPFqw/EQr4YOaw2HEwQYTEn1Mo
sbas9pKzH07vjdVeoLGmpyrD8xIsFMVWoGRUvFhh2aWPIy2mtDjBcW0ApdcDPiD9ocsw+Igcu88Y
Q4YK8+ajC1k8hTad/tR8qSnBjj6NPsg5O9x/jJojSooy/1wejQYQAiAgQLOeWHi58LRJQXmN+eQL
I7kUVCJAvOt6DedjuI1t8yqrSGpD6blo++Gcluqz7DXIerqwvihaQYkusfNDhzsEVdbdjrLx2U8l
VwkTwAVqHu+qKtwFVtbDLoKIXQY94Ls+MDdSq0gwrvmA5lRe5m5EVsEUWDUDRGB9tGVpDjhBAOnK
gk8cQ5GjTRAOBHW2jqTSduyfRoVJUmDrsgvnH4mNLOAoNEYN/ym23VKnR9gkVMapHC8/GzmbCgV9
l2LKjDmuu5hD3u/8KIxAAz8ZtHXcoGRYK/z84odNuB+pCJM4TPY76ESVVkze03EckuKKywKNAcv7
IUjns+qPp4TfxDGsYWcFYXbW8uFzmKDHgL3hK7LG4tBbEJ3wrVM3dzWNtBNdItZWU3KvSRPOs9pD
Lm5uwZmUbvDNT8a3jnhcFz4btFoLoxPYgDRE8yeGE0zOSzjZ5N+a1EyXsxaaYkvLj7hCDNj+tYUk
LTf8DEYEC25ZNEwVDkQYw2RWxhBKe3Go3QS8x4Mg36CW8WNb9eeoJPKG9XrqgmSoT6ocXLs4I27A
T3/q0xzvdHn8EZac1yzVtLi392nAGlkr++4mJI9kt94rVECksZJ6MbCYvqg7py1ymBQQuBJJG1xT
yHQVJ3IrEDvJurGPmHFtQ9ArPLvsocgoEYq89oo6IDpgImTyTdxnS/1cox7Gmf+kakvpJsw9BCCn
TrP2TdqpLsHfnCdquRrpYjeGMUNjXEro0s1Psd9UkB5fuhlS1JIdxMhLFhKQWbmZXuzMeIlVSoRT
TC4S+Sq9SdEo7UG+N+YnKeyh13+1k3ifBsAEkU57boiUe5pBUDMm6iJ2JL4InFCgx1SgxQpaUOSs
STrhMjlOxdRgyl6xGjGL7KUZGWTjC1rcylIkpw0a2evs+ZBGws3pzDHTymfoofE4AZqciyP4aQS8
uLUof0GcyVHMFZxP5Gbl70kCeCGPf+SIGWtweScNAhSKR+GNDFcNtU9y0JMDMZ3T61RdmnrqP4zQ
AHiZyOgWDszFbLZ78HNGcaGMfdYprnuz/ZTbxU3r1IYMBVS3Nf+AHsBYswONxSd6MhbJIAGLjsOJ
aRc156ksPmuJGMaiVl2Dq9dBiux9p/2KrVg/yd9z1qdbwFXGwShRQohMDcH+pGg+Y3q1iUoyVGjU
5xBB26wovyCvL07K7hlJGOUDYb53erePMqE8KlKnPFKdUzBOUQzWOuOduNIZ2w6TBkrmJIoMRCSN
vfEuR1BBMDDLJNJOITAAfTC+ZQrhval6G+2HqM3VN8YJ/u9YjJsIIN9kzB01FSKVA5NuaRIBqddx
/6ZIQ5OC37VMqMEqTcdqyeZCRl953qSx9tr2H35XFqeZHA0SQrpbJFBxD6jfzMY/p1LN5NRcirQV
d5SPUT8L16rbntwE1BVJHb1BN1akNnupx+zaUh/e5YO/yxlm3LAOUHUIlIMTmDnQZE8wEh8nfyI/
EYHcJkvvk7AufZV/a034U8Ku6UzgACQoMncFiaiSKkbPmJYwzzKdNo2mQeGg7Z35Jk60+nsTL3C/
yWEajoAUISAsWiqps3TrR3yzQWm/1HOYYE/SdkZLmrgu0ggQy7IyQFm4zxObCVY2ungLSV4inxuo
Bmu9wXZKcs6wzSierKchZ17FgU1weDMZ3mRm8yELfSarqkFRueOa2tMVc1qz+OoZ8I+zBR5Dgrfe
xZR3dTV/S7guUtP2r1oQF5tBDiePqkFTZx7hC7m3+hYJnHdxVZFrl2POJmIqtNur3HBOaNj7CGYx
7JvtZ0S2iq8s7Kt9osJ6qbOe6zJft1ZTblJZqDuzCRapDEWIIic2l4xjnEL4jpOS8PjJKitnCjkF
J1u/gM4G8WkbW/QWXAkM6dJU2U8/joGM7NRR/gbi5jJm84g45W50U3+qzbo9SEitgYkxv89mcl/I
Yo80orUC29K9tKfbTAE37gu4qL2yNfIZeHhsPIRtj0iBOhpDKgu4nLY7h90mHTksCdxA59+xGgPe
cgKsioU5vpc5snut8V/U5lP5T6U3AUsr6ptUiagnPUFnskKP3N+UZgXMeenp51F0iPQUB3Os/Jyn
LCGFdNH+xPg54F1sKpqaB9LFjENWh+C5JLFDEYXXppZrVJRquksXB18tc7zACVSPPQKBYPSTo1yN
24ScFUYQrD1pWoUHw25Jy0BIP4P3cKSK4twYvurRk6ko86Er/buGGH23SjjyqnRSv1E9A3c5y0OV
mvwipmAkuOozZCDbSo5CUwlrsqMRmFV0ofRMcaUtn5vFTNCTVOCFMlpRapcmbsK971MA3zR4/o81
eATysYLD+nH8xfNTsQsu/GmosVDRu9G3GRgWUpkXOdUqg4/69k6xuwJSt1h8VaJG5N6XAQUscnkw
oRlKlNlPtpLR3Tq/nPZwWLUpNh1gC4UjQ4TZNBm/qoDN7QgF+a2+eHgCMjBAlsGN6QJ0OnL0vbQK
bxg4OYQEgiUNYSrZ6Dtd2/7RNz1KZnrgQhHeEEcUJhsktQkHYpNl945xGAPGIhohNLk7Smb+WciZ
isk8NNJNr9vbmVhkF+H1t7knOKxqzedZ7sh7z1BrOEod6HvTKLwuzDK3maUPhQoE7ZX8JhKDJDel
NV1O2wvCrphOp/qRz7Z8pE/ETTUUhwhiShmSiqcHzGFwESsbX0+YeEGhFeo9keHNxTreAZqFv2/g
tB454cb9bIEaH5LoXeTGUyiAx4voNEzUtbtgPMaRshsNIttNzT8F3OVq0XgFXPUym5+aFfSHVQ2U
2vpeM2LBhcs4JIr6K5B6UsNTALqJ7SuOnsb8zCQDUAOrCMeDm8w0M2Ei6SetO1kw1XUDWRZaiFdN
VbR9xUXONrGVxtTdjz5WxGPG/wK6G6w6ZDGHmtSilQkn8ZWqqu76KcG35P1goAkEYXVt+ckS980a
ldGZMvPCABgRutFNxyIN5qNVxPquaqs70iicsZl5t1kOGKxIYLLuKc4D5cipak5TeqLyXO0Myow1
CFjlqRmL1zlE7ToU0rtoRpW1r4+eKP1clUEms4/fWqaJIirR4PaNhQOTp+nTSBa1XTsnS9bBFVhh
cJzlXd4FD6ixFg5+Wzkxc+EgWCiifj46dJl1lPqOT4b0MZ/VHfiTatcxRNPeUsiPppRZGtgfag3V
yHKSKz7VkEElPLOUw5Ok+48a7+2uh+Wqalpv5rqgRe+DdkZX2Eo3s0K4SUVcRn5ZZTvVml5hkiA8
H6lPmiD3GHqC3WSEPmcgKbp+J++HBvRzB2KOhg0IUF6GRhlgVSFXG0TwsKl9OT7pcGi3ckxtfBTD
MjpM31a/jVTh2h8MNKSlxVe7moIGv7oaM8uVqvDf0VNcfBFHnsY1SfTZPVV5vbLag9MQRlTZBz9B
3zLO1TFzDKgq3iCyXY8XR49VyWur5eiO9d9ektV61IaB7oExQJBE8wdLDgWzwN9XSGmKScsOYP+3
FOZGR/bBNSH83qIuXLwjQPt+UCBn3DdyWowM6OsJGGhcEiSVEDhLolgdBToxGstFTk2eOqVzF1V2
A8BZMTpSSOBvUxO791AzHLtPA7iiO7ydeAlK9NVCLxC9mwlr1P/bCmpdqHCE/nsF9Uv7Gf4/uKLf
L/i3ehrh879kQ7YsSxbK0jZBnPwXrkhZcEWyCpZW1sne1AEF/YUrUv8lKwijLUGmiGIrOprrv9TT
5r/QVMvaAhYyqIWpxv9KPW1Y2j9wRRZSDk3WdFngi7CFxj/7d/V0URVRWEzWdBEKuo40CSjerk6w
v20CSYG22y/i49+b/3yCnu6xzJmoMhoybZ3CnB+j0CBxEBTHPkceAc3Ufu0LKN1doWM3qKjsTtJj
iJrFQz53rmtpOOo+RFlJmX+NhRQ95tPMQp+Ak30zJvGuqCXhSDoGAjEGwBxqlcxlk2vVvGi3w/gb
7rF3uEcmHfYh8igOINQaxr2aQVvO4EACL2T8TyuRAClhGdxEg0HA6WJ6szJo/9d1U1IKa35aN9HS
IYiy5mLYwnWFks6Q/+8XrH6531/F395mfdXfvqU/rjpZkMjazMoeZVsvu+vlRSEZo39fN/1uSKnJ
hKgnsJKtd603qx/sj0vxH/fpQ8scbL3zt31s3fztYlxfue6vL/+zu97358/kq+9s3f//Nv/nv76+
0Z/3xRlrHKaoHg8Y+LFWLlyUdatfdtetPw80zAB+3/fneYGxOE//8ZI/D68vWXfhR4QkUuCB+q+e
DN+L/Jb1kb+94+9715cb4C3/DVuJzE2PBuf3h/3HZ/rz99b3+sefWnfD5aCQaIRTIvvr/8F3wkxx
3Sd5VXXgVzHTnha6b77espjEd7hSc9bNFZIjsuqYBnWxX+/6/URw69AblmevT/n9Huvm7yctD//Z
/dvDyap77xZuz+/N9Vn/eLt1979/eP0Tf/uUQesH0JJZKW9IHULGvfhxcWP9+xNWqx/XHhBOkPDC
enfdLxbD5fqk9enrLn7W+IjKeHnpesefd5pFi3tz3U+Xt1+3/rwyz5YQ+T+vsSSiP7pMhc0bgv9b
6Patsii1sXb9tdn5ORLdxZu9Pj7mWbItDRihw5JxbyhwVvvOBB0mSf020W+ZYRgHJc+ao08z+phH
zZnQBWlnttKEqHOkD7qYTa3F6P57U1ktqHyb0PAXL7Oxbq73hq150uMg3K976836wvV5f3b/9pbr
nevD6xP/vG69z1eRQFH/D3dVwCx502csoKel8ebXrAELDT9zSgnJgDrjp+3HbzrKcnnTmCOiYF8v
7YD1MGtnNVhf0HmOTln2OCyLJ8pCgrabvNSVH2a9ei6MFNZ4X4MwWGkGwjjXWTMdwmVZSOL5AjNh
68/Nel9OvOAWhAyksuX7mGu4dOBlYy7sONT1mELvxmTVEtaVtkexjvA84CYVTCSjWXmmvsz6zFpn
rb0Pate4ASiHuFm3GA6iWttEQxVt192sxupDGrij9h1d5jGZMSIP9NQjSymAf8UdSDYMFSAOuKrW
lQ1QuqOXgqNd6V4BE7Nk6JRd1hCZSKAUOMimZi5kQ+7JZM3fjcr85MOaF0CnPKIJm+MKsDAW18G6
1Vi1DikfQNhKoojq0DVEg+Z1Mf2uiIqmXKaT6+afOyNE/NoQzrtxOQ3WmxUV82d33app2u+0bMFk
cyKtN8nCNTFz5WCbJB9swmXqJwXXSgYMIWpRYkFY8CnUw4GhB8hOJJmcybp7VO1++H0gassv9+fw
W7fW+6qU/pzZMwtNTRkUepHuwRY2x3LCmW7U9oCP/j/3161KBcuHaKemB6dhfzAJR0roevILayUX
vDyMaVkv+yEJk0fke/wqg4o7lGK2Th0JThIWXERB1iChM5718fh7E9aK3TXqgRbSzh9q/RjUFii4
Epky9NuNFeb2MVmWYusNcfH6gC1aIL4i+rchcm6x9hDJUZOCswAAxllrtnShJJJ2Rhe8EAq6GoVb
5CnTrYl305NMpml4aJ7GDwvrJ6D1AkaKM7+mnvQLkGmgbSuSJkiDQ9z+I8IWTnlvXwbvdB1L6j2y
N3Xv7netfKggnTUeileaYj2rMdckSh7Ui4FIfjI9ELfR/BDIj8rkVvqPzv/sUWUD9EbIQ4Zd7qbj
tn1FQFxDTQo/M+3coTUkJm88dZaXBjugbzHT8+I9nA7Z/JNUpthAwxeS5LIzggM5LbIEBIguhtNb
FKb0F6HjTD1o2qkP3syfojxMxoth47OC0ufV8aUQryFL3JSmlUt45MJ3RGQVXmo0GrIHbrFpaYeh
3NtTB507IG7avuHrVCXCExd2i5cShEPP1Qa8RRfXkX6NZUNpnqS67r0et8rs8o5+eaWwneVkmjtS
d56sO5l+KB4y2oxd8Fi2P0S/pyZwolyJONAiAzQ6xpNDKz1PD6FkEOXnQY9rM6hTd5QZhMf78kPQ
H4XlNYuuxNM+h2DGnruXu2OZHNTknEGMRCIoP6DyxYGHLDnVniON8J1N9jjRHiQtywaEvmlJpnPk
9/rVko4j4TG/qB4QXdtdlUvWbKUUKZdLjRBocEFThBrda3zCETxcFxzgS3uJtrR9gtZJCDEElLPY
ew6jti9DuP9IIH62JpZnUikuVuIokUdOsJjPlvoVz0ypuUx2hKOcZRtx9bYQe6vehzM4tcekQ9J+
7GfOC21DV2ETJ7+K4FVvLgHH0am0l+8bhK4c7FlWE3kg/cIfgt+Wa5jEYTpSVgmA3NNZJgR0P5cn
g84F1Y0f0LhD1Mpwltuj8quob3mC7xft7vKF8T1RmdtgjeToRGpeWYdYcjOCiyoWv/T3nPajQEwI
i3zcFfkORQ1yEgOBakxolpvbzqA7pnWCgayMW/lc3g16VfqznVJi8FDn4E2BDQVAvSFO8JTO7lAz
dTgTb7WhtVkKFqob/TxTl3bHj/ElrIlpUGw3NW6teoAMQYAl9k7aObtxz78ZEJBJjjX5aMN8QmOn
/Iw/wKaLnuTlZg8Lc1DvQ3Y2ybZ4JgNQl74RvRWZ1+jdAP0570V/VJauqJN9s7Vjw6kQIE54LFE7
ytF9HrPNTOOGsxYhiByVhHyjoN7pS2sTP/l2GE7qosIlsWRTJ0e28cFDyKT32UrnuP5qMwhy5Ago
z511JWSnJqABnAJBoT/I2rJfrNYxXO1BhPSRN0sEoo2z8AjPqdR3w7cEALi5jzFY5bsFd107xTuZ
0kDnOgiYYivTdqWmSRglCgeKCJ7ywMFMStGDdiLIHTeAK7U7xnFYsVjSNnR0gI6PpsMnoX2oFYhP
X1g40RspT927ob1XSGJTt/W6u/rD19yk9vhosEtL6iup9YBfhc/kN3srO6vaRlD2dIKX8g3OPEph
zT6lJ7mDc7Ir1CcSYFoZxHRNXs6ZDrOQd+FXFz3M9pZ0bekz5eeqWoQK0r6JHhAJ1MipgMC95G/Z
BZbKVX+W3Ha+h9FuBgFbfWjaNSQ0rqD6CY1KoWi9pbyvpRdlPEv6paYwWG2y8mUqdmgLTOlkpzdy
79CcZ7cIFgW6fnlD2XbCX/Fov+E4sL8XryTC6d7okWr2lEPM1Q/BbT4lOp0qd3yz6ZBOeyLHh8Ql
URZuNsTD+F3WjmJ2o5xqm02Tl7GOuF/HRr+z5BluQHSHZzgDhuR087M+g+C+DSxKm08sGW3NwEDc
2UYz+JFBw6N03QW1M9GGK56eu/B5oixoAWVvnYgQ4pS+KuCSpyD+NUzfej0hemsm8/gtgx/atxc1
uPYhlSJ2cBL3jkyn3LrTxU0rD5E+raGeK0t0LOVtVH0O5VmRTg0cefgjDIVIXGl7oj6nFYO5A+1P
C2R2k9KA+2F98imv4XtEj6/ZJCcWNLRptZ4www1ad6faD3eKfIqKQNHN401KxgDrbOQSLiyA9ksx
NwUqlX3SbZ+pxQlHHAk33MQ70+FU/27AanhDOyIeE7c+6DeNfL4d9NLT9AiFUfvwvZZwYTK6XI40
E42XI//AEBW/Bs9x5MhP5sMQu3xy1LNoXd9Gewu9A1Fx8KI/Wj9wAV6Cy8/6rZM2xgNOC3SatY+/
1pE4YtkBluHQxb8329HxPaRQG2RTjrIJd8b9++Zn6Xbfm53YHkJ5oz5qD//B3Xk1t26tW/avdN13
nEYOXX3vAwgmMUiUSKUXlKQtIeeMX98DkG3tLfvYffuxy1U0qc0AEsDCWt8355jpRr4ZGBSYAFzI
oeeMSR/Ch8ktiTrjQbsla5k2U4IcLV+6Zx2VaQ7r9sBTu2xVUZ5GmYWXynFvXINsrgsEXjNc14DJ
XdpDNkYCr1/4DloPkAh1u0JFviUMjpBKv15kz9U6vw7QN9DvXHtQlbHCEgBAL6lcDcvgSnXaBZQf
GYA84c7pEdCrgczceSVCFhpzKC/JXZcetmjsu2eSYpX9sPQ2RmZXR+FNvJfw9QZ29eJxGpApddI2
yUm8eFfRAREn8V2JvnDRUZE0d8nWyBQhNJzMJwIV+DdILBEC48X4arDVKA9sSsh+tsVyjpQNCwLR
5RyzNvkrJ4KYNDSv/OwPImcYZSJWTxfpjOitvUP6eEyddNXeaMSc2u1NtNMXCukT9grgiMqPttD2
yr46tjfl1l0/C0AJ9+O+OCqIMhfeBjnE3vKXB07vZORk42Hf2uV5Uk+0NiFxqIvSO56R2Yj1juNe
W/lP9VbDnv8yLCnuXz1XL/0+OfYOLiJzzexjL1+le59kzBU5BItoISxjB1u73djhAfaozVMcXP0r
ayUvwpt6q5uL/Bwd87PwGNz2TvMSnrGZncld+Cjuu2W+1WzkOGA8n7wH2u40VM4KohnCjUMEY6iC
bfSAK64aD4xkHDr8wirnFZVZvDtw/6cxvLsZb8u96S/ybXQUNpoD7uCcOzj/FunaukGQsTKeBF6L
o+VAbvH4hEdp0dtkiSwsxGBExz4JygaHOheXp4RvtfbWTEq2NBjs6j481/vuIzqa63ZfvODvJ7/O
eBQ/HpNjcDss3Q//Kf2RbHArO4wxqKd2iCiFBYGXjJ934Evkxap5Fi/BSccuy9hiE0bD7Vl8T8lH
WWBCHS4EsvT22XptnmuZPRvtihPEuRf1Uj4RqjyyGFmoL8jp39RFd6Rj099Fu2gnX/RFe1Oc1Eu0
JDbGFtfygdsFjAI+4BUvGqPPCpitQ61Q2xsbfQFo9XE66DbCA4kqDG8Na9raLp7xFjSHwMYRwJYk
J2mTXnNJvCreOVazC2zl7bgLV9Vl3HmMMfVDhvHiwNUpep+P+/ohvPZ9kvdsssYzp9+hnVdDrI+Y
kkgxXQTwvQnMhD/BmvS9Hp36gX/jZAoaR5dQ6jIWozaxeVnCzyTYGdeM1/E1vBNcWi+EyNhSu0Kp
otJGJOmG3LSL8CoCkGAY1Vb9FmsjZ8sNqrJNv+3ZIcOx/1E+oeytbGXF8Z6eiSxR3ogNHhbZvXA9
ruAgbzKuSKG0Abgi3nfKI3GAW28bbHscxzadRXSdV8JBIWAzWBq3yTsqGVx+vvUjgu6DFAFAm9Xf
RA+mYcM19U/Drbg2rsd9M5yiQ7ljSqH1EeeK+ERizLLduDfvwanjpwbrGtkS8VpMla/Ca+xUD/08
AM6jBII7BpUCttMle6fHM8GCbO214YWEw6YUMAC+L41XtIoMBPf1Fl/2VmKp9lJfF1fWK4B1gajA
W9JszRfulU/+o7Zvr+m/sdVAbsJFdYsNEM8E+729Mx7ES3mNviZCo3ia5gfP0mvxzCaScIFotHhv
0fQ+cEFsX0d2I3rAdBqMGdiYInSHimEJoQOeBHu4GpavJMfZFGT7W+VIQKhN9sPCX3jL8pqxlMvk
85gcumFdXeJrhrz4ujvwu+KwXhRLYdcQI3UtX4ErsJkCLaRncYsjSd9bS3PLiY+NA5XFsnDSTc9w
o6+ta3EtHnFE14529h5oPzoD9SrC1zl5vc2r7+RLbQ0O1t30J31PN4gLXnjNdvfFUmKQFBfkPtnJ
AxFS3qvxY3xCcaX9kJ60a5Nrd7iyjulDvtO39Q4TvXUrh8vOWDbhkkuafMN0kDoMB+2l3ygMz+UW
T4gj7KQ7+NNrZqi88/rGdLRb5hTduzl9e++q3WVrmHTvLePEJtkQ/rFACrkK74JTdNJ26aq7XZXy
QnqQOQRwrwGVvrScmSfOWfee2iI7UH1XSLcJlrgkXoaX/KY8R7fJsd6D5j0ab9a1fzbupGv0s+PW
vdLXydE8icvQCZ9eQ0e47Xctp7Oymf5DDOR3dgBh4R6L442gLcPc7uJNATKmXQiPYrwBMx0xhVoI
gf1o+geuNOI9Qh+zXjEvvtKvomWwtijvblkvnADUH5lmctTKF0uycQajvu+2/dm7UrfWiAiKPuZy
NN5F/Cymd4r0gb044vY712fwRt6VznGE0/uc3VoPbMQrAZhoYujpz9TRqGVipctgcOyY9dFcdvtG
Av78G75I7ME6tQJao1901BmWOv/tsxplShgmuvDEKoQi1My4nW/mStTXw/meN9GNMTWi95tKUfP2
mGJ81fiw0zpDuou6sd/6XkeiUpdvFSxC+MuJA+iYC7bBrhKeW4o50tiuaKksi1YONvi6vSuTs7oD
NhoI4HYMWqbouK5lavLrcmqLzzcsXXRR0LdegeBiJt3O98j2KzejgrBywvR84m1n0i0FoN+ht1Et
BlwFOobLuMq2KdIXOTCpYJoXzywJw6RjSj5QepuNhEoSHMGCdwzpJw1KcVOq1AYDnYqDNP2pn7gx
PoZrpx6iV6nWqb6AYwl9ZtR579Gg6vtpUo7SP4oPQ64zDZq2mKoWHQExFA0CXgPLrkGFrbG2HQHV
MOAWwjWF2k3plTEDJ9ukeApYoeyhbw1j0UQDpqVJH1IbU3tkvtv0OiWNQM0ZTadu3Vzoneu68z1j
btZ1RbFLXC9ZhxNqZ74B71VcQU/77eH8t1xogk3pE5VMXAAllQk3UyOwu2qnm/nhfIO+2Fy0HSuw
uQ463+QCAtflfBcd/aluQMPNddnPWq08RfgS+cFt5yMeBXCKVsYAR93P1M8/7mlgKj//Nv/Dt4fD
9Lz5ZZGQ00ZJ0uFZMjMK3dV7JFYEX5mI5Q0GgAg1lyBynaklRNW1LF9ZmHLqfIJ8U6S8Giw4nAWK
9nWYkSbobruGOHu5URiJVKri+dTF6Sd86nwvMsmqShHEhWN/k8EMgdxZUGVMisZoYak2uIpKaUW+
LFomGa1DQVWdvaHfG7LZbD8fzf9gTWECgUfN/qc/zq/7fDzfbXsCag0yzkdqrhoDvoxfB6xkSf0Y
tZ5Pb2y+P/95viFRnirzdPP18OtfC4ClfQGzaH7a198/30VpyhJQzB8v1rv0ZDZGvcqAfSxakXi3
dhC1Q0CqH8EtZPNRZUCS2iPVryd8rzsnHKgtYCypf8pirQSORNbvH/823wNTNY1BE2R8fgGRhZWI
rIY3mG8KGQHsAnUhWZh5C95tetf5RVSv63EhzW3E6elEp/PMz7f6+uvn4/kF80vnNw3noIX57tf7
fT5z/uPXy79e8/n235/eax7RGWV79+0l8wd2BokwXUlN++ttvp73fct+evyXW/b10YVGWqBshXSe
p99tfsuftv6nb/d5d36l+/Ub//RJn3fnJ3x+QYswiYUeU7X92uZ/+5vMnwy+5ved99Mnf33Pb19m
fts/bcHXR4zPY61eaNM9VTOOdRr8ZzrrfPPtb98e/tVT6AFQ10p/fRtpblp9PX2+9/Wc+W2zmdX9
9Zyvf/6rv33/mPktvr3t53MMZbyt6betZtzsJ4PMC4dsXRDYXE99zWa63s7/+u0hadE0Fxmff+Md
f1KO56f/BDzOqDXJWJ7Wf/UW8zvON19v8/kp06/9uTX/9nXfNuzfvs38vK9Pmt/v62/91AX7/1sy
pImy/HeSofv3MsnS+hfV0OdrfmcuSv9SDTwiujLJgCxN+WIuGsq/VEUFyKar0pxWxif9rhrSUA3x
Z1PVDFGZlEG/i4bIODNkC0k7TEZTEjWkRv+NjLNJEfSZRrf98Z//oSFY0iQLP7yiqIpBqtp33qKE
LzsAerTxdOuNi4atsJAjM9IOvUKxf/phfstX+zlPbQpm+/nDVFOXFL4pAinFQqIkgpj8WZ7kNm0h
K5nnboZSiphBT2bbtlfILiaCtxjRG/+oKnHbUHwSh4OVmo+F0G/jBGJx0CbPRLCjsASDX3ZVhxcb
EkWP3lqNCGEy0+ASmOIZ8JO20HVlFxBY7+QyprimBO+gYhbte4MFnxbsM8/cdBUBpwLJ7ctWKG/+
/osaUyzcT7/q/EU1XTRFEr+JqNO//ao+o3KvMOfYoDre9DUoGCXEgdgEQEqwPkRSHC+0QH7DCfUR
B8om78sbIFXJonbJqA7yegVVHa1z8pGoyT7G8uaYCOkXeqkt8ZMmi0EPYDkzX5SzCq5hIj1gm2fu
QGGWxAyIifQOAemMniqjClUOhhcd4jAHzUg60yQvEGQxW1lGeD9PiuMRPwyVP4wCua8AEo99Jy4l
Kt+GxZaqbHbdYlToDHgnVoSLwPDqx6HQEVJ5xcY3pUtKnqftYXcB0hxuQhNTLFo1jZcEH1I4kB7X
3bQ6O8CvlMjB5juM70Vc3ESi96FHMqW9KLjDAu7IXd/iVJis52r0lBUZjEurfWEOG6I8izvnH/bV
dNB931cGajkJrYjGGfrtoBRJuFGSeiR1yheAqBTuOVSiZ6umfpoioEyj1KWm1DTg60KN7oRIaFzZ
YYHXNpVAudVt6rVEepWHV2xhRD5GaENfup0sO3LQAQ0mTlwrzMe+0mNicmUdjfnAUiOky6l76zKn
d13GNa7K4SQ9tGIMX9cLPrSQRkUeoI9lEudTG+a4L1phWXadtRxV6zX26bArZfEIa2WvZplpCwE1
RzNopqCMXSLn902X3iQZB57BaiaCExNI0XOlpTcA/qqVdpW13XaQdUeW4mPoClhG6z2AsbhPrhSx
oi/YQrznCaAA2Iugm7GZmtZJlDAwuwP4BD8Mry1rcAw1PpOG+EGm6bTYuE0sjph/2E9/sZtMAw4p
8kuwp/IEjv0pibFSlaYZjM7aBKxI6dHT9DU9bVhJ9PJq+a5Wo8e//0Dpr05ipJ6KRqQkQNwpnPLn
T8TAURHnzScqvbLLdf1mNCEeqNPJoKfNA7EkRwVKEQKV5jEaOIKDjD1sZPKUomNuyQD9qKQlwA3M
yE9/v21/dczCqDU5WlSGGIXrxs+bJktVmuJNsNCr7K0KSYPhs2lcySo70eB0Nxld3ZTKzX/7Y1VR
UrEIm1QdkJn++rF082Qz7gRzk0D57DXzLOaMB+jdP6qiccFRRGuQA+e//1Aww7zttzNUk/kzjGEu
U3+6RoWeJFsdJ+5GRI+2CLxrREYlBR8qNbnYLrCz0wTH9L1QL25lnKMQFHDRI00BLfohSRa5aYCs
LC5LnHbJQQ+zXREyyLhiNECNjPfo0dfgauj/hAPLe9HANhYjLY315EZlzkw+VPCQlsIpVfUraiCM
v4YXO5GOMZ7PReZBMSJW9VWYdzXH5o2OscUxdMKFoxjpt84FwFN2qZjpdvbsDayijdSjAe/jhEF7
aRcZHg/dLN9q8RLlGEwRkV5bbgFwAX8nQU3Gcw0nlOBNxmAsgk7EDJRhERcXROWPHnaBhKTMCQPK
XTm2LjOiwASlU2e+D30w5pwe96rHxUBUYW8BiLRJhBaA/tApxFemxMNZabNLI03P5dKKPQWqX801
pxBaEeKZdVY9TjzX4sfVCuVRp6YfFdPVYTBwBRQFcDuoRKYPUoSSDbnMot1jQrRjmAT/cETgwfl+
SJiiCA1XM2TD1C2oh78eia7sxo0/lv3GI1DRhi4Qpu0189ZxLYBxW7TWyRT7gSCOHJS5i2apxqbR
4QeOC2879Jhm2mUMg9X2RZrZriluJJP6Fh7RBqA9FyLmKgutg6oE/gBWcQPHVpYuOKelBaGTxSJe
NQzoTt2EKTas1rKheQm2oL3hncVlBrlzqBK6W2YHMjimJZ4ZJKQAFUHNBIwq8/yVnwwfdapfAVAV
HWJwXzNxW/qUvLMO+VwrwXSv6rUcqeUhG9UfkUBH3nWHc5+7AkIdDZ+GTm3VCfLxThH9faylt2ZB
FU7vS7LksojOlCQ/Wk2MoQ2AoZZAeI9hHizrUHA0qomLsWGK5UnJth4ld9FIpMOnEGb8ViCGTYOn
5g/IApQLcfFPbgaloay0h5KwPyyMwV2IoBN56KLQXTrorrE3YwrweiUci7HZwuoNnBbECp9bLVzD
2nhNua0T+EeF390pYb6RUVMRkBfQP+sO5RA2jskvZMT8VLQEuhjSUtHepoX2gcacDPYyJ0O2hOqc
W1Nzje12Q//kIwhG+l1TRSIYMrJCfGYjZsreh7XqylydMPHxWznxgCVWnLgeajAiaVDQOHlMvlAX
9X3CkcxryTjCTBPIpj3S5wlrDB3MTqWVKrnO4IYtGgLfdEwicBpoy9dVRaZnO6Iui8LSKUIFWrMB
Qpw8DMtGrkgNuVSDVReCqFaUhPbERGP1Iih6qYYka7o4KwgZzNivyQDMkRtIySMh7jasGf9+9OK7
UEPQiFkx1H15UUSDZ+MR2yCE38SF4lCBXHWGtsY0RFsIQpJoIKYI6dlw2G0gUTJ7MjPahQMWSk+n
zCi0dyTB04GQykvC6Wq3knLyO0PYtlW0kyp5fEmbKz3ibbiU6GtkIvdagcNULCKgaT7Y5YlnLXJ1
gZvDKCh78lr0u4UJGEjL0HpE/S6UWqDJmajYWZxferkggNMCEWFhSLWThiyyBA+9CqAZshStaEsg
+oESvuCRUWkCSLW7wcfROhrXWZDvRl+5xiK3pEr5kmQ9Xl2Ikn2EnVeBU4QBF56A2z4RK3Lriez/
pBTFnVb2V2Q+buWWGarGbCUjvg9LlHCnuIzMI+QaS/Vwtgb+Ig6DE9hDziewyZUABaxpcFCogrwf
yykkUeKsrqVwM0RkOtDYe1I4bdChJMho0J0JXXiIwpAhGiBfkT2VCiqKiqBFW08GWoFu7qL4Ul4s
8vf85kfBaLMtO85jvNnrSnOPcVHcpaa2Pa06yz8g05RtU0gPIoAkPUSlZ/j3UdK+F7ipEIW4G0a2
Y4WMUC+e6qI5W5X8HGFHIo2kGGQi4awsXEaDQYp5meImNLqHGLNfU7tMuuu1FtEs76nJjamB/KKl
2TQAQM993MxxO4UzWy8RVCvC1fq72BrpE1JJ1KFgImUARhUz1KeCKV/XZTw6w8Ri9SJU5TiM1ojo
o5WooymM432buudOSBZdT5W2rUDM5XL8FKb8Or56n4vouKDt0r3Xc3HB1PbBkrmaCKEYnXLBSmnE
TvoViQaxpwurjNVBFPoboSfImYxEYF6IEIyBDopMLytWa95f7C5mh47GUtrbgkZ/qHIy5xmJN4Va
XwwrPQl1fh0puB1Ts3VoB1DHB39SVOjhqtG4GKxvtmOaQP3tA8bIsYJClbgRlLOGSEMfoqqlprbl
hy9ucC4rPLDdwKDpK6fUE+ldw7nQlTUIAOTiPlKBgpE0LGkxWbXOoODWmzyzhmUdUT1t4dFoUJvg
oym04UwEv113ya1BIxWHhD5rBIEH16LLuNwiqwp69hXp3K9C8MxZXi3dsAsdIjXuAa6deolrNebH
S5VjD+wldj9NGPsEkNfb6kBooim1W/GHzPHzAt5u26zERNyLxHUvmEfa0LcrG87dY26pTybwR1hP
TPC4bkKB2wENv8oV702RHTxmb+AzabQXOBeZTV3qHOpHHef4kDUQ6W71IArWm5sEGz3vWEa4wn2k
k1duSJnDWr8tllkfbRpRfQSKdk4YXlBxmdehQYewNuKN1VpO1LGMjOhNWcZHGNKh0cySDW2zh87C
AIcJGKC7f8wU/9H1Hit5F6fEkIgRDspQsdZS3tPoJyF3fi3sOc9BGr6qRguiX6zZCqZyu5M0crs0
AK5RvzA8kHUQvajcmaHdhgKlAwNRbNmMF6EB69214NCsOHZ6/j0VGXPr6ENrgYIagEFQIEsP2YjV
rxC1pVyoKNpU4jUZ46hFwF0ITHNHpMBHP33YaEJalr343s/rkuglnIaFd/FllmtKuKBR9VQLGdgr
45EkFe1RKE9hIN4SKFUuBVwMtiyAdutUhvi0TJKnKBPWEtfcbghDRJBmv8SFQ5/bkt79kG4JtNS0
1m86GIp4AVMZF3j/WEPxqbFetsBVrFTwUWcJl2GQVBzquGe7vLV7JjzoPRFhcxmIHTwWN1G+k+t0
q079J4GVK2GDrq7RxZ5iy1gA/tZy0iCDoIBLWqdG+s90dURPi2DbnDphzQhoENQqAixoLduvvtx8
7+vGm7p2SYjiTGzazu6nyOt2CmHAnbGeO2XKlJGpF8y/a1pxs3XAL2r8A1hf0VCOmKCnpp9ZywZB
QCAiNURRNIQA3dC7j+vjnBUbFel9aSbBKp3cCdhuuXJgdrV9w6e1HyIfVuRDrokHMVWctJMRqNXy
ISRimUH/wiHOZVeNFDo7yCsbBKK6hrqqELCpiHK9w6S9Ivo4IpU1em/K4KYbEwWNRPquSfHB8E8Q
dJjpD96N6/YHpkk9JmX/psuqS1pFdwWh7UmTvZddvwtk1ZFg+ZqN/qyiK2T5CSoK/0z2LsfejYxE
U8LQyvLHINUJbzKzjEPb6FzXm0vfxO/MoXZtMU1TUO+G4silj2KYKeZ2OaBCEoaIwbTmU8YgQdFo
Jc+s+waodFicO6VJly2dBDvTJfSWGq7VWk7VbSvgI87z9Wx3mLvKOunfS63J7mfjRj15+CN2dFRp
Oy/hFBUCkiGqwXSv5hvoSsKVGERH5t2ERExBeyAx12rcaWuKNEQTE3AwQiEpdbsos3MY1W9VzVxl
3rvzvflYCUYNoMPgMs8mS8pfu3/YW+Z7IPVQ+BV6svQnHXlpnXW5RN6QjK8yTMhFpPvboBSfvJDq
T9em967prtOpoCGi1ybc68yCiZhnWP1WqgFc8S6W0gTrQbfYXlHbBD1XN1B36BMbuuID9R2v7li4
tvjuOQm2ITACigWIAAumbgtVQXAtptpSk8cf6kBi01TDrENoAUAVcE4LCzNDPZMH2gpt+SOrNqZH
ogDjfzzobsZ8UFspjJvLTmd5Av3FLuvwo1UpyGma8A5xG+ZzyReoUflreS/Z3giKVGWKeWWwvCwN
d+qqDvR/9Y9ouqxPpb95kejmKDp18KIEf2xo1OL9n5bcI/1EWwp0eI9tvSXk0XT66eMCV7lImCHg
lXJ8UMKby1xCYp0LMX4uRpQ3Ibh2W4zDt8qNPlRAf0Ydb/We7xeWR18USDDzYhjE4gSKq8XbUMa9
4XY8yRiuIQVmUy68sgbSSUQD4+ESf4eQ0+Kkbz+umjRftDWqJElHuqvLN27dAvcbmMKFQf5i1u6d
VqabcFCNRalECKObl0RHBBqgaYgpke/lYE/AqkkIBkpgE+mbDwF6AwlGr18qgnaQtFvnfvR1p5jq
mPoIat5ftRLVg7JOEOqADQfyDa9VJEpg3pWmy94PQaNue41zvJnKil3mIwvv+lNtlD9cnYpA2g27
XPKYr7cUKvRwgrLlawP604JUx3sJ1BxSJ5caRtTtSlV2nXgCu2CoWWYKkyZq7ilBLAbZFwIbpQv1
Td/CEto1Eif3vHt8RhoAWjD73fC5ZkeQJpbeyyKXspDKYKdl1yA+UzsiM9AR3O52VHuk4WPO6REp
R0FBgKNROAkKZtOmZd4KgYQICf/SouZXMUKqGEDbn4ImOAkutd75qIt6ICeSODWcmZ10/QRLFklL
Yv6AwmkuhEQlB8+oeGiDqDjSfxAJeDPPcahWHBb8G6u2ggNqa2p4PPgo0sZYUk+VGCPRTmWpvsVA
DReWm6MzE98Bpx9T9Q6MG/gs3wL+yU8aQMhbKsACKFQOHueolgaoFnm3LHphbpsx8Wn9vZFMdVxh
JG8PYu90gC+7OrpL+v4YZlTn24y1XBKopt2IhJjF4whTJJEOcR5tUooNtsaFYjlywNt9zX6di9sp
xTgq2x2GWnTOERUeQU9AJ0SNjLI1Yb6A8FnuKQxnuYqRqYaIFA8IXj1Y6k3dTaHk4bOnUoWRhH0r
UZQoQwQDiXrrmkW0onzP5ZisDMiP/jIVsnIRtubKSoLKqdS03ljunU+jc+27MHvIHXFYfqUNRDgt
zCIo7awURgsFXjBsS0F79Gg9sCpApZa66Bai186L2m3U4COJzfEjES/1dABrPoU1wYqegw7cT+my
PE75kIi6mVSKpy431olCdU4MKSuNGuYOVpUA6YCSmZq2SKPd3JOJhfCD8gq7uTPPQSwf4xGnoMth
ywSqipN6aYBSRF4AK2Q6xkY17Zw+VFbgfAdOXRBWYlOcqgpBg59FH+LISNuUB4WhEs9HghZh0KiG
SfIOnofgULAXk2Ity4EFd4rAG7GiriZgpopa1Ms+u87KqjfXdQ9TFdeN9nUx3PpYrsSEkxrYu+DE
8COttprqaMyCvdbc6i7A74HzmW9YvRd5hAEg8HealANdose3CVUKpFYIFZExZeH7I9AtSpkg89rK
Lq3cXXbBbaT3L2XRXnGJdVx12LLg31tdBimSiiGSG2aJgFrsSh3ctVwL1561SbJgmxWbUpQLgE+r
CIyjl+fZlk7BQ6DWJ7HqNhkVKUkGZkERG7k2y461hKXP5uJcYwVqPA9fjf5USjGNjni46KOxkRLj
pTWFN7QrsIAkQYVWP64KZatLTAuDMKAUpSmLkvVNLocPeQx8Ihj6Z0PrcJPBK2uVeB8lEuuaFCMx
nBHUl3p1dC0gQLV8LsoUEUhwFIv4qAzBqYGUs4QduB8tDFtuXG6sUvR2EJZfpSZ+rD0Wi4EZL61W
hBgXczwa2DgAkRPiEGiPhOR6MAuKo2CpAP6HINwlI/Y6QeRaVzeYWK0o2/UD0xS9PgUq9Uw7aDbD
mAxLWVPe3VEukB+5xYiohU11lYzkqOnGEwsQ2F+PS4uyZgG7SJgiI8piinIUvNspphc7bozNTWUM
aXth2FWgORlLCkdhXMK6iMcz88llJEqlFK/mx5bvXksKmJqoMROqi0q6d2nIjp2Z0qszliLFAtuH
0LxMO3GtdzFcPUGRruoogtPAFVO6IiZJJp+de/NNFAl0TLl2k1I1yFfzjdsQeV5UEbM1P1I+/zb/
w+gHe2r+/dILqROWGRQuT7nzGiXYo9IsuiLhzIvg0gMjaDapS3+SkilL42rbcDnSdqLFB2VctRFH
h7/xaeZ7mpWDG1SbfulnRQowpryaC8H/863/X957dvPZA6jm7vZblg+ca3797eF/rd+z40vyXv3v
6VV/POu/fn3Ii357U+elfvnlwTKtg3o4Ne/lcPteNXH9ezN9eub/7T/+j/f5Xc5D/v6f//HyYxo/
g6oug7f6V12AORWy/z1+5OGl8ol8ArH4Fy/7HUIi6f+yqHxTfzUthVhGSt+/Q0hk9V9IRhV5Jon8
oSQAWkKqj2mwJNBJlJn6WL/xR1TtX/Ruie1DYEDzf0KT/P7tf/nxv3bGz+196VctASM2jYwJcAId
RdRlsgV/LcqTREQNvGr0UyRqCHvLaNhWtbclIK1beA2Xu4R+sGrKeB4sKeJIzmiJ0IaeVaOYq4uV
VVpEyDbiQYijj59+yd+29uetk39lo8xbZyGboENtqaQXad96Zp7Wq7Hh1+pJxxpTjJl6iC3q1xDd
tW0QS6dMdW81iSpqmlGIHjLKGtQXJHK3K+yPiRkQ7sy0xx1pPZlauHdHCkfAKX1bkTr/unGDVQKo
OhtpvSmZ+/oPm/9ry++3zVdEEfyMbujs/19/3NKro67MJPXEZTp/KscspMoOwzsycoh2oyo7nuRb
Nz69GqV7As1c39Rc7+D1+sT7qsGeQsNVUZvp0SCLxhToApi1dLHIZggywXQIVU5WgVyU27atbmVD
rnagk6lcJqGj5KKxp994+ofvNP3kX4296TsZNLwlkamixTH4/TvJSuClVhgrJw70dF1WyGpRe3kr
sfO2jQz5z6C2v484PlY5hK+NmxXClSb5w75XXVjFZnEx+6HYMWVbWWEhHVXzLAcB1e4wUm/1GBKV
l5JBa3n1p4rpl4Hn56Npbv7+adM5d1TOKM6q7x3YNE/dBsqifJJyrhm6EN4OZEEmRUkPiaKh4bX+
jmQ1usPDtPaO++ccTCLEWVZkZB4F+F9BNiAe9sZ+pTARw+PdBWt0yYuCr7Aj++IgtICP6a5ZyEdT
/9oUlGWddeLOVwnAAts/LMIgslBvGvGKY4Oqo+pDeqVzyyFZ9cs6ka1lEYxYXDoSZhAwB2uhywkj
VK41j8pSrGbeZiSn7pS7LvnHNXMkykXbYvCOga9bLBa4gQ1stHpCZKDfLMpIPAw9yeGwauuVlKBn
cfF9kYI5PLMwq4kdDB5aIWsOoaDGS4aKfl2JLnGEoTQRaWt43dO9LsIMFta4fhShulVkOWMa4G4z
OrFmITtW1+l2p0dnfVTLBXksEiwhtbaHsCzg44klmI/8x6D31pYp7iNBqB1IP1OlGZRvtKQqN/8P
h6quGBrBuSCe/tT6NjtTaXrDl0+C3Oxbo6FwZJbl2q1ggU6SG9OQj2jqCbYYqosfaPhsExNktkda
8yi70sHP8nWDWUqKypEVpnTqBMeLqA0oFomsY2kdLC21Hv5hs39tnX+eYWjOLIQ1DMn8/9dRQxdE
I+y1UjqNGFcZuP1bIgeuFWOOCoTbXZARyo6fBFSGmR5UyneBEN1V1otoiTJpWMGH6WXlpjNVZVth
cxZUH1l7kVL19yl6/P3mSn8xICgS2gKwwhbDwvcxurWsNKIyKp0SVjU34jBZdafFRbz38QjDDEgL
J0zJTk3VvTSm0V7ywksQmfX27zfkm1Jt/t0UwtQo7YpsjfZd++EORs2lib3UpC21N0ndl3iHQn2f
BVPPWGjuk5aCK2vMYIwOntxbYIpk+Xr+KYeqXgVDFx/JR6WGNjCjpsATytu8IIOorCTNCUJhz85h
Xpemm7ZPjK0ctODb1OyYFhTZXMlCAiZN1edC3AsCWXZCGD+GkS/8QzN9Fs58G8kURVSZUkiGpvxp
JGM9lFkFPL1T1QdvatOFu45qoA3sxXDiULsdWC7rmXnCIBAuyTeOn0NdOUgDAG45UEbSLupmPZD0
t/UN1ld1wkp/FMDjUU52CgGCwd/vG/3PF3LDYHLBNYP/DE3+Jq6T8lAMBKUlCqKqTUdOYHcwSK9H
o3nLWX5hwVCBf8ZATxsj0paNQaRZUobqtqJv0UTajcTKa6lm/ZtmtuYe+HlENzx7RvqC1Vpkpyim
Em19OSTZgi6DrLfK1lQf/g9h57XkuLJk2S8KM+gAXqk1U5Z6gWUpaBlQga+fRdSdrttn5na/wEgm
k5kkITzc917b65ANGrHdAiqJiWznLxx6ZQOrJbGiqFW8aw0bL5opi0tf6OJCP9UOouosreklMyz/
0tGn3foppA4xyWKVDYRv+sOt8YcjVwVmHxMWIrLfn0oVucQf9WuW4Oaz6OXJTuklVqn5asJ0fi8m
gQXfqpyTCyzdXkLrPVuQJt2ysuZNWS1mmP/5c3ce54p/7CjS4pBAAeTaASeU/34uIRsk7H0dmM9B
UAPNkPPwouMZgjLa+YMnvOlFAKZZJ9QXF61nZGijJitF4xoURXsoDCfc9cqBEWzuyeK59T2NT9dB
ApMawD5T6EeRX9EEi957pseh7Qe7+oHp92ivgq+gNiy18xqV+BQHhGeM6bw3n0CevLTOs91bV7+q
jVVD4tAV1cRuHrMD3NX8dWhmex10zq6IgS5MXAdXYyrrbcHA/2gBPf9f9lATce7/80khVPKRKvF5
uYug6d+0amKy+sELHfOZtJvPDumvwBriL9kjW081pkPGt9A0/9oGxEBRnF3drWIAlyviS+ozIQdo
BWoS42xCdf/n73ARM/77d+gZDBN9Fg6GCciQJed//w6LLrKYrWpFa8Ym6G/MCMt6dPAZGYYNuWqt
FBdI6OWjpYpv2ctLcodZwvpejbX+sfvWdjYcXN0CM7DIIW199HdJPxgXHQbXGcL0mniffO9Ytdg5
XZbsMjVnm66P9ba0kYA4xstofx49rouEQ5iruQZpk8nuQ5Q5KKdwVYo52Re5y3zQgdI/5fVeN3Ow
ipsamZfC7qweO78NMMIYapsQm3ozMVRfdUkQ70xJ66tEWLCOI7D9dkGIyOjaLL9NUh+zD7Js+wtU
kzrn1EztUVGrW4zWTcw/PmatoUYjEERju44RB6xVhJDErRxctEkVbcgKzP+38y86s3/sLiyXDA4o
m7MaOhzvn5n3s58FjPV19CyysboVAmcd2RVYzAi/XVfi4rrNzyScoH7M2j92MGQCu4zfulng1cRg
so7ld39qGZzo3mFmK2di9eqGstE0jlJC1CW/WpMlEiEJTr3v0EZZ2zDJ2OpgxHiqCHikmfBkmF+7
rjFfsnB67wbPuPbVUxpkd2MQ0YYPzNjHafsj6bFiriZjwqvmxi/jYHmvRSdOGcMWwgKtAS7+diJ0
HRgC9a9dJTjINW9pcExq1TRa9wHNpoXgiiMSJ3j+IhMmqnNMlTR4wQFV2jr1MQLWMSg2z9fl3mhx
5hVAo9eqlOPF9rLp8ueWRZps4ZxkONnbKAnDi5morUGw4d2l3VtU5JTboiXZJScsJMJ8rFxiF0it
MVHsWi/BPIbPem17/aX0xnDTNelnEzcQfAV8SjR6tnMGJ6WdIcAU+az2iKTp/cjkHiGFXTVpPexl
qiQiDsQukUqxFI4hi7EeW3LmTunGqLAGMy02gW1/QfhuHvsSRsSsjGjrTRbjUqEvQW0W21ZtVUA9
0D7mAjT/I+aWfXrTCCxXUxh4sK4K0nXI+y7bmPfpOrfJ6S8CSNw9Xxd91N7tJG7oLytzM9gjkCGJ
Cbwwumo7mf66cIdfMNXguYzqVgw5zSQ/hHeFksKbRf/sjOw9fL35vi7kTzMloxUBmEA414C0MIZb
OgT209Cl3xCxfZBoH+/SLPeedalXXDNMUjO8J6cNv7RpDDO0GnfMfpMNWbMOhGgBZVtVhwbY+86t
1E8HtjJiKaIF2wHhPk1GhhXGfOZrS9bCr04UxubBdu1o/QDdJoJZUVqjOjKyvD7n2nuqOVQIKQ66
K8bVtgr3QRlfEDv9ghhH77tVKeZ6ZIqWZ6sd1Ho6jzpRt7wFmV2gRfNNvzhbKDFoZ6DoC7neBk0A
YleNxTWs1bVPJD1px58I/vZIFbUEeYG8LY+O0t3PLUzTflyTnvZIdXIrQorGokW5RO7HELIKi+aj
JFbuNua/CUjNnqYcFZxpNA8w/TWk5KoiNV21Dae8dx1vk1i4Q1YNFTgnZGaSwvbOnTf0+7ENQARl
bXuP50jdnZyZw2yDpk7pVZ/b/MF+xmaIEtFjVzOmTw6/RayOUdIaEP7nSfD+h/lQI1ZZkVZoPBGF
aDzpWY9P6dEtGcInHR+SSulV9wXioyKo0bTFSXQDennqKse9FLH30YdZsnXlfEi6ybuTxUOjtVKM
bVyQXpE/I/+Tdr212uCHjp018avfptAX+yFV5ABOXf9gnOIaxF4Lz2SOONfG3S/ZpdMteGxkDbut
8WkKsbaT5zBGdjNM+U+SEKKnuRsB8FvhUwVCW0BWfqtKdQX+H10TzzZXfdAOBzNuPxVNZr16kXWO
hZ5vCUADeg+rwSasU7Dbfk/m+Sd6FLmvZgYpZhcMl7k2yfzjTGma7XSu3fe4Zi2UodxYF0w9nWCW
T0stE6XJXU0iuYWyvUVxiPC/LsI9YZYlwACb+m4gN5MTgbeNEaqcRpy/CCTlU19N3xqvA6o+xa9O
BlYcvOB2sOcvbkz6T9HIYGWSgrRpBlm9jc69ToHtZI155zwVb/o6PSgL1IeMVQj/adjYHo37zvP4
tWFqD4g2f8WdaR/7FjA3DG9gaL3DONZ6F/FMjInPqFgnLgojPLo4aP/eZPXO/T1CDxifAPtPC/d2
IeAud62FObnc9FN8+T5jgAV07xJgbGwXlv6f+wZC6DBRPlmAmD+bB6tx2cSTuKLskrvpoRDpFz/y
f23agLF/7R5l6bB/TJxlt8TJ/AwNfL6OTV3kyRDUjis1xGw2Mpr1KawlqjFrODQk0Cx48ngcBmY6
xTGNhN4Wevj48zD9beYt2b5+aAXax6Z4eMN75kJ0TLBM5A2Q0MIhAIolPeN7RgR02HHuLps/SHED
bmKXxz+8YkSRl2PfJmCRuQFRcbuxzN8jJ3pvPeQK/kCLPSC9YZv6mJ1zTdaRjdJgYw9mcpYlB8vc
MgetZ/0KSt3cQODIKYVOZT+5SDDxCS9Y8GXzj7vziNp4FsxbZKCAODg1hAnFBFeMJcXB/8UNz3Ko
/w08DHrSORAkRLosslXx2HAtrk/L3eVWNNogoZf7KQMkRj3gMCRZypP5mpJZfBQdl2R0uWI/crIn
JYBhX2wB/fLAbWDzfTMd+qBD1KvNkGmsTIhhBQnubVOJrTR/GbV3JYsSQJaBVreVAzIL3xtXXTM3
aydqQuQDHmq4ZjQ2Oaprf0yrWx68dfTYd5EMs62w8o8xUPt5TFxymh6WlCHzNhAKdhL58Squ0S/H
8NGVxk5ONiW8wqbgg6JfcRpb47cIxEeARD4RksMzZoWboSlo03HbdgBXVOaQBELgESXOBX1SeXxE
xPoN1/7cMZtDUn6UAiGvX/abblYQ2tyIFIVquFhTvqzVH9Fk4tVzE7CUIQmebVS7m8KUA/A4daY1
dECwxA6xGEOTh290Aedy+ToGESTQ5SEU1eVped5ya3ns73P//O5//PHfV3BjmoPdgJzrn3+zWIDC
f/9M3RjJPtDT+d9e+w9K2Grwm5ulhBn6IB7/ffH6URWFcfOrVbUFMu3xVipOT/jaho5vZGatt/yV
5Sd/f2/5V5a7WVRb1PyQ9SKNEr1NUd6X0y5Fq3TGi/iYb7FA8qvuJ/FYezERfUedRuJzQIzSygsT
9MmPzWwRItKnhr12044TvjZ3lgYKU5o+CSMBMSY+Std1isXybHiZv8mCgRWHY9EMq60fcZp4x8SI
XTwdjXvKRvdBg8EmthNd/EpaB0fy8uNl07MOIt8CII3VAHkLSjtx1stPuAq6J0R35zZN5/3yvOWh
ZbPcLdwSUh0CXPV4keVxN/f/davOkT4y0gw2f3+BSh74CKvldVFr/+CiU0x90R2LDF2b23LxRB+l
LITuiIOK2T2kX6IRbUvh+lvaT1j6Ixd573ITp5Ca12qB1y4PLJvRM2poKg+uSFVThPWNDW3tIZVa
NsED6/D37kIjka6Dp/nvgwsj+O/dv7+3PPvv3eXWFAHVC9RDOT8aaAl7adFEsB6HRMa0dH7U7G/o
pJKdtTi+F0zx3025WLz/3tcuGVr/8e7yg+5hk/77lEjHvgbehLlt2fzjFZbHKAdQpABzJ+KMXsef
ZxcFat0/N2d7AvX19zdVkiGm5pLjgo+0Yys8hH6Ch/0//oEF8vL3f/j/PW+Zhv39E//2xpef/ONX
CLQU29m+Bjb8HNqn3SOJmrc49dI26/XyOiQ6qe7VeHxiYZEVxWH5ZOpsKIvDbKBoKqR7WL6zv9/o
cjfoLBZgRfUgYv+5vTz896nLreXrTaohmmmyPH5hGEzSGEvCovY2IRuDYVH3j3NQb1WP9peF+CIP
bDXM/u2yB0yzlaovi3IwWE4dDMejrYkoZjUh5XZxux0zRfFUWtO/Nq3yH6Kp/7ofupFYCxU/TC8e
2VSzywqDnWt50YWDg8csoi8RnnNRJCtXtLvEILd6+VSX76Wl8N1ZTfVWs6o7kreFofbxBc8daL9u
u3yA//j4l8f+7Suql930z6f+92aY1ew2Sd9/8/vohxQJUyw3qc66molI732AUI0sn/spPE+hIC97
dqeXKssyGJ6suAwiigU5xbhA5B46S48ChRmmk0GwBBATb+uuU6QmIRevKCVXqTW3V0YQ16mxms/u
k/BC++KXz6EJUxjt+DEyCF2YK7RmfWx+n03l3JrKeHMJvD5a3a3PjPYcFM5z47fWgUbL92SXKFff
HJnlW4dTMNc8pkSqabeV1XhQYuO3uRUP647zlo4N8uPG/15xslr1eYosENX0ViRc66ck+Ibsw7xV
/SgJgbLDo6HFOQ9JYlOe8S2IffKorHQ+dD78qiya0SCTJmYVYl1FD93+TFBmX46Y98KJxDUW9MLR
H8k8fSvFUOGUoQNlGCyemDBZ1AaBt2sVrDM7k9ZqsqvpCOPkx8wAeDcWItiHkYqeDLWNydQqHSTW
kf7kepU86lL+LMNC7wgiCyAGj0jXjeClKaPkRaq52ddD+j4UDuKkwif5VtfRxtYVYUjF6H5YAw0z
25yjvYqS48jBcI8qulVJnKMDTioojMZnVzsul9iQgO5iIsTIaG+l9kmgb8sfooRqO9QTgqsyPdAH
feKE1JydGXlqnuDXTb3hiEnx2QmM4q0fIpuyyPk+Wdr41OYHbK3VuRJS7gJhVBufgI0eTTi1y5Ae
Qz/ajjrjUpg2AXxtegZ8Hz9mad+IxXXPCXnOZQj2jenQb5LOmTIbmHQMBZjTbRB6nArmQMRG++Un
fOlrYeP+bf2PPAIXF1lo2swqyveyWdfd1F8yj5MCBpzmCfYMriJlEvxpBpcGz7LfiYk6O5zhTQ73
QWNrkuakX5K4PbhYCIV0+2erm2ih2JoZZeFn56gjS0nmKQs9LnTClyDuSf4qCRhnOhSZ6zjf9x0M
oxTL/eD4l3yoP0WkRB4dlFLNEGLe0/QQDRdhYxtmWNYHotemUXzrD3nmPCMhDy55jPXBIG7unJjf
BWmwcF0ZJ2gVEWw3E/EZeg0kbs+F0IjZa7aATVtE+wY0sbdh5aufRRAltzQwPzG/oYJlhb4zzXHL
0V3dpoYdSyPStou2PJutfI3rRxL3x8zI+VMXfLdq/aKTMnw2E+eb3TjTEyFsWLa1vjLCK26uTDmJ
BcZwbCsklbpSn9qpdV+tBqe/1aYXZUw/ypYeFRpo76pFAQlhZI4UGKTPM1x/80W+HY10IkMYJnCp
qk+j7cM/a4j98IWxT+zpgoiY+UUyHGvmJl5VtufBxD1hWSn/HR8wmj9HHHI9v6d1Dr9tWqWhBU7Q
3kFxVs/I6ddt5Z1wpue0ipmKmrmkRMpha8562rekc+4Z2gD1w1BCKEtE3FPsVfsqZ37QlDo6E9a5
Ll0kdhbX1Tbr3A0hXs4Zw/7nabDyi6OICBmsfoZdSY9QYwzf2KFjnym8pnVJpsQBAx/53nIdmmW/
douUYFD+c1b7qKHb7ouoRmwYQx5eyVb7RbLWl7iWO55S7mwrZO82+vrcTH3/gvTg1Wot+gnc3aCL
tZm2AOWU8vvDZnAra//Wx5k6agmUemrrW0dUHgpUa13bXnLK8rm4eIX/wzIqko3VWxdpfxfV8lC5
8zUt6i+VaG+e2057I2TWGkxfjS4zNxVSmm0atOHmMX407V9GehzNoP0wv1hhOV9FDBegPdayJ3NB
f0ukbR+rwfk2Wr13IKrspSM43MWheJhy5iZuRTe3iDcDa9k3xYR6xaShPRb6xU8aYztMnrd2vHJ+
HQc6jHbJF2B7RBWwas29VLyblnGQKKXz1HqLbaTfjAMuLgECZAoEMGoFjFPtk16vI+NYxe2O3KrP
pFCQqxWp7uYOJXqxqgm2gXw1Rqe9RGVHox+C+YRoFQcvK0AtJBR0+lG4WfG3JOMF/bS4uv0GKV/9
aimflpYNhb4fC5gHZn9Bv1+Nun32adf11vhKKedtR6YHUz7qL7bKcALnF2Wn8StGyMWaBeZLtTVi
/TF+F3Y4PEtYwMkcIP+Zvf550D+wWrTfhfKAcjcEp3UZOy3dyJJlNCYhKSe9bodopAeU1c+645rm
54pg8WVSktNN6OfnocPAsjwS2lF7tqfyF4nH+cFziFLSAOKNqbxAexGHWVFDWXMCUj3kgKmrdJ/U
/B0nHeorfgQimdyR4wJPMq3hLH3XGMraqCKMwC/Sexf2IAfngolH0LKZyvuEU/8EdQxAtW2vlWed
e8WFQXo1OZmd/um53U1XJo4AnXzguJDHqHyctgt60bhJOb4pKim92mCXdxOte43ooe8OMzXUk/S6
PaCIyj1OvkCnODQdl15HvObQpH3H+V3qfvxUu+kpMzBIOWGevKgcS7hKIjD96fwUB9nHw412VUNJ
iBNz6lP3DFRDn73GQYeIQIaxC0t5R+4bXUb0u7EadHRFLe84VN74TmuF3Vd086pFilrZEYYYsrio
lcYPmvPGPk9ZwvvNGFyJy0M8NFt4LrPp1o7PUf2VPzkfRz6FnTZJnPJaIucMIkIzMSgm9zYeQ4eW
acgnQ3KvRPWcUV4It0VpH8qVmWWfo7wLmehZ8zoeLbVrPU1rjpDeXR3GqHZVjM/Lyr84Tv4+jA4V
LC1WrP3dRiejRz0wvWVuaSEuwzY5jtF9aul+Yvat16mA+Izg9TDaGhYnIfMDjMCT4X0wvDNvhiRh
NyKrqxi/2iWoCc+NfkVI7lcVc6bnacJd2nQI2oOniZDTjVXmr1XErjwk+B6VyemfEoa9Qs93c7bT
U8Baeeykus+mq7ZeNH1KWDXTQZ6Tt9Drr1EUuuvG1fN+1gEx087BToOfSTPle2PgcO0QEG1TqW4i
60gD0PY2VQ5gVuc3VR2GPmuUm9It2V36+hfDnBe3t4yftkhoJAfeZ65e9cOzujFhXjzXBKDHczF/
xJEXgs6ERqxssmqnIfPJtPCQoFqN2AcSB4Jwx+CoohOXUOOT0ZTfZV1vg0SNpzDByaIdCO+FFfaX
OYqDS+0Vd9OT1PWoR7ZJDjRRZaw0WmrpC0txHPLyWahH5RUSQxD2UC1M/3luyvbQPdolxgzm1zLr
akcIKvbrydsQ/tfTFsb5FRcjAogU5nCYpd7XIMoJIXn4pHKvuYzmQL7AFJGloOMVNgDj0AFRwPJi
P/ll4T+55bgPJR2MfEzOjAQPtLLpqzjz1yYowFZwMlCMYzZmTxuuQlNMsmIXnprefknRzKzJru4O
jcAyVHkZQRslsu9sYmCXU+zHOd47kEUXRAn0ix1sKOl7LeEOdwYhtJ00ECIF/lM9BfqUWcZXTPH1
Jje5oEiGquU0XCgVOv6DGte8nH42rnmf9K4e4dikhQzPTRY8oQK9WybNFrOB4zjLbN0RuoGRTD41
afW1NrNz0tdib5gWTt9ZhquU6dteYQxZUValaCK6Ab5o8ZJqMRwDvyfGWPi/KXjss2hhD7SBMx8n
czx6XNvuMLeObTNSVWDXoYU7fXiKAYwDDPPdNbJ7gQFzmkLKJk/Nu6TFxZ51ku6S7XLQOx2eVe9W
xkip/eybW2v5q1Thh1N9TWxjevFS45739tcKaeldBvVnMqOQXltOsbVqpak3R/AdqQuO2uzPVTaC
iE+Q+sWlCWmkYQXMhQW55VDc0GKd4sdrFm4HCWjtNYH5NuT1wRZhwaRtJu8mdhl9Gf5Lxvk312A9
8qrDyqEfirmiKfYGYMW96UzAZ6v5N73xlzgu+bAqydcHEsSrPcKtIvNrNYZXyiN18m1vT4jlfDMS
1Abt9DRkFxkVXxtnNJ8smK8rs2lqjPvVfMdSQcyq3YZbX9DHt/tVZXb2PtTdk+4wP2dueKqcV4+M
1avZdTghIrO6WvHwnCPYzyovuQYh8vca1dQuNwnCDYillj4pPIs8M8LbsXVEnO84v0I/sRRDjkcA
+IQ7o4oHEscexXgmptv3wWZ+0z8MC5LLaBEDNwfMcsPK9QNi6NphQH0Z/PFg+IqkYa+q1nwKEPCT
ueSVk82yjyOT3WRRUR/HZPyNDHEfm2DtGb4w7WdYs5osxtXJRE1pOOcGZ2QTAfZGhkMGMKPjE5xQ
2o2F+UKA8qfYFxemNNUtmr6JGqGmTxPyCUF0ikweZcSyyRC7XptCfwbTgrcgtorLXMDe9xvWZw86
lpOiRMrJCIkdXRxY3rwpDG5d9kW1DlLJACh86NUh+SUNi7SRNcgydqqs4ZSOoX1Nw+bTv1oDubCP
USbOFQ9O2YXnDTuN3HR26+BSsh5ZpSycNxkXm0MW+D+Z+B84GfRnbADPTZaZ5yj1cO6m+qxtyRdu
uOLqBOTchg1UKHMSL0Qx/WJ9rQ5Cu9+tqYQmLcr4MMaVuWJNdAYq8IUBn3/0szhAkGv8rGaAwXIu
xc6AlHTuewzZHDeHeoC3HitBFL0g2NuwSPpKHXJMS4e+UEUP3mlJt3dGEuXzoGiOtICtIzG6Gb39
yUFHoInHkkSLV6ThbVVJihFRrOOeFXG7Kji41rRt8nNZYQ6Bv/Lk5YXYPIQ2fcvspkyaamUGpPyg
T0B9tVWYGRhE2J/d6qeBo1rqarx0rMawZ9af2WfUWdkvHV2N5ywLbqKmS4OZniTa2JieNMbgrouB
19uoe6LIcZ7dQJzpL+DMSctr3tk7/DqQqQ1Q4ywJ491cY16NQzKmLDqvJysV/XrIFfU8si6QvQWJ
sE7yGZNWdsWjSIREBF+eBheemFgG+1gb2Rod5rgXkjqzRvV75sW0E3KI6UYfPOWhdmst/JCPBkne
qZ91MoTXqY6erGi4x0kYfJo6E4lyaZhnrrsdcHS8pAmrRQNh4Kl0TEpSApQPAULBrS1zdHJuj8US
XkSRV82+y3CmC10XW2GnUFX0Cp+h9eLo9Fc1MmMlXHvaZ6HbX4IiCw4ug7J12Zm/hTKA0CkozX3b
3MdxVBsvSU4ze+l6an18JR7j8+wx3I7D3LyJ4pDBI7jUjLwQQuLDYz40nSoZjE/xnBKzdNQiHu+j
8t7rWlw9/EM7R5rdpg+MI+IOfe3SwFl1RdQDv8vvommNtfdYkESA5Aga7T/PfbyTQ2b9HCFeFEVA
HpjTW+8jp0RADcnb0HYMfgd5axRJNQFA5NbJf1hWELEet14bVySksaCiANCVrAq7L557j4oEozPu
ZdxcVYBlk9T5gGZF+YT80j6GLUdDXsdbijGsjZ2Xkhyj8Yk2EG3QUj6WDGOfQIuXykJAJwdyucFA
lZW1JdMvPLTgWOhlMTgfW8LWOkOzWn8UJalpptB2WSMwvmTSXreHJkZ8OSeIHWt7fLNdOCUhY34G
BiGG0BQvRpedwilWOyv0N47Vh/u0N4GRkmW6Vp2TML8zPgIqKLdp+Yyz+suAtejUu1b6YtoMQ2qY
Na1eL5YE32fxYjjEVsV1VG6GKPpO7vbAmPEl4nRxi0X5u9AgkWyW5H42IeWJg2KrBwSXqod96M/E
gLYs9dbMUcRuyJNTlKpsLcsxvfiYfzVJVlWlwxXm33nvq3eRlsE28xNxZARvo2aaJUhuqyOCm5m9
Khx5yjqig3JsljtMbCYDJ2fHEV0ilORAbZnlgb2zSGXOBny0UWr0ZyPz8TWibsqfom6KcWNzmh01
eVKdjOt9NTSvWS59ROBXmxH+AZ03EQqls/vTXzPUSxpQUbcwPO56ZrlAtHe6m8vws67behtZPgkg
ea1IDXziapRchJJflhZMLgnacmPLPGRf7So3meEiCKrWHYfb7EwMEQdjo6Ks34v2V9K6Oe3U0Xkq
h+GnW3hEI4XjVqUGSn0s80Stua+uKsW6qVxkEw0mZ68KnofAxFRYt6xZ7SmkS1r/5m0/203yXpSR
tVG0TNe227KSrF2Ko4EuyviQcMSh8Q0CDoTBKDOQ3YJgKWwivywAh3erN8g3dXbT3Cb7GhH3xpvL
eSfisDlYkrAHRnDMwe06fwE2+O4PyUswRQQzRcm0dQYKEM8Yip0RVM6uKtzbpGR/rhkiGDenCkEP
1PavHonFxSzcDVyTbhMEqCcSo2V3C7xxnRaEaOFRDVGm+D3gAjmxTjYz4moeBcaAxlHV7jXOhuKc
ZuF9LI2dLyv3Y6yvFvTLi13QRypS3CduOgPbaqN1YcBD7dq5OfZJElJzV78WMXw4+d/L2lOfyS70
UmiLAALALnF544C/eyMYJOvdnabx92xXa82KCXGcMxwG8zsFV3LvZgiedjvlV9uvngYvodlY5TDM
KuSpGUfzmm7zuhhxsFajf3Ejs3yhb0uaQuLJDdXUe5eSucy4GfVA4voXBEdfnbpuz02ER6KXTrJt
8xD0jcpheDQKxYM/MfpovYsXemttFGiSoOCFA1mYSRkw2w8iQqoYSSDVfTjUK3OdNp67CdHeHpRh
Xua8dq4hsmji00ZHv+o8JvombqMdbSW4YI/WI8hYiKHdk5VNdOmhSOwA8nxpWAxfUk98GkLmLz6a
z3OU1XeVPMSLAbkQNtNTiM3RaQxeapnK87LJhcM+p8hml6GNctP5FbNGRTiMem41ivJDpzeq5OpS
4pj9nCUS3SnOZzPG3lBmwVvtBK85B8I5UsHWU8HjqM5oxk05La4s7u4o4dTdqn1SH4ycc/zW8Gm7
Ckw2ME9/N8FAtHM9cyFTMOSywjgzZCEJcG4pSGA3nFw0/2YmLg24gPdkSrPn9rulmn2ZVNk7V2fz
UuqYOJpmD0UqfTVQ1mOD14xsTEdfA7Nd4wtVexj1cB5UO++X3oLZvrBEEQdjrJP9TMQArLRkZfht
cjB+TrGIzw1A931mi9ey457Vu3iOzeCqi+woqkQiuW9JzzStb0nT+1uzID2q8vFtjz5d3mSyViNF
rXRKUm460s7wtNjrzGrWNGySg07JrnFjMzygEEEupAt6S4WPmdUryw2LEQ8uQPNqKMD7oxnvutiW
L6XUe7tDq1f55q0os2/d/FDQDLV6KWF0leMIjoe12rmuXLIHSxqFZlJ150bE+2qyjHtcVp/4CHCF
z5Tg2jaf7Ji3XzKhJI21KHaNn3rrviTd16Yi3qPRbU/wVOp4ApDReNZF5+K7GAdS1fx6JoWwJVwv
+YRjeDrE4ahJnPEGGqvJNSwzclzyobvkPv7fcOqLW5t9Dyocnb5VfMARHID1thscP9G1zrpxW1p2
unNh2K5LL4HWNGHiEKNpf3EJCKPV8Tmr8vCUK/Fm1x1UrojzloQXtydRgITSYH5upwHm6kSao9tt
h/iRy+uWRKLFYXonDh1Xd/mlNWp1qrCMIc0zkNEk84BGtuyuIC2s7QBycQXHyhwH94rpyL16Qfaj
iJr8WPla3Bn2vwY5ow/ade1tGle+Ea5mmkGvXHMCuEKFPCtrGyqiBwQuzcMQvND3zl6F+J3rjgQw
Un7XzmOpM9bZZaIzcs2NHCVOlLC3QZy7eJl9T+HM3iEeF7dcvf+5Yw3sF0iyobkg2POcUp6FjWBV
lKOz/WOyZnH2llgjO4kZDRe7Awo09JqAlhaT+WK4sEYqKEuxomRUVO19A3lj6vmXZmBkZUWiugA1
+tyPdPIM03iqGFipuPcAbzZiLWuzpRNlHZaVIm8B1W8qDlJ1fL8p53vf7RDYenJvJXO/loYOWaPT
vJvS6cmNWHFG4XMbm9Od/4AK3dfwEKx8m4XVtEXzu6/4stbUNOYGdai8enPzMRdEuUw9Eg7wid7O
abOv0eN8IiUBUU0nniM1pOjT9UQ2jSSkkgCQAwHPQAf757y0xytzA7FvRlLRmsfYsVZc9scAzZ5T
E0r0qFhLymIkMSDNei4ONLv8lcB/sSq7jLJUVWeCVGg+cR0Gx4EmS5bbNFTnxu2D/8PdmSxHqqTb
+lWunTll4IADgzuJIHr1CjWpCSYptekbB5zu6c9H1q5bdYZ3eiay3KnM1JYi8Gb9a31r1zXY5oaB
vBnfE57Efjj4GkEunqzXYWWCqPEbATM/zs6c0Mpb+luraT3AiNj5bdHbN81oXRpzye65JzdcBVIq
WxPAOiAwasKiNK+1vWtdEfQHzPRorEfXG+erkznZY8ySFc8zphZvfh47lz9hpj6+MooomvV4llK/
sYgbxAWCRhmVPHM9+2HUanw5RGhmKxFXz+Y7xcJbOoCIShuZd/SbH2nnzsngXHxXjc0WIS7MjVR+
2GQUPbqhPG33LEzav1jr4ll6pj6avG6Um2zbZpYc/qycxs60PYraQ78rLwNuPlK0iYtHeo1PpkiE
DLHOdayyhwE9YysnpN6uz/pzg92Cmaa8a/yeMhouXDetFG+R/Jhi2b/yYr2koz8yr2jHjWtr3AVy
4t5pJs4+cWhAsusvR6jxLvIPogw67s9cgJoo4Pwhy6clIZA8tYfK1c0v4Rm7sUyfSzFS4Kpl/7DU
5clRa4FiUmz/TObygkcdRrF/7K2ZV0+kUGiUoDLUyS7efNUOBvS5LgIWyGK+r5MJg5Ycf7nAYm6y
IApFbR8Nbko3hfNlYMc9xBpe6Vwrtk3thUww4+1cyOTS10AxDCuPXsuVVJmQHqkserwqtYy7tE1R
Q2IczMXixCCd7OZQAfkI+vGi52F8uMaYlS6uk2zK7JWjkwoxM1Olm7fwe+Ry9CObUYkh7ZOoyhes
0tMlAD1zmZkUTZ1rn/WYq9sWw8oh8GklhBRzMYVdXv78Cq5jdRlz6zVWEEL/SWxw/sVumBabZCgk
Bp0V3a1nIGxLgra9i08AYMO8FQLbmJ/GOKd1/TQSH2KSzMtcDTSTTlmwolsr8go5heYz1T5b5RFj
b2PoeFOVTHSUBts/8bKK8erzkn1jxLpXTiR/ddxXksD61UyefrILOJbeCFOxH5tNIw3vYudrqCBF
DOzq5VYM/fhoZx/YEt1ncNYHZw5A7ZgaXs6lbjodWrUA7tP/Vafle8LJ/8D4AVUX9zqb8uLtOdue
GZlx/irTcxpP745Zsswl/hRC5OcSWWaff/wRUzwjT4+pul2ckfLAGIhmMMI5Vz7IIT8ZrkmQiRsj
YaVEhvrU/I9kePU2uCn+snpQPK7LY9yacvWr9JfBcV5La3rCnkf3VVZ/Z+lSwqIzwlm41hkM3K0D
hTQEmaBOAYWVWTpzMfSHS8u46AKF76bRcR6ODTFep+bUbfeauEZA34xrv8Tk3unx9WXYM+VGPWV3
6Cmw/adFthV3KbzMfboal4FSNowDV3qOLuGnk6Pb4e/2912JepKOtkFdaMIsubnqwle72GeVqMyI
4DnTKSBNlB/nuow33YRg3gZUzydjHxFLz7NdVwIF1nntPqapLPCnuqfsFg9k9GJ3YDldVvttIHGk
wABGG63mT6zh6mi659gw5C1SFsd+YezSzhQvfuH9lApfFPvmYSUKl7pTuN79lNQlmu7iuuwDc33E
WDUeRywIVYLwrIajPZrm0Si/CLrUh6FO7xMEWdrGrO7YdXLXyfGQ68z7Ho9d3e7GZdRPtWjv/WSt
ZXaNIhw1+idgCWCU+WCHSR5YnLSFda/ons0cYstl/V4iqdHK7XisLw0FRg19QmPELc/DNDEHldod
g6In9yIht05xQDWmVxa3U6W/p8xCl4zykz17L8piRKJgakKDzkiLw6za9Y2LoMq4kpO0CKUf0MvN
1LaNrBaUSfsrts07UXflQ++KvZ2O8W3nWw+zThaE2iIKWQjncxITqDcrk3kY8yfuf6vncbwzHA+M
8tI9/ckT9I51xeBZn/qec5HjZM9ZWw/HpZKvvbNiqxpvJqVi/HZHdooyyenvm4OAuM1ITI+p01YW
ln1T9f1n3Kr+kg7zaiB1/xl8/l8LMpEwwf4jebiiUv5GoNzBYvm///X20/X/5zVt47RKP/8Hy+Sf
f/Nf1SgeVSYUoviUZkH2J3/+/1gmvviHdG0Hkiq0DsEf4FP/qkYx/0F3iGV6mG2lDQ2DFPnfQBPb
+4cV+JJBgAxMRwQy+P8BmrAWAVP5jySn6zAdgZhCB4tnMXW0/yBP/iPJGc/OiP0qTk6jQaWzL+qf
clDdVoyEQLy+vYx4CnZFUxM71fqzB+CDLnmTcwK5Q4snjnMa9YDXJD6kGg5DVeVR6DoleKQx3nMk
ZT2O7vVEIo2DAv2fcRxsc9VEjK3x2I9xdJtKdJBFYmw5C5uxaxtzqNOizamYWN7GTxIMDaoqgGXN
PqpBtHtxc2QGyYGH9AgkXiTv3g4XpU6tP9UnxzHKcJiNfiOq8dOLk/LGgUuRScKWVjRdhrhYbsaF
GJSXs5on6h58voF2TkTKor6DxoOxENYpSLrkUEUVVYqWCrEoyJ0lnnVC4svO9YD8P3CFsJeHSRIC
KGfp7BSBmPUgRXxzBl3PbSnYTXbQbjHWlAfHpzG1juEaFmkOvV5QEatdfw9Lph04J8+VSrdCf7Yz
lVfOGsFic2a1FBjJGzhvehp3cm5uQWRCDkk5dUvF9dMymOQypFdMaWg9UxoXf6ozeL2gakUT7xOc
SFd78J9Kv2MnLkB4uxyqhdvd4ofdWMeyEdemp+7cTIyrJazd3HevMhkfXdgUwyghazAmamcwrAqH
ztvyB8A875RpXMYmuJfs7oMOXoB3fTrsskODCy632z12EnISvX9aP2sXGB36hArPqvsYM3Q/t+L0
1ZfBsDEt565fz5Sm7DtU4hoXyWRtU6sCmZ2gF1JRO8Y9u4A9nOPaLS6+iXI8mO9p3eU3yyy4Rk1W
jWUGvo1iQJ0KA4Bg3dBgyzTskA1LE9o+9prIwtUBd29fDwne344BGQhvJlRQNbam8igHTgv1TqKa
KM2lZzLMGy7G1sulLWysZYRfAnp0FvGhKOGX+NM3IvzVFGWzt1bFFZLcrWhBj0Wm/dRY4oZxwSPA
6fs6T2DJjx9OXHi71kI5apKW+k+wWekCNM2GfZhzNnBTxp96dagYXcBA1+LkRg/HDfeMFUufkMex
DuTtF36S6twNDS3sY3CwZ8plSB8mu9hmbKTjaFdq/Sa4A5xicqk7nbRg+D0es6nB4wFSsWmjm4ja
h0G4KvQU6TsublHXHqyORp7asbFalDXIMg+hJU2e887BibdwWuo7a6Ma7653SnWLf24/9P34klyJ
RaPvPPmlMA7Em92N2Sy/sx5uEAr/b9dXdxD+AfGaPItOV+KUo/6UOI/eIDyNuxr89PvoPkQFY/5g
Wh0hSwcVJvKIf215bN6z7AlIL47ZsQkHmgV2YHfuvDajUSBOtu38VlnTD3N175AM7p2S00lbLT5Z
Cwuoy813ycEzJ9PwMM8JrF+uvtvBF5RYaxD/oz7i1FB4kOPHtk/2gRk9dsN9JLpl1wYrO7i486qa
cWou7a1oYOR6DnaiAT9zGNd2uQ24nMIyM49m94lK7m4t+rnRYELP9EKmM58m/tZdHC8E8YSz9yJ9
8KCLMxHoaAP3K1iYcfuNbQRoX+k4h6JdTkpgaShG2ImmHT1NKohekhLWUfFcJqre9UR3ODo42CWS
+NxVMGraOvlpSD9YwWjfpytjurC9ezuOhvOUjK9eYJdn8OSRzBT2s2IzjP4pzRP/ccCHmDcDtaDD
wsAiaON1ztwwoOP6ODb9DXjAH5n9lRrylYwmU6E5oNQ3Fz+jxsVUMuqYJRdjwzWvXll2u7H7jlN7
vMOtm2/rAkQcc2dsh9IKA0LdlUSFBskbBkhQCaMbm1x06BNN9VW9HKjYxMJNQOtRgsBALu4NwMpN
ik08adPyEEHkl1SobgbSTxsHkkjucTnN7cvU4C1Ai962ifNSNtjeUNxU2GUInMxdIiDjkBPEDmcV
U3zLABlpmfsEdJdpe5oBd/yizGPnM8sbxsPUAEFiGBOHA7tk1EbisaSXPHewOimUiHMH3iK0INyu
ERiDSdsg4M2NiDsA5oFMIq+C2JchUe/ntmCiVARxdljy4EMG3nAs/+Ko+Z75DsOgAs7j3ECqPE4L
NmWiWvcFQ4JCYnCa1oFOo4nBMgRte6yJDAigT8bw+WRD31IAYyItQAoSZ34o0EkyF9NtkULgBqUV
5WZ+8Ix47f61T0PLtobp4sGm0+YB8hbGRro1HLS6STjJRa6X9cVLT7qvcMmQX75JZXPbAQGVxr1D
rXuWIDp6jmaHxAzpmMFz2hk2rUtG/mBokw/FWJ6MTB6Tpju6mcdVRT8vnnohaHPNI94ocf6W1JVP
qBc0vsXb0prUfmz0fKrxoBIstQ9lbFDCTZeFogiEnN+JdZWLhAHJByeOD1HqEcdUs1aHKyKrwcgY
sF6YZvsef65dgv08BI+ATubHSCsSl/PyWwOhoBhG+XsetQ+GRU+6nw0sVrz/AzUQSuKNyZljPMLJ
7rcY5c6Q9kWtkTfL+t4dXQo38ibUFRTeeuT+4DQ/+J/1Xk31j9KzxP2C4mNRfdEODkkMF8YXw44z
Vv3qPHTJr3Kyr6328z2Xy6eYA0ha0L6hg0DvElijga7hbpXmCXPKTQf+fGuzHaWtMYcDNz02heHW
G95TyokjwFBhCShUlvHRncrynngACqCIP5TndfvUMmjuHmAVQG5/GWpMbnMpPpIIHNcSsMGTnAy6
6U22OclmVV6t3Htz9bTnH97KM0Su6Gg3YFcVevpRBr3eLzEvKLZKNML00zWWEXk3/q5hFh9aPz/Y
wr5INXJf8/mJrchGNLeAfmwdeqkvb4R0xAqhsCg5CdjGXPFaFpy7pCw+sx5xFPLvxlPwFlzgmFvD
GJ7KuX8t9LCEtYI+X2NJ9JhbzXHQ38QTaVUyoS8qsJkHZ6xc3Wjkt3WG58nzlua2nuDs4t4VzRf4
S/vOrnBG4+4MJ+Ya52Umd5Ymj6lFNCBv3M9mSNud1S6PqQFB042hB8TvM5jwra8+ZGvQwARcw06i
aEPlEPTmyeiOgPJuOweibVIsj0XqYmO1MxfMgfVXWSLukVjnprnQm8XxiSoILzs1XbIr/NVmEL1B
zQooFM/2Hq/zidNKceNbE0ck1jrgs+2+7PDL9B3+K2rB6i0323mvZqZVbXsbRxDSFu8ryxsA8qsn
eARUnAumPdOAeRzHCn14X8A+PhxRy1OHJZHZUXqxygDtcWkImdzT3pRvq3FpuCFWT5FS95YHfMfV
2VO2kJ9JHiMnL3c4BzhSFqi4FRTsrbW0VITU5dVDaKk7B1hCK0KT2vpZmTbRFPOpZjpw13P2ATR/
agOffWyEguyKdXHPQJkCuopC3OfmaG2nun1Ef7rxSwgCJPmBIE+EFgw4D2PElMcxOire3cUOp2mg
p1k2erd0S/urdNQbR17OdjhftvbAhK9qugd8hGsFgoHzhrxr49jqmve9v6mGTN+S76eC3jZ8nm5+
3h4Z34a/w2WfaeIAS94D68o3REzSn6L90pczA8QsDR3b3uSTDftxmeiMyoSm25hpKM0DEvfyhzuc
PAUNxNavrdntjczjkOqIuyH2bRxSoDPGpaYjEDjhPNhDCGJ62nRuG5EXIQFvBZzNjAVVZ6bCqTe8
/D4DA8vBWqsP1Uwu7d+NXsl27GtGnOxkSSZ/iMZXJ/UARVW3NKPAvkWLeIeS+j34nEazfLrvkuFH
2529zRwJk7l0H0wuGzeuZkVJs3AqY5jykUTeWD/F+6+OnO6EnvjV2cPF9HmP4kw1wqQQX0lxY5D7
JHlRp1TbqLfZnX9IZzwxom/WEyv5zkncdLeO4R4qVd1WFn7rGohx6GYMGTv0fs9Mvpj3L+DA1QdU
u5OPvW9aHhCwz51uPrlFPcphfh0Js5kGUDYB8bFQH70x9gcGFkhRS/BUDvHBjWgSxIqVmBlIMgZg
2+VJNsGTO8WfODf4Cbe71sUaRDQhbOPPyNCnoCXug1QUc73xnBWqVOAgsXQYwDUgFHg2C++Ulgw5
BZM31N0QC9JRRslXYL1My7JbuL0N0CobwucA2V8cb0o3awlQcI3m4JvT5y9vYA0BIbg1ULyt28BB
nZcFpS7j0TehB0cV2AeWPy96WDAEVknzmhrMEwx4f3734ATxsOkL74mhfVgkC5B+q2Ikn4F9mbKt
T4tjFw/n9Z/KivKxcfpwkPYZfva8Et5XtO1070qMRmP7kC3ivWrrY0b+wB3IGUas0Ea0K3DMQ1++
q10w8tYE9oN1YeKnydtRKsQv8Vib1qut2iNZ8YJN2/2CzxDV9S3wDeJvKr8GDta9pr0nGfJAeRkq
3S/d1DvAujcxNAuvM8IGB8rSNOnNe5tW2d6yzWtSmeQ3WJWtU1QLyeLt4A93PlTdXFHUb0nOk9bb
CcPgUOgx3cHBGgD6H5T7pcvghvMvinEyMTh00OWU3GMiw5+VbOnMo0RuYivgIECaXnG0kxlwUKF3
pLe/A3d6LKIJRSDj2ie8Bxf51W6Ga5rSQlUiGqwvTUXxlRuU+7I9BrRk1AydDKGesxox1xqhdU9A
LQQhy8YgklqLcx/YR2Ib5LLFm78wH8lY22nC2K4/c2P0r23tHFYvQtTcDmPz6RFDqgSwrEFSnefS
IjUHD6Q7iHNBPe2GXRAREZmrLTLIC8eKV9QL+nl6bs94Tx5yOewBdlTMyxz3+amRSXuhJ13vpj6H
dVnmDzkoj5MNqKxGcbk1ctO8Sd2OdMLSnfqBRaOhhWpcuEfV4CJ8XqbClKeYwFcmu4aLsqG2tj8c
2Pv1Obb72zQ27yeNAsDGBaa7wQU8Gs9pLTDDMHUyIgw7fUd+QPDGrwlVYHmPLlU83Sw5xPwKS1Rb
q59a8j8QzbhkeYYWCr/vO+W9YUIbjjW3CDpqaGjQ3TonDTS8veWOoMMmN6Kj0ABhaU/4bDnWpTSm
REVd7kyLEVPcHFCuOMbF9p2bUHXn3Un/tlUcC7JEcJlPbjk7fuGKZJh+6lqOcdnIbiGxZVPFJu/m
GU/wxBUNG0V6XJr6C4ehfyqdZtgi8I1bqxz3SdA9NLFKtr1Rv0mZXSYk403UmV+twYTQTO+VT1dU
EFW0rffu1Yl9+k/Uw2BnxkaaoJpm4yoH6kjt8VV0SDB1h1plNsHeSMW955IU0/XyQUx7tRQxWuv9
madNH3lfQrA21/wKpThjld+S8PXv0ti65JFI9j7Gu5Z4zdnIi/1AKndbQ5zYFbzviCfqQ9KID8gp
HKKbb2dA9p9aGWZ1QczP9HaZoBm3zutP2rxoaeoZdnk3ebCSS+O0v1ZpfoqCjFaRtr8UKJ6haybn
eDmYY0L5wCCXjdet+II8DhmpMj6LggMeKO7t1vi7zIgNAdigqhB+AmF9+jWQOndlDu1qHKzdtMIV
Xa4c9fScJQPDkTLallX/AfaZmicONmMBFdUx5hPE+XqL1eAyJwhsvY7eGc1tsPDRhJGb+yroyLa0
AOmtdrzDFZdyH0WcTJe64UbxVznwgGpPcZN0h3fZ59wXxueCxM8WQ4GmuYTkYUc7M1/Rsy9Bu8g9
tLdHUn1VyJ/GB7VmXDD8Hya7z49CRNzuFvfInkoBoY/XZGB8fc9RHOYIm+24VoDkrnucJ3lukwIE
UuntHCcCOdchb+CaGZ4m/bu2R1JNDDXYuUfUKvtWacc/WfClw8DpyCJrzgXldNM3CJVY7DA5tQ/e
BOoeKXYzTsO0U8Y+t9S3GyEFZjL7vUzSIyEhnC0n0W8vcn9Kz6r2YwFTRPtedhka87kNuqMJvSp0
dPzQm/GjnRqMcAfe1YGHpZvMdcMth7PgpLcWJNZNHmcPdH98px2+Tj+jebeOb+lY3OeiXR9Ruwxb
bx3lNowh8XCfKnGNlmq3YDeNiJBR0cmAyVzdM1n/WNT2VVMFtUG2JeYs7JDB9rkfGJHjfsHPYhp4
sziZGMCoTFhWMuXcZtr5wS0Hc+sd2qh/rbsYPTaW9Plk5c7JsXsIuyMhiTKK8e+syUDDmfptMJyS
C4qUzGLgR+6wHBBUj9FQHkmmlBsjLeaN107VeY1nNYz7OJCVakfEeUfa198mQwDy9qQielXpnGnV
d2tQQw16YFyvTI9BAZPeWz/EDM/OSVa4e2l1Dzbe5GOaWXhqMs4WtfTOY9L9/SsGrwt2eAytQWQY
Zx4UboTcdULXR/v886FMCnmeHSHPYla8Af/8Zh+kjHhtHvWONZPSxlTvbQSrU2YLdY61dYcg4+5r
BQKoqcwkRJoBC0R149lZP9hxjGUGS299nquJX9oxFnRUGC4bmXV05nQ+ICerc7MMx7EsMblUVXO2
V8DOn1+NPYcafz4VDRsYk/STrh9LS6WME/P2Eo0BV5E/Xz0h0HluoBDJqg6KEE3ex33J1/13exKS
eM3L/j9+j1MoU+pGHAHSAJNjpLgZAw9jZ7v4W+yGxgYZGmu3FH9/SCqurUxW3uwV9jGtVIjkD+Hi
zy+9P/wKtaIz/DQqz2nP/lMJ90alJgHcznEvjByzA09ec+6hzRG6GiL8XNrZWhU/xD8fNE/NbhTm
579/S7j+mVNucyAniqT2708wu/37b/35vWwuLRxtLO3//sRIhXloKw5ztAScUADpTCQEcP73h6C1
iaX/+e8UVINqBZazgKfAX4lnpdDGwdPGGa5qH8LAzEO/VM9eEZW3dcx5eDDYTUcEbFVGl5JxP7zX
dFOYw7KztGWFeFPtsCWJw1TZZ2AKpxpiChPbLQhggAuBYbDw5ISa4vSxrNj4gcCZT0XUMpvmjJSx
lxI2WQT76ZjeeORxNuWCyAuXCjPSIH8WYVALWA0n7gTujZ7TQ9v75a5BlTKmZxETrSw53aJCYrIH
c87YGOYARn+QXuXLnHUEIWYIBbwpL5ljr8FVen5dFIh8zq5WVDQ3RpMj0HsJxYPiPMfTugkQXnBp
OdvVkX5wCgwp5pLsrHpu901V7Rf4R+w3dnZkVsuu6sXnxQ5w4uGU2C6DJkqpzWlb5uaxMmd9rung
pPDsxZzwmmXoQRA0yOc+ck+0t4nbeKci0lyXCFOySNrMgw5AbvlQc4gT8Rd33+KhMax0L6MiYGiD
58+h7LtqfitR33fmXeyIo7K5qtjzofDQPUv3Nbf6YZO39k9pyOeWSzWhvAt2l4L5MyXuhhPRZ5+R
/hUvZO1mvAubMvdPxG9bhifgpOJhunazd87yKw2i6C32eB9p5yloCQ4FGcmpmfhv/YoYz32/Yso/
RNXLDGXYJoW1HfTwkZTBw/plGx8wB3k3qgkJoydp9ruqKexEwWcQN79HeE9xqpNYNMtnJvBvDjY5
Pj1uisR8rzQra720v8fWfu/5Dt0MYWRl5gG37X4lMxp2LZ7b/qbWqaQr1cLyM3dv63e3dZAbbnMp
l0Ow9J/eED8EBofzGpoS0i7MHTh3w10W+9zcHJiQ7rWJOP8sPB5Fs2JeG/NF9dNhELAFk1T/7sae
4xX3XBRw9kro1atXo+uvIltr3dZ+M+6AJ4ETORVYrBMGNVKt/MO0/MmJuzIxGbCK0XWfwmRNYnqW
uVVQBNnisrLmayOCbxm7y6Vr0KAs3DNbyLQ9Pn/IYMFI70jdQ5k1khbF4eBqZHpixnRV5/5AtiGV
D5g9uRSsSEhmGUVd0TDR0vxTrZVMFZO99UfHoMj+pDYX0p7xcVfW3FJJggYbT7s0qY1h3MtnS2cH
ppTOrWAElw29sY0EmndkIfhG+I4k7sT19WjrtNq3SUs0v+5AYPtvQ2t+slZSCFjbv4a69bnL8j2r
dtgUxMfptcIrWmD6b4nHjgXulqi9SidHQJglBxv7Pq4aIqSjavfoNUBiMheyOZq39GqTlpbsa67w
5omOztvuLy9HCF2opprLekAXBEqRBgv2NQYRJq9iaE/xhizjx4JBbVMHPmS8gDod9RRp+/dYDqQe
QA5zoKaSqIf55qzsRj6Vph640rz7LWg0qn3nVaY8pFE68DjWr61n3Qf4uPbkOeClYcwu1CuXLIIC
zO6x0zoAA8Y2OwURyNycK2VZulcm6g5vUsTfAAhiuIDS9jy1swmub9Ju4OicpqH6ZepFhS5l0bxP
eEn89uJ69RsZ6zsnLaHCQv1MlrduUCfhjPe9Fe/Tfo0oCN/Z5qnGDOhax0Em1yxx1d6X7XpMXfvQ
DOcQx6QeekOxcGbr2Z3bViAOFKIjjBB32fhH1Ox3I7FJ7Phs5pcc23bbyg/FEaxzK5u9NA+jxn9S
gfzyPSY3vG0qW/+Ienls1IMn6t3sIAMSgkPx4xOZmzMIVtH7+oYn1LnTabAzYOjZjnGeOpyxiXaI
lHmhMWef3RAfA0kFClyvUEu0OIi8D3OEEsNhQYTuPL3QHEAENDeeyry4aYYvI47ajU/v3uKap1ll
zla2sb2BUncXgf+y125jV8fkU/1iA1UyjGzjmMv5Dp3qUXrywS76R2qQN1UlQ3IH93++7tzTFUoz
WcJtr9i3Xv2UdGa9ocJxYy0cuR2aGTfkD+g3MwEvMbreayLtHgZnpq5xh5uAqGDQH2pfJOw86x3R
RWRzhdpl+qnzeJbwgxLjbKvboIqeJEZMex7bQ+l8Un0A6MF1vxvWrXFmatuqlwyOUNcmFxdWuB0M
5zRhVZyCBx81ycYgx6NLSJ4p7GdHOaUxex+97//lF19mDa+O2dkVUjiBGBC8lWcRT2Xq3ppHFtcR
URiFdTIpWWo/kHFXb2nGNbI/VCy0RqU+s7h8wkxx3wbulugDPCIMYoRCieRwBrlJzPhMz8zVNZ03
Wr63lLlR6827MZ29IsQl/DHHuBlwXa6gx03DGGZjIJ9yJt8xfT1nLmyKknGnRjLWRfOSDRPUzSfT
7b/NmDOOIDY9drAmQJMO+lDQm2GyGVgJIxtnXovDYe7CAt76kIO3imRF0YLdyGZmYk0mDi2ZRqAw
MNHTdDebzrtazHV6FV1qWJoV0Fvt0W0eu8xSTMJCqvmV6eGtyykPpX/k3k5a8o5Z+jj21W+QGoze
Hf3uF2rX9d2Xmp2Pkr7UquBYQM5ayeEXcCjQXxXk4qKp9twfPTaAdNoWY/6ZEIcMmE6QsGPQULVf
Lq9n5BNGSBjoT7W18wsrP/rzc5wZ/WNWmzfNFApTqS2zPvu+iCwS04raJe5ty9blUartMPV4RRs9
QbAZU94JbguQNyWkJhp6flOTgVfPXNLKP3uFIyBio2AsZu9lr27Nknmxww8GO0EGunJkfiviXx2W
anNWl6rn5OP47JRYSC4orw/uWiPmJadscj7HIXf4UV/92fpENIP8OA4Hg0Jo9svqe32+I9zDROjk
FomNOnIBi29y5BVc/GlIBlYfyRRutOcbd+3e9FtZbqTwZpZSfYy93r3vdM4FVBjfteJfcY3Xas0J
dIo4MOhiuDXOG9aAo1PJdi1ZmU8JkvGf477X/xYSfaqPQRwFhrVuzffVEK2VyyyZwBotilMNQldI
zNZXR9BpgTm2BLges2onMfJsResG2DqsE4Gq5WicYay+5DCD9nGdg9/0H0wiAZSPU6lAkWi9LExk
6EMt6+gapPLdTJgLxNTYzviFe3O4yM6nQlhRKaQTYo9V8zOriiVDLI8VyEQvzQFqlvml5jqEqsAo
pPfVxrMzXE3ep92llF97bujhLERIynbgv48VRn+HCf8W1pQk/O2LDdOD8VAb7huslhE+GX0lmcV8
0kvflFjuNYfIQ+QLoAkif+QIhEdh9t4x3hxbCliASCYtXDHIDLXNjFuvYGh8joW+mxFXB60mlgys
3sgVxO9ZV3hxHXrQkyelYrWzojqiWGAP2h6ndfculox66sleQgNjUhesAQ4oGZYNXZ/pyRlyQ39m
ekN6d/nNMOjSdNwq6s69o8veO9j+9MJbgRwe3CyX6khsP7BRspfRBA2JfSfephUbGbU9u2wa6xB7
GLE7yGycmvnOWaJOFd6haEb36bqCR4VnhShIziHPMzBMyQCgTFapYxOfFsCqlE1WZ1PhyR+wQXNe
dEZ0AvkQzBhDasIzBbrVgZmzeRis/IlM3lcT52SH3VOQ37Vcsh+1tVymJLZPjMx6E9ZK3JecbNiw
CEyQAgQRfXIaWsAb090sTYZXCjWv0SXnyMTcgLl+6ZGFRkHijTy2Ai6PBbp97TuqKm33PWi+JaCD
0OjSaGOK9KlMl6fKRqZrmVnC5hqfovzRr+PLgibiGchigLkvUhfjHlbmX+1CT8kKXmFZJr9Fqv7k
uvovEZR416P54GTmi2N8ALD5MZ1lO1aiutgVzhl7oJbQAkcXxIJGP9PepWN1J5bidU25RxVtkAZi
W7Z0ITS4am/IRO51Ex/Hrr8brMkMnVkgDvb9PkqsdIce7W9ETmBusU3WxLkKE5s9hFeNs0126oCy
I4qSviqooK+Dg5wgyNI/e/CnV+QZNEIs5HuCHV+VYCxTNtHzOHnvloDaotWLrkio44VpD0Yp73Dl
okXPv60WRbYAqBG1TG1iulq3pY4Uy8RpaUx9yH09kjH6b+7OZDluJNu2v3LtzZEGwB3d4E2iRTTs
RYniBCaREvrW0Tjw9W+BWbcqU2lVafcN7yCZJCUxghGAu59z9l47dqDWs5EYhbqHEADUBEPVDub0
oYfe0gb06mM/+4YncGMP5ctUIH+Khlf8vIeq75jLN1HLgWq6YSBOWhSTA7ON3Qdms56ofrjV6G9z
UpW3w4A9YaL8jJcyVAvRLSmkuHIBDwx9zwoJ170jtICDFq1ORxwSlR7HCYo3GcbfIRGj1S6wQMZZ
yN4XH2vreQhkuWVMjPikKOF3GQk+3vI+cxLCrsX4EFT20+i9q6zEQArtm9P696YfXtxsGzVdeVM4
GWcb/luQLG0Iti2OUbRchTlQ5tqgKCtbnhl3h3nq7vtgoZeuTFJGLIKdfGhT2U2n925dPqcp4uZS
LJtGdmIXmIve9ck2GqqfbQW+IBhiC526+13OGt97CS18TK3HRJr9SU8VS/Psvgzf/dpOwrxlmkSL
cfDAvRAgTLunp+SqGpjulLT59Ow77U1iu+nR991Nv4CGcdrnNMKMGJTLk2sb+Tnl/uXAV2T73m6g
r66u764Y7D0qGXJEeyZrVWiJftoy33paYtyjTnzndHTWyZT/5vp2ehrt8U4ZDtN5PYy7QpfZNkn1
vFv10EE1eo+GQ5KAa14BF00AFblySUzeDnUH0lADy7WKkGEOxvh5IkPECO1mHB7ymGdmZyMKvZEZ
bozZyNTvH+rj/7366o8QkP8QFJmqN9j26Z9zIuFakYX0D2217/5GDwVJs0NnzftdQD39UP3//T/o
q37zfcu1A4aOPjJ/5w/aau830yc4wLf4E9vz1mCsf2irpf0bCmgQlw7qEygmPNb/JCzy1xSnIHA8
RxBMKfhxlivWtKE/KKuJJklQ9ybY1lcYEYB3jWbq0bGALDmtng8++tNbh1kuohBxquIGmJ8571OP
3WdgGP1xgfzbPD/r16C09el4tsuZfQ3GcS1+7z8+nZwXBbli6VyEg1Z2boh1yOy3cfaaO7P6RjZv
s3XQXGyMsblbe7a/J5n+28f/NQLm4+Gly6tLEKLPEeTPD0/e7aIC25OXTkdfa38cnhwdhYh9MTaZ
jIsnF0XyiMAQkevfpq6tL/UfQ4F4cC4VrhXS7UzPlL/87l0yJfGQW/KSl5BLsduTzTkLtIsDAe5d
an8yMvZT8qpqbwF8l727yCvzOsNJr2R/5HjWbSCqJ1jW1fI3wXt/yVJan5y1Zp36vkl6568KfHAw
ZM0bnYQRqzqAYu1XZ4VutW1kofmBNzoo6iLw+3TuKyIzkD0WQ8xwe7SfipppGOfMdtL+4T9fMB9h
pr+8aNwNVmA7ruW7/nrn/fGC0XUBNlmn8pKMEY2GliAVDKfmDprrT8ro+FmaGUKvAtksJqudKkZw
3yhKzvUa+5iHKqOVKdRImEALf2fuvYNhgvadvDi7M61zEIw7qYfuSdStvZmJ5cKnlVqXydXvjLHd
h6H+6rbKC9Fvh+nC0Y+wjvqVUS1YDFs+Gnlzz02W4zSvdiZt4QfXzA5FbDfnISAPN45+qtV4GtUG
AU7KF6ck876SqPDFtKvg+p9fLYuY218uMdfktnJN3/JcT9pruukf7vbMAnxDfpi8pHVtAnRB5OI6
0FqwTito/TR/Fs04LK1dmnxV91bDl0d28P/3RKw16A5nyRp6+8uNFmcYiJJ5lhemQ4yDzOSmJJ3y
cRn0sbH7J4AdR6eZ1UVGEs9QuZJQ9af//GKsv+ufrxwXvT6mEpgX3Hi/hhymoFkMtx7kZYySn4Yd
oiilOkTSKYPgXqbwbuzm75a3v662PKZrW1AxTIst4Zer1Rwz6RFGLy8EMIS6Q6JtKBsaIMLWqDQO
GCmWSwkXx+7RrwBtuwHksulaS3zuOudvbh37r+uNawrbs2xXSN6IX8MVMXtaOEosAS6NVnY+iasg
D8cHB29mRfBo+vObAyR7V1Zeiqh9Gg/LWN1Yuua4tVTYS5LGuhl6pupqdpzzxNRgH7jFozA5ndYz
aQJtl0cnxD9XXALzIWeuzSQEiSjSt7/JerP/unK7pmQfg/TNJ/avVzaNYhixbi4v04rKrZYmuuvW
dpyjsbToDGPQ6u5tDBzyCPNBfymAStGMZblu2kfgtZupMamHhrw6+BCYt2Lq8l3dJIyCJnEZHdvA
bB/vI5MMEbckJoqe0YwGMca+jP1107s0HJ2Go3EWqL/LPf2z/4mQRa4XKUWAC4vL1fs1Ly6Hy6jL
vOG6yZ021AYiatPk6U7VAI1wfBliXf9NtO5fQkDXx3QxduHG4hhi/3p/6Mbvaobj4pI6AbA8erj3
hNHdWw0osMCBRBqQunQEZuhfPj74RJO773lblX+zKf+y97DRS0TZphdITijkHf76TJqkrwvgeMa5
j3IDnbD5xIwMrrXLYDxBG4uaJjMPzXrqRoUtbigQ2AlVJ0LfRk4SFPEujrv4qbLG7m+iUp0/r6jr
c/N8TmOCfJ/1AlzPcH9cURu0n7ZrecEZMOTWJS5ubzk9Sb8joSduHCCDHjIUHL5/Y3q2uqAs3wFJ
8u/WfSXGwIWSmXCrmKnIZXIopl2dhs4YiwNGL9QyTsC0g8u4qhwv1JO/DziVbdIVpqJt/mE2OzAw
US5pa3Cuui1iiOYkMFPTtCGwwIBEl+jBjP1NE/vBvlLOue8YyajMN486wejwgdLJsYvhftWHtkOk
xPEoB72bMibN6r1ljEEo48a8R2Zu1fXlPy/DvIUYBf+wEjNfQz79kekbmIJJhfvLZlD5OpO6FPIc
x/QXleM+M/5cDnXqGge3Ku8AJE1s2oMJ9a5XSK18hggomrac0JJyE3X5dM4y9pEWhO8+9XG1mjXx
raWY81MGQrHoUTmkPU0hjl2vpSxPS5ZPXDtQFqDaCVJDUCMGnvvA9Dk9YnwHk4tbYGdpatvc9s4V
3e7j5E63bUxyXhlj66PuV9hT4hnYR5Rtl0XmzNN115yzspqXrQzSBp8AX2vYDTsVkExldoJNpgHF
iASj24qlSU4G6l5MKzj56ayjV0vJYZp0GA3TDFxhOUQMuy/2FFfb3nb7A8cDLqEpv/StFkj+mZeI
gIFCL+BYAILdpNWXglCJ05JUj6S4ABIxk3A9FnXF+DrDeYIZpJ4Su202I/k7e5Ir9LZx3QgiNV5k
s5T3PWvo3WT09Y7MzmRPRAltL1hfbZaoa6l8pNRO7O1zsUpQZhVc+5g2dR2QGKccW5+hA0XbdikI
bNcNxx4cG2ehVpaR/eKZxXoBDwW9HP1NsQmjaXrNquxFOCH07pRRf8/QkuTCq5Iga5bJ/ILBJsYh
5XwbmCXu0bHCqzCYKtc0+44KrNtOe6bBxHcU50NdAWmRTSpPznibDsK9Qf1zXHDpXKpObYs+8J6m
eAk2tRuBtOl7RrURkpVlfs5WwjX4zdBGNHYCtv+j0gBu6KjQf1xl5sQoArhjULkjwz6+H0ekNSbk
WlGo5DWv5jvpVyFDtPHRQx6kJsFBvh8e3RzcZ1RUiAacqNq3WeFxjMeHlrceWdlRB7aBg0dZdoh8
3P6U+m1B77z4qVwVPxpj9DMy7Wg/OYwpxqRAsIaPbaecYrmp4s95g2SFcJRdOlTJbR+V88ZefP9l
arq1l3zTZtOa4SZpGsLzoufjTQDgsZwDB+nILBj2jNiPgxEhoVQzrrjkSOqSvjUIiRKQrZDDmpDB
uKxPFsCIbe8ZTAqaW7tFKmUWzhJyrQnw6ECQDIv3RgT0jxK78rmVimmHQ6L5/QrvKtKlyogrFW8d
nejoZ5B26lIv9XsQswcHwVLfT/7K5S/sXZMswTFmUEnWqAkxf8COpdR3g1vjORJfs2p6DPLUvi4T
JwtBJX1sEoAbUzXeGANZ7O3cPikRH2M5Rfc9PopsVsxtM5Qtgfsjrfx+75Rdd1B4N7dBPtYneCoX
Bf8N1HeWHNwlix/mrP0mAayFnQKfqeLiG51vAtDd4BZLTHvPL1jjD+i8U2TDqw2i+dKX9U9ay9MN
uiYTRaSgFce7usF2mX7CHH/VFbpxK50/y+ips9EQxMPgvfdXZxkTIAHMfhsCerbSE92dqvLdQsTc
uTArgV3nZ4BNgAaZYtzWt3fSw205LN9js1qzy2a1d3JRH/O0e0nNE2Bk7wtKvdfUinYKYAkmWMBi
cYTaZvaD/CaKp+00eeKMpppYkBoZHeAzkFcrZZmkudtBdvMRTbu5N8uADqWZmETKGNm1bo3PHeXw
0ZmwFnYMalkI6reSI8UmV7QPLau5b/JYnUY/v5Z1GkGoJX7FXqonUyfRwQ0wdxnLa+KshOoWbopl
eMWpHeU6XXrtErCppaKjpTwCvjZdDCaThudgudfUt8JZRTcZ8P4HQbeTaQLjJCSykhQrbrta7TtF
KrVR29anygvj3os/DZYYN05RPncy09cPiEor5Y/Y1IRcLXNOGc0zwf0jHooGqWzpTsFnKNT1LTl1
EFe9YtxVCQ1zNusqTD3AI12xbKyo/aI5oaHtjruwo5l6LcfgUzKjyGjVeBTakndG4u71Ck1vtSJr
vnLmT/FVmyOna0nf2YvN27QO8teRedVkZTEeXWrqkig6pVrjNPbWfRu1/HOCRiOl/BtjgcOCX/yj
OKuojA90D3nJui4BJeyn9ZF4Fm870RrnvPi0KAxAWku4H6xODzms6brSewuj5GXOF7TQ+Hg7G15w
WeIqMjP1iTaXd4lLUjTASb9GpVs/loSJb7OesDYXdugKRRVfRom4qSG+AisFkfSw1K50aH8sDAF2
1STGUxVFDF2phjaT0w77qj5O1Ay7JJEzbvtcc5HYD7FBUprrUEsEdoR1uCXiA+eT3DdV8ckzdHEV
6jqPnREGdTvsEHTH82VYGqrFRt8rH5+hJKiVTEbn2tjGM54JuYmMUTN/i52jHhrK+LxjzydamVES
a4pLh1wbqyDe9MSdPeF1z7Gh2e0UvLRqfgF82YVMloajHbRfDUzrL3AIgPJapbs34VWhL8Fyli+Q
ZT/QQb6c1Puc2ZjFvdS85BC4N2QJFftWgtxUItn5hiOubeI99Ch07nyFuCXoG30oBziWY989cA5f
eLggRlDvHIqGsXuhJJZ5JgZnwzk0HnpPwM0STRXan4Uhap0Y5C8J+si+QOyX5LAOZk11KfqdDIzx
CHjUPGiUlwbkjw0ZLsSJQPZEN5l1vI8DEc26pvqX61y79btrS4IK2MQGyoZdbLtlnM6sw2ZFSRx4
s0c9juvarRFeW4F719VMh8dVi5zJBDCfa5kXUjxug6FDLSaIwYjXAxij8DXDVivJLCsbblXkppjc
82CPPv42awWNPoTsR12JHncRLS8bGAWbP16zXlfdDk3Sek7O/TCqS736G6e9r2yM+4EEsSjK6FCK
NLvBKGTZm7Y1nP3HIxJ+DKkOyi0xwF9Bs01QpQJzSycPwaGNzCdZRgzCZWdfZXEWZQ9gtJqdE0Bv
fx8Nbn6j2cExripwJB168K4gQpduFEiX4AcD0p9JPaLS9+XrWLnvTZNR7kpzX0XQMa3A/I4ZIKUk
IehjMsb7sewdMnE1179NrnqHiA4h1tUUkLRcoE+QI7/aRnDq9YXQ1OZYWs0P6VivIrC5u2zXwcaX
HS2dsnfIt7qZErid5cuAaz8c85RlmhwRZbmPutRYI33H3bVV8uq6l7UZphORHL1aM1J1fupqQZdn
lwhqhi+OygnJdQ9uqoMdRrmYQ5xDdvtKslrUk+aW3Styt0lweVV+kx9LbREKVTJgbnV/wigcoYio
dt0MDJnR2o1sO3g9mboxbF+HZnWoBqs/+J9GeIWbTovPPv+fLd42QrFfHZ27B0IYTsxQsIE7/cx7
XX8zy/nbYGXhMFtvzn4EZc9krnga5wnWhI/kRjYyLLvPxoAdBtIxCU4OSvbOebcLLPNIe8n/tJju
DUW+0bwZtVQcsQO8Q3VjI9HQzu08AjWfWjIT5oK8ctGgm6oyg7elZfJIjCWauephNNvtKnTYM5yB
Hgfy0yeewpwhS+Juw+aN3N5rr62G8kTgAGO+Ke52VdFy+kXesyauFaZUuymtb+uMtKp+PHg2+vhO
909Dg5asaJmCMg4DcWrKwNoqCz0M3BPwtyM2iUWH1qpWWEC3bdHr7ROnodjpVTjbRN0ghaQp7uT7
Bi0lZTA4/KVRcmNlyGVbCLMW/to9RV/dp2QfeUWyCnN7DAF3bX5riPwrcWOvGIr8g3S1u+1hwAmn
ujM8gkYis9+OAQs6ldqOMyKpzioddr4k7LdNf1DxooCAR9bJCOJwJz+zMWBpTN6BgtesSezcsdfs
OHdOOwn31zegGdpKHkSHVgzY4mNRWRUMcsb8OYxuTugbrEGnElYBSyirnMd0z2h/zA4lhqjzI8vm
F/K5SdmjleSIkmNlbFhgS+wnM2G1KEu0hYtXX2QGL6MUOeLC/rzgWoAmysCSJ3qsYoEvv3bDYGjS
HQ4IRLwqDjYFBKVjlL/D2fsxaRCwpAV4BzVnx1l7n9Konfd5m7ARZKArykTs3Di+mhYubtEjahj9
cXW+RA9lQ1y2Pz02HIJZP4gElEbwthozN2NHm56xT3zAwOb6xuoJ24nReRKTXPCdRs/Io95FQ9aE
GGicl6iZujYdd6190AHMGcu1GEfXnBxrth8ULgBShu8Cl14BM3kKDGeXY0Qz3O20VGtor6h35egw
hq+/FwZY0L6KVQh0GyUhTsB6dDYFAkbPQD8xV+pa+2ixeuvraDvdqkS7xhwEGeaOYeUFZN4hImal
1ckXeKmtuvUjZ9xGEwTbQqoHGwTj3oiQdvFEToRmEipn4owdUagb/LgFNbRsutvSLajWwUCPCRxy
4SAgtYqz4351unXEKmt9N48htlV82ZmDOW1MjM3k8Rpz6fq8/vkt5lyMWhbluKRZhRCF3BmqCZaK
7+lrrTGoSq2/QSNhq0eEUa4MDX8QwcaBh6445ztMT82O2EgfoVRaxY/SRdfT5BisImID9ip2r1nH
7lpazhHgNHL9Dg/WcYw7K7QJoffc8VvnvBR2/24EOccTDItsYbaeh12sJPT6tNhS5QhSrq1r2g3Q
582+3xlDfpZTEnpl/Lkym59WzPI8MIXOpoBy2MF14Be3Mbsc/shkmwfuvdHPzUEU+XahPR16zL+3
thk8IrraFaoar7RAp6c4QMZFbUGkY0CXSCykAzp+VbP7wE6zzCIUFpat7QoxigL5SsfTPHeRGA+M
C6JdMg5FaMU+bpxRm4fBqLDaETy7bVsQXd6U2uAu2h9O4Fs3rltfR5bhs5Vy0IaUcTBHQNC2WbsA
yXV2y8/Jbj8+K3SV3SZxeS/mZMEq9N/fV4hbSB8B/SfdOqWiMvFI2twXH19+fKAoaUxeZnbcRqA5
HCS6AK3G/jgWbXLbCJGbnGbH+dxG06lfv9d9fG/uk/cExHhY6y6+nWwjjE1lnj2c+bcfH5x/fuYK
rK/g+LqNjv1nMbkvshBjOLiaplOhpuCUxMaVmQ9felN7xX7PJUQmD6kTh7hN7X2TFs1rcaiboUHP
VZRhtXr+5mzGS+ghtBgMAvrs0nylKtY7D0DP4SPaHZGXacX7tGzeVZWt4SdZv1VkYPlTGGDkYLcm
kKjB2ED0CWeYhMiAmcRraIPemV9prNRhQOuKtVPddA62v7EnSpvhIQtnKXeeC1TN6bB1o/jKY/pj
GNpxeQ1PWRbfDejdjzjOD/zYO5oyaJkWqrnACorNhiltToCTHcCGmD+pVnybU+XuKE9+DuiFUDG2
3EBrjzERnP4xAZV4yfItLVEa6Z3XnZRckkffGq/KFsk92pccPM/NJKujTumICuWO13WlnDA0snMD
IhfVmi4Tw033UXScEDojtifnmSzBwL+AS+mvvmpJqBmqOwVT/7aJi5okBqLayMlbQbOp8egMOIKw
U+woou2TMjX5LSVR86JOnphe3Hg2cUy+D965a9B66zkCDjUQOay6B7xeQdhxtNgshEY/WQ6bSRST
F2QkeXlRTnmnHIfNOi6mMCuJDsnzOWDFRrLvQdnYzMjIRdIiS02t7KRrYhoMEJWqX1A3qiQ9dvZY
35u0yjYaFa4HffQaZcves6cvJcF7O8YbzlVV1ZML2gBRZH6tVxd66xHd3UBV8pGRADKz/SP75kTC
531lKg8Yh289OMljvuIUpyiNv4yqvEWVmnyvGyS1mqabC5a6aR2xM2xosdwtX2ujKMKyILbrd4Tv
XHRh7T1nXs/yPmki7fhVQREdOs0+EA9p91Rkp8KW9cVJ6reu7dSdLGo8qKMPZGhmd7Ud/RqM3mdC
obEzd1Z54VdPjk0JwUrrGE6HOHNQzY+dD6h0xc5dNB4Xj+I2x0Z+M8339kLglo6neM9IMtjADEa4
oqxoy0SQkAKnmx8bjvd9PLSXOq6/2HVpomwpnNDzIIH7bfUUQD0PjHoVorP/931RXuuS/kk8Uvjo
IP5CgMM3AzXN2a39x3lNv0Nw8WwVjnXBWo7Tnx4dZjLjGR1iTcqCOFFu+2A9ANB8FJ923cYn0m9u
6BTF97gigKpWOLpzEbfHkv7hTWOO5k0hM+tGmUVNlIQMDkqZ6JA/vvnxd6bKGW/8p4pYLUO66gHl
EZHXUw4OhRkwDSuOANuJALMZgyChAbI/sRViVdPEgMCFks61jjTeTFcAYyllNW6QMjpXmLd0R+Dd
ef4nqzHAyZDkjk1mxilFPE9L+RNOk/tpRYWGbVfOOw9xuUtb9NhMbQCDhBk4T525lj2ZpyajfAZl
j3sILyTX8WOyWC+mfiELZ9jBVFVbKfKrMs2R9yCBWN5oUNSg4Hei4ujJgmVSh+6JMxApdyPPlkWO
UJwYYAS6rTScMiLOyjp5T3F4cyXtbFmtvnqUv6lTHUpJyn13F1CQYSCdixJBcPImSKDYL4Yxn4kQ
J3feDUKs4faZDA33ZMaf0TXN548P3EePi8zepOGzkvq6Zdml1bL49OiHiR79x2cAWOjho9tWe6IQ
6Z32McgBin7ATxGqU8+dOZc7vCqFT0szWerpPBZozlzrTHxvehnHdShH3T/1uFBruGC+tXGmES5d
rHF0ELlIgUH/xBdXl2iqi8nSbMaGPgSJdYKu7G36oCjwfFOE2LP7NE/um4px22Tux/pqfZpa7RxH
q3mYOmzpmuV6rx19l2YxPalxk0Qk0HUC2CHmpIpykvVLCRjNxpARe6U444kei+kA9VTqkyfVBS4O
syqO6ju3dE55Tje6jeufTkemEat/SBeuwfok5zD3j2lDyTe7CHyroSvOpKo8N9CXHlIcCT7Bd4Ns
YfHMPGPtGNl+7FkdKck2ZtHFN5ZbIX8tEWlmBvTBpsK0ilhZhFSxceGlm5aVc9OkJE0krZaUVcUN
jaZ8b/ZEt5m0IrBGBJ/FaNiXqTCe9GozczG+GvhpA4/mvh+TYKSn4M7MaVAFRfc6UkueAE0fJwud
pDdycaPOB2Ek94N2QEcpMz8MRcnrjVxxBnCMqIU22GzPZ8pOxOnZci8s/C169QEkx9iV5CNgV3aW
AUwpFN1lwI/W4y8ZMoTsMEuSY2kwx3BQ+GWcSYhWRpvuLTQ2DfE1JbfzaBRQwmRXngpt7RjeEonV
FEdGCvh2oTrtbf1Gaw44HaUTaGsWQqxS8QpeX9p3kyZRWUDhn9u15aPLfp/AaMjt5DbRDwsGtXDJ
zXsrBjODckYxJsZ9X0rSSG1gyoMxYJyahm1ddyuRINs3+KL2NENGiNnlDjA+ARTuwO+2Is+8iv2m
cX+0soRUEOQPgjqbwifbFitYgI3hEGOe8y1JOnP0FeLYtG+tgOxQgCdY/JY1CBFi3NIQoaQ9Agmp
q/lhDFPIO9g5Tf0w5lF0sBpE8HCi3GAK6ySI6L8+Yssvdr0dvXeu8cOJgXyO2LI3HPxeU/Q8GyPg
cC0LRmmtRx2UJh7C6UYeWCCeE6t8Mkl52cdu9HUqXQLFRr86aND82wm0EB0l2M0dsQK7vvRCGJn7
oBKfozj+io0VVoaYG6IGgLLMM5E1NUGG+4pqNUlr9sSIYaqIdpiaMLdWGiU6dbtSwr715uxzD1xj
P+XdY9YNb4vuuRR/TimnhZaxk51ODVLlxmOlOPgZTZEUOJD5snQpLfwUy22R46JtUHvDMEz3Ru1i
AkCWTwHv6uktaNYWBxNpMAP5NuvIozPgde4AJ7uZeWQizI5XaMRZ1ny1aFEckJERhEJq2KSKz47b
4cvgZLXBVM5UpYGZnJawwPPCfVgM+Tqbo8t64MNeT6v97Ep0srZAkq/UtJsjyWIh1svb+Olks7nr
urbYuzPiU5rTtDysC9RteGhiZo2f23ckYtwe5DCbkbJJRAKV3mdJs7MHCwYATaCJehyrtImVlUYG
KeukCD4bZf0QLKSCGGYfqn4yz20ztvsGoe49FLdsPUjS/IJRkKbMSOlqM4iDyXKMrexJU8JfkOIL
tHO7maP3WQQZZ1LCGrYoa2CxTy4Jf4Sbnp0UsqNsl68eNoBnAhacOzcZ74YxiB9sFYWBM+Wfiq3P
YLWLCG6ZCtYEDP7Z0TaYJ09mU21LOY+XibMdCNT6sIroLbe5IvutAue58v1vLoRPXDVe2Oa9d9fU
wyagT39YSPw6EKd7nUqb8slSxR1xE5dyEPqpZGRIQFj/aYmN6JLIyr/KIeF8JVfIXHRcBhkcG4+D
UlOqjJaToA62qY6gpHIttvtauYzzZwiCzA24/gbrmWAivcecvavy5myMMn5ylvTHYAhaOfVS3ZS1
vnUGfzrOhMHszaZ8q7BkhzTxVAh96huSLZwEjTA/2/ESbXtCkO0qV2GTptsh91sG7vq+4sB1Jknk
ImXwpV6HHRGEN6HrL8QcWxuGa3HIqfTNrvltaky7W78sGRktizr2GeEJdd8LRrPWvRmTGwvOAGx6
w3ElbYyDNcJ4zFPYGRLmYIzVpSLWK6DVhEmyNhkFMyX6yFN24uq99oY32ULa6SPrxqkJshDpGOao
SU6dD52lFsW2SGpxJAtp2guHHZoZkr9TCSnVA/FZIa5yE1CjT3raEEPIMH1Fz2qwjuhivjOP7reM
Bx9giEt8IkW2nd0W6Ivq0B9WfQbZYiavDahXjod/39G9TJ2GCZeWD7FVHl1BJUqyKOKFbuekrG6D
5PAzRyWnLdmixw/wmzezdcS8+Dh0jglbG9dyjJR/jzB1q9rypnKm+Ejc4BmtTrwfDQ9baTUwlmQe
Ds4Xb3jMphslswfC2/4ajbxzCeKIwtbYkXV+Mlk5t37KUJSGbk4m5ols+mATbRKpO7qQnKHpCMKk
VGFEVMxZAKJlO2eemek2+dwMq8WEo0jN5GZrokvdj0tOv8AbZ7YasgTg51oH20R9DiU1ZdjuNhdM
Wpg8+1M1di+dV1bHcZ0NShPYghNlP8E5AB6YxHftYGof/OUsi5kKvY3jXa/mIz6f4trlsLR8LT0o
w0lMUGFuPEXt0c+dXZd6TAwl2hEXMu62+oHtcRvrRl7rXrs7JCpyUxnoP13HDgmQrXiXSPrgqCo6
Nm/UM1uZQAkavJTpGaa0ZAr2YFw2gFDabeI2XKEJVlHaoNjBQAZE2kJr1lJeK9LhRE1KJ1ZR+mmU
RbHNSNxAp7SlN06B4CXpIS0pPmNP7iFIB2efhvE9IipgUgD56tS+LSDI4CrhBJfZbXS0WmKFX2yN
14r+zEqKzvmJ2VeqbJ/dNTChfTo/W7+y9uA5kaGkYZmWMROQdN02FErqYDqzgd6ORX+UlKV3jgL7
aVjqancdQAU3RkI7NNfR7W5GvEwHQfqzHGsimRaL+nOxPDoHHxm1vHbdrMedO2rMYTF0wMWcrV00
ts/ezK1CoP0zLpbVFzHRLzfVZVGJjWe+YrcfneV24JVDT9OfpcdDNwo7NHm3yy6aY4ZquDfRxYSx
3YciaG0qXMPa0pDoGD1Qu8JkI7sPTzIXNrKrVTUPZ4wJCqEQ28yCAzxn3nw/OSaHzkj5e39or6gW
+n0ll3sAfWovqMK2tt0gbCB7aRsoSfhQY83HcXabTWd7mESynhJU+NE5Hz9nW1eZEI9quHk6ApQH
T+sJoKe3GYaWSBjy9fazZpLTjMxM/HJ8jJEKPhFleMk7XrfWyqJzZELa1sNeGeOXlJdva+K5x/7U
7bI4uEw6eAb+890akpBzIQyHNPvjh4/vjX/+g4/vGYUJHlUIgvLM3NjLhmG06mtyJ+z6nHlElCC2
4dOPb358aD0/25JQMG2HruqONRLNqFXdObOz7mwsFvjqj6//9U3PMLtzy95VcNLm04+/qSKuswRG
4a70POrvidWCrOUOBNT608pquUQ122Ru1jyHj0dOPp7Ox6dmWZUnvAdsIGBa/vWhHVev7r++9mbO
oambvRkZjJOWX++M3fqxw5x8kFAVjoa9wiv4s3/9BbONsN/YsHAVI5nfny2WMQXObv0VPz4k62fe
MF5HEDAc693+XNqaD+vLPnH7F6DpQm+JiL4Q5lObi/LgrF8RYHYXuC6t0PWrj29NvqgPKpZPsoTo
kxNlBHour/EgB0yCV1PVsSYXMxwjxqwge7+5i/P+8c/z9Z1ppA/JuvqkJJFnpEwuWyNA8vChsvvf
6ryBoYsI8N8bb3ap6rv0rf+v+ud/wWMeyu9/zjf4/d//d7yB+1tgkkHgS98Vtm/Zzj/jDTyCCpCU
Bt4qPPxH8sE/4g2E/xvGHNxnxA1gK6C//E8LDn/kmwEoWDIOHM+2+aP/gQVnffj/x9yZLamNtFv7
Vjr2OYTmIeLfX8TPDEVNdrlc9gmBq7AQAgnNiKvfT6awGcrdX3fLB0Q4ZEmIRMpKZb7Detc6gz+6
ikJ9OgTgTBS6pYsnP4WQVmoYqMuKKnjByAxNw8b7DhtH7nkDJSWtA5mfYqx6K6JPM3UhuA/T4iOI
+Y6yf9Oo5kdPue/vqL3YrAjpPJTbEdRuWfyiwoiT+Q8n3fxQw+P/CPPNA6Z9lv7v/2jOr+4W34KI
F92juepFCUFkWhZoVo+73SkTRG1ADmy2D4BbRVX5S+Vi+BaBGPRQ1yKPonywWau2+7tKsIW0sm8a
rCyFgUoYOTsP156w0q0fOYNSt8YVTBVluYFRakl5+rLj3tv6It1WkJhCyDa7pxlRr4y32IWv40E0
V1mkm8U5rgDfMTDi6FVcA1AANjaUBfi5yHRHpYtxshdkVc6AwCHy2lPKe+QpcYloMt6qQ3EHzrYc
iKZKczuBGRhD+BV46s+bAs3RE/ckblDecFwOIsXsW2CnxI37NOdRtzsrLSgruDaCwsRNcPuQWmWf
YlCSwzM490DubgJmjoAsmHIvrlkCLUlwpJZ8lY8xYLC3+Yq41OPcSoOvNuw52b0R7MYUfXZj8PRx
ApSdbxu+O1I2s69Wikcm2vCR04thnZlBSRDz3RjfzcN64q7KjXsrmtNWN3mRgiEtBuKKwC8fY66O
sgoTjp8tM+W75gCnDmCrNbAabgwmO74RhDTAb8j74sdjlRzp4VHF76UIgdoo2mRA78NiJD4y9KX8
fzcyYfld5VAJ5H35ALRjQK4/wyQT3SOeXfy4eAaDKBK1mgOxL7oQ5cCB+IxK5I4b9SALUri1Sg+f
DWXXQdGAevY1NqHmKfigUBRiJAphJYt9Iu8rCN6sTU/xGQ7ZxCfMYJlwP3MoLk7VHZXfzqhSEsw6
aDvWQim8GAgMd56HN+I8wF2RySTsA7RFwYjna5TkUjtPkg7tEJpA+anrZpDG5X5X3JWlUUl7+CoZ
yC5kIZ0AHUrfB6TEvvgsFs3i3/JktBYgrNHx1eyjsiYWxdfFHYivlWuAc19UvdUPMDSLuBoUbkjQ
CbDEhqp8lFpA4dvdDWGubDvVUK5QAB7NCyhGkzz4sGtBDeBB40gJ+dcAIeg1sg1upT/MNuvncmut
iAyANnfMoZciVYjMHiH87t7LuxmQKUQqb/MdmX808VRK2EFyYRNojvMUhC9aCnNJi/R4F964imcq
X0PKwTZLigctjxempS4fUPHpQ7YiGGP6egmlngJ/KAqyEEnSg9DwbIBX//Olb9T/0P9/YrEEEVMl
SCxkcsI+Hg0XkZDMSf/yotuPg6fLC84aTf8jP/YWkZDiOTsgYIwUymO+IDmxSPN1fQOHK//uhwdx
n6dqi7jP/G2D+X9YCM/FfShRPJnW38sCVRFf9X7xncOKqSpGG9oFobij0JYsPz0Uraqqyke26zD/
Owao/aMekNkG5GBQByGLVVztqAdkKKylFA0qCsaSQjmJ9k8WzPPCLVOhAoTCLd01kZ4giKCLFeqk
iE3da+B6XNT79PhlCauE4DBvDcIdiIEHFMpPeuYXC54sgD2Wib3/tYsCj9jTle2uFFqBt9X3XdGx
niOY0LGRH9EyhnLb/BwFN94t6f0nHwrll23fXyAzNDZA9aFw0SWgOy2f1emuZ4+RUBHZHLDr/Yzg
x3+ppFBJwJ6bEpT1OSixkSDXDdfkj/fOlEjJYAGAu7VThUB6vE8h+2ODwMYOlilRsVB4S2JGGSKm
evhkp/vduLWpCgi6YjOZZGqZTOQeTklGoCExeksNuUkWvT0kA3iTclOoewQmDOUrS8luQr52N9GF
5sxmBeWpPBey/HUALG178cp1e4Gf+l3I2qkhcwi1EzYNJ3LjpEtYgogzrfoGANqOvnbCiS99BmKU
ED+K40J6NOKQnNpD6LDiStMZJdl9N1K3YIKSVjw5bnIvSiaQi1sDbx/dgWOOJ3KzQdtsSO2CgDYf
TiWqD43s3sbJpZNcSj7IBinMS5Pc3uKL5Pk2IGVoe7UfZdqlNgqJ8kgD3mgVJIwsuZUnFOHO7I3C
J2GtVt3SSWZDvSgGkfBcYD8m7iacFbnn/nRb0oS4hKqNTeKlBNGWuCrSdZEb8KIxdSStbY/aFMgQ
hAeGM4n7EhoQqx2PI6qikGKdfY7X8SiLFY00UYBLk8BvgtN0q/jZbCBPZfsWMpKOplv9meN/cZQ4
hUU0+O4Uq5hqD47kKbk5Hqrx6sUsAV+0BAXk0f8hS7ajZlA8ufyrOIk3tVMKio5PKfdmhS6ozkQn
KE6wHWz2q4/HJ9SCFvJ58tjOSiEXoudv2yVCkdKfdHZbBunxYeWeapC+5nWAyylPJy0FBku558dR
MSyM/ZhEHxAr23yWn639mTdOid0UYM/4q1ELyGIGdSYwPdrWMm/g5NFzfag7ejiphpoYCabp4KSK
PTk6SO5qo5IouzwvT/EXB7DjMuY9N6CLYkERGlO6s++qy6wF/2UhUtotG+rt2OwYZhaAKIiJYujo
ZU2A4LPrhSjT+nvIVXeuv5v4arKblAZIHPSIR7a4BzlsC3HP9d4+f9yYBGtOxusWnPqhDimNMHbT
WXIr7yaSt/RzYwpaVQKr3KY4NxOcyH60N5HHZdDMHKaKDaHYiTyUm5344Hh4cQlSC0GHMk9EdiP8
f6VihJK0wD4AQmEPLRf6X5ehKz/di72Lw3AGuhGFD2QLVgX6NGvweDrBY+iFRIMWdHz97Tp/OTYv
9zLoGUb5uqivwvzjrdtVq25i0F/kO+JJJTZyT54jNc30HSY+vHVoixIm5MK9mnvE79x1v/745MpM
WbSK1oZCMuasoIK4Se4Bpt4mL3K3guIfejzxudzEjjlfsmQAHmvh/Bw/kN+OjyePrclrWs6GAHno
rHqy54Of3W8ZJC+hdP+QL2MIlVhn913eESSBTDFFQfuLg0M6rJSPZoOLqJ9XPrSmF+AlPQUNNPHg
hoVoR2dZiVmv/nypOX3waZ+jivCltdKns4pYn2ikvlZeJY8jVTu0LA/lB/Jc3dzJd8JWvhlW5fpG
JZw21JXWgCI4XrJfNXM8p5W6s+9qSfZGrRVCaC460GKYOqUpKpbsuTxaiVOKGK8oDVjU23NYUpY8
kXvHzeW5jeANtkzdH7bojU2rRZJNXhPul98r8fC//K782vGTSH7veCz3Ln/q/JbATi4Vl26otKKb
KNp3AAjbPuIAyUQHwGDvtusRFTYvxoxaK4gLCdyJDZRFvJx72GTXLYL1wwLgI+jojFwJhAqILsNu
qWQVmGIRF5Qbh9iYvoLqqWY/lhTIYqPYxYEH+fgBmcZF6m+BPYvfUbZAlcJ0teuuRFAqLDOBqS21
HKZlsnq5GNxyo4kF+Xh4ck6segliBsxXazHsSekRc6WTwzJVe3mF9nNKrdiqjDcDzTXGzjqPcLSz
r3RHMW6pENZYy/UQcsMdMmwTU9kUzOnFRwNnNwjq3yx42ye2fINiIwp6uwBpXWfnRn3fpHsS9Bgr
M7ZB30E/rGWgCWZivSw2aYnJJnYlv7PcIJ1mdpaWRzC6iga7spqNtsWr7CCTCh8kX8Mtpe4E40WP
yF6yRNCPKhEkD/crXKTU7MPV8T1f6bHQ4+tAsjSP06U3gD4CRoi0AsPXy2FGmxjep+WKlzcVFtZO
mCeunRM2LbazD35UCPkKzonhAC3MepTsVtxw2tq741KblipLSBpDuIWx9Gip7nOGrVtVHoRC5U2U
qAEm0gbtDxQyY8E/rbZ0td7sjfweZFMwAokxgqzZQTMbEL22f4JjuRhA8zwpSsTwVAycSLXJQyHp
kcxC+3FlJNuuloFPoOZ+M5EbMdlO3M3ucFh/gIgwyOCQWuwVTNVyU48AuetbAUZwUKKhvETlULNb
d/bS1siSEfpOlsa0BDfctTXSndleFIuV3n22MwVsBlznTsNutXL73tqvoYZQoEFH3ED9nu6UDSAJ
pkC5UeUqLQpu5SEUU+pwbwGRi4w3SKoeQtCck8CB8VHuxavNjuQYQoNL2AoJ+goDOICEcnJy7CpM
dkAWxenAXZLUFNcS+YIMIFkPj6fkFXUbKBNjkqVWhoI8+o/dVKwtsdis144uYA/sAmAl1OEXWc82
ciwipXSpyZOXbgNsDHmR3NuJlUvuHT+Q19Vf2e/8t7UAK8lzdhy7QycxBtYWDQxHbJR9SJBeHjPY
VZgqw02PmHU2kefslsHH22SKmq45lqfkh0uvzEVoO5tErcCDr5DbW+fUktqO0k/KmTMOc/NhN7OM
ASOFJV1bjteg8YclFflKtz6XJQvP8ZI+kgQx+GIuMzdqq6eQie9k4vD4wfGwvN9i4VK1ANBjB/1d
32n1GAAqZcZD1Snu1kOPciD9RnX7UKyWn8OFo25ukTaKWB2HgMif1ne4HR+o3nAhXoMo9ENF5HBH
ZplalY42uwGdBA6nSj6k5TTxkYwA7kUGZlIVz7k2LxBGXQZDiNQCrb8Mno3VvboaigqC1g05M3s1
zDTemaGt3jhF2kHmww2nIJvj3ZSyPwpBZi56NjdZa+y4lLM9egoQ+J7nj4PNOKiibkJJDs81sCbh
1OkC9QeYlb3u0Tjqb77DMpdkw5zCgNZXwXDN83/M7DHsrV2luq/g7gs+awDoVh2vt/wEQ0v8jQIy
Y4Vy1lO+7C83cM920QWB/lJD9GMgEqr60FYG1mYMWs3zB2TOYuPe2XRWn5LVQ6p8W9/Cm9CZmpPt
3Oms7nadLa9o1+/uJ1SEdldfq2naIxs7gNuVUqF+1GtBwNmBrBiM53DXhXb6TX0M++U4eFF62+e4
5/R2I6TSlvf6qBjB/tzxH+y+hZ7IA04nMbUx6aJbdbT95uNYZgDEiVL1YfFc+4MZwnZlx5qiM7XN
ByoWdtYT8cTet7Sj34djqpGeLMrq+8Fj685bVG/knr9H03gKtBUh+P7mBR1PEtX2pyzsmXfaU/pi
9BbZaH8zzr/OxtwVZa1DpMAeeefg/3mY6LuRPSQwVRnU8/WjiCWrB1pJH4abvhW/ZKuRv/wAChWU
ElXCECrMBsTDO+sNxU9wetpd6+MehYCsq7wZ0eMSksAv4D9aSt9C57fqETNGU7fMRwTndYRb7M6K
4MBukgEsTLugIbcqcirJ1+Rmaj+6PFY4trrgfncTB0Gdvj9WSwTlP+v7UeQN9xSdFB30OO1P6NrN
psuR+6j1gEgOdl8ztwtj9NRbdTZpL3BHnt+DtrX6uA56lkv13ChzgQSPkf2OrA9QHoRzdE+U/eAL
ZFYr7TEMSIHflQPlddvqb/d9dEMUVggEk4CdfrPf4C0oym6E6ByZduVmhilcdvV71e0Ez3HVvTGf
ilandaMOtr3os/m2ZB0Epo8mjjudffAAzH8pwm41666/IsLZ0sWHBuiQEWwET6QLNGOkTLG9Htdf
1QWFRkQmlG/Uma4nxZxqgFU8Rf0d62dIIfS263pA5kBDUrTYBVvvq7iMHe1zOMzg0wDf92x9Kx43
D85LPN7dIme5BfYTTnn9W8WY8obyI9imzayTv3ndZIEqg6H2Q6sLWfhOHayjAVqm3CHNAwjJkF26
1Sf6Y1h1Ibd1N4BUO/5CuS3nrdf1g9GPujhpT9qL9xY8AaJC8iFHpKeTdWd3wef4M9DRR6IDyND1
8xsTYuW7aIQk7P5lPTbunqsP5sfWSH9YLaAZtD1IcjvQPX4n5GdNdgOKbsFXVMPkE2UOj5AT3Shj
SCmSZ23Zo96E1Wqc9nYdo996UUCRD0CidfJe/uSjMxR11C5ewaoCJ9eLVUF4CM8+g771WHzdjMHg
amAgLdIFHWWKCM7Q+2yoE5KWHyOi2lY36m8IcHc0vN+yo3W0gTMKH90vQc99hlSxtx8FX6n67re2
Xd+514FdUUDUZdLseQg7dCkNRcSlE0153cBH3ekj8qHmZ8bhFCFWtUPoa0JKizdfg5ThbrVEmnhA
he7j62zkTfE8R+Foz4tKmYvzkI2UMeX1RTIwKOdiBtS7CgC6XvyRPh1nN8jABj00JkJGqjeCGduD
EBGaEF7rB6p4wXMSz0fNWB+QEtYZ+VSG3tngFLsI1qXDGeGdodcn0zFcfSlvo+QTvtcKJRhadAfm
ZxVUC2MPxqKp0/PG8ZQa04n1bHDPQ9A1o13QvSfrY9/AhLYd6awpXZTN7K5HOBJazVV/Ud0HU3du
PASfvFtvuPwWIuV2t1tvyu5x+XPCmICPXCJ1po0NEI0RwaOJAjxiuNRnd5RzI/IhPJyZkHIwhG+U
l6UOX5jIjmsOvJkku4WyTwn5AvyyPZ0I2AS+UwJoYs8TDoncK009C0f1LrLdSn+1Lm4CA3YTX1yz
lt7Nn39bhyq1G6caTklmrnpRbnXBU6U3jk0ZbGjjUC3dfJL/3KwSJZ+09DVU22JPfpCm26+o6KCc
EDswCpQJxC/7/WAJ0co4JXLllAA+9nuDmVLuIsu+B/WPLq5tGdQPp0sMzhJUIeyn0HUD1gIOvgmX
8BHrxCBW8nhm85Gtr3sVBRojKxH6LooQRnEdQkVyL1sKp+B4jBwx3sdSubEKVBO26N92NKHNooiN
LVRY5N7xnOoW5XCT5A8zpej5KoPfqvgD457g6cahuu1VK7U1nHn3HrRsEwexHfilQ3W8WibpMBe2
tNxkgXkXVy11UIrownHjSS/w5zmthBRnWSj3MsomYRRyLwE/z4TwE+VBHYEPJCpZ9iWOwtJIcxp7
YyTDwZkICco9yV/jB5oy2ixdAWH/CAR2NnBcQlPbXRFA+c0yMcu38U2iqBRo6czH+fMurspx6ZfU
QO/c4TGApDghabjAEi+jn5MujbP9ZLMnEqNnCbM65BHAB7E8c0gPdmau14dK6YMAxFRyi9kTYCIF
FZwdKWDqC562iRODrmEgkAfYTVx1pw913xl5e/EXTwzz86baOv1iTVFPdyXidUYAxYONBgCAxgJP
RfzljpvjOXD61VibTcNSRcu3SJDUMfKo6lVGDAYrvbPxenR7Zo0KEYiTIToBG0COEL07X8SOjVQE
U+rg8TGYrGnFV9MEyK60ItDJaLZMwiq7wfddMrPG36osoLKqhDRtEKVwJ6SOiufGRtmsOqECXCpN
qHOTsBL5B5ab4yFcaj4PiWOoYJPLP68qXHtY91UcoxiW/G1VOp2qcgjvSLhMvRExZHObcBKOpd7G
pdYfVvZZ9wTvI3Ex9bGj7Db9f56F+7MkW4Mc2gEAI1Jc75JoZOPI+B1SbBLQ8BT9u4v+uqGzrNxr
lMOVQY7PI7l+mmFjnJ5knsQNy1uSGcG/amE9J3GYv5Hw012YX01QKoZJcs0xVVJRqKkgaic/brkg
VmCKczSIyFxHIRN3+if6+Yu/6IS/fr73+cr3nXn2BH+emVQNgRc5w/X8SS9ctHHsBcNow1Wrip6w
VQuBLJ7ytBcIfrY16BMVy+EzuGTpJX7wZKC8v/u/84R/55q/1wsqmcuGnaAbbf7SrkZ/wiMlUE3n
nQC1sAF/LZTCyLVDL+rWY++KOkEDUPU3X4g/Hwpq23AcCCx1FXZAFWbN816w+dwUwCrVMU0Duhoy
xVc2FBTBfNrofbD0tmpDacIzwsgDPySco2fvg6m3bcWAqNASb8tVdoLCPTfqBF1rM55Iu+mOAhuw
HO+nneBYbcdQdIXJU4fU0lCublLQkBGtb+pizXq/QPz5+8CsAH0iw8HVLNsEZ3E+FByzjSa5qsO2
KMaJBEJe2fvAfTUdCkZbcyHkgFESLUV4tC/fBwAsjAALonHdtQ2JobiuToDKWmv6QoC4YfkzVSZG
yCQVx7xYJQG+OjpzAdTLkHpril6vSNe0QAAubdoLutnm4UD+OowEFkuHFed0WnDtNgAfFkhNrTsB
yNJ1jQXu2alv6t9PC9iNEDYwMZIYggSRifK8F5gcQUXbMN6rYmYU+OTr6gTTdGtTtkEf2G149bEN
BTbDAEl0MTUy+7aZOE1MCVfXTfrp2jqBkaA0tp0V4O46M6Nu266GMXBhNjpumxeB2mUYprFSWSGu
rRdsqVDB8GwwFASw3zGR1cBiwpcSU9/ppKAqzBqwOoNlVE0mSKG9cV3vAxa/Ws/XDXqBh2QkUHOg
WsKRuBwKNkPBMTEVKJHWxfpwdUOBtU1vOjVqDi61Bvu/gdCK6vDin48FBz+KAg8NmwmSPdVW63no
ipZJXuTGs4LaxhYCU2s6dQ0MvXr6QtgY16Ddjn10dS+E4xzslwbvg9sGnYxJTOiAdeCd7WybbXDz
OJHCvlav0YvSFKWpQ40bRV0/FUhCSMUmenAxEhy9TaSVAKZK9IFF9ArdKHy8S+z7P44w6W2LgAHr
A6+EqluCr/7sfRDviw3DGf1gC3D81b0P3LQQImi0TGIQiUdkUrQPxvF5L7A2tq83sMISqTV9Gwyb
0Y48F9IOjPdfGQoKc4IogiPyhF0lgnDXZiiwZjUcB3iSrI14kRbhRE0nrHg+DmyjjVgx0TdDAbtz
je6DathqU0+SqLPuIE+B1UjVCXEmBtfpnKCqdIPJnIiP5dislXW3X5GhgDKO0bgXNPwDdLZMVVTg
sFRc9AIBVxFxJvqE032dASYyI43fCK2tYAmwAip1YPnCaHRZJQnOMzM4Goo1V2grUL8r/nSN1gfe
CIvsw2lY+fSFwJW0WTrpIsLz5KKEf3FdkyOvqtbYi8J/wFLSTNeU4aXLyZGUHBFpcjQ2gOaDl3Vd
vUAi8ZAn/Pe2s8FrzxMyM9qKbYrAwfnk6Lpth7pBRSfQ6Mj6v+sbC0RXGr4QOsFEekHHVa7DK8wz
Z2+ESZiNmDTzsGGIGFP9Bl7REsHE7TRdInRKPcnEiLgzo8Gk2PO8F1y1zfLhorinacj/YTBc3Vig
rrXpWDDMtuBzgCXikHC6iDFZbpuYCgtEnYGQZbRXNi8oRuOFUlBoIHtL/ATzUQaRzseCbZGZZBLG
0xRuloxBXVkvEChuGmMyrDbVuLppn8AyTucF12hjM+JlkcqW+ap6UbqieYGibiEeyZ/m368RJCF0
5kVWQ5jBfxV1FWk5m5JTEvlQM13hvECOSGk6FkSeGosQi0BEmESm5XQkYDOJmItBJygWy8R1Ania
zo26Dh0PspKQB2Ac1m/9WS+I1CXJW2J6og+u0HxmJDSeFZgbmfJI0ZKdlF7C5TopIs+kbkE0MIVe
5/sAcVLDWYEQC8xLyJwD5oIGSXcv1kmQHHgZkoRBojauLzeJudccsgBOycIaokKR4j5s6PNpAfNZ
JyYLpkEhMHuNhiMenmDhaLxAkI9DxBuuLhW76XIoqBazo2lgWVoIWBOHuDbDUUzcTSdHom2kokhB
MP9rWo1OOZscWUDwqFFgZ15EkPQKe0EnEtp0LIDxJOfGSkncwH0fZ0Lcoq0qmOlCofiAebsuw1E3
HTGAG70RIv7M35o0PQ6jWCQu8hDwhLdRuwbheojCXF/MEURJ417Q2lgDxA1IQdbkQeezI4k5i/GA
L3W1C6VBzLTpWMBoAtCraqBYAHNJh/F0XqjHgkMGlz1hO17dWCAh0xi/gtFkGSAWkAPXaxv6fCw4
CmMBcASjQYJ4rg/wyxA+2DANXCkTMCuvwilW6XQsgOciTYP/roBxFMiNqwN06fBcNo0/i3AbAcef
aSnxtz7tBZuxAuiNCgDyc1fpUAK5EFN6szUCojZQawrh5V/mKMFuWKwQKBoqzg++titbKa33bHX/
OGPPGuEy2DGHMB+BOGMbno4FbEZWSgJymFaqTE3Jbv9bIZa/cdHPQiPYaNZvssTIX6QSuF1XjfzX
C35EVt43cCgpGb/BxQrQ4OxCwQNYN72Q7ILi+D9n6HBZ9nLy4Y8yGPk7h68fHvD9T5/91o+n+nFy
5C+SefK6rOQH1eE2BYfi//7P/1/Pv80389PqJ5CXRJaPd/KOvvDnW/BfGk6Di3ZFrLZxu4m/j8Lz
hiUSvXnDwTxEifvHLYo/Y13+07TlLqKF36MkPOc9rpGyjduO1lEyf4tO77oGXjZvOQwXr5n/mmdn
jUsQW9PGe4v1vJwni9OWa2RY45b/Ht30z5fw341u+AUS/+18FNYYx6b3T+Fl4p2PFMxEARdr2vKI
Hvf9H+3I4V1jj5o2PH6bL88G4AHF0bjd9doPI//8jayh1Y2bDt/8+cUsUsP3G7cclefDokYxNG32
5v3cVOfEGzdMA/lrUJ2NC9z43zBVT5EtS991c524bHrbt3M/PJs9yMv8juXldp5U63n4dtodWp1f
a37LaTp/XebpIsvOxvQB7tO4ff916Xvz80rmulStedOsBWmUnY1sUdGKTdy87TT1+bfdns1NhxTO
72g9ypPLpn/LjUdhdjGHkB8VcfamN323+JbML6ynA/ijedPF/HzdOgSEmzdc/jGab7bp0j9f1mlf
wHx/R/uTRZIuzmYq/GqBmvwdjd8udv7r2TJG4yI8+jsa/4Lw64+WpH9QR9saNw2RxfKP7jyJWCnP
X8667uT3/EBvDn/pZfMCs9u0+XsE+H60UrtNMizfuNlgjUVy7tUQkxU1io2bhgrvkixChgybNvyw
CMO0WhfzCzfhUGHatPkPy+ht8cc4fbe21bX9TZv/iHTTrwciOTf1N9gS9Q+8H4iiedKxTe//id5f
pOnizKQ4BACbt7079yoPecim7X7K5ssfTy5engP0o2mzz4tkw8p21nId/Wrcso9nczG8D+HFpk1/
nrPuhF52/moeMjuNG1+k2R/Pv7r5Ok7euH0/fY1CKKTO+rzG/TZu+8/1I/7SBf5VpOknM8v7+NMP
xpVffe08uCaueF0v5sl//g8AAP//</cx:binary>
              </cx:geoCache>
            </cx:geography>
          </cx:layoutPr>
          <cx:valueColors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Sheet2!$D$10:$D$59</cx:f>
        <cx:nf>Sheet2!$D$9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Sheet2!$E$10:$E$59</cx:f>
        <cx:nf>Sheet2!$E$9</cx:nf>
        <cx:lvl ptCount="50" formatCode="0.0" name="number">
          <cx:pt idx="0">0.59999999999999998</cx:pt>
          <cx:pt idx="2">5.9000000000000004</cx:pt>
          <cx:pt idx="3">1.3</cx:pt>
          <cx:pt idx="4">297.10000000000002</cx:pt>
          <cx:pt idx="5">398.89999999999998</cx:pt>
          <cx:pt idx="6">51.100000000000001</cx:pt>
          <cx:pt idx="7">23.899999999999999</cx:pt>
          <cx:pt idx="8">32.700000000000003</cx:pt>
          <cx:pt idx="10">1.3999999999999999</cx:pt>
          <cx:pt idx="11">2.5</cx:pt>
          <cx:pt idx="12">72.599999999999994</cx:pt>
          <cx:pt idx="13">76.099999999999994</cx:pt>
          <cx:pt idx="14">2.2000000000000002</cx:pt>
          <cx:pt idx="15">4.2999999999999998</cx:pt>
          <cx:pt idx="16">16.199999999999999</cx:pt>
          <cx:pt idx="17">8.6999999999999993</cx:pt>
          <cx:pt idx="18">51.100000000000001</cx:pt>
          <cx:pt idx="19">23.899999999999999</cx:pt>
          <cx:pt idx="20">51.100000000000001</cx:pt>
          <cx:pt idx="22">7.9000000000000004</cx:pt>
          <cx:pt idx="23">1.5</cx:pt>
          <cx:pt idx="24">9.3000000000000007</cx:pt>
          <cx:pt idx="25">4.7999999999999998</cx:pt>
          <cx:pt idx="26">0.5</cx:pt>
          <cx:pt idx="27">0.40000000000000002</cx:pt>
          <cx:pt idx="28">51.100000000000001</cx:pt>
          <cx:pt idx="29">184.80000000000001</cx:pt>
          <cx:pt idx="30">6.2000000000000002</cx:pt>
          <cx:pt idx="31">72.599999999999994</cx:pt>
          <cx:pt idx="32">30.199999999999999</cx:pt>
          <cx:pt idx="33">0.5</cx:pt>
          <cx:pt idx="34">54.799999999999997</cx:pt>
          <cx:pt idx="36">54</cx:pt>
          <cx:pt idx="37">133.80000000000001</cx:pt>
          <cx:pt idx="38">51.100000000000001</cx:pt>
          <cx:pt idx="40">2.5</cx:pt>
          <cx:pt idx="42">288.39999999999998</cx:pt>
          <cx:pt idx="43">18</cx:pt>
          <cx:pt idx="44">51.100000000000001</cx:pt>
          <cx:pt idx="45">11.6</cx:pt>
          <cx:pt idx="46">15.4</cx:pt>
          <cx:pt idx="48">29.5</cx:pt>
          <cx:pt idx="49">1.3999999999999999</cx:pt>
        </cx:lvl>
      </cx:numDim>
    </cx:data>
  </cx:chartData>
  <cx:chart>
    <cx:plotArea>
      <cx:plotAreaRegion>
        <cx:series layoutId="regionMap" uniqueId="{E1D9E132-C5AE-4E22-AE17-763E32177B9B}">
          <cx:tx>
            <cx:txData>
              <cx:f>Sheet2!$E$9</cx:f>
              <cx:v>number</cx:v>
            </cx:txData>
          </cx:tx>
          <cx:spPr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dataLabelHidden idx="18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1H3ZbuM40+irNPr6KEOKpCh++OYHRt7ieEk66fSSG8GdZCRq37enPyU6iW21J3OSPziAgQZbLFbJ
okrFWsn89775z33wuMk+NWEQ5f+5b/787BZF8p8//sjv3cdwk5+F8j6L8/jv4uw+Dv+I//5b3j/+
8ZBtahk5f+gI0z/u3U1WPDaf/+e/cDfnMV7G95tCxtGX8jFrrx/zMijyV8aODn3aPIQyGsu8yOR9
gf/8PF1+/vQYFbJov7bJ45+fD8Y/f/pjeJfffvFTAA9VlA9Aq5tnVOjMRBQTE5uEic+fgjhynoY1
Uz+jXNd1TDhlGHMM49vfXm9CoJ8GcSYfNs/AYw+kHmfz8JA95jnMRf2/R3jw9NvJ3cdlVPTvy4FX
9+fn20gWjw+fbopN8Zh//iTzeLRFGMX9FG5v1Jz/OHzj//PfAQDewgCyx5ThK/u3od948tcH8oTo
Z9wwGNKJiQjHSNABT4wzkyKCBKYEGQZFxvPr3/Lkr2DzaxO+gycvhAOe9JM7QZ7Mx8/v5dhn+TY5
ofSMmAIRqnOsU2DNgCcY0zODCYoNLExOEOXPv73lyfxh48bPoGOPc1xKnsgG/OgndoL8+Gvx2gt4
Gz8McoY5xTo2mWGYgjJyKCOYkTOOqG5Sw+DCMDl7/u0XGcn994mIohtwpJ/aKXLk7vmtHPsk38YR
Qs90QRAXhBu6jjgacgTjM1isDME4EZwaaKBJ/spkF0fvYckz4ZAnMLkT5Mn658fxhOpnwA4EasQk
BCFu4kMp4ezMwMgQ1DSZzogYapL1Y/3pZ5z5rz3R8YVrRzngSj+9E+TKX9evvYM3S4ophNAxxVwn
BtHNQ64IsLmIaRqwsmFD3+r/fZvrr8zfRPkGTKF/tgKPc2VHOeBKP70T5Mp8/do7eCNXxJkA3Y0I
aHBiUrDADrliGme6ibkQBPcmlz5QKPPoQW7es3y9EA5Y0s/tBFky+vpxLKH4DJQFQ5iZBhi78NIP
WcLBUIaVbee7gFG2LyijOIoe7wt5XxbPA8f03HFZOSAe8Kaf5AnyZvWRvOFniBBqYia4QIiIgWqB
ZevMoAx0DyxjR+RlFUfFu+TlhXDAk35yp8iTv177NN+2hIG6x8wAkxiDzFCDmnQgLyBPoFOEbuhg
hhE8XMNWmzzf3Ltl/lgU79AuA/Ihf2CiJ8if0eXH8YeYZ0KYDHxI8Foo+Cy/yQw7YxSsNEIxYzrv
nczD9QyiLZuHd/iRo/iZcsCVfnqnyJUPlBrCz3TGMEI6hFwoBavsUGowhpUMc6YTMAwgQEbAXDvg
yiaQf8dZJDfP8DcomT3aIWdgiifImfkHBsIoOsOYgAdDOBc6ePEDQ9kUsN6Z3OAcIawWtGcOPAVd
gkBGsXzHUjZ/oRxwpZ/eCXJlPHl+M8e+zbdpGSLOEDJBeRDEQCyOOZXUAAff1EFq8G+Rl/FjsKk3
2eNrD3TcIttRDpjSz+4EmTL7yEVMB2urd/JBSMB3YUNT2SRnFDQOA4YIiFL+FjOePcaZ854V7IVw
wJN+cifIk/P5a9/l2wQF9AYDdQ9ZFQ7LlI5+U/cM1D1YawxkZRifPAcZkfK1ZzkuI890A2700zpB
bsw/UELAOEawKsHXj7bvXByqeQESAlGZPhimU4grDzkyj+vN2/mxpRpwo5/WCXLjZvTa/N8mG4Sc
QTYFbGEIT/Zpxd9UOzoz+0iySTA6Jh83cVm4n0abLAYV/w6+DOkHHOqneoIcWtx8IIcgMwyqRGeC
QaTShIjkQF5MyIghiGByXUAKWXFw3yxevDNG+Uw34Eg/tVPkyM8P5Ag/A6dQJ+C4bw1iyDEe5OoZ
RCgh+QICQ2nvqQzcxwWwp7z329ee6LhW2VEOuQLTO0GufP3x2jt440qGz6ihc/DXEdEpRwOmCHFG
wCyDxBgC2+x3pnx9bN4TyX8iG7Cjn9cJsmP5gWqeoDMBxRMYcViZEIOc16GQCHwGJplAYJAB035P
eS3jUubvi+TvkQ740k/wBPlyPf84MYFYPmQZoXgCFDoXGOFBeoXDOFgD+J8M4msXin0+zfNgEz28
9lTHF7BD6gF3+mmeIHdWH+jTU3YGr143X2qK8KHUGOIMljcwjbeZezI0jlcbGb3Do38iG/Cjn9gp
8uMjpYWemRCkhxIXCNYfibGYDDJfDIryBDDlWCRf3rvS2URvl5TVC+WQKycqJePX3sEbVT3E76FO
AsohOTfJ7w49N6DmCGqSIP6CibF1avZN4tUma9+3fu0oh1yB6Z2grNx8IFegNI9C0p4KyETivthL
HK5dENk/0yFWCeYXjHG9T+zvc+VGuZLjjR8X73Ykn6kH3OmneYLcWX1gWQU1zggVhHEDUaiugADM
IXcEPYOqC4iQgXGgqsZA8+xzZyUhh5+/izV7pAO+9BM8Qb6sz5/fzf8+ik/JmQGhR0hFQnlFv1oN
ayv62gvexy855hxSkfT5t7e5lb7A63wTJrkr3xPLH5AP+NNP9AT5s/rI8AvUtkBQBQIsfYalz9Qf
uPqQkoQYP4VAADL6ABlI1aHU5LmEf0kinweOfTLHjeVVT/lMPOBMP8UT5MwVOGDb93PsNbzNCoCs
JCgS2AwBLqZpInO4ZYLzM5NA+FiHaPNz2H+fN1ePUZS3QbV5V8b4kHrAnX6aJ8id9cWHcgd2sgBn
DCighDL9YdiSQ50+h2oyRPuipd/r+PqF6eIxyx/b157puODs0w4400/xFDnz7bW38Da5gbwxgbIX
bELpNxQhHamzMGBRYxTkyjAM0EoDO239WG3es9PomW7IEZjaCXJk9bH1SKD4YS0zxDbnNYyV9Zu/
YI2DjUhHy8N7RRGX2TtVzJZywJV+eifIlfVHxmLA8oIwP4TKIJgMocrh1haIKJsYtA+BlLL5VNS/
r1/Wj7+yzbs2t+woB1zpp3eKXFl94OoFXibsggSTDCosxO+1lbCN4gwj2JdnwJa8pw1Jh1ypP60e
G3n/juq9Xq880w45A1M8Qc58/UAPkzDYDgm7W/br8w5s5d4DhSJxCG4y2JX0W9XrV7DHYGvq4+Nr
H8txhb9HOuBLP8ET5Mt69NpLeKO+h+oWKN5jOmyK7He7DFP8HKr3TAYhTKRvg2nggR5ITJz9r1L8
6wH9gEP9VE+RQx8ZOeNQFGZAYSXYw2rJgtjLvuT0kTNwLakuIF0DlZj9RqXfOfQc+9qOHPOvjgvP
lj/P1EPunGbk7PvP5zd07D28TX76zXsCliwwz8Bkhmg/2MOH3IF6ACj1B60EQee+oP/5t7cRmu9t
DOcGOM/AYw90nDEvhAOe9JM7QYm5/MioGQgEvG7gBYI0wHYT6z5P4LgEjiEDIDgEAETPuufXv+XJ
pSvfof+3VANu9NM6RW584CZw0PwQYAHnBXL5SBUpHUqIAAFBkEcDhmwDMQMNc+kHsCv/PScl7CiH
XDnNjeCX18/f6bFl4o3rFpT2wfZVrMOuCgiOqVzxvoxgHcG6ZcKePrjqg5eDoxIus0cnjl57nuPL
1jPdkCMwtROUk9uvr72Bt3Gkj7xApBjK9YSJj+076rfmc3DzoTCDqajY829vV63bYuM+Q459H8f5
saUacKOf1gly49sHcgPyleDXw4IFdfjHrC7Y1WpA7t8U4N4L8GyGtRbfHrMQNk++nSEvhAOe9JM7
RZ58YEwf9oAxiLe8BI37d76/ZnHzDNQMguwx2MJHJOSbhN0T74rn7yiHXDnNWP73D+QKBf8ErCnY
+AUFrX2EEvT3Ple2mgRkBRYvdc7LQJN830B2MnKK92iTfdoBZ/opnqC8fJ+/tmS8TaPAGgaR/Ke3
vt29ss8Y2JjHIbIMOy2g3g9y/r3rv+84fpf5fRzl8h1afo90yBaY3ymyBfIQ/+w6v40tsMHYoBBv
oQhO4lGZ40OBMRHsZIVaGfDp1U7WoWr5/pgXn3Yr0j8/1nGNPyAf8uc0Ei6vf0L7r+QA843n7oFJ
1hcs9daY0HWoSB449wJKzWCnHng3u7KZfQkanIn3z491nFMD8oOZ/H86cO+fD+N7Oa9wvCk2E3XQ
4d55fK+PqunCwYsD0gMJO5jts/DNH+AwxL7I5eX4xP4WB6vW4KVt3/kL3eMmL/78rBnGmYAoMxyK
oTbF9BJWg1T9+Rl2ygDLKaTbwPjrdzOLz5+iPkT552eofSbgBqmjgFR4Ou9L0oAEPgKiQwpIgG0C
MQWdvxwseRUHLXhJLy/jqf8pKsOrWEZF/udngmE2yRavf8p+GQaNCblXokMGHNJHsCon95trUJGA
jv9PgL0swrXPHlMSr1iEyG2TBvo4cTsxw5Wh39Y01cdhl4mZGkWmhrejehaR7WgQ+E+jx2jVrRTy
MVosNtKJ3bFTJelCNWYQpIm164umTRe8bwYwz+mSZ0QtXxpR0Zw7tMuWuyZIxH5X0lBbxP65SAX5
7iRBuCSGcEZa303bCE3q2uUz3Ujpd50XD35U1JdO01nYdScxz7yp39XtHUvSUVRg8b1ymikTXlHY
FuIdHQd2Zy/aNrUX6spIhL2IbMfIrF3ftzG5qCrP8lvkTCi3W6vIiOeMzbrDiybAPJ3C1iu8UH3X
KC+12Ea/El96561Ho6XXufEy6BvXbvgoQAkdDQZUVzWGzOKln/habqnL5Fw4tb9UY0HTaBPHbbyJ
47TVtCGdufbyrJo6iW2u3f6qa5rGygSLxwmexTnJvwmUaldFEPszX3Njq0mqeF31ja350PC0tVgS
1VZR1E6ZWDQ0wnGSOmJGimKNnaJbO4lGbzDs0J/ole1MsyZjN66T1CsnyW/TMLTHyEWsuvZ9L79o
3BEE1PLrEgXFNcyjOo+klFuYGuhlxRLSc+aqa3S6c/0akbpRwKpzksXxvG5InFpMlu2iNv39RsES
nTd7AwpW0eT2iecmWbdedU5xHVxmRLo3tq2xWU4NPMqo4d40eYutqs6bsafXxSz1C7IA46i8SHhd
nZs4lWvWeMYkMrv4Wm9MMmKa7373Ax5ZdSOqRRKlaBzrTTDy6tz7pq6Cl6u81uQWtrviRNfPvcA1
JjjI5AjziM2Ea5fuSPXrqGIzJxTOeYXbclx1bmppee3e8MaPzrusSs+dBpnXSV5lVqWF3oPb1JMi
dcO7wm7x2KWaXLFCt5cO8enYLlp7GpeUWWFiO9iChByz4KOPp0mgx2u3deM14lm8bvsm5TWzGpEl
UzWQma2LQW5gRHMLZplpcs/LZpXawZ3uhbU7SkSqXfTdKKoqdxTzTrsgZXwH4gkTeulmEc2+5N0c
ky5cdKwgqUV9ihdeFPjOuIAS3wmpu2wL3I57Of5lJKF7zkMmJ7GrGaOy0jxzxrR7rQiblc9tsg4b
MTI9HnTfqqAOLJRKx4ws0ykCC7OktRzmt1eiY822iegYKOQ+xGlMK06zbmZTQG2CZtRQvZ0F3JFf
YjvWLb3NwntZO+eNVzbfWZ6teZTO/H4dUQ2sevaC9euI6oZqMdn1gYGXdhdJi2fYWxYVDlduRvkY
1E33w7HR0sh148GV3Q3tmPwemqKeIGZ7y7jLwpUU4gm1irqlR8P4+54qPKJdIB000C4CCR1sGoOq
fJKOeu2zp104DmXpGq756BsymEvhe4GlC5lcaIkRXxS+Dn11OewPUff6v10OafO280da0dAJJR26
LVPnOmVtcxlK6d3G9cgO83Bkx609CXo2qwYbHYU1LPSXUVBs4aEeu8RSo2ZP0WiZPVF4O7IXih2c
6Z1DLEXx77+RRtkqjeropjUz38qruP4i9Sxb2obrjZlRJBvHry6chjjfQqHJOTXtcOpkZrKpFoV0
/E0exvkUTps2z43Az79pWjgPPd+qu+KmcbroSjMKdh265cppefmjZcw97+BsrgnmRfkjqtLQCrPc
vQxZ7pxnDscjnOHQElnr3lV23o5ChJplFZntTeinV7yH52bjTlDY2fNUsuh7V6KRgpfC49O28PSZ
HfruHS4u67bhP+w20s6rMqMTBXYqOi+8RN46wiwWBe38sV078o7o3vhfvj4TQgEHto2AGmVY8aDe
j4CFA5/i4dfXecTMoTRDPnjYJ74cgerykN/dUdQZo7rVwWZIbHJddiao8ri9Q4EwRppT5Msub8m1
62jfWxDYKa5jb9wGtr/MCPKXYZI9XSmYZoZXftQ55wO4wm1Ko8kthbcb9oz0KiMZvPEjt1MwlHuz
xC2/cEbjSVOW9RIVIVv6melNwrhzfhSGd8l74WY2u0rhsLXvClV36RNq1el7qDEP+EOskSsvCfF3
w27jCU6wO87cwqGupVGtS6Irs6znIJLT2qOeY/VXKKC+Yzml+3R1ODrE0xo5bfwYKA7xYjPHF3pW
0pEZCbTU2m6/EQmee8TI5gP4Dte3E7RUXYPFy6IJ7XPpt21p7VB2tArG4uhSr4PmXJGqQQUfkoUC
XWu+Xo+b2J/aXdB+BeXpjbCJsx9GW0hLFmb9y0mKVec7rmN5fmFJqZXSCmViFUxk11iG2Uhj0S32
Gu9Sd5F++9LrhENupUxv9Sr0LnHf68dUTwdNtcP8f6Lr+l94ucvu9xz4BdV7Gdv9Xj+26708GYsC
PvcTWVoelu7KTBw6apgej0NOnZWCqatd46sBJ6AjAzdPeMeQ3ca2IU354lId0SMcYnb7ggy+U3+s
IPgn/Zae3uk5FOTGlZruZkR7kB66KbrM/GJyz1vlvl2NlESDSXBfRsT8AqaPXKUvcBPg+Qu86mQ9
ilO97U2I+4ZLsYev4MTh94G9kZm4FkXQlRYIN17aL1/t9qqHoS5PJ540qCXcHAFi/1GrYdWor01d
KUSotqCWQSjcUQG3NzexHY3SzkVjLQajOA38xIoqES3S3igOY4JmLiJyrLooMoMvBfa2vbjHILaT
WLIJ44Vkd10RjEy7ZYsgLfLLWq+TUSH98D5l7sizjeYuBDN5ssMw2IPNLvLKNOacEN8qsAFG1q6f
kH+xBvo895CLvbMLOUDIc8D2ngEXk7KNOaxB5oPmBJhpFsOpPlGOYYxnQalrX1XH989rlmhfE2nE
N7LdVCFf2LnnrAwjA6vwpZvYCB7Yq+3tqJA8+yKcdoxA37Au1ZeEBs55niB9yfor0sPUlYLtRuPE
1mY7PHVVy/oaR51c1lyAD0L1ZlqkWX7pd85TowbiUjTgFD7DFEoHSnakBhIWNMzKejo42+/pNgpb
IQq/FdbrkmL8LikcnEMIjMMW0H43e8+DPYPLYZXUUOOSBxYVziiXEi/Ll8bIJXypql8UFKzDxJmQ
QuYXO1AaAWMCWZFJJxlda9Knaz8PLI+4+Yq2JV3rfaPg0qPBRLSYjgYDarQRAXi2upwUpdCKedxJ
HqxRXHljqYc/0kbiOYtZfpk3ZX5J+qseHlOjPd/i+h71L2npLypa6bedHosrzuUiqxNyS/zWvOrH
UmTujeV9j9L6axwH7STWtXSe14m3UFde3T5dBS9Xu9HdlVNzb+HreTZ7nTcQVP1NAExIJ/U7QBAc
dAOHDh0yx+WuHXgtyh78IupyOuGJmGZuq60CM71KtKaaq94WxLHdWVlUtmMH/grBKNj2e2w17vmy
vah5Nm8jU1uR0GXVrBXx3m3UgMKVsGtoXMR1YdlJ5o28uNN+Mj26jpMMOxYESNqCw/8OuWr0KL2r
7cQZBUWEbpDbNZMo1uxVmiBvrssonZuGS1Y+KM0Jrr3shoSRN2pz17nr7+j6HPV3pLbjX5vEzWZU
S4hV1Gl4D5svZmlTtz9kFdqTTuP1BQ4M+0phBJlRrwPP86xCfa7959nQEi25+mbrtE0sRpxgWr6M
7BBjvQzGxKmiUVST/ItoYitIG/eGpsK90etSH0th5lMFe8EomtQf48a+Tnv/kXVuNNVtW47zvqtg
MuDhNBVg+3HlcTov/Qg8tS8KUcE04XnjDnv5FzWwu1eoHNdIpxbOteKCpu4kLcxoXToN+MP9FdfD
eJ2wiC1w6kwGcIWhBntKhbojYj1l1lO+3FZhKLhC02Wzva0CDcgPb5uL+F90tvnbx850qIiGoo5+
UxocDDhY7QtDIq/1IxsOn4nGcNyTEVtll4KHjsBNhwNrw4XqpszGFsu8bhx34BNaaniA6Jku56Mt
ukJq+nsozB26uqXqqluaCbsMdBJOpVe0a0lJoluFHZTrZKEgXU3ata/APPHsqVOjxgpAqevWbhyi
tqXFeeDPOizb9Xb46S4YokhWloVsEjuTJDPLAiImZbbEXpyGY3WpmlwL7EXoTFQH1TRb7iHv0Np+
xIXs/0ILJrCHD26nQNtLu5SggDixp3YexKs8itppAja7xSH2tlIw1TCILDSWujRrvkxQm80Nt3Cf
YDtEVxRPd1AwkTABu5VeM9rgD88MlzsmEAX3C/x/WKGg0uRwuXNE5zGRFNovP/cnBcQuiKVlZjrG
cdmMlY7Y6RKzEs3avFMAGSWAqnRKG5J07HfdE76CKcpOds26uoeVpL9rr6W29zq8//ZHpcf/5vAR
+E2Yfwn7puLXLqLp1dZm6A0HcMF3EMcM/avEW9JSHzXAly9+EbAboVXOOKcxnTm2YDdRZ3gLI9VT
S402uGE3PQG1YR1QIIi4AkHdWUGeRzNl22jCL8cgM/G56jphWo71AMfnqA+mu/bzqIq870ZV5F2N
oh55QIt9FN3GYR3Ou6T522718MpFbrRtNKd66BIfzxVIDZZmUM09Pfs7xHl0FSC9GzdCJzATqDEp
px5xxlVvOXpV7o9avWWXaYvKBc9ZMmG57dzlXBtltkt+dJ09dpw0ntlN6Y5Bubg3VUrcG+w3E+EU
2qUCNbKJwZBN3HHNPNBxZa1PRFFGU1eT1YjhWFymsE/8kvdXCXMcC6IpwXw30PiCrlKtGym0HVzd
pCyiam8AYoWdRZAGxoa0abeoshSiGz5Yc14SXyHNuC9a3vxoqziawhGN7cxIkvaHXcaXRmnW177r
/stCyCGHc2D2QlQMUYrgT2X1O3eIMYiBlbVtZijtml9NBpF+ZEWNFlkGbdgK7LQvMQvtZMQL+jep
XLHoPFTdQNg2P/d5WI9UVzVV8tWIuvRadXQJ3w1s07KnquviiK0cj31RvdKOqptK2n/7QVou9EpL
1hBbpds4V9tqk7iutYWKYW1jVYEp3KlbBf5oh0dUFEuU9iQVbKwFF8oICwVYyn4SoLGyu+LDrmhF
OC54MoW0F1uRIL5RwX3VJH545VRZslY9G1gwCeCov8k2G+Blxg4/xi0ZVWCgXlCvIWN1FRqN+TVt
s2Xdx2kUnLY+vRCFbX4tzGQIJzUCc8iT2ajGyLH/zZJjfVYMTEbIrqmsGdTz9qfZwsmqfTEWhfjm
4dJmpnpetLkR/8rb2hxHtp3Ni7Bce03rt1YTuc3KibNmpa5iP8rnRpavwZ/L2YVC7rthbXutJch1
gAK+ErEMzxMh3ItCq8MV9zpjwqOwuQHNIqxMynDDw2bhl0kOBlZgWrzy9Qfetp4VIbbWISa4giB+
BBEus4W8ElgkaYdM0zKCNrqKuG8J3s3K0NYtt9J9+ajDX1gbR60bjrpe9ewaw5X50uybHayKEgvh
xrHg4D88EWDeFddxZcwjOzsP9YZ8J54bj9uEsjkLNPK9MMylrYvkugza+tor7AUsgf63hF9y3vlL
eBR/qa5UY3ZZm1teVSziPMDnCpaJCjJEuoNmW7cZEk9fgyS3ZztHW/nmu65yrJXf/YKrQArD0JKJ
zapinidOu9g1XZW0izAIz8Ow0M8JcZLU2o1u+9yFhJVhd3Pm1fSyM+pxGYXpivQ9BSpA6yxQ0axU
D9aYJ3gVIzltPVSPdjCFAjmcO1y2+ayGGG/2yyMomtRFY8xJZID7lbTOz5BEZASxy3YRt2H0HWfe
Fh7bdjxvXc+bQGTO/UniHGJRsLX2koaR8QXT4tbo4XBENmQrRWPPIo1HkERq3a627LTB7aJqauMm
IrG8LeKpCjzRHKuOih9R13T7EdUJejSn2kNz5DT1hAu7A1+zFqBe/jeRgrURTmKBmlM4ow32yx2K
VEPqKBFRR36FLsgL1BGZS9VoZudN0zYorB2MukVbWToEwrc4URCgJUgee6FSuIOuwmeojawghCnx
tLhxta698CoBgdG+aRkaUQqWyA5kyBxZbapH56ke0y2aSwx/aqDcHCkYqX08ZqlIp1Br24ySJg/n
uEnF19TQ0MQgCWR0+27S0ezcL0wX3A7oem0E+cA4KSzVLaEg5LJCdKV6vtvFXx22JVSQ0KjObc/j
V46Q9x4Ko0VoQNC5pI1tqRRY2zsgAxjqYf4h3g6mMchcb3NtA7qSmO2C1bpvdZrzs/RD/1teVdoE
6y6olNaxV0aHqnHAfPQTdc4c4dJ4OET1OWgf2qOytKrGsmnqmZm5HDIvlbs2+yZFEM5FyB25MnDX
BktDZKlR1a/NZg3OHp1rmR4gS8FExdx1pvnFiLhtNNmjSzWdzwIT6gBS1w0uSVfcdbDN7JtngJlG
QwiOqW6W1HTGfTeaqG6uB3JCzNqebZED2x3pQZUtVNfR0h+cueWl4WT4m+vnIzjM8bG0S0gmMsJu
WpbKVWLgH0qLKRDk5hbg38pLHgu+dHx6TdsY8pzKIcNhh6wEQyxp56nt3DI1qqcQUBr4a5qN4nmD
pXkhOhtWn6JsvYtU0rnboNDydBNS7m2+IH3jwOkskDCEqy72Y1jtxHgHUlcKTWGormpQwfOFbeN8
Bll3aXlOac50m5NJHEv5w4jj1pJd26382rG/ifbS5ZX8gWxmLzo7ikaqq4uQjuHEn3CuunERLaoI
29de5v20c2Pj45aPHcNuLgTsv7gt3GCRBVV7p+Cyh8PfWDwK5xBTv5Aa6SyVDm0M4U9UV+VEVTZU
DezSpjtY2RXnSYfmWo7IykZuPAXlhyDpDd1dI166NmKhxVIqZ2rUgdhHu8XOUt1bdXJuJylZecJL
J05DownpiLlqwA23nLpOf0LgoBtJ17AXFUQmb5PSBmGX6U/qa3Tm6UExzTuU/Ex1upKg2W9M6oot
edejDcjDUhsrOJhKdMKkt5Spqe2VP5A48Swv5ORClT+AJYAv8w4DH6Booo14MWIdWIlm6fiXvLyV
jc1NC7xycA4g2ThupJZNKg8SWAoGf0cGMhj8VpTxAVrEfvg1eD6Wm2jiC22vOwjuxSMsIm3s60RO
GSndGyRSux9M+9oHuzJgV/9rGgI2sQ00BJx915/WBcdAwJkRcATxILbJQy1Kq6hK7hKbVqMQ7K8F
qmSUWURiaLfXhs3YouIJGumuQUdMDW0R1NC2yVgy82oZWJD8TGdVGAXbQDQcbZTOTPg2J8rlsmMj
mcVaHkyUQ2ZU8dOoV4XxFwGiquoXVD2Duirz8jbjpZzv4LtSiPp5UOGrmogdmkD1rdfl17EeWV3k
y1vfaya8CrsfOg5ApmSoQYgra3+IumssATHetS/qLZrW8WoVNpo+UgYPWBdoajMst/kxBdtZQoOM
xg55YE4Nurs7g56S2yzG7qZ6Uy0L4pmXoinWKi8ZyvoL1vz6O81YOqFeUCyF5oul5rTuRNO88EdO
sjUcu9puShUghppt59oGXWrhpEgvKQPbt9bRBWjt9gfJWXietxnkC/quQtOhlGmZ4CqyYrtNIazd
hFe7b9lpw9sqadDF9mMmRtKckxB8XIWimqL/8F0jvi3rGF3s4Dtcdc+t0Ggs3t7Pi1s5yjs3G4GT
6l9DJBqPm5yJSSKYd60aPZR3XUjbherZNTavbP+H6igal9v6nBQih2IZoDl2nyby0b+YWHRoYekG
nAzF4VQ10v81CPiTdYcWFoFMvINFEtxJ6VtGlZZXmGj5tV/o/kWS+6kFeabiWsESnuORnwblTHXV
QEf4kKrR8Hkbi0K7YUZlRd3IbEToW7TcXUA0PPxCkKNPwH6AIC4nRb5QjR2ydBoztOk0LV9EDm8S
C87AyBeobxSK6tKoADp1uSPeo1H3adrs5+vrDZxm8tt6Q2BnBxTkQsF6H8UcOHl+4+eh7cbJXeHq
4QWEMd1VQIWzavI2HPngq41ZzqJ8rIDHhtVAkbD/S9mXNUfKI13/IiLYl1tq38vlvW+IdrcbkJAQ
ICHg178Huafd42e+mfhuCKWWcrmqkDJPnpO8dp0vDiYul8lFhXl/MwZt227pZnGxMaY1KOdkZ8Pt
AxOg1H5v6ig/9m0cbEcnKBfZMAR6SRKVL71G1EvdjuG2Ieq5RKS4qssCfKdpSi6Br50IcKv3HHOf
7E1fOKMrZLSQusyajbGm0VczNRFUMN0LHBh13fkpzxL/Li6mlXlTzAVQY9OwWBlwIatVcYe8/yKs
c31vZrR+hXwXr+qdMRsU8N/rGRczpuNVftrQUm8qf+JH4Q9LCefyHIpxPE+NBCzrFLZe5cqSiyJW
PFyaoc6yvyUi9rdjkk+LPM+LbT3yfpkPg3Mroq5fTsDCbjkd++Uwt8jcV2exe7JMlBNRJ4FLUYJ5
UBXXoHCRZZov3ZyOM/2Ika/Gmkp7hbR/cohDGl0nq381O21X59O6FxbbOK3OD0qScFfw7E5WQ3cy
DD/pcrorkjZDbhcnoLlYLLujNOpOxvqcYRiCZtWf1zAzynwYUw8bZPp5jJizwXW64iSzn1+6jRn1
bnECsmeMzxPGHCdmLFM/P88W02r8U9/FbXiez3YRE3qE9K/YI8wGd4gE+mQ7NbhFcTUAHi1KfKgB
eVKF36dMNvX3hslrUvnZr1C+9XwMQRpxxKoG4fJnJ51vPEz4a07DfMGRH9oLF/iDa3nRaXRJdCKR
jE5l0NU77tC7mHJvWhZznxng8X1YwGXubWvGK4acLHjv5ptPJHPg1bpO+hN+BXdxXvg//jSqnHz0
kH815iHpRBer6OkhtKv4ZBWdmlLdAolVgdUickNn4oDwumxkJtZcR+VdSYJgL+yhTAsl7WrR+UG+
tGyarI0vhc26vSPjpbLiTQPO3/HzuIjwaazhHrPFx0nRdzdZxNYqcsBK1SWtHjD/xcl89abKkKW9
g9xY4CfdPrKFt2papNwi1qVmRq2ccinblp6YUtE5zHyBfThyd1Zcw0eJk+AgEOgf2vlizM9L29gb
7VXF7rNLhVRvvBFPS35y2k5tkB9YAasszi6St9cBif9rbJEQEegUbfrIt7K0jkm/LprQXphhf55Y
DgVBoJYj79uQTVxWSer1XrIhVTvtHcb5saLSWSunxY8Huq1FF2TRcxMFP4Yp4O+CemmUgPWYTvm4
tZp2eKMWqCeu6rLliBxCGvd1e19bRQphRHhXdXFzXxNVrmxF6doMeqWMLpmVrM2g6codbqUS+O3O
mJZd6UOQB8BDNJUCsFb1WBGvOk2N4EsRgL68bjqbrUqG7FFRIRcFmRJSTqZpOs2FzsMfLTwerk4F
R67qc44xsd2Gm9gfrD3NCjdKB78t90VJXoZ6SC5Zw5JLP7cat7QWNhXjygxoWg/brM2tFMFetKBZ
iW0lHsYX10WicYieRe9mh3wQ3YIDEWuYT6anids2frguuZlLbj2qrMmuFjD6mwz4cHDG9tvnuNf6
8UqLwV2aPtfuvsf1QOBXReDjbaqxRGIpF99lwMJlErr1sdR2dHacUS/wS2E//sMMkdvOWgv/xUM0
e8sBF3uIyR6NRYL8L2seg2OGDP08s3as1ac1j41hSN8ZMO9DVStyVaAYftxvTYUcyQDg+CO6MTxt
3vWHzAe/MRPsPErHegribtG2U/+QWV1/sx2Oh7bV1pPPg+HYeJWT6nkWETrakKYQKzNakaJbFp0A
GVuAcWFe2q2r6upI9Vcs1eu+3rQZ+f0OSO6xjcwpSTsae8dhcm+KRVOFb6asVn2IzLij4+5mLkgv
nwdRByuZdZfA8HzaDgnFopTIdcz0oY/OagzqTe8i85zlBEdYaCGUdSm/Cq/nYA5b+kKKnen57P6c
WjgBu5qBijnDPNWOrGTTC0hJtmVtuyukFLoUZNzqvQMXz6mz94jFJRIqUj4GVQKFg6Om4yAc5xBZ
6aAW8Kmt5Qf3qSr3STj1j3Yetfs+j//q9wePnOqpfmM58244fBZ25SUPBpiq42yRlFrcjEWy6MXp
s+wDxnKBGS961dR7M9jnMlkib1ltjFl6odyQMnKX5tXCsR33kWtFaRBn3bp3agIEOEFqPWuDo+0j
EdWi2nOqM1m84d676x2aP/oeDjDhMm9tl3VzGueEIMCHTdda5c+o8liKLVjdZ1NubVQxjluQtvpb
NcUqNVMIBTgF0sy3Slv4RvoCXD+X9f8rZWDIHfVfKQM3wsY6lwqDwAtMtq/ed9faXaGZp1/dnrM1
yx2SevMB6cwX0xJFhXOqtOWtLSOyM33lfErqJsAA8gDdJrI8kppORcv4xKDfP9I+QghU5whGQ+fy
pdW7lfvRN/xp/f/P0267lkE+bUyeMgAhOC18AGsmLDZm7hN6MIlJY1J/IH+ZZvRz8udaWfdx+mXy
p5l3Lf5QZWULe3CiY1zX9SUe6ZbN7A5zAV7vLRie0bkBAFvcV1PCL2HkLXzXbt5aOlopOMryDjoN
dysogsgi9ikcXc9LydCHP2mWdogdfoZUWSmrBrIXDvaYUHQijYeKv+Qj9jCrGJyNMfkQPVh1xO+4
i2Qc2HlnlLtiL2VVd9vCUpAaGJNMUxrqbDxp0o9PHn8nbOIvuuL84PnxHCfhpaE0KJd1bHd7Mzr6
1iIpeAvCqD3AP8Y7MC9mszJfm3fwYfrJQx33/E4lvLl1fXBmeRGsgoCUOwVi3bIdogApDZFdSzJz
ZGlTviHUei3j2rv3bOLtwtIp1l1A2m9x9GbJqHj7sjBTzvN/j6agUfwSTQGimh+Jg4eko8wBHkv4
JfqcPGwDVhKyp3DA4fqEOgj+uitIOK7zaql6lR2s0MsORd/cFXnub4xl+pFZi9r004aaBsg7aGBb
rX22G0OCoKXwa7aIXOWkUTZ1O68PhlvThOJah2qRt9V4M128Hvp1b3G5NKYZ8N3kPmwVCIPzogji
nGNXTI/GMpchcwTEXUBVelB+V8SFbimaumhTq2xaDQRUSXhNxaK1ZXUMQEZ4HkqwEmI2PoJJl+8a
EpFF0feBnOlQ08LF836X5ib+uOXNrVzKeuP77SFXtpsG2Gc3JJm6i4+k18dFUN9N/Sqo/hoo5ilm
RTSvMJO5CN8cLwuhnxHQx/W5QnIqoc1B/mm1ZsTYSPTG8QKF2H8MIgHhe55oDfZZ2uH1S2BrzM++
ckwnsNiOpqfG/nr6jIGlmzfIsmV+WsS82EMBYj3lJPvmA0m4GEvJS+XX8SNzM3ZnR8UFaSfryVXF
cLBtv1y0gbKeIFIqNyGg1k6DnXqDAIffEPmTuw5fSEHt4N4iuDSFrtNEkOZg+phINrVk4yYjoj9Y
maUOVj32h6RyY5F+2qb1OSeeZxsTccy5AMjs9s6w/YhKCkTj+yITj4ZGYYgTpuUXqkmHOgHTfBSI
XnJAyZ/zghoKsM4iE847x784ZRAswhYugTeb5mLLPLhwX9zNjN792AZllMqeZqe2z9Iv00gjx/RD
HWdPmX+gXVtczIUPLT3H49UYQAMBOwNZfqqVO+34pJmfmpGonJNPvgPYdl6a4Md0iCU5Yccht6GL
0qrW1dVYIqQM+Yty3o3IzVxYhRTXBH0Vzst/9fmigHMq4gWjfXHi7fizy3rvkYYiNpYoifdIrOkv
Czm3D6tjrvtIafbXWA9R1BLQK1vmIpz2QUHsvWlJPUwfLdMHHaaX2roCQV9VzT4KYrH3aidDui1S
vEo/2o4PnSIjFU8j5Lx3cTOOu4Gp6ujGGfR41pidlWbTykKq81YzUS59XshHHjRRmmnkLYa+fCcI
kH4E3MHPeZBQAJQk9fsSXnTXtmlEc5ZD3qGOrLHit7DofmWhjF94UiepLxz2WEMltsxiiJH++4b6
D+UuHuwa24iGsKliM8XwF3oVDbOC66aLHguZ2ak5erVQzaLSpNob+HqwoFQVtl3tzdFrRlnZ/R61
ner36OdaM+oGw065tbj7T+vNy5kFhQuGcdC27njgzQBeiyx4+kURECpQ7hHd9W76gcrEJNFH3y27
BQJA/SjarF3kSagffUShCmRXy3Ivvl+K5ykup/0Q1XNGFiagL3sV596ITRJmmEeg0jeyOU3SqZ+D
oF40Y1NtVCCTVS6LcAvtT7MJejd8VFNwM5HNKKcijUF4vic6CLZdbjebXJLo0eq9Wwmp1DYPCn/r
Dc3e7mr+Glig5kMp7Zx8j7uHInGDVVKH/RPrwieDcv+Zyjr+e2rUZ87H1DgZnmstrCUUk9HJjyFL
XjoVtFOkVgeZFPDp1JjHJxcp2JMndfzmsukW4qZ8s73mPSqG8NUTTKUJy6ZnqNYgiQzD/nGIIMJg
iavuK8LHZaMQdduW7FdxU/gXzq1+DWJwcc5aYW8G5ctjqP1o61pDsk/iiO09qx52kdb2IW6aejuG
EAMmZV1u1CCisyCBtQrjcbq6oAUjBajVjZO6WpIylg9d6yI4dbl+wsblpYoNzksZWRVYE9r6Fk3T
C/6T9gccgFM0NdF7oNnaV3Wxz5G02TYa/07v8+oy1mNzx0XzNhDPeXVy3152udPsaQchpFPp1PSz
QUabFty29ZBH9muRB9uiiosHrS4Dbu7dlIxkKyCVhlKqKxdIatEffqPSoqHqfWziPFWhEo9lVuVr
N7C8g2x4forzgK0qu8mfqQ6fdDKpd4uStVKBvw5r4m5HIOSL2qPqxurMW3vK7g8R2KzYEHOxVm0h
7jtGsF0WHnsLmmntiFYeaF1Wi4iK+IDEf/RxMSaeTdfBBwmKpRnAo091m5qmzQiaZtJHM5mXe3Li
B1r+9TJmclxKvYjsutq5VtItB22358wu3b0KubvOwVp8AOGR48Dx+btXvOqpmH5wHMyLoeX2ndtM
fGsRP976Vu5erSLGrddEzVuXtwuzhsfxL+Xa9aNgPl0r/PQOgQdltuXwCBTeYgC+2to4FgnbYze8
L433MV+82Usx/a2a7sH8/N312Y+s5L2xdOZCFFGV3cdr/D/7zIuYvzD01QvzQBMIyzhYQiyUP6i+
6c6SxVfXIsWD6QoDue+QTL7Yc1ectAwCytLemEESxAx0MqDbxkzcEQBTuPEjm3SLbuhXkNedvWqS
l1Ba8l4W5SGvKHAZp6+2jRN4q36GaSCdJmnvJt2l8Tx176r8r2lqBNOSJc8ejcatAO7EEg0Wr9vE
7XEIwF0zF2MyOuL7CwK+BB7iXTOnzq+k3EOaCwDOdFk6+ObZifzdN4W40UEDaFZmFF6GQNHB/5Ze
ReD87w56DMEIyr25SK3i5kQt8S8EnMbjbKoJdx+R/0R2YY29Vuz1FG9CAEl3zXyQT0mygWzztzWP
fVrzmJkp52N9+LeZ/1xnZnbza/75C3/WldRqN7rlU5r1GfIDmdLIFyRHu+vBmYzD8Wx6zGUEWWpj
kQqlCP59oAsrRAEG+YxjZi+Tlu8LGkDJMKfccIPX56DNtsYyF78rgw02inbhBIWmYCDGatEn8bgp
uLOYwFuCBlAll2gss33pkbuSk+RiukzLKpF/UPlk4cT41wDgmnbNWT6eSdKtfDa513z2WkfWiGVI
rQa0Ex7cFw6xD/AfaDoy960FcPlQOvH7JN3isXV6vR555uydjAZnPOS1AGM473ai1skK8ArUWzK4
RYKJeyr4hrKwfg65JsdAAewy5gC+InatQK7bgYvncXLLheXsw1qos1VxtgTI4oJ/X4e4zXVQn/N2
NTkdKKOdZe3gSshVzyCC3YzT9D1wa52OtJcrQK3xoxLuzUOy9QfrkRMYakhCQA0Kt5WHTPp/mAG4
rl7KzHE3EPI460lIoPQuYyfEwGLFhM2ecJb9hFAke3fdVyVVd62gLPa3WdTmCJ1EgFxgFVx1VTt7
AqRkBdFF8GILa10MAfvhWNXvGXj39n4Wna2iEPmYTvjdomAULvhM+QVGrBZVi1jZFSC5gHNaWrE+
fFDkskLlx3IcjoOdNzkggjKVVgc9aEcCVO7Q7q/c8c/ATelbC11w2oMK+xyLhi/glNKHsS+dZYZ/
5lqViVxzUMdPQcHG7SBBZRnLvjhkQ1Bv67iOT8DPqjVBLbk7fGMoyuAhoTzmLOzW8MGnk9eM0Ea4
tbfLbWt8oQPOADEkAIGz9jRAf5Cafj/rpqVXDJg2b1xDM/w1zaZNkMp5B7NGjleTwe9plELiTZNf
ONrps4+PEEUU2tcc5Q5WVRgXR0ma9lw5NFvkEOi9Oag8ktvhj9K268UkaQJmVOLuO9mWeLNu80xr
dmYhDX+wqnrnlm4foqYR/8v1nasY/02/xVaVOJ4/13CNbTwcxP+yVcmBOlGl6vERbJ3k1vpPsaew
8aJcxj7oEygGKtq8spKINLSkuvS68e4G10FpDfTTia76US8L6DAWnhjozgQixiy74G/TjIa1PDSl
uEumuDpmTqnXRTuIW9XSdjEA7Xj12HRXGl5uEu9EEDW/ulB898YqfrYg8Vww7bAdshm/pOzsg2V3
yEYoMX4rIn7rUDHovp37C5Dxl7nvjd/6Y0Oy+qJtYMkmoq/pZK/1VOcLE+8bXAAZm+FUuiLYhVXk
y01Q2zxtAo9soqqHZwnhOJJvMW9/o8ORdpZgS/fHiPAcDpI96KOxs7zWx3wIFGD2gXwdMFNCEWKJ
mSiTdlixeHiUfng1TELDPYTKvTrOXRZEA3eFiCqUmIj1EuJL+xRHslnhIYkIhmxboARIOfyUJZSr
bh78iuLmRrLYekFBgWBBSetcJ4jVsf87wOL+LC8zcMbMcnxyH8vDIPd/tWV/m7wxvyg/09uoHPil
g6wgrfOQv7RtKdd4OjbbWG3HX4oofFWZr69lM5X3CWSzpntMeLxF8QSU+JkX8RHRn++22dEvbPlc
1lvfy9hLUovwgLRnuzDmYI330N9cyFwQiLfZOSJB85BrWR204/VL05/z/AJSXfPgyXHJk8lJ7Uqs
fSnhgsOTP4I8/vfls8+OpF75deulZsrngDHBFNUraJaiJdfduBxcVt0lDU9WcDdsHJRlvykJa455
M9Y7Crdwz5CKP3i4QbceUQo1QpiztvM+Bn15YquRkeFWVUm2EDHvHqmss3RwHPViFx1NGRm97242
JzVF/d6Kbj3SLCvSKdjEAbioqTdmqaJ5mad2jaxCFskfKi/vvX7i5FcPdsDOpICGDiyTTNE7e04P
1XG5z7C/3ZkxpCg+xrxZFP9nzCSZ/rkuoW2x7DV3P9QDiV+GIJUmxdYwMKGN9fa1KCDOmjXSMo+s
ta8rAaorfpHqPrHzHdz4/BeUirsiq8tXYCEONoqBnquk8vY2StusGXGj+7hFWrZEaZZ3Ei5w90c/
W6ex08nl1i12pnoj4QzshxzlkvIG/mbjVuNr3eSHMqnkqbOpt4mA5KUAPvNfoJwy7nu/LCFfa2RL
nyNFxbKJ1XTxIjFuJ88VOy9T/ppaVXFApZRyXRWdc/BapzzZsqlWIH3RZ09XT6gDoN5B21gr6hff
R4q6HSIciyuEEdhpGl5s87b37qKCFgiL3eAt0t/gMkNuUHFPn0ojUwgHoQ9zwk3PegUzAIrL75bv
jAPqG9RTao9BeO21fG1FMrz08TiuI+4Da5yJWNLxl7aykoex0s0RuqZyYUu/fFE1AV0NP4+tMZOp
Paku17c2k/JO1/TenWcltVdtmRxRlGY2Ad4B+bSKHzzQ6ox8Aj4KATHSJ0lqKscIqdMSWP4fstWo
+qWFklMX0xXxqNy2VbFBrsA7VHSA4CKPko0vOuwMdmUtO0epBxoOYWq3vf4mc3FH8OvIU2GtKKV1
kXIiDqPX529yciDsz0v/0Z7OH46BRX9go37KpO89C+lMW8V4sTJmkvRqYVm40z5G8W9pnod4KMh/
89PDf5x9oecBIHbB4Mcjy/+h8Hb0BIl02FgPOuEOyDqetxibqb/YmtF9p9tsDblk/ZDVcEt8l0U/
BXiBucRN/Dl3hK5xN9Iz3AJMLwV/EE1RpaL2ws/pzEZFKvPSFQSu+4+580sHs5qky6S7+BBq80mB
Ul9VBwnE972Vzn5QNf0mu95flJLwq09bd1sj7tjmtUOuOVSji9Cq828MiuwcTrlZ1OuIAgUF8WAC
EcCddwIRsPIhyknqzunmAgWvHqhGNnPeQczYH2uk09exeR1oG9H/KCsDDthX7wOKEw81DOwQz/tF
aZUvvDDAN5kPOmH04CFXuaRqpOK5CrIUnCm6AfOpO8S2hjbTNFsFcpucLx8j3B+ThenUVQde2zTG
i5wFYJKG08kQNwy/w7S+kDy+mFoHI6pHyNDfQiyF2kCq7+GA9/E9HiMFpzPu1cGxmugoadivOpTW
eESpkjydo6B3Jo4oxhD8NIuYVWJRRNTa9hDzm0UdzXFbFrH3GFUCrn51cV1R/FRar2K3w13S5PUi
HMHugLrveyTD6SVxZLeAliW42SOFLJaW4UkS39pCf2jvqE2LU4D899qftLVPCv+pyACoVWCNHAHR
JQfwQ8naYpN+4NDE4azU43sGerP08QMBwQwEhp48apoEqzJpfy8CEF5+LELY2vxZNJrUd4tSXW3l
lh+LyPyX5rDp4y9lrqUf7CxEigSMlk3vJ2zFQewsnyaZf8fTA5yj9ijZT4IkcHaBMnYZfNluGPKt
P2OQjWfXadCMyQcGifJS6RxvPooqWGob/E3LcsIX0f/qZp67VHJYt8BTtnFAorm78Uh9zX36wiKW
oTwatLpd5z6jjGF2Nl3mYsyEVWsA7+T4pd/vXHehmG5XfLxR5Y2HYi6AiAwIxMRz6/Ni+mjeiy3l
R+xQcY+4zb7ndCYcV1lwdGYJahSCT+vGPDy6feg+mtFR2cGxTe7zduh2LqPeM52SNZJ04b09RMVd
W+j7ahaB1X6XbB1Gw6U1ud7KUqgHVIuWbzXw96W5a5145NtkjNWHaUZZKHaZM24CIX8Fc2g2gKi/
BowTogumRZxTA0LjLat/emNkHbtkjE7GwS2cdRnZzenD53XjUE5A591+CXAa7gxFdTdtE1RP6wqw
q+GqIcrMlyhXUBwFKdh9MJG/+ydEfQMP2P08P1AsefXdYzWC4c8kNLZUFSvfvKOSiR1c/3ipvd7e
hlOAL4AVU8qkjE+SFvWjJfOViTNHrsSOAR9eaOqq+3EoxEbEHlmbRGFGmZcy6idHio/smZOrsJ3x
CXSqhw9WB8hL3nLyLHsN3zjas0xZp7iXCC+JbF4CSa/5jHX2ROxDxoNXTQcConhSXpqszHaJ1XWb
Mk/8W8UrN41Bvvgp3bVPu18cWodXXt8ABtcQEf6rYVlfe/4e4mAvkPTvObyR0asNcZ9JOYDMMeeI
IsCt88+Jd0gZuaWTr81oD5lkU49vcZTyEbF6hq9zASmBPFdlRI8qqEvUXuuiV8XaVVdJ5werlZ0m
Dp3uKjhJYLaF8boqdfLIZP9gZrSsRMBaVo9SVM1GxbzcOZVqbmoG38yMCIUnRNCPJ4E9bSnneiPt
fNE2xDR2wZxl7BQj4vqQoDMKvUWlIvLIhvLsuVVzNYdPDQsLxNX8jOexT0t6+V/Wn3VZhh/ifz/9
Ezv65/k/k7eR+XGQqPtnLSQvsDort4fxYUr2reVotSsZSDZJ4vfLvibhwQgjTCtXGQIgHxqnJeky
C+SoPlsrjrI/EKdAhw9s4tD4Q4zsuf1AI5qsQmxVm9GXZB1mHKjwzJU1rFky17iRNeoTNRCslShq
dAixsz5FfvLEY+pejGXnQ+px8kBLoDZOyLM99u12mfMoeIXi+mcE5tedSDrrTKd+SBkUZucxsRpg
EMNdIfsO4j/1E48/Sl5bIGvgLvTjM/FUuSjb6krHXJ9rAhV6Gcf1uU2ibEsc3e1aRKcMMeRqVE1/
P7j2dKxK9c2Z3P5+bLi7ILLP12GCrILAWfczCbvUw2e3pQ6xtk0m38YWdeCYzwQ+j9xbaidpvzu4
27kromd/9LMN5MB8EzZC3RWhOFXgpr5WzFuavJItUZdo1HVxjUhzp62C7IahDA8ZhxbFXHB8gnJX
Nyi3NuuEZl1V/0u7OG+RoSmb5KWoMxTa9Oz2EEejvCAlhqNUlePKC4Zm3dLMv7TYnRY6a+J1rMEo
SKHaRtUmRaNbnNkXD7yu7w4IM2ktap5mkRAIeMZ1bcfPRcD7tzgu67TRbbcikyKbsLWdBXYA/ZyE
YZm2ftH/yCGHb/NGF6nyHnruJ7+C3rpDULyVyM4vxwiKhZG6CykdmWpWxBvqy+RQD92wDWNrn001
XzkjVOxV16c26MLPE1fDugfRa11nChE4lxdXgJDWgUX3pqi+xki2viPlBMwmShZ5VsRrlAuS+wq0
GKP2w4R/yQL5OPXg4VfHIS/Inbk0je0cLApO2txFLatdlCwOViKonZOORhDqtXgZYnFtQi4eQDN9
cNqkuqCIkv1YW85TnTvR2SWiO41BewWzHRx1RghCuHdiK360y/yWQNe9yyNW+hBi1/7RAgCdrKYi
ZK86BGoslN2ujWmN4SUWCA9Dt9dnFcohzS3OX32LlMvWVsXBTdQJvMMYhF5UETMKmiJBq0HNJiqK
fMNG/bvfDFKAmIBr5inGRrWxb1ZU82WfjY/IjPBLU5FHeCfdeRwI7qRJO3utu/7JjrFTg+vMNgBJ
fuLc1Xcs7r3TMETboPKLcoGCWgD0fHCq50F7zPRdP0TRXkz0DTlGzNCokLBLStQl+7BLVMRNR6gm
02zg/UoAWX6CG6NW4JLjWJvN0AuThZ04asdRn3ldJmJcaNlZKP8Sevzw0Yx8hTAJHle80HMvzXFA
xa61KPRZ6CLZ42nZ12YkwSVmcoPoc+Un3s9aO/DwiHzTftBfJ8nEwq3jdt2Wr1ML5ipBpDMq0v3S
/r2OI/3Y0SI5NtkE7XBTQSdAFVQRBFs6SvhlW1uXLBW4na/MUuLK51bkO1eGTf9gusxgX3dso7WX
L4wJchM7W077Rv+PtitrchRntr+ICPbl1eDdLttV1VXd/UL0NiB2JEDAr7+HpKao8Tc9d764cV8U
SJkSLpeNpcxzTiIlXArHeuap2u2lsLlPXYdFIyJv6bdEKexnaAvLx7wt/WzqVSUYmyzq2nWv9spp
nBqgyd6ustTotl1sf1uGFrfF1wOjGKkN3P19pmOLI2Cpf9Rh5R76WiR7tw09UEL7fMdMLTpLxsQ2
5kb6gFTisDEqo76MLnfWXg5pDymjq4df5l2Zl/kResTNIcbXf9ey0j0ZUErd6IM6Xvq6KdchwB+P
7ZhCetqU6nOV3Ti3gDpwx/wGXetk15mc75PIay4DaxniXhn/oofFWa3xTU8zYAu0QnxNeGv4QOrl
VwNp1x2AVOquq9rUr0sddDtEUfeajdWkpUw/GbL2XcfQvtk4WOgqt3+5Vf6kYQ/hC0QFr9JQ1hAX
qf4wQSqL8Sz8EnV4hTJOy6tVsHbHh+bBxVdpm+qu3PYWsDKq4yK2YMf6q2qJ77qdJ38U9hkoTQgs
4Mt8tZF7/uLERuXXnSYeIffSbuqsKU9uz49egpxgGCniCspM6xcCmYC67P245NkvNcYxyyuwJ0EV
k2IDemF5HEfDOuvAkQSxJ7XPphzOiIG4SFR6Gh7ZG6Ha9TcWW+Naump9QJjSeSyE/AWyAB6UyNrj
RCzsWy7a5GiwCEp+eTc85N50fLGs74lWReAZNMNOi5t2a0fYIkGy6NaC8/XDA0xupRX58DjkpgRk
mqsbXnTtK8ITSJDAg00bZ7cu85suRQkcgNipTpTtndGz99qYlCf8L9PtoDb2xTNrL2BykqvqE283
6Gw4FRXw5T3zwmfLNMXV4f0hBTNVGnJl1Ej3Rn2TnRkE+LbIIDdrAndFeC8DW7J6T9CvFsLmQIq4
DUStAP0SrbtqoWn6rKpd8aiGJUKmjXW0eJf5htnJfdtq0Xp0teILmAW/kHXpr7UHrkJpxD/Z9My1
Um9VdUrlMx1x2AF13/cd64Zt36XFY6RLD/HKVvywPQ4xz1b7pSBlUavM+VSr5rjWtPSLO/AqKAvD
u+ZTA4K9XOkJPqihrejKCoEgLRi5U63jkHtXcvQ829y6iemtljEou4GwYeHBMq1CbpnV21d3Xnte
LLO1bQRUQyfH10GJ4rVbVsVZiRAABD8Q++fOyE5e4n11UsM7MwPn61g8jYbBfH3UIVjrgeXOw4OD
cl/nCowLf4S+NqAnEMX3MqHviy4bLtXUsF0x5MUGh2O2q3BSCEy71V8hd/rN4H3/B/JzI5DK2Kjg
tM2VLF+JxivXErFvPC6zaDwoGR7UpmLdejxHduqgJEFW29onO4mcXZgqBUQaC3xftewzMDNZMLoC
Gy61Gk5jCPRIbljOJrGNHnpAablx1cE5lXXbdlBSap+s0sl3NLY0mnD/dBGujriaA/gXdiNQJBTi
1RVSrArHZC8dRN2DLreMa+rFOKICCwF24DYxRmDegbAHvgdCkFKv5WpkzVlyA0dARKiecuSZViBl
93sa03LDXnVjA1Kx4l4Tgzm/kItCFQS/CSP3MTKwS2a6+k1VlOEA5Ol4MBVQJ1YhtJPZMIUmakVi
I5h+VgTLvkg1Bv0RcKAJuOwiAB4fwHHsIIBm2H7au3xtg5FpxQwJyShnJ7Xqiz0bC3wfKlUJamfU
kdrzwsfBkY+RHZ3BjY5iiAMpCLCk7TbUeHlDPA2UZKUuQMxqQBu3sWsCpZZ/ssshOfeIayAU0vBP
aVW6D15qPuPzYz+PA+gpoIP/yRB3JrWYhdtU4xQX1B0SwEQQJ0NSi/ChqX5Qx45jdV06Mg0ch4/X
FNJYK0NrekDtjfE6j0HtY6tnLrAXkwsZcFqARooCDRiMVDJJfdUqsAGeBNR6z6lPbZu9XWVGla4h
G2lB5kuKBnlY+MyXeBLhc5Wp3QaS+dBFtCA5qaigdueaF56pwcfA27egDhnQFjlb3MYPQJ7cmlpJ
8fXHYxE7WOemjT3EUfDO7C1uOTcaa9zyoKdi3JWJq0NgClSlNrORhe+hBqcW0FSphwdknYyrOgyW
b4RxdIvxqreDM2Q7BUfLWo9G0KuGKYRwAYI16CzVxM80kJtepYNckphfOrDUznH3czBKJFrbodp4
LgK3FUudgwgF9mLTlZZCPmcepD41jfOALO+w6VrWrBE2RYqiArVPKtmXMI3TrygmMCmiKM0Lnvea
3yRh9AQsClubCQ8vtooPBUu/4XCFBHzLAd5vLfy0TF1qpKcDVWt5iA6AqAWT3jv2oZCBIjP9aohH
Zgow9VQb0ish3mBIIkA5WfV4tg9tXYINrCnMr0bEA8zUygI2KsaNmjoGxw27rXajRerbGG/aFgkb
vd73GTdnP6lpD0jo2ae0tLxNlUw4cUczDw1DpMWDhvWzFtviUQq5UiGC+2w63dpLVeU2bdTDVmiv
BhCrJwQIwrlrVXnuJ4NMNrleJRxau6iAUUH+fwsJpgy52PKHGyYlKgdIecB3jeHEbPY3C0oa/uBl
49byQveYcuUlTsr0UYLyZ7ZcPEfDwJ9LoJEqo9Eeqkjhz54hLb+DRjWesOiiCku41TqEZsImfLBK
gKrARQofisT+qY1j8hrlCd8zNUZGyIvSVxvc67UpBduRFYwIaHfGZgX0CqwoMwGV21R5mmrPP+L3
AzAWDPdOByJeXNorGwfNo6OMAAx2lrGzDJEFUBGxQQFKBQSbgB4Dsdn+lCOUgPoVrhogrg/roGrb
qsTPu5I6FkIsMfQ7ARNd01zd66JtpVXtep7bAnSGX3vE+SZn7PDEphyBjCdr2iH2Zw5jPXcB08IP
1tCrG3IuZIb8Zm9CznC6rxqlxZq3CIzNc/s+DBwktLfkbHSNHvDYDWdrZosW+hZ5vZvnMonEW4eU
EP0J6RgrPjKs6RbFeHaW43WXDtL3m5yN1clNj0CfsGdF+J2mymdFc7rnnPcvoAV559Is+l3dgY2o
GL28tA0k6FjngYmuMHsea7Rv9Qg9tXmog1jBg4lkc6hW0LlNcGIG0Dw+uNKVF1qj4CyD5knBtm7R
+7lTSGzxmBMAPp0dowhMZtC4fhQITn2rqhjlIErDuuShlexY7x6aZsyvrZV+atU0egXBVj+grgUU
r70+euVp02wQax82ZAV4QPjIEXoHspYmf8pF2V0j5hov7TdR59FOj0s1qKTFoRhi80CAiLkVCZKc
qGkBGSSvQnWQdWI5f15m06Wp5bXuf3D4cGnmWrVJB4QPIusxBKvwxcaf9+SZgPH2XvRi4NN2C7Py
QD3FkuYliYZH6iVjAQnUQv6gHscfDT4yq5FureOXkUM7yO2Ro6NVk2Y0NiGQKUFiK8ZlCNW3xlT2
jiKjyzKMDX91yMLoEzkt45nZaut4QKb4zlBGibqqQ7AFFmdyQTwCZx3omMn324UdDowW17RPIHhv
mGyGL+5oh8HYANQ8aIV6VnWEu4CdDlxovYDQzWOfTVVQqEFdpberzLBcfL0L/IY7qH9CVu39Kitz
b913IJTcGciZrLJVog9WkH1QfsWWAlEJxF7nVYVwV5kYAdxrwZJFgGUYiwPkwt6aBFuFQzY1dLUY
Fr/FcOf3L1yW5UcA4tMVrb/Mo+7is9zpX7jcLbXM/e2r/O3dllewuNwtL6IJmHdnvrvTsszyYu6W
WVz+u/fjt8v8851oGr1KrRvqTRuzx+VPoPGl+9tb/NZlMdy9Ef/9UsufcbfU8ob9V3e7ewX/1dx/
fl9+u9Q/v1LoFXDsDo3Sh+IFtnZs+hpS8w/9DyakojCryNy3WXO/NdNyXmXuzxM+TPvbO9AgLfVx
1u9f0XLXxUdF3nlcL5aPK/1f74/DDI7e0kywO1/uOK8632e578fR/+t95zt+/Evo7g04EFYtu81y
1+VV3Y0t3fsX+tspZPjw0pclyJJN//K7MTL8i7F/4fLfLwVMfRsMqPCzMpNBPLR97Kw5EPE+deNu
4sCbhQByB1ZgtCxfrd0wUFxR6ttMoKif4B52lJOZHPshAiYO4JUTWNf8oJeo2RSQOerWppl5Z2B+
waCjoW70smPtYRdY6ZW+1QfDCUwklXzw/nykGQC9nMq1zcXcqK4blXQDZw+SnnRp9WOq+EuhN915
m7gMLaXgwtBIoHIssm8hE8rehOSzX+R5ukVOCvEoNS8fgcrcmXXRPEA9qHhUEH05WV5zJRt51fjm
bjyb9wFo4cUjuekpSonFCLYcyEUPVWyRCmxNsSo5ZFUJDJeZACw43YQM//LuuttdHUsPEUT9mzt7
A6SE9PB7VBiIwBWuPI9AYg0rG2IWZ+qj2GTs95n3Zl4M5ruLbSpwKXu4lPJtGs2lhvy891WsOo03
pQnyrlaB0WLwBFkAuqQGUUKIlC79D06p656Bvhy2H+YAefqn+4dRiCtmrt8bqoRMHzT8UfrNfug0
5jzQVYbaFV1XtOe7cWyIWID9KT5DdxP6Jj51aQT5gT/XIA9qKhxvIWtkd9tljK7izOl2oEH+uhun
RSrhHnk12gcy0pCTyU2uDnJfA28PzCTyhCjkZOEtcvzC5t48TkYap6ulAbzOPlJ3JAE8unSRTAl5
8jaXpgmThQEzeIOaZ3m/AQSg81ky6t4K+nriuqo1BElQ1EjBpxYQaoTt7H6TeGVzlZHaXLlWOQen
c59paBmHntSzlTcuzhpwpSYHHHljm1HnD9NMGpvvQSstg3Qf14mG+T5kUKvxc15ysSWaLl1B2Oj2
xte9o+5ChM+rVrNtvibOLrF3IQsLtEMTeNDljJHDPaiNYWTQNa9zcVBqxcZ1qKj8L9eNZnDVJ/ew
4V1/bDTdXkWiywORGG/c6VRpPRfRDbCjl8aoBMQ6Ec2noQ8u98xrskeJCzr2B1dDCSVNJyI25AtW
DDr/KJyGmLVpgCgtMtc+xhMoAhUi1a95CbmbqZLG4hHbmgbRYJn7+v4O9JPmAJ9vaNCZqoWC/2oh
ABKU79ggiPQcCztC5miKAOKb8siQRYVwJWTxqIEge466ck03i+ZVpCc9+TXIhs1+gFrINWQ8BLTQ
KnGbFAo2rOFJEEPqPfaBFCwAB8mTQIYev1Vy4Dca06axFqRulBxCjHZDfTLfrdOryUW0YbTvbCFP
nWp1J08iQ7yifgIV+qOrP5Rt2RfBbEDwCXiA3mm/xyhug8S93kF/OaqCZYW2SN7WuhuLp/VC/eFu
2FaZslX0/ta+Vwn98LvyVkWUh6OPGIL24Rdm/tlBCvA4+1D/w8z5R0aGTPUjgJ58MPygj6sgY5pn
7FWCF7YtpmJz1GTvVwMVlVv6ZO5kOs+4G6cuTtDdFsj/z0K27rhC4BOsKQ8k5txkynlpilC8dc2o
WbWAiZzISOPz3A5sHD8a+bhepiGqHgZdVWv+rHZrgnAIGpSEup1pMAYQsFavFUd8MYY2jw5N4chT
kRQ4mDJR75Mxq/epkbnqo7QQO1B7t/DJh0+OKVEVBg/I6BZZN8QhH2jIjfXSx2ZUQh5EaGrue7oN
veLeGXf4mdMuILPqF7rKUQdUH1l7XsZ1lG475boFMR64eipAtSutr6ytg5cNih8GlwZhPfwlQH0H
TIGI9Wxmpgepyve7kbeYbtmXClIyuNvyAmJeiFMnzPluH8aLrAY6BnXx5Kjvx4zVW8Sp1SevzSFU
qYT2Tx3lPOI2l9/dppA+B6n/Gr77MsMZ73yl85njNlkNPeVIQwqgFVD7yjyBcFIR7QwIEMnZXNsM
EUkgHd7GShCryr5GhZ1pxjyZ1pHxFNSrY3clJguHMJcW0Ip2H+/I5X7KtDaotQyq75hB1tKqg0x3
nN6+ALNerF0BoWH86+yfdgyeiJbW32I7ga6HJbJLzVPU/kUxw40Fnssz+ZJcy1991W60kKYB9EHR
ubJyNPwkEWdAoOoByDApuhOMWDUgFEZWYhuQ1XEBdCArzS1b5CFVzzA97odYxzeRJ1/xqZ4U4vWI
wNfATy1dstZTJSqy5iWqynATgCahQeXXa1dmmIkLhErA4JmuFsMyFk9WIDi0rZ2ArUB+1EioMc8G
cDd+jsjwjVIiibpMoFvcrUS3GKB2AkVoLEzOy72z6UUBfSXONWBNhmNWa3sAHI/ZffIFPCiUg1G/
RHgDkCxkkBqWrfaltjSArKrhaSgl+HlKmiETHmlfnEJ1kPxUw3OUjSoKIOIDO02nVYum4Pse8d5/
t2rY69DGUBTU98HmcW9J19pqYQdmNvBZKwhidSems+g1rsZ9VCPa37jJ+FzWpd9PSl/gz5UPeouy
UdHkBdIi9s42asyQ1Uv1Gn8KliQrLQlWnjyRlZnqhyWLoUCiGGu4TfkTKYUMGQavBILeaR9VCI7v
Wze2Nyh2Zb8oI3ug3+HFIwPwc18xx9rEwoLosgmtU7nio1VvaZ88Jsw4mk7h3+2VQarEDnxUVeNo
JW/WtzGyMME/WIYePz+reauOhM/OKMVTOpVvNLIMKjqmODSqVOTDexdJ0ehMzVg4e5Cjq7OtoJ4d
Fip3QnPZIzUeAB5VCiwe9aBtoZ9rszkanYkCMPmQ99u8lR0espgw4vv/6ORZ40/1t7YltNVQJKZR
D1XTOmdyGfRQPtjuuF0m6PaY7vAEBaueJoDKbPkN5NNnn/m+Y3qpyjKeFzGgV3iJByQ+6VU4gOGj
bHtorciXGqCmswDYJrkxp+VHxa38HlURnpQsUBPUUSlbIZ+GiOs+kyh8S2M9ELcnoKJ+epOAKQ3V
pQmpoFw9O9OQBDp9k3Ibu8ipW+HQ92hYn8lG7mYCHqmXg7LTqKF5GPLwC7RD5NGLInkcwh4odLqk
Bo93RUFdi3eHe6/63UI+1A3LJqpX1IdwLlvr1tjNay4+eZkMob/MpnUtPry9jnkJ6le586xKHm3v
XGyh4hc18j7FFkclldYzD26nMGAHRxWX1Cx9spMnmR1IZb15Ut9ePGcTuSIhMfhaBJ0RcqI16Gq5
JWoTKIb/t3cjT5xRY8joAZmo6qK/OFDMC5JeS9fU7bwYY53RXzp3dFYSGhSbO0Mos58x8i37+/Gy
P8RVrh15wTMb5VSwSO8+6UMlHyI9agBOyp2Nh5PlDaL2fBXyUe6pS03auo+q2SUn6tVJot1aqw8K
FBC6lFPPM6PoBmLmMqWGCse5ba1dOIiR+V7bQGXAy79poH8zHxovI74iOtTraPp0496M5UawHDil
mvuA98gbd9T4CUQA4CrDJ2qMxG6AILLCQzaNuQJA1XFUUNxl6iJb316KSD/Upvc2Qe8AYbBQSJCG
QEXL187YQQd18gf2tjh1pfPH4g9qIOBdNqrbTQ51Vw9+1MXDjrpjU7UAo9nMp67iZsZjUb3kafZ2
N6gi1Qhf2s7eyJoUqJvSQNDGneqWQRwzwV+WRAEk1sszjbHSAoh46Zt7A0Q5aPXDIZwmkRd1qTGY
nQBHU0bBnWHponaLuYktGxjBF0NzUSdnMCKUSnGRbOqhY28B+Bg0UowbZOEhXe+y+KYyd5UMVf4f
VpproiQP+WaGGz3RfJD77+eTRwy11dljucP7/cm4rAFQMMRpAUL3IPW/sWJoeKUcJfRWNsg7Z1dp
1mBmRBASsOQP3iTRIZkw1ivybm3m+ENs9FdqGsiAnqtQQNa+Ga6FDZJHnoT5ll4TNJNRksHip7nn
Io0mFKtfpfR2vFvp1eV/Y80QEvswt53myumtK9TU2iFXHYHhlIF6k1b8ALggtKUAgH3sYz9jU8J/
GinVxDvYffEHmWYnHrbrrHbZepkTyTJbDV30tg4ZoM77/7jOcu/+f389bTeqvmFBoazOLONUCn3b
Jbq1b0ID+62s64zTUGMZbL0y45TZRnLoQQFGWUjjREOSrLMPudcg5ay1xgOXZJpCnrQ2dZUe1SOC
OoLgU5PWw5oGyTzfkdx7kJDWIF/xFXNZ+vaUrgbgfFaVaQw71MRYo/odM30ENcwDq3ML0G0885sI
P3koMYG+R893siOWM7jrqm6a3du+JuzZHlE+5QFfkOjitpm76cvGgHjvn2PqZED9OzBzuD6PF1De
QbHkyQUVzD93ulXtaT4N0QQNH58AnxTIokzzySC73D3Z+qBskrwHn0NWJ2Al6tOoWdXp77pkIJcB
Ms02H0Gt/d99aaWMRd8cG4po3H6qFEPx6coEaGW+KqaxKlNQ/O/d+s9+qAerABWMYKabre+0sair
A8arFAyA2WkfR0PU8LiLPpThzgAtyEIDsm15dNacCOQz5JdNMwfGuTcNAJiTJ2MaDvM2PQw4S/vU
tWpQ76GRpADAPJavuoYgPKJAEBydnLGjn9cYsae5Jk78FIGs9IomxdfWxD4GFS7sHPXetmXlPIrQ
RjXJpQtyyL6LIGiyVYQ3WyOIld0S27RO0LzuryNkUqzBaI8QQRuuoYlGMAWyzjXTA6er8PDqEzs9
je7bBJpFjWtk81Tq0fzeSpO1AyhNULl1hlhnO2xLjRm3CkSrdVshTmZaFkrqTWOhYjZ+VdpidiHD
gAVWUGYrDpU+/GojSzsgNGzcIGp6UJNYPWtt4zK/fB3AFbs1k2loG+Ws2f2uMRyPoZB2PhxSRf9j
9jRB1gI63Sx9uufyYrII4tUJYDEVMOxHGs8ar/FrlPjYzkstL4bM9AITJ5tfyLJc+ap5qbMvEj2C
YAIOdsZ0nnSZ0u0A9QdvS8GRfrUMasMI3C2dF8kdmG94QoV99lmWWAzL2LIMqv0kqxHfU9S6718Q
QnsFoVJ5bsrB2patWe2anGfPUPL7rgP4+OOvDj1DwQseISxDUkCDCp6MASEvEgNUY9sI7Dr/2DWn
LjmTlZyXLlnv5pY24OkNMNa+bC3jnKfAA/Wh+xn4Vi08RBr0v0HigcoXr5QBYZrEPCO2a5zJW/RN
kHJDHsvmj6y0zEMMiacjmKT4V9UK6lSCGVpyiIhhFHXM+yNCQmQdJhe6ooYLkKRmy33fZo1xsLsf
KGlmgxc9+dFy1EcQqQUVuj4kQwT98SjtctCg0RijFiu7vkbAfsTviN9ZdeH+kWVmfgQauELok+X5
UQAR5adOqPk0SbiZt2Zty7C3KhzFPKNWM1jrcgADcKqQPnWhGjVcvDhsUYTce7NaasdvI7TuzyDg
veLUWX5u82RcaSULX9sWcCStK4fXsGbWymtE8Ro6KDtYlpGHsgBCWSkWOLutAUYT0gbeQUN12pmn
bSZJOHc1knqAWs2H7mIlXt2/nZtlEfMdiSN5M7E/jRbwGIMzDXsFzznbk9oJ0mdAsQ/IGR5lVK9p
rAfkcgxm8zQl70ptzacVTBC61p6m87XLlWoH+RR3nYK2+0VPkxcBisFN7Wr9IvM6W9F4kXdmkKuA
kXsTqBf0Z2zNtM/hWDcHvAECpTfy9AvYbWIlIi98ABZwfKyU5kbjkZ7Xmyw0LQTGcBMmmk1rAk7U
QGfzlX014qT/KccI+vt4rN26qhl3KOdR71Qzjx5xHASG3i7sn+yr3kD/hDwhbzbc7ASyMG87a+hN
gvmEmo4BJCwycKDey8/TIKgG2XoYnOwMNJ5zKWpF8ZXIwq/Z+1VUIFRKY+z9arHOV0lfntsC4lgs
sm8xdq97fBaNB2pAYjcfrCRE1UZUDlzdGag7JOGtqnJ3T76LB4TLEQmzgDntsugR4n7Fk8azZB2q
gP2XAsSxRKkq3+qc7EfTJ/5oDv3XCNXF1iNPP3qIKUXyjx6kE5UlzM9ZjGqikQLCRwGpzS3UbXJ8
ixQ1voRUZzn2nMBSoQk2F1GO6XDiLDWXI/AbFGYdPWiGtoE3GcjqZS6+NBk/D0rFQQqZzjQfpk1r
IwfcHwU/N1OpXb1DwNeovepxADBxL11F3/RjpbwggjV7GCD9rPIBwkN2AkpUgfywNlXvQRXwb0g9
a0co6zaP0FEcHlBJZ2cUeNm+Wg7lxhp0GZAvNYaafYOEnXakXt2yEZzKbofqQOKKw6XfjRxpyRDF
3KhQbiMQhysNREdG0QyfHL0IiAINeVQch1EfJCCWs6s72sq1bfUMgqKfxVqnPLFwGNaQkS9tMGUg
i0tNbKvqQbGmBljzHE8RXAJba+qgFLTfczwbkSmYLOQ+cdp/d1lEKALJQYcF77Ue+hubntcQ+7KQ
w8ksHOtBXCh+jWFTbJaSniNwt6juV6NW4ODsaPy+6ie5FInRH7MhNlcjVDgCciTDshRdRanYJu9L
3bml7kXxtFywLSRX9CRocitoGru4WlWGg6aZJluuN1kgdIaTppqBON+qqDNq8u+yyr2N3qkjtPVR
n5pqV9NY43Wj3yu9uJHht2PqNBcMP1BTFx+aknEh/XbotYASj4tA9Jy2/JDHjFGOZxNK+YmylrN5
1o7+z+s5vWkaKEk3a063ZWtvurL95LIA4pcrS++zsxy6Ll6nCqieTvEf3XRiGRcSEbqsa7bUe3dt
Ji4yn5r3cVqRejROHu/+NG5OFX/e/emW5Op9tWsIMFWTajU1ZRXaa9HxcbWM0dWkn3nWSw8ytuRj
udAlBF//bV7jSpCCyFOmNWpDydRZl3X60WdZsYHw2hbZqJ+ovmUf6tp6mN8P6kL1CrRovAHLX4Qs
2+xGQ27hIAvwPnXukuVuDBHfb2HE65WmS3UtGjzZSF2gEsZPAOq7SwRoMTCs2oo0CERU5yfThE4o
edEkJ+qgvjBJmf/npEak57dUicY0VPo2C9DdqnRAUSSUZ16lld2fqR+h3sumG5BKpDFl8vnoCNb1
Gk8rZ55NZsSENWQWEX8D9tqA8FDyy0Tmba8Ug3GlZmw6J3CkiNbLGAe9DilENVrlhWriWIxS7XKq
hEUNotXQW+WIeRd9CAXHqRJWbKcGilF/JYcPw22nbSBnm/s0tqyBmBxwT8Jx5jXIYBead9YjbDWn
W7Xv9wMKKNuMoynvDdhz/EDqtdsvi9cevgaV2eLD5+k7KChBEmYq2gpRQ34z9BI8a8e8iAJV6FEc
kt8mBxoiB2oS5+MQuU4TAVa25ol/XWtZ/q9rDWXz2WOJdnD1eOXYlnikJtFKVLzXwvatUEtTQhRJ
Hz1z36pZ89h1uXft8niKUaE4ioxQXzVU4T33EbhCLr7Q3rwd0HGuJY4y997L/WiGOq1PY4PZe9ce
61OvrbRXlsevfcqcWy+x3atTI95Tl6g73ugcwUITZ+Lw5IkX3RLtSB1yiqFMDy6j+cwm3g+Nwzvc
ph1QU9wCGcxvUQsu0AS+OTSDfMBAfrvVstR0KwdBXJTdxovRmjK+hRw8v2kNFcyrk8Rtcm/KbKlh
sYnUGCAL4PSvcd498DEbjjRETQVVpy2KYusQc4QbIo/Qkk/gp1oAD6SKUx/q3kwcVBJG2e0dHSVS
+omjS2qg4RgGjaZpKzqm0BgdS+hqGVtm3I3RAiayfivVLdt1DAIoIEPQC/sgGgayqLPnanac5cRA
d30TDCsHvrYsHRKZHarlbRTwJzd8SpCOaZVvQDNIN/WUTV2sQ6T/6DUgaJDSYz54Ss76DiZPXbJW
SDnO1gUmT3B6ZGnjee6dYV5qsqYjPsko1ofoFlhEKNLzMlZQ6go1KPq7nWa9hK3+FRWGigsZ20Zf
QSRPf65z7j0Oeryl4ThHZTlDgofb68x+6UtV7Au1SgOyWpFQ1pGXII823SBE7eP5BvOSvXN3AyQT
P9yAucLdQMoUqFfQXJqTFac+ugi7UDe3AOgbNN3P0u4AAU/31IYDC4TF2PcaRI5Rh/4pKpuZG6mX
NkQtyvRTr/AbOQBA6UDsIjIuy0zUu4u/1xoOwV5ofs7G3NqguAs+VhZU67M+hz7MhFnpJrDL0tBY
gcIrkLcttsu4x7jc1ABKIs6Fald3U6mrEJhymgueLgogvS88PCYMHyarjXi1aqf6FNTYZYtAFV3y
BBCsZmoWM40NYxQHo0QgiAz3S8zrVByJYkShA0Pn9mlpZNuJQ1cBuvQ+HgGNdDJ6CO0Ff16CctiN
4oNP2bB+mzbe9y7qywdoJetnrmyoA2lolHm2sR2fx+t8S+M0QlfNNEemQj9jb7MMR6iQCE07JFn/
suiH9ZbxvywaocJTVwjmOr4O5tR0pqADiBW69rbv0680tDR35w8QhT+jihXwtNNM4Mv0DUt6RIun
7uLrTKvVMfs6n4DIOp9nuloGADS5x8TIa4R0Cv4kMhD4VGUEGSWvHegI187zYIOZDsGaP1CTzf2k
4fmJGJ4WnsaE86NuAAiJ+kXGE95zuYqVRv2pNBcqXDXNsWr9bU6oKeFJRAyludNyWGty8Ie8xKkY
Ee2vDZ7Pqw4iLhcuOsh5qBFOX3E+fhUOtB+gFzn4mYCWoyOHMkBGJbkAetzvbXdQtrojypureTVO
PuBhGR7klifxsIHJa98J/fPdJK3hCtRWzfLWcOgeuIPu7E3pDTmqTmADCX4QdzapVRgvKe8fssHN
fqRGCiYldm+P0Nfk4JjCI1ZU44XL7oHiZ3/n8b7Gbz1AYnP9AizgwG3TT9ClyK8EdGjXKrJbL9Yg
OAhg8TMBKspYtQ89NLZmmENeGYB6ohrGxuihXtVCb3dbGUXnl6WJatsTEiIp2LwozW8CWnQAWpIW
JQwFiJ3OvGirDe06QdESQIuxTVEdeY3UujihtgFOIKi2NXepSD3pxmoYQuwECivTdofGpyGeqMWJ
lnhfh4ZQodJ3EkXD2wz5fhugRxCvIPIRnUZbTy9iqgzXxnHxo42BmGo87+swqmGQ4aA1e1iN2q1i
gHQ8IO02tkhAoHqPp0IOQFzKKtNgQF20geKny6AFHWzUbVRwdKHZSNrUKx2aD9MP8v+w9mXNdfJK
17+IKhDz7Z5nD9uOE99QSZ4EMQ8ChPj131LjeDt5cs6pr+q9oVB3S9tOtkHqXr1W7K2qcUJ6TRXF
XVGDS5R0zfsmHQGo+rej9QycJbQjRkZtnpENIb7F2hGntXNiNniIzyNSVUUlTHF9y+9I2y82IwrU
JOC2igZlfu2yF0hfFt+R6TOXSaimiwV80wkN7KAIewsoh2Td5gbwfEYabFXXb1yz84+eilx/hXRJ
tilBpAiUETTmyZ0YzD8m+H1APwQBxhytd/ucoYmdfjPArNc20P8v/Qimj5sd3DhrJ8/4y1/iPW1n
SVgB2SjARVaB3iPPWvyV6pwkjc0gbhcoG7tQaEPuIqytceF4RQcN1MZ+Eai8tB2SkEgOXHjb1wti
2QTPCiitDPAd0tDxnP8+qbEcgPNKdUaSqgL9rb4Y4KkEvBD6Gd30y6YdKWTKoAgjAXsyvbUCu3Ft
Bc0pFUo9cH0pR3ct6grs7npEFwD+nURg06ktYdGbdz1qxTQCpSP4OIDsg8ZvfLyZ0rEtjnIwv5CJ
Ll4fVvvAZN08UyQt35et+wMSPf0R3J+QMerHbIDaZdUvQYTuosYka+TbtZE8FEl3cziNnbj4Ueam
CbxMNp5wZLLWzTTIBWEtLYnuG+zL4aExxdAdXcCSBt6C7HQzg74XAM66798mtAIS281k3mXMh5SR
0YU+nskGw79c30Zr1cTBKs1s9SQGjjyqGz4wE1guPtZgD/Us40jOSZomGiohtE7eAPRPO6gwR0vy
BnjVnD3lf0VnsXpywQV9hRxA1bZtv6xa466R4BajyMpFd3ajSnNP67AWfzrClWpNXiZ6ebDQ7wo2
TPxEwHGk9ymrD7QsRQAJCcI+o3mkUVKCiBJHzuZEqyFn1YPEvlGg0fIgoOlAD8+1BhzDJs6eIzSz
ouCRgCYK0po7iS/y3gaN7hld2Xg0t3H91IAcY2FKKLNV+EeLkPCJIRckVmacjrs+LgG40DlVHKet
ZZLwBqx4GBas4vYCaIbsjJcS+FpqB802huOv0i61lnlU/BbIfYgARE2xMcsGsra6BGfoElykS3M5
ckDhMHYXMpHTEyCwMUNHbiiCHF4PIieaT7bbIpbbA6Nb9Beym8KQkKSBZhb69a1T2zflrubRQzQZ
Dqi/iNIqLhiIrCxwpE5R+r3AuxzkKtrDRYhbaMFkGw9iuAsygrsZ4XQ7h4K6slz3PcpS0FteheEL
rzp1d0sBKMNBW0CUGDtKHJAjEc4IZWfRrvCAte/JkTOBmndlvYAgIz/4VVXiwReyrVP04aXuoGtQ
uAkEFaJpWpqtn750MqgW/lREX5uguUiJhPxinF5rHPjwr1p16CAZmh+ZU3xyZVa+9gb+a9G/rJ5x
HihWvMzFQz9USAg4rnUO+DjtVOz3h8YMJWRm2b8+uRqdj5/s6k82eH2pVYU8S5W/omj/8ZOHPvuU
1oW5TEtnuJuScgMSM7BxT46xdSplfLUlvudhnzGQYbfBGhT/4Qk9/8MBdXRra8vUvM9AaLb0RVN/
dkX/okHbmP8T1EaodE7ZV8MyzJd48LMVwx/9fZxHxhb92+khyVJxHrt0WrvhVD35PAJhNHesbxDS
ePsxLPwYRhTH33obScA/fgw1hf/6MRInqH77MVpsbM429snLfsTfcyMhX4EiRPEEKtjqwe7wWNEj
JzRxAZav9FV5IRN2W2IVCrvf0pCm8wlYJRp29jhPR1+3L5Z6KhoD0GMOUmR/cpLVYHP3GlVW8YCj
FoAJnXuFnoB7HWKdhIEI0pFsbRxr1K/mugLJ8RUIo+LBi96mQxIM9cTERTbB6c1T3zlvF6HvMsDf
PWMAulSPvGSYkFvJbSROtQfkPFDtscy9CZbKFek6OBayCyiBTCewwUJTz/xOZqiLQipGR5FODUWV
k1KnujEfsG+Jlkldgw9TSac9DZpBhS6sGwbsj0EGnYD+cX9zQBoB0eZ7tBrbddVFO8h19ksb+bM9
Fe/yDNxXYJgIQIYKnDV5wXkd7qnwV7AJ+rIB6GW9KFrPwIFJcr6IIhlsq8Rq7RUJmFvaCE2FYEtK
5aR+TnfkZWBxW3Ta23TAzvSyg4w4SMLuJm4/MWKp1SPlmU9EYUs+Pbr5dKT5Hvn7PCjmzpG13dpo
JAMsLJKuWmcdOJRoCzjvBsk4JjV0QvRmkUrldJmjnc5Gly9K87dLqAy1VjV2v5J7u9QxbIAUEvUK
YNeqzsPsRSVtjVY/2ImbNktCMFk0+WwPlGYYCyL1qu23eIs5P7B9k3iGIfcyasZ2unQZQ7eI7BOk
22C7eWMdV/jdBLADnRbLvOCX2MKLq+skOi2UP34OwyhejXbBDlTd8av7aVLi5Y8o6ae6tnjIcYJ/
MPCf1tseChdB4juroOQocGphVmmL8aFR+C+lssbAcGaj8tpoG/5D7pj2FSw7awPvG2imuP3JyHFe
I6UallvYzjGOJiKtYwPZlxLQdC6O5O1y96BAW/EIjXeH1iDzAGnREy+wBi1pIw8GPFJWLApeZVCw
6vm1Vk0D+h0AlRo74dcKxP0gawmW0wj22WVjD9A0jCJ/0zjemzfDsZqmkulv83UEOX002K1daNKg
d6D1u1r/KmImMPcrpznhV4G6uy6Fmy5vT+Sd9JC8qI4jmIPf/OalvyYacp99nPu3YFoZT7XsJI9l
4o/L0guNJyNW/7pTI3uzyfe7P+KMFOLko2jHrSgz+8jHAKQ7+ksLHMSjqkd1dYfOPta9yqFqiC9n
C7pvG6eXD3b6Mke/4mUKLtBpqKRnrmvPR4IIJCbHSXB2VKzzVtA4txdkuzn+NkQugTULmndz2+Xk
rToOyec/HJZeP8cbd9UFNiS+DIvf0aWo8if0r/pAPP4y0R143cIlOOXzdUV6mWSsUwHaFC8ABdrv
0QkH2D33vt3MtoqT2ycUfvX2Cb4L7JZmjQuXLOb5mmbcgj2juMay2BsGWDbRvZQummJMNx1UPqEl
F7B9N5nNxdSVXoMX4dHsATHQlV68acWjQM4JMgsNdFt1BDkK4ewt9JDNk9Be3K8ExM2UNUUXyJF2
CyMP6y9djXKkywp+LKKhfoEe2WxvFVSKIEjkrJusbb7U2KtaVlU92mUEtqJCAWms7YOejg6o+Da9
geTqNfb6TxC5qFbQ3suu0kS6he7IJrVNaRvd/d/EGRXSC6UJrulx5NYytCfQ7esnmrudBtV9dhhX
R2UCs0zWLC+s5SjxRKm5Df2KdT+BBDuECI8BgrxNK1JrS0IXk29fXKsyH7NizO4Twf4hM0UFSWBu
S8dRn3WUGfpbuwAepjKcK/aa5dFy8RBAPd69kq3ifDWiyfHBdm33mkKoeeUDdb2lCJrgKKQ7tQDs
lWx6wuCBvXXOAwQsTgDiy9Zg7eYvgEu3+2ho2Zrr1JcPu9u5H+0VjkWvOv5vdjnlUJ9togUfeX/J
ShlsMjZU66rkxTNoDO0ddCnDJY+64lnyFk3LfuwvjBDDdIqQlKhBj0nBlg0+n6GQF3JmdTo9ZiAh
i7F1ktDZWhVxxZ5YL5MH6XdyN2ReYCIN53WHGi/LfCGtONo79tZyhRj+IYdRge7qWLCxO8zhkO2D
3gxEqICeasDCMtXjxUmq/qVbeaMjX0xDdBCcGvMFDeO61wyTBmRgtReqpDXEFdDKQsNihIJZ7Mor
KtPhQ9B7ZzLjXxcMRTFA7nXWYskAKmgFhGB25PUt9Ro5qttkOc53t9ctsiO5WiTIkEAL4MNrmN62
t5dvNK51U++HAPJxUmCBc4LMy/yupokMOegEZEgnB+zuOENacjPoKlvRj91jMkWbrufxHZl6M4De
MW//IR+ZbpNutt8ndePUHK1e/kPx/7+Tkh5oMbA94EfrRYA8qT/ehWkMqEctpN18U218NFLsNq9l
1FVPZRb9tPSuq/HbZBFgM3kGnaA9D73fh+S9BSNjJc63oczQcWblcbMKjX3k6M7i0Q6me4xi6jMe
/jqy/bJcyNxrHgEJYUu34OwhYJbaQFa6PYEIbjhIAbGc0A/EHfLL9soAYOJ5aiCkoaqm/RY0fC8s
4G0XFeDc4CeAUGhhf4PyDv/sMZ8tM5Tb5iUHQ9M++uXbknICYKmX7tuSaCk/xfjuJp2Qn42KDaBm
xJ1CD94COgfycynwmXQnte2vcZU9gSY2BGHpcuwKviFtsAhplbPng+KiAXHymoZt30IoHIqcpBRG
mmF1wfzzu52kxTwkMPAyzlLsBc9BCdngBW6cCO+fBaQ65puPrv8SYwLwcximxN7Evd2v+ORH+yQM
1Wcfcta9rOpPwqrScw6G6MUIXY/PFJYkmbEHRzB0Nh1/UbMh3KUZi7YczYorNCY760TW+L+u86lf
2VUO3Q8aq87pQSviOOsRokLQBfWmtW36W2CZ/olcFe+Jtx6gq+6O7t7tNxPZJ9ea44ninkyuBoyM
sOOtGu/JTiZy/k/7H+vjO/7h5/l9ffo5Q0J0vK8tmbsJ0dW2sQzPwRfy12UAka1i/V1fZuB9b2SA
0kWZfmttP8rWwLYj/9P2IBnRE+YYe0oh9JL6UIVJ8ZT+91I3y/ty8/QUlL7eWEAhXKshOJWrv0Wi
XoZWkG/IRtoJPZhPLzI3F/bAwIuNV6ntxNYepVFzxo3JIHcWrgj6sw+W+eeksd9ewGn9FjbDyHRY
2FX9Gawh3nP2K2zqxn+t9nsYTa+iGP/FHr799oSDMRSY7rrahSa93fgPiUicB6A9JfqH8UWvzFPe
gdmCIoVjdzvPswNwJTIcSnR8OyWgOuQtuG4pRhmut2gF0HQMNZY5Rn8C2JfdD59grubwXEbTCbQR
9xRNy44hnlv2XBwyxXgYfaBWnMgodjl0MD+ZNUoSkR/FZxqC6m/bFl1yNaBIdy2UvVK6xzXLbYau
J1EtaDhNlr0DGbM5e/ORAwgzluWOvLQkh+DGmYZ6SZWDk4+WLEGvk/dxd3bjCLQoRohkBV8yypvo
i2gLwMQhB3eiXEof1xM08ZJ4Q0Mr4/LITGgWDQ0vn2LUja5OPqdSKKBtQPl8my5EYy5Dv19bnQ2V
wjgNH8YGrWpMq4XWcgDthN8BaNwPYH/4d4QMumM74lX/RwSQU0iL65LHX9bwcX5fjYkNfXjsWQq2
BhIHKRXPdnCdNO3+kBobItKfbbMfpPog2W9asMC6pWFt3cZBVYKB1RR1sObk0xAlk3lICBvC1HDp
zqYbpuZ9EqF1KOrdRCMKfZ/I0I5w4jFaqVNW3fV5doT8oH8FNNi/+ox9QhtXewZJrA/J8iZYI789
rsnZ+UZ4VkhZddpJprLML5WfM7DSYnaWuOkaLfXthqYHprBwEm2/zbP1JEhpbAHvT+7JZAYDNlUg
ft7STzAOQX/k0ANekJfWYKjBlSYbHsgkawMdRNLPdvQjQF27ObjMMwEA+fUTgfQHql/GI1k6s4Dq
0/QtSpNhTwk4AYLc7dT09ZzAk4ndXfCifSAnfclQjYXoe8of6AvGsw5tH79PF0Vdr7jHQN9cZsE+
wXsA2N1g34VN8eSytHwqsE+yx2y8ixsb33GXOUuXcbEjJxDS084GUcKSJrxPx/OqAImr8teBV6UX
274SaILhJbQCpHcC+w747rMGReVWjsk30OB+9Xro+4BoJNwXHGqMfp5br5hIfpqoaiNYuSlAM+XK
MFO2dzUE3zIatUNZ3NLQC/GAurC7iOo23wRgLZCQQfrcZ4kNttMcFYxcK0lpKRdtB7KWfbD/Ho+a
4ZmFLe/3aF0eAWHNgFTQmb8/coC1n9RLO0FB4+b4kCxsKRPoS7Bqlgme4cNQgUtDRg9Q8YoePAtV
FmyPw+0AGdsHcAQg5++h9UsG4YkiWJRa92P/dVKumy7zkHuaPvxH5EsvXbqaHbjVS1IsrUFLuk0L
zT79Cc3AkLztod4dDWh60yc7PJc8yPjF3Z6GLTNXHKywzwlOHti2/DuMXhWDCwXtsOj+Gtbo1QjI
/B6mzzHzamSnDzV6R9w+lFbrBzAqD5kEcALCZNtuyrIjdMHyY2EZzlYBhXDHZQUYe2UF1z5C6rph
bvWFJfxLwmX9o0mhd5f5I1/YIyDQLa9+9GHzRRm8/FI0ZQppnMy/KoY/5trg+R0EKt4+pbHGj5/i
OUm6Rh2sBf3xa2Obb6wxUJqWR2C2iCPmgxnakDOtzN9sNElTcASxBYmNMFjnyL1dIRJTHVyUbCDM
4zpXssXicyed4VFaeB2ELmSH2wlcWLd4SF8B0ihM7FJbq32YLy9DN0G0tHLuXTV6B1tvVj1gNzZW
plKUsSdxh2L7CLTr78ZZPJ6Mto5M185hFEHwT5WZJxMsJ7cb37NmS/jr5reYKg3Vp6RrXmmPTLtl
2iirAWLzIjL3ZJdhcMftANiHfPrSx5AduKV3KQ2s7Q6D2LnjxRvqPFDyUx1DqQJSEdYqQZ0RknPp
dLEjYS4pwA0/ZV3jLHmJZvVWxPlSTGa8mRLXuRhA3M4XK2T8FApnPRQR0lvkoBAJuaVliT+yDdkG
9P+tTDeJIUzXi7tBgi6kc7NxU5UC/35NZSABKdQBm0b1Gey5PiQqXePQ6yFjmyYc/Zca5DVHN4B6
H9fa0VYx+ctegMJ/8o0STFj1j1rZxqu+CbL67cYCP24mIAjiWqgullZufWqCrlvxXjh30oK2QNYm
xQEFAzA6RFO4rhlUEVIrKpd5DfKdWMvTlfquD4D2BpAHY9NC0S8dTWv9n2MokC5pCrYTrqNvi9Ed
L76WZRfiuGWf6Mg5VHy6Z8Z0IhmyLGXqXvvohEm+luHbog+n777/Ng98KGC5H53XFrIMCxAf8Su3
o2CjAmBsJGgMzywNk3XfCOtTZfRfi2qEmnkCHjzs6r6D7tlejHqSwX5NAvh2PKOhJwWzpmF+msZx
ngRZ1XlSWyGhBbiJEQ3ZMWlcY5lPMl0i55Qd42gESTt5uihVb7fkmjITCRS3mA72iAJaqdsqKwON
4IkF4XVogSWnMAKDhlGI9tFw0npZ1YK/qkLe+S56vRaD/DqIoPuBlqmfPHCDT35ug4c5GJ27zDcz
6D4JfsC/bH3OlM3Wwgn8K0vFSxLF20nXj+giKxUCW8PRN07j3Ea5OHPHg0UVqA8x724ecHWgUWdC
cb5T4bQlSFA1Qqd8aJHRmxFCGj4ESpa/24QHBgoSpaZgihvf5xLqiNajuP+4nttijx5k3Qn8G2hP
MX1jdcuwDI75BJZ0YG50kqZ0AAqsXA9UZRodrS80KYK20/pmm9LwYhmvDY7dhyQIa5ySTWPEv2G8
moejLLw7JYsUnbtJiHQBiJMSfSEHmOyihe2WfPshGrvlVavy4XwLdn1N7J3V1w9hEHJP1qNbtOAC
fwFBTHgWVe3aiw75gH1oRy81Y9FFCZxbVoDfbzwbDGRzCHqupkWaRAaeLqpYAU8EUYPb82lkeQ0y
6zU9mDqyO6p3LmXeFSupg8kT5ajALUwBgGAq5uA/Hn60esFsC2SLaEvXbIeepkeMWYm+TLo1ifjw
5iKjtFIHqD5gM/QU0sD7EMcHq+IrCnQTC+1Bdu3be+bI2TavYKt610KmzeGLoi4gN2FZzn2STc3O
Tbp8X9quupsgBAmNuLT5MkLu0Tdi40cgm51XMf+184txSZMKL212MrfAPBL26s7GkvOkwvTO9ERw
ym6HHJE3T4qAa7sPU7VmUOhbFLpTwdOdCnSpx2aJpFV4th1pAVejj/bg2uCgv0LrAQgZ3+JwagJz
iagb4M2R8lm8TzarRG6hjwZ5Y5Rz7oAZHu+KTDZn5kGhXrDCg/gOKFDMpFWHKjQfaORpE92BtyTf
9Z5uT9BTaRFylEacbcwa8Ds/asu3VcI871asRyY1sYIoWZcODppjxkBIePso1Jbw0wBBs6PVRpXu
ojQVFwFShXUQyGRNf1GV/rMyk/IKJTd2olEbhd25bHrw/sFHl7Ax5doD4mKdVuGbDZ2rD1FlBPPf
Irpqy3M92XcUT3+KII8X65jLZn1bSEbi3oZs8ZnWQXIY9BvKT5FkAqVKrfmvrCz5KWTq37sDxLtF
BNZ6sgvP9ZdWa7FjG5fjM0v5tlOB9SWXFpSsy1ZtKSxDCT23cLBvp4Ed/tOyEzPqhSdBw0XLFpEs
DzbBAlujt3foGozWhTt1G2Iho2GK3PqHIddDoiwz2yZa37yRRFLCLH/GeC08D9AUOogMvyUNHY5s
eeUFaETQ3tTVHJG8Bi5RD80U2EOhafppiJJBcs7qLpuHsZLmOa6NH/NKqHhc0rj8SqNYuO5l6MxP
/jRNz10pujsDOmLk45bN79s8vJBvBHLxvlU2OAPwiWDUaB6wwdpFIFh5TozJAKZIbchXDMx69EAY
SPN6t2+vqkuW5KunOHnyip81vnlbmQLr3kflcJVFmYGWKx+OniZ3AmzY3qXMqaGlA76oOQTdNI3t
ug80SsucAQOYWBsaDhYw3GUWXmhEk0ps0BdIEAxHGtKSftA/+Fn6pDTtST602aOhs7ZlzZ0tNhgD
5G54vR/Ru3+hEBRl+AUaFPvbhK4Q5haNAEBQ6EXo0heJmBeJi2bY24AuL8AwEaKUXXuLtAmBZq4d
x1gww+UQ2RLhyumn6L7Oq+ge3ZL5LoG80cKkmIahza6s+wt56ULB6lCGsXc/B2UtHi4tvgPzulkI
piTTzeLdbdLts0r9MVYKCtswK90VGq6AIQljkx1d/OO87wUKmQCtTeMPb/8xUfm695EErztzm/b5
sPPQLXSNufsPT6fie2mGqBz41XMBurS/BWSt/xyqqp4D8OIddrXCoUuvkOOw9OiDR2aReNC0L624
Pvu5Yb8wsZmiInmpm7G5jEkMnLY296Xk2wzA8Q2KUfbLbdLbELv1FJmsaaqO85txZCH+RhJeob0P
8kgfLn0EwBsfFFR+4Wj1u5XuIPPuX3DgSewxXJElZAz7nKyqtlFeQg3PdULIuuZi7QqWPosCW8Gk
i7t/KuSqDOY4PwXKWLWv0i9uh6RGDnw2Tto9jofYfh+sukWznZ4eQexmnj4FZvuMksewTnPs9luN
hfA0PkK0Dl6Xfn+hkW+CTWHqMrG0lAV8h/b2gXzzxjHa5Ru3AmJKT32fHwZjuTFDMJgmoLBGLgCN
8IPuUclt0KrgD+SKun0AriicBQafma+9fCJ/BG63FbPD6UgTcz2xo+aWaXxq8kQdfN1W0XRBeXH1
HQ1jL8LfaTScrAla22DhAD9jU8kThVHEZMTVtutBFrsH+KhfBm7RoOKpjLk3IMrTapFYpry3hqC+
APtiAM2K0qkn6wrfz1qLk/6aYcdZ+ABCQHCY5853XwTiSC+nvk3CC2TQth3Hm37ZsnjYgEmvXd22
enqCJ/PuSCYJmr6NGdgASSM9KlJvfI3yeg/iHeOH5VonCJdOXwSYBZY++v3vwJtl7NzeHHZoLwVq
U0/yXfQtpmazn0Ze3U2RUy4yVfJzrrtSswTwaAlJoHn0bneFW4pVIYtDaYNL8UYyA1godH2M3ge7
qlkeyJHj67Wucgc1fhZBybU31bkBQ9pL/7OWVv8SszEGRy5Y0cImtF8E+L82qSXHDQWBtfVtDvMa
58X67sT5TjZl8tA3Nr+ywgYwPjdBX9WmyTUXVXvCE+cLOSfO6zMoqs/l6OUnW2X5Csq4EFjUw7DH
G3BBt3SJjBSPMO1RYwaPD+FOLdTjrck4uN8AicsfHOU3lxz40UU3hOZn3o7GqmpYuadhhooF1DHl
c2bpIxhwtgsOZpjPUdqMwFaYwd7nQXpE16m3xHZo0WdCfJqKmJ9NQ4Ug0AUMAEKy3cqogvhQ6aEO
EzrMjBt+Rr4Smmhxi2IYUFgrUNnwAw3fwyy9GsBi4EYjUMHUfkNnBxi26upr6CGnrjPmqdlKIK36
4DKGZXVCR5y3eo9ASQItAKmUS09HRB0o5SkCmkTV17h5W4MiDCjOgYsIHMl4IJmPHYpp66lBD8hY
NdYjWumtx1yEmxZZyjuKKJLUBuIgHBfIToFn10+9aYGnjdpTsGOjJ1uoFpgrTKUZrV4T6ch27VRy
Kpa1Z2zGwf3CoKm1z0DHtOg0M4w7RfWRhhCpsZ/dXrwN41ElmwStyquxEd6uLiEYRmd1D7/1TlQy
WdFBnrw0pNP6LdjpZHREUiddUFWrczpQBaflsEnawABIuegPwrGDownU1lwdyyJQco2osNIEslPp
rFVjslXAAM0r3Sb8uSYyRVAlXGUc2x6WA+jGiyG7DzO80cbJf2iiEiZgCI4jC15vpiH1IIngFHIZ
d3mfLn1eiFVqdNlmHtfxpDnLE3s/j60IL9+mKi+0RFV42b0ae5wP9WTg7eb1c7TYgqRuPOTJsYhl
dsJu5+0yBSnAPn+OeVUPx6I9kp1mdFFog0bVJKoZ++JrsPk0RBAM9tFLaUcGW5DN1Q7891fLEqCo
9Y0GhO6QRkcZFUg7nhTXyVXu0ygAk1HJXS8M94kstjHtQR/R3wttGmyzWaR17x8pokRFYtUKKKG1
RuthR4VWSdGAQ4qmckjJHtCMFS5oiJZY6/I/Psm3m/4+AcSlRRU+7HMXndJTUxw7fUlGG+Ne8QKY
oak40h25K6cfQU5sj+BtfJ8TUzj5KbKeavD5/HlLfqMdmjWktJKtk8fZinTD94XuDqvxPVmx1pTn
HgD8s5vn2So3mX0cveqHiLL+ZMn+7RKnTn8imxeAX8918iM5Jx3Rg60BebT3EPKM6KADpTN41Qrj
4VammgafH03VfBHvneUOygxkojIVXYwOFJU6ikYUShMn3s0T54rWr7Vuy/++FtnfP/G2Fvv1ibQy
K0v7iF5sPD7xMGoydN4Sgjd4H+K4w57TDo+VmxfbiY9D8qIgznPWnh3XkOeRiWiPV9uhYykQO2Sb
bwMAVPapZR3IRpfSq9HPrC9oMwBJ6QvvcIIAb5fw1bMB+H2QGi9111TfSjt4CfBF+AYq6PkGeNL5
5jeXGY3+J0hlHLS71DP/xxL/5zGQAEOXF/i7127vuqdm9JwFET0UPOebFjq1MzuE7UPZpa5N99Lh
V/7EgqdkYvbL3yZFAWtndoh/TxrT2n6JbSc5yRLNl31hjPd06RI/h1bm8maZkIi79xK9Ic+4Fn01
NZtlWVtbK8EZ1ZOW+jA175dG1FTRvORggavDHHVSQn+CzundNxG3tlkEIliyOahQLtrOL0ENWtbr
AT31+8gX+SdlTNuyYQC1artpZ+HNLuPqze6DsW3fAF/3ya1whny33+J/t1cN+teoejUXvnT1CpSX
0GRWc7GsAW3tqQ/bp1v9LB9Ysx3cYFze6mcSJUxkYZNgcyuK9U78JY+d8Uim2c6XVYSOMqq5TUaU
nbhdP90+uscDZ9s0XC1vy7TR8HFpcigrn5emhUxQOd/3HltOFjoEhTchMZgDknLJa89bGq0o0Acw
RpfZgyeU2qOv5bnQNoprWQQFRSBItrTCPJcWeF9Fgt0HDU160fcLtqfzSjfTbc0mybZ43/hHcgIH
9pi6eX8a0Ma/GgsfO269kZl3Hnjx1cpBaVabAvBM76pcgapLD2m74pYxam0yyo5k8wIQHAAUfkfO
OUyv66EUvrnZSvbztqyhgo/L0qTQQDIrlSLDOQrbIFp2AKM1OenSvS8bCRwVVI1d1dgZ7r7usLOj
/UwQAwdBQ9rP0NALBolGJJQmbkPyopcNfy/ZKYhx6hnQQbyNxulr2OFIFPvmcAKhOPZ4NPa1ke7o
kkQlJGKzdktTI7Cs47Whp9D4tkJUgeDfHtrHP+zzyh8+ROVhsvCDUm6Q4hj2ox9fmTOYrz6EWMPI
Tb4XfTos2zENLhD87U6g8UA7oarCr1ZzpgAXqsTLygenfDPW9bmEjsiKHN7WhsbUNyg7Nyuvkck5
5HFx4ROwByhtJd899jTU1vTVRlP6Cjq2pd42R1uUiJF7EBDuxDtXvRamIxZJZsf3Zek5F3LgCIDe
Cu0w0GI3O2oD/MsRQx/F2Bx8i4Na0dUQqFHIR7LJzgXKTg3qsUFmcGPHhryLcs7urNZ8EHpTm6KU
RCPZGXxjgDEfisAQeYx9nx2QVdlTU8ut0YWGUHd2DyA/n50UT3a6KJSWDm7i7f6062XBDm0cKqvb
fYjXdvqAbDL4EQ05s/OP6ejeRf3YlPOPd+u3oTBAIsvjVOfb27IMmPpzGshlY4jx7Hko6IzA5N8N
EV7XaDRLHkUWAvZbQbFhbMNyaTlW/eKLFm18ss1fgwAoACnL72EG8qTS63/2TrnKssKHfugjikEp
Tim5WNahHf1E6Qww7jz7Nib/oEeveXb6Xq05Ho2nxiyro4Xq6mYKHGwqQT6wiIug+26zeGlMefET
HNyfelc5L6ExIrmPzPvFM0xzXzlo3fdxJntIy2BYys60XpUz7KVn5T9Nfzr0KmxeAdqEQBfYD/1e
LLgcpqvJynQbOU12aHyR3TkBj1dWOMhXIOm3qs7yH6bin/s8VZ8GOSqcPq3yFFq9c8JfdrX2B796
8XukA3Wo3U37xA/4sWkTd1nHaQ8KbFcck8Carp2wruDpcF+h0Qw1p8jpTtAPqx9B0/aN7PhlkJUZ
GnkuQVv30AoOIHUSrIwQzXUgwIwvRlEm58biOOzb9vCtdddempTfAa75f5R92ZLcuLLkr1w7z0Mb
kMRCXps7D7nvVVmLpNILraRqcd8Jbl8/zmB1Z0mt08dGJqMRgQAyKzNJAhHh7pDJmhysWg5bYCiD
dWTF2T3AL9l97gHghYBDgXi9SO9NaK85iyLFOx6TOzIBw2UgM925drDojXznG0206aaiD3zVxtVy
knCBsHF3sKfn3tzhAS0wevk9tQLp5efUCs63QUmOp/4QhCDx/GuiDAnjFS6maGNQiQgW1O8Tk48K
zHqROtV3InsbJz7OItbDsUkXmZgo32bit/lIPnT40C56fzzWqHXVpnOAhM1CSLB45Il9mWsWRkhj
IDgQbajGwc+s+gyAxifqJJMMzLNlt+/+NSrckSbzxdGoHLEkOgqeV1/ykJsPFoJmp9/Y2zL7aI+s
5otI6nf/EgVAS2KvwO/mi+tF1kPvA001R7Iyr63f+V2RBDkpCW5QqkkgqFoK/oWmasA94fF7fDD5
cwtJpl0DCPemGWzzy4gbr69V8A2PMNCn1LFxGrQY76BS7YAoA4DkaSRyuvlzP42scwSGfFnMI8lB
eACB0UgbFRV3OoLouPpzJL0mUyhRpJEicNiXGsVH5ICVHrAX/jr1K/6ACvFogy/DPXVxCL5hiFfv
7NoukBcIbKiFawY9ahv0qrYVf4d00WYo1OgDkxiswdFlfo84kIWomI0+iZF1K9fqrLu8841tO7bN
QZbNcEKeHeLjKi8fStzmAc9rsxcsI568GMW9i+Bh1BUYwwpVTKoi/KU2WLb83Xsbtf239+YX7MN7
Cw0DIrsT9ougW0Ffp8vaDprDDM6amqiabw4E+6ot4wE4knpfdHHcLRBZBYUcheucSpVrOwRjwGyU
SNuunT4wFkhjZ9i1NmrTQ8xsGfQePnUy1nmIZ7QvTuOk4tVPh0wztal9iJ2rot/avcoOBkpCzp3U
/ZnO6KCjHAxlnpSrW0dZet/CmnmLtFL9xo58e++oInhwhgnSNoDqF5UnJ0A8i8/kMXDbQn7Tfgb6
p1tCj90/9LiV2Le0/ocY/3xKTiOcKAWgolBsuj7Ath9sdAOCu0I5wKB4ybqcyopru24WZoPKwBZl
QU9SoESax+MXcvMYaE5FUSAC12KvEYZNc2kmt9YHlm8a/ju3Hlf+NkMpImSslH6u0nQLKDfyerjy
NpYIxm06NbukWEbQDfkcZyU7xJaE7Lgxshcm+j+GyHXukWju78CmDcT65G+brlzWWiFzNU2b6mxL
/kOk3qfNETfejSmQ7aDWBsPuxkHN2BLZxXBPW1tqFiyK9vPGd+oFYiP80EQsM9xHJUMmugS61KHC
VT8U7cI0W7F2M5edBFW74iHRyg3gGffvrwh1mqPfIE6TjFZzAsgE9BIpiKpPEOj0rI1fAFSeq77b
UD8dDBW+RrKwtn1maWBYcAgzvz3ndZkDyp8IMMg4sl+QMczrdx9bar0s6hrZ38mbOrTye/BfQmkh
LpC8hda6PuvOQzEh9KWWTQ6Jxi5GNT9S9zjFyqvZgPGtWTgITfYLMlZTD505qJTZ56W6u9kL0wL1
x9yr7ZVZoNCwx8pA4DF+rOlCwyUUnJuY45qj08B5LOwkgsIZ4uZ0QI4q6RDS/bPdgF8oA68/WT6M
pPYYhyY0y5c0120MhIQQip8OVqrsNe8TmVxAD9ZsGLjAL4Xp2Wemn82p3IsOZKazMejspYyGbB1i
paKwB/Gc0+inS3KJyTa4WQX9noCvbzNUIXvG7iQATZ+js4UBVbKDOx3ozI9Fk4FJQcKI/Zy7Jmsz
Vhzlu5OXUBxK5/WwIx8ycZH/OZqmvLXJh5p5ngq+vPVIU+UrU0JQsuqQMOqy8P0QIRpZAS+PdtI7
JQiH/D9mW0I95C4qlW/a1PhBEcgPQco4DKHyE4A8vUE1+wl7x4/RzF+CmzTYEf6zERqfUAVtny0D
/ICdHQxQih+iczkkGbiXtHEFCM1alk1gIcaT+AswRmZvvR+vUaSYofYjhHCN8II/dFR+y33ZfKkG
5O0NGbAHLHgccE/WDN9jHu/x0GrBglMBza/itcTDFdeDyPBZRN1wmk8NWxsHs8KaKotLIImmHjrI
DpVZA2jxeuwGm9ACaA90GC8ovLxCrLN6dMbCPQEsWC3JbmiQL+ZVUN7Fnj3eu6LH+mUaEIArABmj
XBw58MVPTg453Y5lz34+VosejHwnOgydkZ7YdLjZqKk7XS9FYm3yEQXhXVafa+nnzy6qYB9qx1sy
qwpQ17KqZJY8i77JnxF5RXljoR/I0c+TC6qknDtqVVH11mflME8CvTrQqiYBrsNpznza0OJG1O2p
mYxiXKEWiG+p2TgF0oMIcG+oOYRejd1Y5azs6UXBFRrukd2wl9SLTLxxKHPQW1CvI9vw3DRYoVIv
663qDiGDK3Vi6RouCjGwXWoY9gi25bgCIKM6NFgcIJSUxt4Zvy3vTGdGV3wBX3a3s8xcjAur9FoE
4AcwwZspNoYplJmnMzr4UAU4eCEOt+bv/G7DaAS50LBb8/9/qttL/jLVL+/g9hq/+FGHqju9b81H
L4DIsgGVkHxBp7cDiD/EKreLfgGhhOR461AhKOnLPP1zCLVv3c40461JZ7++QNIgI2kqsBz+8zRB
+dcbo1ehdzIbb69KRlmVPF9Ibl5HHWLvNr2J2xBqzi50SkOKIvoM5c1yb9hhft9AGlIgFXTKJsZO
OhSDQBWI4RXLwbLfbR2dRfHGgKjReZiuANRG63pT6RhYib/G0og8QrVcr6zzzT4yYLfHBHcietVb
xwB6nU528SVzAqzMddDKdVyE7nJ+xb8mRpQKwG1weHf02onOsEsuzWg1T0WDA/2SqC64m6dKtFms
g9AoZxfXcC82SIi2YJjQB6mZPsxnKmnfz35jI5fe4SrBhY1xdMj+OrvZ5DTNbVbquNlKsIQuI44r
HvRu7kPRKnBTBWBSp6YnYvdBW5DQ7mLrLpg8Ssir7YJGtEvqLLnjPuSIt6Rlx87zoE5DKRAgHkS+
UCKa6Tq7c2z7ApqU8q0YxcWQrHjjWl0ChZMMFseL6pMKE3Azuczbq6p/poJ0KkP3p1p0RAJm+81E
HmRPy/EOKPMFG7AhSER0DwI9fo3CSF1wQ1pTiw7GCDbnxG7e2sGPkelrUJFXuGW9dKQHFgOV+scq
4dN+vpQvzV9ncWS+2+isTbh8CYIhWbA8VS9zr79lpvsYax1fhRDxFbzX8lQ345FMEIeIrw0K8e88
3Mugmtf7S3Jr22sAMqZ78qJDU9W72M67M7X6MIqvVZZ/zlUGJo1pZjL1NTgrpGH5+5utze1q6UQs
3pILdSQ6BegiB4iHbDRnUEJO1G94vLq9qq+0vY17MFDf5vPtxNors0e9lungDUf56By5bK40jP4k
1EWUUCotPsxulqDhjea3cPsTYuwoO7B/XW6mzKvue1cFp9s708oLFyZoEoFJxQdGvrWsvIVhSPXh
ryotD2WkFuiqyIUO7ggOkNqszfmvoklV60J0L0318vayrMmcnVGibv32l7ZVaxyY0325fXAIkIL3
Xyf727vrM+He5f4LzTV/h25fTFHX4W5ujgU/gGGjm8A03V5ZEEkw8rR/jermyUrS+CmCZONBMYYK
3ckOPTvbyJvLiHU4ij+detOAymjvpAV/1iC6IycmLXPZSFadQ1sYK0Pk6UJDgO+x7c1PXTNk525q
ycIdN6gVAXNy6ZqPleyrewekV40Tm49kak1Qe/mpHx7J1rd+sUvDnC3nAcLyH3tz42ltgokTJXpY
V7fRniYHJ258QFTEXFCTBrj4sRjS7K9kakeEEpO+rbY0OdAm6Smysz+ok96uEZpHpHD9u/nVG7tD
tVko1zSZo+LuwnhxIX86uFH0msfKPFGrx/Jw6ymrBZ0I/qDR6P0rKlVW1EmmHBKZC155/YGa8VjY
OxUiWEcu9BY6IOPY+EgGQ0HjxS1HtqM3AFoPdvB1j60k9lRd+JmFdnsdudL3xdi9eZ3rfoG0+7CG
IuCw83s0A22sQLqFGs3IdU9FlUKBDwjqL+Ap5KDETZtj0YYoXbOus7mFAp8uS/CFIEazfN9xg0Jt
N9fp3WrzY6Q+jm1WLD4U6tlRDTFx034w8LYL3/tM+WufZd90rfOnAkm2na4h8YMorfs0OVBqG2vA
b7z+aiDI+S0SKICMO/4jtpO7JhmsFx01A/RArewq7bDdOqXVH7xSxohTxAysgbx/igco42YQ6Pw+
DYdGKf8RYrhKEQzGT9TbeHaCn0bCAEmYcOShY4DZwowBPkuC/hM0KsDlDPvNrZvQ54mrkEZEQG12
k8DekxvQEe+zDZPbbbYw+u4R0QEkjwfQfAPeYSzS4S1VAapLXeszZIdLFCWa6a7um/hT2fKTKszg
G/A8ybJAefRFK4udc3NAas0ewm9/jewSiFHQyFz6KNu2bbYyoggJIj9LPtFZ5st4Put+Y/udn89M
hvtmkXzIsxnSHo5gBtt9yOrNOTYxPBpilHtKr829ClmytTBKwEz+ytGRM82SlPWO7H2ULLIRid1L
0RbFVoJ+4LOVFjOflUwccx3bTrVHFRLEeZN85rPCWhr2qAGBtuUanyZ/B3EyoNRQpiCGHDzKVtFZ
66l2fhlIFzzYZRD/m3a3jPTCC7V3dGPIjqBUJs4v6SiQcDG7FXUgT5hfQmgI2qto7FeoofKONzdv
EMFm8BO17DnQnB0KNY46bdunoLOyNVjK+s3cHEHExmWFt2Sp9kl35ggC1+REnXToFAjDAOq6Uotm
62PzfTZudu+z+bbhb1qdNYh4OVa8IM4syA+dOsesLtSqWVLvIjetltSkA4K8IOb06wsvXRRsTh41
CMSWfJISIdtv5pg9pgE/z/G7V7FLaL8WLbgng4EXj0ZsHombwYM66S4G1mrdTxcFNPrCKRbd3ZUQ
7X7k3XhkEH9d4+aojkHtB8vGGfmpjnP7EwNd+kxbp7P8ABbKYuWjau4LuXlJyU8m87eOlbcA1ctv
dMXUNYQrSsQsrg1jzbHxW2fF/Dj8ptNzXtru1zYG7erYjOGBpUn2OA2k/irOoaFjoVzIDmO5jxPM
I2tLvvkI+ARB031DtrRbttwN7mPHNCHmOoJl1M5HiCjH774CiiwacozZykTytAVDL7g/OFv1dGZj
q9pl2kG4AGdz73RmB6+i6aHi7gAmNB1Aiqn9bY2C3q1oOJKyGneiBssI8PurceviPnMtFVLrE1/a
/GUEzbCqJYKu9F0mQRtdoSw3aXDdC5eJrwm4diGm2H21xp4tdRx10NLzu10jW2PHkOm86wAJXyIv
N76UfX8iDm03A3tnmHdfWZlADhL4C6OL0qcM0HtAt3HmVwVkQ3FLfjIi/W679dJZxli97rIKzEAc
N0pANNIDvWVPJslJltXr/I6nP0UWIPsijzTQOygWRM9uWpzy3HCfIhA+HXBHma7Cbvg62ROGp4UV
BPwgFahSfraPSGQscrMud7j99Wcs+PvzKGQHfWieb2OrCBcl66NhQT0qCMdFU4pgm3cDdM0M6CA4
7hTUmpo3m4qTYYfaturaTocaxPrIXsBGTeq42fJa1ZvSs9olVblRvRv2wFfFpben+rab3VDRuGWo
HV4kRNN6U7Zy7eqK3Fq9zjTuHr5hWndZLIx1OJ35cng/I9vvelFYCvoc1EpuI/x6Dg5SB5t6VMVz
VWVvNqKMb2FZbxCI676aqRevUD81XLTjILJn5vUmS5RcWtloLDwnNU8OMSJQoJjaAhE5rHP8A5no
oKYoMp0hTQEt12KEEC2KVzeR0kArT4A7KuIiGwgAoH9jyzMCOfnFnW6/mbZerLFhu4gL3JILo4/3
nBl4SpQxNNDb2ucQ0zGjNw9XhWNJ8Vq4QbQyhUgvbsycYzDm9brXmQbWG3hxqHm+8Tr9MeRt8+QE
YbP1vDzd+6mAUto0GXmMNhTXw1q8IrQfrTw1ZivFnGEHCkGqUaeDm2Xl2lPCWlOzA3jvQb47cFts
ZZqiXHxoHsfMA7Q/DtM9choAGELh4QplkHdbqc6GF+2zQK5/p1nh2XjUTp3jlIpXWcBWKFnsjEdE
1/ApdKFfrAj7HyN1tUOu18IjDCpPIFKsrgGCMbONmtSB6vZmZy8NBQKElrfWM2Dg7YFbxcRN7SB8
WEEa4taUIFDE52qfI9tHhbQj3WU8MYxDqvWTrCv/UYkmObVD7C2J0Vv+ade5nZxye5JnQgR+DS7f
BKKExQKXrfkNfBsaNf9Wcq+0HMD1gi8iEWH7yJwKhEPTrXYI3n3bAIzGtqWDh8AEebX2kMjC3nD8
yhmUeXo9fIZczLudCjHAkTnbyX/MIm/tGyMwBk0T73gXBhskOZDXc0bcF5ErB7sNQCFxkuzMOG2+
kEfQhHwbQZxvgcVWupyp5xuD9dvftol4HvkyoGSE4+4sCWq4QNZQP6OPVFcfm9SLiH+3p8+/DLu/
9f4y9ubcTlOVjqG3oz8eugFJV0ihl8ceEYBNVpn2Y4aSMMgcZ+Nb7t0Vfef9YY/lD1s4zrNOTOws
/d47oQq8msfotDDW2QCkEl1vbODVNjKCHLGnaQ2kpwVPNx0Sd7SXjL3eMNM3XHUBMol9WkLchwN5
3cm0hkDxoN+R2Dc/aDJgbd6mz5zVDL/TrgI3TWpvEoHi4jAuizNA8NkaZU/lp0qZ3wnaaMjvuG3F
b7cxLByDleGJFy3xZRJqDRXG5ebWdOu+3EAeOdgkyvdPYgD0SvSfqfo9z1tI0wXecHG4050sjY1M
WHrmax3PDnb/yHpzgWxBiQoRXBI5VpgIC/PiRDI06dQUU5N67RbYTurFXtF6pt7fjY1lgMxFmoFA
1cguWCZgXQkBWqvsnWOpGZaak72rJAgDhual1E5u/9Cxch6gR7sCw62fXgN/AjDo8ASmbsG/Z8AQ
r0Crwe+MAqp/g6HiZz/JqzWUpMYzIF/JQRax3I5Fbt/bUSGWrZDBS2tlD2mS8x8A9qO+0dVvQfnn
cBVolG+0sQUifzwrwI/gIhTjpifRtB6qB/pPdPmT3eKZ3KqimtWH3MFK74HtPmYZhJFugkRpETRb
oQOQ4Y4QJLp1mAWH4IdxDwYbMFEVqNpHcGVRirA7UrMZ8vcmQQ/xdPjYO/zcpN6IAR72b8fmI2p0
yixdgdr2JGqV7d1pgYVqRCiyOWUanKlNh8nFy8dsH8UqPJlYfBKfQaS7PzyRB/ey6/kDG+MLkSHY
WWdvUTYabchrSMc/gNLz77G2nb3IbA02vPoEXtPK9a+5wF8xe2V1ITfaqe01IpQoEO4r9jm0wQ2H
69q7ZkENPm7c/M/AyCAH5bUBgi6dfR5RKg5xxNp+aPK6WeZm1n+JXPu1dVX8h1U2GD7loURSYqvE
4jfpQmi19wWDIJuPa9qvwY3SDUiTtGZ49kzjNTE8Pi8o29hMT3kUvNIyjTYIDlCuC8du4wMt1lyO
3yDA8MWa2LyI10v3XnI2KjwqJuYvsje9BrRjsvPOWd5cyQ6ZzgQPBrdcgLB33AI0k35WkBfPTCf4
lnqAQStwsV2iJOguDgDUKDVogm8RpAEEA/eGpUJv+/PI2AzH+yy1P2dY2ZxBwZSdserNztiBRDvR
G58cOwyPdhRufCstH5Mkau9lrFDQ0kEZtEfMZVl5jO2o12hFc/J95+vcywb5VgP8ccTiCLsWyQ1I
XiJCRr50AHHdRnSZcUetsHTl6l//9b//7//53v+3/0d+jzJSP8/+K9PpfR5mTf0//5LsX/9VzOb9
2//8i7uO7QjBwWEhXLCPSOmg//vrA5Lg8Db/V9CAbwxqRNYjr/P6sbFWECBI36LM84FN80uEbl2+
s92JVQFI+ocmHgDD1Vq9IXWO9Hn2vTVW8z7W74L4CMTKNqYVVidEu0OpmUgucgzSrUO8cpBL5Ytg
KMPtrDIYh81PbeCILwEKYW7LjCgW0QrZmBQCIWAmooMfex9t5FymyYrhN36APDGqZ6eDyNL+bE+H
PmqqTY6bHhiZ/uxNKv0FZPrpTrQMK3aRygr1SE47u9BYcqYJoKbAFv/80XPr7x+9lFzilyUEctCS
//zRgx4vN7paycemC4cdksA+qqbMcZ1yo3ypYiRNpuVENwIHXTq8uicPCcwToNoMZWK/96oyzzik
gfNhno5NNBt2ryFWbByEqIOXJKysVWTH3VlBEvNYFuDJGJCb+jSC9Bkfr3ybXME/jRrvyZV5UBrx
k+FEl5lZDXc6iOwD5xbuuYA0qP/wu3TtXz8czhD1xafDURoihRQ/fzidE5cOSuezx3mRLgsBXH7O
PyFDkV+hKNteAdV/ptthWGfGhm551Jy8UK6VXYcCWsVW4L4iBqzXUqQZWNNwYwqyGmINQjRfLF2d
1bRGxEPxIYtY/lkYBSSDig6uQ86PtboPjLy6R6H9Bgl78ZhPbPoluG1BdxB7R7KBMizeNgX4H6mX
BlRhvxETLz+iZlCtrUIO3J6dLhGcivajysDa72WAPPYeODPsLq6WtQcUYdA8QrtePP7iy837Wlp7
B8odvyztSWHO0sI9TJ0kPze2PtBJHYIeWP6yk8nDP6rOTZ+a6YBIYVGJCARgaKShbBctoIeH1C2y
J0ub1cYwx3xNvTS665J5dA7y3rs53sgLi60t3sQfyOXbRk13ZbPZUEdpseA//CK4+9MvQjDmmPgv
oJitAENW9nQ5fbhT4c5iDaCS8R8FHlGQj2P9pTNBr0w4w7D8ZLq19UqLMG60/ckXXn8xAhdLNKOC
FGQUn0lVdlaJJfHYWR6WTiu3KIpFM6m9hSgChPZOGUFcJi6PNIg6qPlvbfNkPou9bV07qLIZbCfZ
qW40j4w75pHOeB/b5SILB1RbIVHEdtyJ9rfuv/nMBl7p7X+49/x8258+TBBASc6k41ogonPlzx9m
HFTMTFLmPai+HpCKTd2FCfzCvRUaLoq+U3PdJm72kjOxprUueVRVAJRexzsw3IJ4FmnEwgH2uC12
NfIM0322mu6uHw4AGZ1bDfE2OJAZGh8IOpkBwmn+mC2r2AS9q8XSq+nG4YKCLdTBUuO9A9mZEFEC
0LobXGfLqCjAZeO5yVWizuWfPxVX/e0nZnPFhDItUO4ybv/yqWBFxf2sSeQDg1zu2Z4EM0BtEqOE
bVK5JU5UX0bRqi+uoRyT1Qfq5RyCBkSXTDbw5wEY64BKnqiVPTWgDq6XzaquIgNc3Gm9pFLAXICe
A1LI/lFMFYORv1W6UJ9vXrVEdZpikG7sptBQ4UUgxQgNf0dNPdk6BwilYLD/ZiO/Ygo1zc6TH9mG
2sFSmxsv1UTvvVD+yB9xG4auiOVHYOqS5Z56whIaW14FGS7q/eDt8rqGQC53T4G2pp/A8BU/p2IT
WfW4ywQKVSY7y3uJewSCimBNwY4fhP0OivGFs2hrt3+0JgBJASAyUrfYKU2tqa8boKCUNAjLQSIs
8DPQO3emt4e4d3HRTQia+bHxjk6qviSZbh7IlOPRtUqQw9hQkzrMBBAqZr7+82/EEn+7dFzobbgm
xAVcwbELn/o/3IcGl+FxN9jlQxCYU9Q5+xzVVfgt61B06PWS3SPzE6I8DwXA4NcLvhVgxEB+33sp
kFbaQDcVLBlKhk8/j3SrlmEDM5zc1AiBcQUXi+yiCjEp0NVS0wnHdVDo8bENFFhF/GwTTop4RW7k
Z9DEotR0amKH0ewcNbHcTM20Avlo6Yh+R00Ajd6npCakkNchSs3Wjo1fOSGCQs+q1+Eomw/Qa6DF
sTKqqhk4hEDVuE84oG4z9FqkIJKAEpg5Q6+hNpffebb4AL0u/L5e6y7V80vQ6wwA5qDu24rVi2Up
fZWW69/FLfCvPUA8L7a2oBTOWHpChYJ6Mv1y7wWF+QJWkWaDe6q3JbcoAv95gVxX1ziod2qxgyC7
5M3rbVrbHxEBnobTtIXOfYTii1Ot+Yi6UUg3DmUbPIFznaM+B9G6StX7oUZGALACtQT7RfiG5VO2
SMfSe47b0Vp5Rp/cZagN3em8tfY0k2iQAbzN1LHUf3CLHuBk6GS1Xr+0IBqH4DSwyc50ILuommFd
C1svTTm+26iD/HqMshmz5zmccAsRq/rO8RFBybhOv4IA/kDKkE3UHEU/ui8oYpTLSA0B8BOQT1VN
Ze76EAF707JtvAMn/eqE9aH2smeAGeI7htvhdcDGCJoXELgWefuEPJcPOTs/f8rTsYZMQNFuqSnL
RO/rFoXj1IQIs31f12wTaTu/IsJurnKWqAerzJM7VqqtOfTqgUx96DUrz/LGjT3ZLF7WUO6Y3b0u
yS5Wke0pWAvRILAbJnJPAaOAMmSTrekVaqNbBkA4FksOqNtejMy8hpVAUC+v97ZXlT9aK361o9EB
5rX2ltim8/vStOstT2oD9UAj6BqA4twUoc4ffjdPEu/7tCi3CFi067KFJF4WFg/FhEZBGSRUkicg
SmbkEG2skwyXFGx0EBAOIF854i7lhCVy8v3wxcnz1Tjkw3MUA6DhlNJErgU7dqxuOQAaOR6kE7mh
SIoVgEX9oauaChm4ru3icx3l5bI2mXsFP2mwtZ0ihOJMPpxiC9F5lCSqR2khUSDzwPkGTNU6SX3+
w9fusW2QkaHhKAdwr9wPwi0KmsbNP98J7V+fllg1cGYzPBikaZq4p/x8I0QYqmys3mghGG8ixNp5
SC8RZAB0U/duoM0dqMIQESFbC+2ooGmfxkaWELwBS75UhXmN2gzrga5Mv+f4VaK4jH++eaCG30ei
2gt3aqJYIZ4VDZJV7H9ad02kKnoSsKUzSDhCGHfp13U6ryNsVB8vNR/iiw4a6546GDIg9//8MZi/
rkunj0EwrBumf1LSDvvD80D1Peq8HaYv7zXtyp2QpLjkGZSPQeKFMIBtjeDLvF30iW+veG+Xv94M
aESRoMifrv6gAJ8dMmXR8p/fMjd/Weco0zEdB9+cg5sH/9vOE0hTE0KDYXSZF/SjpyowofvhV8SE
kykoD7adeFu6Htv+aaZnfGWilOrvZh+8jbOZ2Tr8CqmNm3cdNWolwjIDR9OawpypcsNnS4DLJU/W
Q1CDOBgpj1UWm8GD4ZfvZxBC4KtOA+aR+SZfDdPZzS+DRN5/2I7T/uEWCRF4pmMbzLGxsKXLGdo/
/5y7YezDahTxbvAA9RJLG6Is7QipbYWFJgJI6qEbOwjqToCTTsf3KHqrPt08PIOPyA9Z/aLzPag2
WoAyhH0PKacABNMJnjlAgebBo2BpeeimXmrSwUcieJC9fwo4g1bVX+OzTsTACZvmN9Yd//k3YE3R
hZ//XFy8jgJLCLeUAibr5z8XUIt0QCbL380YLrtYzhEZxPbds+VnSFyCQ6WaDvHo1+ABh70dMmDa
QFC9iCVYHH3dgpiPKYStfcveDuByDrBfAHT3Q/vWT5gwp/oPv2Z8SfYUDfjwxwhm4S9xXdtChIc7
zq9RLAZV31yFQb1NdMwPGnLhS1QKoYKtE/6XMHVBgYfCc0dVQEryPlyQHRVAagMuRiSgwyz44rI8
gdiRkBcTOYfnFHlRcstykR39AGEXauYCtNR11DGQOoZYLfdNcUDG7BuKraIfaXHBohFPpMy3kZHy
nJeJaniJyKB+4F7SbFJWlqcmadUBSeRu21R8vAc221/hVm59nuZpGy/8MY7v81gGmB4lkolFcTH9
AA8QMEi2FxTanx0/zg8Wrm5zCg9pMFD5+jwazxV4Ny7kRWZqDrocd0A/v5KdTNRJh6EtvZWJZf9y
fgUy1tOUtdm3C51l/pZsH17MUc1WD1F9/GBL2yw9Naxcia6E3iQNoZcSAH9traRKP9rIxxBVPmmg
tQhY/P1dQ4oae0KHuVustMq9z8CCmAA5BhVHE/hMJ8lWQPtZ4hQVFsL1semBJk8b7ZHauZP7y8Y3
Q6xuh3Xi1RKqamM8LEGgjCeKbNJHpQN1Hrl3J3mA1mTSiWcu6oYJaIWIFPkbnx8Nnv64eXSC/QAJ
tsKtncdYL2IkEnFq3yjILNMc7jQRiNNBWqDFmTx4UsY7xMYRgJ46yWbHfI3QVXA/v1LqDpt0GMbV
PEeIFW80Rneq2oZ1DKa4aZxVO9nadE21nmfIvfJqQ9/yNqkyx3AFoGexpVn5WHiXMPEPjmAiXwIO
CEWKwht2CZtfp/E9foJ0y2dyp3l6pPUXDYg0D9T0AodPqB3UdU5vgQ6lDz6NRFonGuU7vrGrCnwn
9K7IZluAIyDXfSH/kIcg5/DMYEWfzdB7X+28Dk8OuOFwj2k3VsD5A4ge+YM9ggoLehLuupEiyJa9
ES+g2JJeyQU1BjYgbFAjDS0rX1sRb7ZuCzbhOnlNuiTZ9CMP99ywik/J6GEBopJXVEDWK9nk1hGq
o/2D0bbfzNKLX1EXhaVE1pgXx3fjO6xO5YI6Mtn/aEtlXEMvj09j3SQregFExo/OVM6Yt8MFVH2g
se/xVdCLJN5TXrg22Ff7ZJsUnbutuVF8gfT2cmCVt7GSGtBSF2kcozl2UYncg0YwcIm7S7Q3Y8WA
scZHhsgjWxR9yMqlh5uYZ/rZlXpNGbYriZ3/lpr/j7LzWnIb2dL1EyEC3tyCnkWyvNMNQlJLSHhv
n/58SNZu6vR07Ji5QSAtUCwSmVjrN0LxwDNhvHqdquY7XBGjubhepz5jiBFtA51AnixWea3eQ2nc
X/u2I/xsrAKKbdAYP+VsTukoO0x2rRVv4dqzrozmU2bcybZrTQ4TIgPxdr1VV2nzI+8sWK0sd26k
vF8hIgJtqGHRJB77dc9LTDQmWbeT99EVqnkyzPzrngfbvQdOnF/vefk6bNE2KDbyqqkFgn12HDLp
ywWWg7xv4s3D9b7+2z3LQWOj/I97DpMawX7ybvdtPm4HJbF2Xe0dSnJzcNC6EmCH0rO1kKdT2tXA
VsmJlJFj7T3Z4ioFbMU8xdbt2rOF1BFbbohr24ILWeYYQFRvg8h9TwyBkbSsU5EXFSd5eq0te131
gdoFuZKsRcQCYCTPcVPB56hReWMLkj7Du0yfqwxHysF7lB0ADRgbFSrVRhZLNdGfGCw7yiE4gLnr
QQz5VtY1LsniLlphhTodij5dfQ1j3ka04HK6Ct1tvU+f1dBq7yfN3t16ZNXU8Wd2xV7O1c2td+YT
yftVVZZ3sp8cWocjdmzq2BxkXT6qw2ky48+5mruDa1TpmshuvDPb0TqqSZ6dw7Fmpz6ug7w8uEmB
vZWaZ34qyumXmLdp7jS/p3T+yRu0/uYWJBfiOsjBhCN8NzcmL5Z6Gz6OAToyea9n33TNJVfMIACz
vOm0+vfYMhDib+fsSV55nArrGMejfUAacFe6NvJC+uzctbH4ZQx6RZpUQdzSdq1zxKqxNctQg02H
ZfaUVN5KDcA8KM2mMhHmSEFZfHdD9YKE9pL+JGrjjnzIMUABEenFX0oX/qxwdv2wRzVZmcMUPDfo
U66xYVChfcxf14bFXx7/cd2oC91H+BDQ5oQY3kAJQ3DWQBT8f9fDohs+X9GUW28qUTBH/XxbowGy
DlIsdPJeY8M99dp3iHl+0OvNp9dAtReoxu1VYhlvnmkfq2yZtfa0lTtjdGSMvXafRwm5HDmSWGQg
quk58LTy6GAmvZEDsnw367H7DWpJikHO0ByA6bsvs2c/yPbZjonpatVwESXhediN+J0vV8q8EKEv
03nhZ9ceRlUk20qvg29Bvb0ONNx+o3dzcdRUIlyY/H1cbwTUrK/kfHAJLwRnnfzNqlgmBLh0LKIu
f5tdMe11qODbrO26z6ScfNlBMeDn4d2X3SG+VD15LuZT8lKNBXm7YdfwEIKBONkoYK5lg2I1W4+n
5nvnGubORap0J5JReS9M/vPLNZG4q9azcFNSuCB+8Eiurh9XgbG6D94lfLIVHGqCxURYjqhjED8E
kj7b2Q5341zWe1xIpre5wGdl+aCTDF0FBDCzsz0rHhC8WPdnlqRXklWv1YSDRwSeYF+ECbZh18Q3
2W8L7QTiWTapy0UIRjZoofOsjJhzLqtprcTWU7kc3JS9XWXEykYun5HX0+D+FPbYXBfUMovmXYHu
z0oOkr160LsT28mzLNlj5+G6MbAMF4W+Y5urHWFQ+Q6omNfUVJTHJCzvtKAP30en4MOB7HmNRda1
BsxJzcaNbLWzMF0rpO4OMvgIkvR3WrrqRZaWGXVQFK/5MiPydAirE7+0Kq77H7J4KvCbhBRyAnvq
njqrZ3faV6O+H5zuXl8a4LpBIvujWRnLPQ99+zCXMR524LLcU2Dp/zmdhI3Lzjz+FWrfBjNE7Lvr
M4JgnpGshCPalcsauasM1UxW2DHu9N41Lg18k6e5VsXZyNT7r865QsJv7LL1tawTL4ShWbU43SyT
NTk+pGr8mEZe+kRqnIC/8H51dkqb3rnZRm8bvmbyQo1Z/OzKVtuARFc34J0NlLjs+D0NFXuTKV6B
sQ3FakCSPRBJeZLF0dD3YNDYRRWB9ZzP5aaY8uQ9FDWZjMXUi4108o5bgrur1eCrNU7HZI1i03SQ
rb3qfDcLUd/LoUq4mQ0VxkJalQ8EX17ldbLcrI7yprJlfijj/35TsjUj+ihvSkHhk81CUu2CaVZP
EuV5xXsuxZwEuB/wJnMVC5BdrjICfyBDQyUgwL50cqSYwG2iayc5Z7R0srJsXldtuOGVfgUsKX4G
BzK/GqDdkxZ2sCypQ8EWDTV2WXI142DManItpeV0MsJieJBtQevdo9fl3suSHqrPFdKS1xKoyvdu
dLSLbMvD7IcmrOiqGq7iME9uxBzO10uoderz2whOUhscgdXaz70JQMhyc0FXoFmgpe6dbM1Z530t
M8nTyFb83/lNpSBtu1B9tR0vXWXqubXr5EBqrHiZbSfeJYqqrWUxTNX27NbBh6PaEd9ifErDCbUx
2ai2XKowGu+YN0rxMiZ9sc1jQvSydQiM7NRMPNGuY1t0Utz0RXbNcqTKCdSzcV8uKrqh3+D4kJJ9
ZyIPBYYj6P+0HppLamAtkCaZtia/3lysCp9fQDmcxgKMxYRjw/ZaWQmPpqrRHuKsNw+EHiYs4ZY5
VIAgmZF91IM4jDMYdcQR82fNG7JLFYmLqmhKAVh05oVNM7ATWlqtqGnvggnEWZBVxbOsw+jqm5Xp
ALGWqsgbMI1fXoQmOcGkwVrQi4anL+NHDehUIDB3lEU5Qi+3IunVJ1mjCfZ6k5UmW9kmpmR4IAxy
7S57DCOG111JJEkWXcKeCPf3T7MzfkMqpz3J6lYB1sgXtD/KYthUJkwj6AKyKA9Drb8YbZqe5ZW8
GXpFxOoFZYkblQfVWuO9seaLkj4M5qhuDLXrNzxpqm3eFs5aDuwLTXkafl3/2qby5vUE2RxYHrPM
saHfJ2m808WUP8vuVk5iVldn/ev23dDkHch69xL8plbwReHjhyucnVD2dgzjIXEWZLbiHm9V8iwZ
nS1IvvEsS9cqDDdIG47jDkLt13B0/g2g41O/QungIMrR2aQmPIcJFOxDH7vZ9RA07mK4EBy9rkBm
JmuQuxvH/Kuf4XXDtnMw9vNEGa2HJNTO5LPbM0jAbJ2MqfgZHGSY+daumv1/bZfjWZozXv7SYkuW
y1lXpIjuuhZuvnRHvxWliM6tCHUI+ZmlMzRFOrP9fr21yrENsMx17anjwSWDdd8Y2m+ZErZdgURb
Xds7mRJm13aeMCJ4atmFyl5B7LxOA3rFYTZ426uHkq699l3UPnqmVz2mRvomkTBlHLpbpyy9bcfS
SUrWn2xolZCMi91NZytV6uwkeG1JkkiUoID+00VqbCWjqNZI4YybaSiSyXe8/AHdw/ggAVLXOgmT
sse2WV/N3fD8BiBSjiig26rLh4aQsphNILs5xBl0/4xX2YrFGAbH+DqkyRBux5A4XakMqGlqeqGe
ReJtNLJjD8ZymFC/eAiz8sek18lRlmS92+lfQ2WdPKi2Mq4nXtruLQOt4whx6rvJafoXK+maTVuJ
ZjssRVPRnIMdh9FKthZm7N1XtXmUjbKq7Pu1Z6jaoyzhl4M875QVd3iw/zmbqm2jsLYfccpun5Tk
3On58Kgt9udDRgrdC1rVl22yzg4VbKyigYDQ0l/Wecm5rTv91MfZ5TbQnkbVl8V/DDRyi7Q4g+CD
DYQp5q8ryQFxlgf7Qnfd9JKzT0B0QSOEFTp7Rcn1uzwY7P9xxg5/qzkB6K+W6BGRNKIUCwsBeMBQ
9dZJlrpRse4wxvguS/IA5H9axTid74xsQKi7d8OnnnjqMlhOE0Stsvy6o3XfJKhuLzO2wrJOw6CI
J1sAkkpzPCDnN13+STGy1mtT2C4SqHx88hDX9V1qGMpZlqYBHu04aG+yVDtDf6oLd96lZM5OUShw
lFwOyd9nVuR1uzapPmWPVKu+esjilKYryyxjbAnNFglaSEAzlrW+h1r2ZahS715dGrKloTABsyII
C02/GLx7yMZfI2C7/p5LHbqOlR76BaJgaLP5aKJ+OevNU7bAFBwe7fumJIwiO8i6YREDUsDCXgc1
hWI+Ot42d862Na7sRI8AS+fmRR4Gb8SGDQ/dbY+hEi/0NAh3ATpPS4sJf3E0CKnJfrIVcOFLjyvb
Xipr5Z6NJYrt3klhLU9DY9+XDbK8tCpB+BPMJ/x7gZdQ7g368+0sVCaxLpc6JaTVTLw/W2/9xsI6
YXbzQwxD9UlwlnQI//4LeVf9qSIbKetrPOgJmzXlXh2j6lPwmpSNpf3Wd2x4kODklXupvw3Pcam5
q4FmP7Q6ijUzPk7vvEgggL6c1UudPJN1slX2G/pa/LPV9YavsUUd1CtvEPpOmQ1Icq1AJAkl/iMA
lI2sutXLs8Juw3Pnms3Os5L5xUyDs4JJx1/LCZDJQZ5gCn+tcWqcfK9W5AH/iS7uxFGptYc04B0i
kv85edp4M2Y97jQQIOF/ai8H2WDMujh6/xnh8pderlQgB+MWMB7GvNaLsd0NbqW98K9UdkMa5mtZ
TBuQxhZhG18WmzHhNY2dQlhHercyFH07DHEMdoihHghHv+KXd6e0hvYiJ67jisDqUhQ2E3s5sfaA
CC86wZP7gMDYphT6ePEWclAyYhGqWuG6h/VEKjtoTeMdxTAkDZOsXGlear4rdk60VskreG6V8V6X
zedkGelDSPzz5V8GKdqkrvNCt885ttqKEifsldZhCOqSX8w6kifDvGbFsve2YVvbTNHz3QTGm/g4
i68sGo3Jm9Wy+Mpii5/qas5E9ThNqXnUU09ZIQM1faiIJq36zspOhFz6dzBpuYlnguwlSlOBbuaN
H56LaC+CT9nJ6BXZSw7+t16GAhck12xBNCTp303lLGco2+7rsrL4j8vSq0mHYlspg7Ymf5hdbofY
QA+uVM+3mkxjHffBZK3q2ipPsgF3kfwC+b07qQj7fuQZv2XWmVdcwux9NlXWNiHz+dHXzTpdMEux
g4lBWLbuKUYJ9n7ssTy/gpkYGdRx8ppW7ddILciuI2WH9O+RlZ4Z15ES7YTF5ONUtPsIr4rvTb4b
Eaz6XeNE6Vdlb79aqHRsin6IznWlJHe1Mupbz7KLZyIt5Lac3vzZzZ0vRyXF9NmJOXpvCcavQZWJ
izBJrWoW8TtIsMlT3ARiFWZp9SMaXFQeyJwlASuqUjYfc+RVaLY04h65yP7g1sUnm/5sXY0msSiM
l9B7mtxvbDjB1HbR78XoJIH19plnmrMKCit60NpA37tuYu8LQyNJBP4em95h/DTtAhsb1lZNCT47
FoROs7xLUGnFSw+FYFXiEbLXvKJ4UUlVQff05lVpivJlmAb1vsUtkd9d8SJ7WKO7D+cpfZBVdu01
q9h1xUH2n8Pe2lWZlq5lK0H89oI82qO8lKxyxbjGaqd7lKVWGB58I3xM5NxRVCtbG09lpGG5GTs0
CkCw5TfZdyyy+pJFFozvSDEw04myF0JXlz7Ni29GBEbaRNLnWLsu2NoZUkejFd+mYELNszP5UuDl
8VGqP2R3RQObNLps7GURXQanaIfPwuiqPc56zVZW42O6bs04g0uR6YdCF9VGTtor1rHgx/hi5y2U
PMM8gCFLnpLCxLfHBNzdOD3+VEUfsBRWrNVEk5/KFpSRmHpIXvmQrOyw7vaoeCkkSJfy/3Lwdarl
av86gRbiAhq3Beori2JDC7MfPYvXWEOMrNNKy5f1uTbO6zIcjGu3Oh//6Na66Z/dbDZLB5V98nmK
pCU4ScS/oqT1/MbR8EtoZ/NdxXk3Rw/6TVU9cW/blfDn5SHK/qDfeXAzNrJoVxZ5eAIFJ1kMjNc+
tNs3YdTmZczChDQmk/W2BZm4Q+Iw7n2bnP9P2OxrVc8JTgBsuos1z/tmGrjJYZ2oPiHW0m/HpFXu
Aq/q7iB3u1sjKpXHeELwTcDx/mb13UWX4+cEGaghqv8qcywqRqcdUGjFe7gMvPzilFN3QMZ62sdB
095nk4KqMFYkbySIfmVxL36H6t7SDe6j0vRXN3VH3Gj47SkLySyOK20HM6A7tmLGrbXPrU2E9ueL
ujwoeHsffyh2g5Y1MTH8Ivt9YqjBflLqcN02uvGaR627LyuCELI4ASnbJ0oSX4uYnBp73WuSa3EI
+ZVmWJ+t1SI2X1N1JFtu5DnrK8XWikeKdnHt7JCu3lcYKV5b7Tps9w4RoetYUTjs81KB1eAytrTJ
njSThv3jclfQezJs45T+2ppZEEk7V0WFcmn1vDLah5oyXVtTL1B2Ya+p19Y5jYMdKXbIGMvMtUMi
BEtw49pqaTg9WzqC43IqEanGTm3RUZVF1jZtN3cNsgXL2Hwc5p1uBZimLNfVen3cYd8GVWtqDo1b
tvtgyl/xHhpHH5Zlc5YH/r1fZ7Fx7zTzePpnD9lNQHn1SeSlO1lsSkyGc2FhmrTYR2am7p69uQVn
VAb3LL6GgziKHW2rEPFTWSn7yUNYxD+cCGSpLMlGW0F/ssuGbbyMv3WNU2JRaUwu7FYnz1pdfdFz
LE1vczc4s965wjo2UcCKJ7sFMZzbCq2ctZxYy3j4+BHs8QyW9d3tYkGB/UilFA8JL+R/XB8KR4PI
UR5vZN/bxRw9OVhuU55u9V2oZEe0q9/klW9zR7nurgiMadc5nOfA0aCKLnYr8qBEOK0ID5fsaWGV
/ac6TYXV+rKsY5Xx96lFKg39FiQHDCVbqwAsTtdT2bUtU8UXLX58suW/TNem0U4PQlILyyWnZR47
7HgrkmVzUlwkRjx9o8UuezN0cL1B8w5VyLdcFm0rcXhvEsVZtbzwrcbDTdZro2scqlplGwv46kNr
oILZDXBnUM7ma0Y0QNYnmTceZjFCDpSTY8tDjgRcITEQNrQaqQB5KNvYO9XLQRbb1qq2agBRXNYN
VUWSmhx/6au6ahKZip1z7LTOOUmbdecZ8x2LsElsbGmwA6ffEPhiXUly9tmyo2zRImwbl95iGXur
l2deoH0Nk8Xr2Dq0jmaB5uqPKm1206QrJyANqWtmZ3mYzAjBquUgz2RdRMJoDQ66Xv2jAalxCIjL
WNk5VvrdpJbF8R/1soccSpo82NZsl69X/LeLybFa7f0ggLhE5gj9pkMwbdXFHnFaDuC6vg6lNFBM
oZUc7FDd1LJ46zMYobpSPWXY6Y0T+5ZmRRhK1+HBKbN0N4gwfYuC5FFSSuYmiPlatH/28ACj//ce
gVK162lukYf1UBD1upbgVRvmJ111NqaB1+6tykljxBFu5duIWk+6vVFUZ+gx2UnWXzs7k+qs+wxH
O6vr2ge05mG2mDh2jMROPNJ9tbPHlqrwq8lqH66VZd7sAPQtQq7UFcuhqdNowzu2upbTXBs0B/+Y
BDXtWV1snBZvp1GZ1FWaBt3qVhe7wnGu5UJ6N92aNA05VV+OlJV/tMty06CF8Y/p/rXjuNyBbJEH
OaOtuV91tyK/OhZ22cfNKxxhtgkEtLVHxmX0y3AqzyNujGR2ikq9q+CmqIagKFu6oNG7ddjWcCv5
L29lpV3biynIZMTrpEb71BiapypSeZbokXNwvYRwyVAnj7r7IdtkDYjTeO8QeVzd6mwLH48oh02n
JVb9JMAKPBVPsrs8pIbHtl11nes1ZJ0p1BjRENHs9cId9lqmgoHJsvRMMC49N8Q+9gIViCootIHv
rstRtsg+YDlb8Ng9Os5Lb9kAd1LbFr2BZFiW6sfCSvrmJcgw/LUqrPA8N3zOrGj81DIw67WVteSh
K0zp0hCARN5Mx6mCVM/GMXxASBODRgUGZsKrsz9k5vQXRPsVJJQh9NNuAGtkeGCWTAQF0qh7UQKS
eL1RI93hIL2tpkl8UJZ9F9ylYmOM0/hSNoDJIxtlfc1NDteZMDoluBIg+Njx80uz/BLMGSKqbXln
WDp5XGdKS7JD/ynLM3looqbYm42B2FMYnu2/D4TW4L6PPNayyNV3qtt8ysZb/T/6zmMlFmzbv85x
GyoStz/iybeRc9/q5dmtbi7d6BQhm73cwT+udKuTN5PMSC+7uBD+3dXNzWhX2TlCW6HVnBGGxaje
CY3t6GbNpo5n8PvZo+dA5FSK1n0pc/2hxH7pXiWR+tJ02uzPTpve9UPmvcxB16yJuzh8BrSazWBv
Dbb/G30peouX7qwAwZEzxX2t4RsjvstGC6mgp4CfC3vuU51YJTZsIT91vNc5BoucLRkosAyyLE+R
SR+OIFoX3sfovWYBPt/pOFxkCSrnc5arw/21JEwCW+74cC3Zzj6bC/VRlryECImNbkBuOO/gz6EN
D+18Lw86QNhNHhgqEAXq8sr8aqhBVGK54rqbVrU6G4b/0oKoih/yhNrfZqjQCbiPQ7HL0wgz+r9n
hhzvbXID9KWHCSd0p8zcoD1mP7SAbh7Mwon3k+nALOtLoCXLwSAqcs6wntcD3kbYlVLXGeHOqOeR
7Skl2TeOTN2v7Qi6OvY+Dx2mSbEyntRoGtYZka0fqPBUmv2jRmlvrSaZfjKU0rlMPWk12VDBNse3
U/3sBwsO59z+gpDl7qamLY4ZZg2IAN5OY+DZR9K6zbyKQ704tpqNd9eoBAcsHYg5Q6i0rbp8ET0w
cFb4+kBwr3zJ2ODsaqyw17I1g1x4rofsjWB02q66YfbdLmqeyiWpisrM7FsOLo596GEKAEMKW5Eu
V4+NFszXQ5IPfxZ/KLOdIfSrhHdEheClLGfBXIg/irLhH3Xp0q90cyxo5RBtbjc8W6x9DRxoFIKM
x5SJjSPUGlZsFD9qVg0TpmqqH01vv3ijarwk3WjuE8cMtmnZB+8KNIIRKM2PakZyNO+n9hKrmXEe
yXauqnrM78dIqM0uDGGi5aC80MMYgoPWJHhFNnrwoC8H3pqqy7AQ2WLC/RswsGzSmwHXGBplN5bo
X4Sv46OcQx6EHQECD7fQUsGlCXPG2xwpQ9OYvhllidImiXRcobp4F/UgwoPeEpcYHYdLUQk0X5vA
JhJB8dYglmJmtkCfDEyYbg2KbVVnBeCmU+Uo5+aN82GEAVrLonbubIjF70P3w16qAzygDt0SHCRL
UPkgmMO9BtcVBaxBwR3VVk6Qh83NEGYkfpYGWSdbLY3XXMTa6QMctlqhQegr2ezcey0Icdcxox/q
lD41VaW8lEC79s1s6tu0ypWP3FJWssOEw/a6qxLzJEcGOVAdab2CzchTpqnkd7+sIForZbVLjPvY
tvR7IpLDNswUHET+rpNndSyq1RLO2E7e1MMh5M2on0aXLyZj5cGqU/3iFS+yYBQ8IPwM0N9hLJy/
nHrqkg377nRjwuBb30ZVy/jQKHu/mQJnJxvkrQRgH7DwCRGZX1yxHaj4SteItwnP9/u+1EKfhD4B
53qedk7VOBvZzQ1IEdimx7q7tP6fR1l9VL12mC8pht4/IE7UP8BGQOrDwCeZTNLpVt9FOYnieXZ5
HaSbbEhSVT0RYj3IQbKevxfRh3ZYQlyOcU+2mwj74NrvqqV+SFGd2NuhO+D8UsIG+X7NLd+cRrHX
vQe+zghFe2hwjNqDzDLurbL5Gs0n+gF6+LcRdr+YLjxfdf6kAqCzSNMICxenKMDQ8yYNKBvafrzP
00Rd66kGGLhxz5OGqppUpIp7fReqkXuWJVm/VMle3iyC3TXxq+cFgD/TFs/lpAePSvYESBjKy3KY
sWRax9UYbWURuOhio1xNuyqeEbZ0u1OjtdO9NWcIWZJ1X0Gpmg+yMXLGaYsLc76RrfjdjndZjg+P
bK0zFL0mcFyyUVbBtABqa073smQFxBiC5hTwepPr68VvOl3sNHoApesUQPpKFm9+1VejG1kelz5N
pbQr6WmtOu4IN1qbnl0X2U5dwciULe/8rMDq4WVifJ2WkqxSdf0Nmdj0LPs3fGV32MSz6iw9XGBE
j70wCeAzmQeZApENkGI6Njp6dMEeiy3gyNOnTB8n1Wb3aEZn8lLqmhsaHpG109nY+jw3H8e6LwFX
6slqyib89pQel4DuI2wt7yE52jxsHh243ek0kW1NM2dnEl3fuo5nb80i/SjjUgGkbysrQXpyTzr2
gBBw9OgFPNw1OIrfXALdZotCs6abBhoX5niRZ4oF3KgqEXDUbf6tsTJk2LeXi+ixtyL+xCpNKJbI
GUvyoAa4HTeBuXYLnShusiDJ9874OHnLjshD2jfk+khgTMXR0Ot59apHsLyRzzjy+x99YGw/CyT2
nkrVCA+hm316ffhdxKG3CyLN2yeBQmyL12FWyYhv0fxqRVO6sxc0g9uMh7gu+VvRz3EjbIpNy5+Q
k3ooYSJuBbIHSQD6vNJeOkP75mm666sgwtZmFxDtVBy/NkgQqRPAnyHsVv3Ar4coQY7nVIttF5oh
6oPnqcifkyf09VlAACIRsQH07EA8LcdmTaZjMwwd67KaxncjsEVfFO25IxwfErH/K7FyJGYro92E
hVZty1bJ/MEEYKqn/QpdSYBO0admd/P3tup2+Bcemtm6N8pavfMasK0sTv3Gi+rc16Lpd9B9r3PU
l3n3/YUUNp9F84nK4C728vc+A0yilx1U3OJJB63mDzXm8rryHubJyqorlpWqxX5MmN/T/APdr63B
J5N7mOaNTvNLZZuwtsw32ADVEcgxbyeYvfhm3BMyUJRhpc95CsDK+qZH+gzgmz2lFxViRYdPyKSb
MmeBnTLMpqoyuUQ2yOo5JG9nJXgUjEW3Ay36XRny/KULfldI6O4gob0qREfZJ8yXciSAlEWL4NSY
snjMzlrV9At4TP6SuUKVifACEMnhVxqH9UWbDMzQ0peu77VXwzn2IChXSiBeNHgh6wJlg/XIM4CI
p3nAXvxizuOxECpOXEl2GVo8nzQoMps54Z9BorffReBJj1F48Kp24+iYJwZFjUWOOTx2WlSz+Wyr
XWQjOtj33QPQj7VZTwMoZPOoFa7iq1GUgbTrnp25IGE5FfO6C/L6KOLhUHdgc5FaIjULfF3p1P0w
wDErzBzgK7guZOvJ9kcOFiolaaK2wy2ux5UhCuyL6wBzxjVHdJW9a7sI7cxIXdkgIAXSC/t5hsdg
YgHka0GuHXktd1dDp7B1D+oDMWzfrNoJFId6jD0BP7yqIn1TTVVz7BKE0+/laQXvLfX/aJt1lYq8
sPtdo3aHoiTQBTqSUXIWTTZfJwjxCIoD3c/GedhB9shhO5u1j9X7iI7G3ByFF+lbq1PvVb2sjgDJ
Z35hkYtdCu/H62YCZNLp0y/WKhuazOw9NmJRk2dn4LP6hUdbR1whD1dB6eBBlbp/PeHn9Bm7vMBN
ThX5uf5Dt51nEXS+Tk7vEMJV3Thx/7Ns+PcIb34oTRsB3xLtZjLwRb6IZPfefZ0mEfrBGK/a4iWP
5mqTdgCR6+5X5qBZAlDXQTa1LDezErn3fR0cstlVngMEfoMputOM7jW32mKLcslnm6fKxgka/nkI
O6L+059VW/Sk8ElUa03x3ET9t7A2W5QMI3uX2CRUyqHbBn2dr7jf5C7Lxp0X8YFkJZotemb156rg
w9JS8ZIN5PX1ileXQOySONvOBJT3tmhOWVYg7ZMUr0OprsTiDYNPJTZReKaR0Uy2bRGc6hJViYQf
o6r1D2WgfUS6Q6imqe9U3jdW3dz3G5iL1lHRFUHMPjEPqUDkom6r30IrCh9PakOtf6PSE/ujGWNN
3qQYpoaPbW5oexR667Cz1iggF07zrKbirTLVyPeMkVdfN7tEjh1ua2NAXzgEm1p72UHX2CQkbvLR
1t7sd4k7rZzmVLap79qT7Qsvx/A9K91tQbrn0gFZrMOmveRWRzQXORLE1OBhtUJFk7LpXonpx77o
rQ+jCGFkEXK6F6q3H1I0T9zmWCjTL89B/8ryPq0hw/7TGA45mSc/EqSLWZzH1WQB5yt0z10Rhh73
vHmlZNdQs0mz6i4eWp7B7mhuMc/Q/W5x+jRS7Q1C9wh2tT6Zk+ut47LHOyOBnCqG+E4eemHFd2RH
79KstqEO2xkw3v7ZTSBYEFnyM1vxu7b+HRvWmzVMP2u9JQcWmSfA2HclLERnIo5o2m61RgfhvcFs
dOPk6Quy4tZlZLn32zqt92XYZA/ZBA5PibpH0c2+2WXpJmNTt9YhZiGKFePwpQ1gaTN71Wk4K1e6
MBAEcpN9nbnhCVuaALUfI7qbvcw6BOzUjiJKtGM8GDA0o3y+K+Jk2OeIIJ+Ahhs7TYjp3EdZyGYW
WivwmGrbDxgjkmvSNmWcOA9ZG0absD5XHbQeU9gkUzGARDuDLXFe4XMYIf67WlCQqzZRyZubQOIt
IawX2/CwC5xF9do0+16x8RvIY/e1JWm/qh2rQ20/QmO4AwZkTFgyIZGvvs8Vb05a1RcfSkVO1Eva
8VBaprWG8tr4LY/Lj9GC6RPBa/mAVtwCTgb7AE4V179OGB8sYDgrQtX6GO2uw8NXqHhrWvhnEBf5
CBFE8XmsDx/E03lhS6r+Q/OC3s9ASX38P7bOa7lxHVvDT8Qq5nBLKkuWLMl27943rE6bYE5gfPrz
kZ4ZT02dG5QAUrQskcDCWn/wLKSQrNlt/opKpgh0DOu/oJCNiGoj8RYpxgnDQf2K/qRHQsIJN2s3
EbN+LRRYRGP81yzTKoCXZILpjuSuNkcWWdM8xTZ74jAy+6tExPXa8r+eR7fZAThjr8wCtKm8HKpl
5lgvxNpklLxXZW6UN5nylQ1m0Nt8SiSGUqS8xwGNZERhushYsqCo+QCNAvYb4aBnj6YW2EDGd6qq
tBintD/cPqPEjDYIHP/ySU1n2vXoiWxACtkBbliG32tGdqutwfEnkRrblBSwb1j9Xi9TD0/yZNjN
1bVP6+nQtUl4nflflMS+gFl8z+JQvJJI7Xw0qViyGkW9IYWOol8xv9rmxIJdNlNAIgF0HcrdFKbY
yap90gWQGeTOWExQuyIJYMSnN3voyqM347SKtCMeLNX8d9mV+IyU877GlW87Vd4H4OBN1wwJxBee
/3AG8TvVruBfscGGYDgsZ9Dajr0N0zjyw4xEa9uggyN4uUsSKEMiRONLG7JXW0mv+jJ1RxmJKzvv
mk2HdqiCDhsLt4D4QEIALdbQCjovd3w1LylEsjzIJLQfQ+WRVLfyXdsZlT+UJDVKL3I3KQZwfktl
edvGlb2Z3KY/IdRhvyRCS7jpZnALLekyzWRCLQihb06ZXAqjBqRrXCak6ba9NSVnuB31nsDf4pPd
0E2rDxqKGUJpw7PkUUUcqvplOnOHEZuwDj1SNHGckEKeHG0rZVjuy0hkgZm8t7ZWv0bTqPtk1P5m
9qbCPIjpVFh+P/WVH7eRcrOrtruO9qj4BeX6l1YMIkCzmX9c9U4x1htFSZonlc0r2W7ADR3An7JB
gbKwMNB2NA1lejQvfURpXVVLr9Abd9wS41W2VBuxUfROUejimJq7Lwi57/tIyfzeVW8mCZ2tYU+T
r0nlJL3yXQjbuRRS+dOM/FCjpRkvZlUX23ZKf7cG+J0GUXGcc17LrkkuWT+MvpJMjj/iMiBZ91GF
YFlR7fyEkXe4nULcg0QPU7oLQ0zXkO4QjvLHHM3hbIbAt8YqDuJutIJWcJ90lZ6fFNFDATVIjE5j
eXSnHmcQt6wvaI5d1YYtlQFUxMASUcdyA7AsEZnI7XMzeji6jARPWtO3e0i223hUoKzVYj7kVtYC
razeZFveFRXAGwLb7d5p2++ayPTAaDSTJyzj4fPM29yNsOTm6OhGuBYtOdGuj9MtctBE8JE2bVR2
H5UXixMcJZXq1fx32xpg5QgLNjwUcCjwWQ/mccR9qPO+Z2Fh+tLpyXUg0zRmaEO39o1S6XgdARmi
WdTuMjf6cBCr2Y6ejpupyLbzGNlshnu+oL4XOzsK1a1wsg8MgcZNTcpsi+Squs1i0ISlEiG0oleX
YkQPqw1ZonLbNHwHSbidkvROIPNEBiKM9+TgslOK9K6t6vaZGP+C2aVExjx5NTRN2Vc8SH44vWYA
OIY8EfeW/WxkUWg2XOomAl6JrFt2rGqjE+mzs6uMaNznla1tEgA2vnCRk01ukRgtwpu2D3IQkhvL
Se+xJ8625TZbiUQudetc3fXQ8Q6zo3owfhE5YQ6HStOn+a5D+H3u7BI5rwQvBvTUd+GkblvHbXzo
ytku9CxmklBEW1Sevmvo7mzrrh2eWk5aKId9U+s6Vl+eh2epgfBXHSbjBvPHJz+VS47F/UH6M9sJ
BaeLydg4GRiZiKQcaH2nwdGkQdBOD3NgPqP4iMnPwHMNFLCBgNplE/SEFLvaQsG8RgkCdHgpH3UG
hcugEOhR829GEPTZaE6+SiRtdliDMf/8RGZhOIskuythPQe9qoUvojW+2yZ1+LmvTkmXimMxMV2b
CnCukmpG5ZwddplQT8947240XOiCutZQRCpDqHMhOKW0PUm9AOQ1Zmg6RrUfIrC6VxX2LH1tNZ+N
NYOCMMscayTbuodeOu/gaGKGkUJI7WaFnfqYJwABvPqI5WV3GgfRn9ZXX01km90pT4BOwalhpXZI
t4Nv309F5u75cauTkanVySbftZNzeZ0Q+z0hiTSfkpxNmwcvKViv5kqKAV027msKjMjQnMleuD6p
/qvQvOaU1sVH4+YkUApzaA5znLNF9mA1u9mELHE3nQajQ8vcafHCtbU89y0LdRa9MI+9shjiVftx
mosTq0jBJmgMt1ZXftgxqADZRyXXJ9XS4rObm2WgxGXMXsoNT2tD+EocGqdXi7T7LlTU5jR3DXpZ
g7VvmA5PjZqCXYwJS/26Kd+SVP5qZdF9flfrq/VrimcL7fMpnF2UXzqxDxc3ynWfsb5yl+5izcfv
vWmqYuRD09hjOJzs6B1SU8VEt9WQ+md3QVXWc5IPo4gKLWjVOj1KOVNwnzfakN41xUtws+cfo/hm
IUOJEgQRfNuGYcAktXyA+taX7TVVmC6Q0A3idApzP1bDcD9n9WFoa4QVClwRk/g4SHiJCsEaMNjR
OK2fADEP6sLO/E7ZrsKvwnDnYH3ZanHF9jc0/FgCokQqBPr3W1l4bK0Gk3wNhlQngA76ScAxDyoH
Hlv9052zn+RdXL7ZEA25Xrdcdsf08cDCBjUWx/W3qvSxPDVLs3bXxkTMg9t8+Sn/v8MhRvT/dfbg
eO1uGgTJxWKvVUOA2fJ3Nidd0Jqowm1txURgpEgPfZ17FHU4Iarw/y7dBLH0yW+8BnymcGogdzQ9
iL/d9FvgKUEFcNQUeQmzLj5mSo6c+63DJnDXxf29CKtLyjxwQiUbh7Qq/4GcXESivIWm1eExO+u3
Fm140uGKu3XSRvEBRlNOiJL5EdZ5wdw95zttiO4OVbEwf+K7/t6orrHvlzSBaln5aYyQiWwa/Txp
WNvsISI4z67hGfZ6F7xkXr55Kw0S+4EigkjZD0eltFMeHXe6iglBNstRWqIm8owe4g11n51CVaDL
LRXCKshYZ76aI1owiuXPVJ19ZQSk5Rq6n3qR+UTxqKiq9OSV829+bPxpAK0ezaHAW1NP5CamRKYP
0rsOYjb2JJUrWGNBwhZiYzVteVNzSI0926hAZFXid1lU3qyEijNCVoj2F3uI9vOGKozHWQg+GyPK
tnjc6O6c/gXqvzmHRWIGWCIXm1aZ60uKcIahlcpHxTS7c8bGPWb4Et3xzqQmbc3y15iKvTNLvOel
+XQcUe55BIpDSB79oyxCFBMS5UcXmlWAPG0PYlRkV0Vl39N6/bbKYvEjquJ3MkkBDtzm9z4SdwRR
nT+5IJ/GuqAXin3LQsKXIkpqv1GxbTNb+yeZeZdcAHOUo8ruQLLkQWkQjktXQ7QiW7IpozY96ijO
b5zcnA+omM77mdLBBpSmsZkV2W4JHzdlNSR7tV7yHR4ZqYJMqxSdfQXoj12h6B8FfBIjKePvoVLZ
MMEpJujPtFLLhbwSb1XDnh/toH6XrfZXMcgadXIIk1T7qcPg1ZK4iYcO0FBs0FxO7yJJc8it6cQk
tZVTnp3rvBrO1pK9m4D6DkZTH7y+Ud6xvt4KzyClCmNvE3bZdoyS6B2k4E+B0dSL2ejKm6FaCvYZ
6rB1uxxko1XGu6wZ3e8N+evGc8HWt+F0JvEZbTITOaWeCvIBRf6Ni5L7j9YbjMBJHe3GDsA4NlXc
7lu4Z8/YlLDeqYT/aZAPtrzkd4MhMfG0Zty9MqsW7xHz4Bm9uBt1SGpDEcWvrPqDrEBMjTSu/Lmx
vSdo43AXxQ6E4XrGY2tO5xspht+TLo/zJORzaKV77xC2iAvwzBhNN3uUwJmO1vp3xoc9rTXvlFpa
5n/1Pw+vZ66Da39t1tO/3v019v9eYj1sz+E6zyNWphwjMp+wPxZT48+X5YDd8dpfX63rTR+rnLT2
/+vl1/Gv09extfmfsfU669ikyWJjqNXos7fL0H4riopFdXmpOoQwpFP/PWr0JgHBcjxTgOxu8WP7
V//zrZ+tmCgDKpayi1JRn9amWpbZwSwRH1v7Zjv9u496NVFkn1zKSY8elqbyOLi5EQAiih7rWJXb
zO6JOezXsbVR4aar8RBePodyO32NmMa+3iRxbjyaqPl/jq0HinZuqO8sWsfLxT/HEqX1Na1Xj19j
7DgDxOyNW2lm2jZ2q2hvVUiNl0ptXdXKVK9h7sUsfaP80bjaRw4Q+amryniaQ5FvbQyI7uU0s32K
Jh+Jt/J7DOJin2AAeaAwAmsZdiImextN9/pN32TkUsLixS779mIm2d5ljT3j5EmINKfZEebYPmXL
fy6QbN0j7vJeNJlzhX6obhW2XUwrkf0yyDEhwldf0lGeEEPJz7j3Cix1AHKDopq3hqfZmJ7k6MeV
8w/hIDvJF+09Sei/FLJRv6O3VmzEYBdbddZeKTd3bDE7ZBrLdAxa1A33ZlNS6VERZNJ0iHKE3pu0
79X32hkAjMp0YVOQScrwh8KCKjL+SqrfRtu17JQBNHaR9TEPZrXJ4c49shiRgmosf5LLn87rUBPp
3dXL8uPaWxuIwtGuhfq9Wc9fx2Snv3tW31zWXh+XMxWm8UXKyQOnJsWmzNPhUYiwgAYbD1slGobH
OhaXBLuAo65rz8OV8xzX+R9kaP51wjwiVU1WEgzKco21yfV/4sES9/UyXjXHRxXrQv/rhL7D7sFU
muy4jtU8txephFevpYY/lRv0EqNXbc5VTDzTaee40ZKeYNpexyIrvucFFdR1yCp7ULdZ+Wud19eh
eJinQK00fb92k6ktHxNZ8c8rFFhg6wCVVszrCnIFDvqaVIlzSFrmVyRb/g26/TylnYnPtfDb1/j/
nkeKvwAOaei79XpfJ/Za/BypxrGzyYcABafyBclA82iMi35OHY/+OrY2famWL3JpokQBzqlP86L5
BDXnPwe+TtbS2TlUuvr6NbS+mrKwfPkac5P8j+o1RD9N7Plu0yYvpU7JWGDW+/nqa8xWJCCCxjut
ZyhUmD5PK6I6Oyg6YBipozqeVCZmKGou3yMSQduQmGG3djVR5rghdPCuHat9F2G4gHyWXOFycjyI
/JAIAah66Q6iq3AMBmeCVBN7L2G/G14Gvq00yTAvXZOi+kFvQe7LobPfx6IZDkIhYluPZmObHmRT
TZvIhCvfS9s5hQ1BiZ2SnVMVTSCSltlvTl+wBfPEx9qzci19LnWCtRe7of1mmBYqSTK/r0NlFxFN
5NV8WbsgpswAD8fvNToPG32svTcr7hUkwWJla3me+6YRGh3UgqBu7ZZIvaC/RpCznmwwXbzCYDiv
B0MQHW/fdG7rPhgmg+eqql7V5aKpJNyVnldc1hOxJSammzqckTAu9NexgZVnK1pUqDz2915c9ZBo
WPLGdWFb1yZXd0LSnUsZR/bQRQLD1ueDk7U74fQZ2M8o3heohbxFw72qmnznKRhDZ8OieznYT5IE
FsVfrduWoLLelbQnO5Wp37ooZXWfivzd0saJOJ9ZDtOYjFjccM5zDN0ZHdHsvVdGii1e+IEcNBYc
I+LPXmfu115dDc2bYxyZHeOtjZelAyro5Oi6B30rRYq6CMV7O5LJympKUtBo9INWRE4gqAksWT4n
6EG6bOPM7HaksZbcmEs4nz+nzigCU8+jg6dvEB91X+3FD2Zt9OxgmMrNKJpvna5gxePW040PjQxH
OZKvzti7KAa0yITicRDZFVRDHQ1BVLPKH7LoX8OwVt9wMlwRN35jeuEzJ6+V1sTqqlLz/Uwa6KKl
WV+JJcawS/MlKqLsc0gbw/ikGP0jabNfle0ahxYbi6uw0IebCHHPeZ3/Rezd/nJNce3HXPuDzcYu
9VqLzdKtnWafgLyghi0lcAkr9T3Elb9FC/5aFI0f4Y3xbibtMQbI+0vLEYZTXjNsTB66XZ5R5i12
pUaetlCSYusOSUXRO/5G0Ffvexcig5CeQJ8+la9mXzYkAuz4VyN+qNFs771WW9D5hbuZVHKERSJK
jLNdkrYqyFh71u9zMhRvQ5cs7MJMnNZuVqM3CmjiAvPefg27iTpUN9RwNYzxNW7MhV+WtDtQwcmh
rdEIsZTigN0TJg6Z3RxI+jVbc6GVszM3HoT+/PmZGiQFig0gqG2iUOinqJX5iS5jkje2b+p3XAcf
0cwMZDDV7qJQL3H7LkB9KVr1rjsSzdq8uFvs1t772dXustV36zGkT71zh4e2P9q/Oybnd1M43jOv
kOfHIuO9t4wJF21MmJdjI0Jw5JpxNV16KnqLj7onc7/0eorFjwIn3rWHHnD1aL10J8LKepdljdlu
ke/XY51nqXcnbA6fvcqs73KYj6aaqsha6Ie0zuZrvjRSHc5zInXSNfSqru13vavYaBnp9nXUNYc9
75T7ZHTQDFgHjeVIYrHGTFN+zvXGvqqDxtFwkvPWjOMewdqlvx5aGwqY2Dz117Xzeam8bi2KqiVp
1HwQh6HPSUu2AsM012oEhCGUw9ZuufwBigA2715gz1QtgBPRHaXO2bOrzsdOTG+f3fWI1lT9KbbS
a571f5llUh5zMl7Xvq//1aCA6WzxlauD/zkwqN74ovNRvs6VhqMZfjtqtQ+AHGmR5SqxJBk06gmC
AWYY3YzUHXeih0ypZWp040mCJGD383RZPIzWsfU8F2ug29p1a/MVxh1ZhuX9X+Nz3SJf1NgKuoxR
QygXahsxhQLGKU2RyAKAMRTLIasoIi9jscnsiRBQBJzDlm+5VbxXYS2ua8/zpnCBVuJIvhwcZKLs
lcFO2EgX3ZtqF/qLje8HiBEJ6IUzamCpbI6fa0c01JjQq58va1eTQDkg42X7tVtNRXIMBw/k8PJO
ZDzz2zzEn394HbKtKYibLHqsPSsfSLEOaKKs3Rjv961tLono5e3CtqoTXAzbX7uZ7livDRTctbd+
Phnph8zOm9f1s+cLzmu0EgU/zeVzL8CiSdeq7dqtMJfn1ixwu1k/m50jg5QgBLX01qvFYf+aVaR4
KSxTWrO0Qg2Uum1ONsUCEslTzVxtlu1BtakMRZh/vjtjOflJFDk/ABCfG17hScfz1FrzP+QtPiYy
od+rDroIRXnxxOebpZ7Q0Mejs7qC4MgOVWmHJ2nM4hyGSnygDlkcSkQ8b3qefGTIs/2Wk/MwJ/za
Hbf6XeSljeVyOp60ClNjNwF9Q+4n/n2kEN+SwWdjoEVucs3GIgGJE0VnSqT7ZJzf7LkwfOQ4gW9U
mf0i566c/bzWuL15Uvssv62NYtvZjWwoEtnhDweFx6BPYaC7Q009Lap7AFdAz+HQqWhsdrBYPDme
AcvPx6atf2KbqRwtLZ/erK7mthtfNfzgP/Bd+1XMbkCBHuXuKtwJW/ypuzy9xUmMbm3mKDto+upH
ZSUaQavcaa5uvwt7T0ks+2bM87AzlDjZukp2jhTvF+G6ejKb+I8Zlz+7UZiUd2rnoIEYpcrmYpyF
0NjYJBkKTJAfPGGkfw8UibLJcoEi1RQrHR7stB69jS4oL9UAAR5luScjn1Dyw/RcFgnmL6gTUyXQ
vtVz5B0sj8onwPdsWwvkMU0HsNIAFr5t+/Bi/e3C+r4OhfYw1PYEEb32qUJFO7UkI2Yhd0niZSTf
qxKbN45xG8e/dRxPjHspbfcw5R3yhyMA5SYgz6gcNIW6Gpymegd3XkceJDROv4B6qNeMDNgGfSV7
U9jF4iM7H1kekdi0o+917jbPWWfRZki/ORTuAXc7gowpjWKO4jJ6ya+pwHRxHNDOxWrxnxkaTCV1
DzfAqA2sXsg7xVttb9WWOEVWQVY+rtxNVKjGB8jPn4OVVP+YqGBSC/oTd10N+VuQrC8rxCEG2fkq
InVHnPuGh1pq8WsNSmXtrU1tSW0HcZ7k2HLG2oSVDtJl9M4hZJUHMioasL/kADZim+DFcOs1U31O
lFa3nk6te+1aCCle8wQt+OVgD7rwORiQsUe7v6xDBuyDvRPb9aZ1U+3p9YYE5QmAaOmtQ5phIfgm
s/S0vmFZfY4GKzOxS3wotXBR+6y65xQCaTXj6r728KSKtpkbYqGzHBzZ2VCvlqe15+la94yVDISA
gyT9OqbjEXLsvcKGRcMb1oagZMejgb3o8obIVaZtWqcqaATOIKpOXjud6sNyUFmacSDxp0AaOK5n
kOoeTmGJCtTXJSM3OyG+mn5+5jweyiD2pueUkO6YLE1/tiHWaEUjTlkuWOlKmfxjSxtdaWKnhyPs
Rzb8rvDEfSOnGUyGNWJNUhhv1Vj9EilCE+sxUrRqgDildwAxar7ZGn6GSu8N2/XcwtCjU41NTbAe
HVQqPdivW/vQfGW9rwDDNFN+8gQRBFS0+LE2iKOU2zoNy236nzF9inM/qj3Eu209fkzRCMor9ND+
NveZiI2nW3bGM50VJn0wLce1myhed9Rm4CHrKdpgG08WsMnJ48/zi5Yy8ohK68Fe3l5HzQ64e4gg
Oty2Wumcx9qkScts1w7j0YkS5yHRRr+OiQLNXAeAVpoR7GgcafbryWQExR0tOfY0oSwCUL/tli9o
3AJs/tf1mu6fMlfCLcx+gFHYpjzg0ulY3LXdZ3cdk2azaTTWs7WHiWm5n2sAdp9dPeRdc74PAW7c
1qHRmCnndYmKrUcdPdexaQ5PWsGDsfYaqfQHaTUlZ/BH16a3p1sFOOTlcwgWJI5Wg+cbThG/Oi6P
uUQ7y55006e2S6XYGKLH2niq2KulMV/X3hi67TVu3H2pZ3EazO2SBW5qx1+PljGrfGbppM7aNNl9
jRle+sdTVRa9vmrvWgyr7I+Dt+jYqo+14T5CwaOnWv01FprDexOr4wVFH/XRR2FyaTT7r68TUvYp
KG+07f5rzMWuTI6fF237AcEKZIQCa7Snix4nr3L08itrYH6lhH7qIUGc1h5Gmbbqry+9TDw0acrj
f42tb7Pa8mcjw2ijVXUOyKdw7mvjNmQJHQgBMNQZq1QFkC61mGbYpHBUn00SVs8wrUiveUm8X8fy
uCBXmQAxF0VZBVMdqj73fnhcTzYNPFpLVIoNE/hPpWKHlTHNbqMubp7NXD0kicIX9F6bZ5kicmsK
JQxU6KB4PQxnpzN7vgAOCuBTGwqpIKU0u3mqU5Pc2sQ9rgfXIXzGNJL3rXfUpqG6TuZ4thvR83sO
xntrDtXJG5sOVNAU5S9NVG2LaquoQ7VpW6fZaFY0AzwK252pGM5Ln0LRSPowXezHtvi4fWuNsIQP
31/Cqn+x+gjFdkFNCl7Cz7BLdpZA8CC12OmURABepdWHMbZ/z24Bgq05qn0Ec0IRYLrVXt9IYpCg
JfooPPyF9NyfQQkHY6xAJA1ZzddqH/gY2PUmGHRVGU4gJt61xon3EQsCCW4VSDog5b7Xz+qM1pzU
FIPiAuwkV9lno/7BvovJBvTCpjLUa95lR8yolUvdVdBj+8E95j0EOMN4T9ohYfvnsk8G7Zn3wn3O
uaWdJira5DskyUSj9PNiknCmfHXESRd1Ysq3E24AXtWnvpxZI9kMv6j9XROt97qI8E2QGOypNuE9
RsbFbBN1p2CM4pfxxzzPb1SENrHUql1pS/fc57jBkAjg5VczDSjA20Z9RrTsGwiLERc62e8qR+Dj
quvhtS9+cxlxQm7F8NF9HgLHNKjclop2yYlVc2tU70bGlYc6n88WgrORACSSK1gupjqcvCk9tNrQ
nJoubLbYRw6b1nGiS+Y280aV+rdoxD8AxFS3jWYoGupc3S3gH/daN9+VJK4POWqNF2QSwZWwpmyz
1pGXqizJkugD/K05DKJ66i8ACQ5dgyCjbNKgaKq9l4/esTCmepMRN7C1MoVv4KYVNH13sOoFERh1
2tYc7HQHQPgnUk0/FjPRg0mVPODb6gPgcF2AOhsZPO4bu1WA66VSnjVadBKAa6ElwY69M1jtDRu2
jfqzTvUJXp3ZnAeABkdlSXgY7X2NqLUlrCZE4TbqqINkAmGWIkUyIh6k+q7nP3pbuWYZPF/EUYIs
uYNe/md2jfpE/U1lJUwbNNfU01TW2sOE4WFy21PutZshBX/j1IFRiPjSFXV0ikYijFzj+Z0EvjxZ
VyG3Nyx3b5WTsnJ6NCmc+B2jXgLMlByqXTfNXtjTT9dU3cvopjIgFSgFqdBPsAPeatSWbOcY9QJH
iAgyjVZgWlY2S6bkG0SAIhiS+HebV7hkx+aBtbxPQawgb9Xs+EL/aTIsYkbS8FQfMOWQtfVKYkT3
E9BlmzBpn57bwjFzW9zfVKM8ioZ5MFHMYB76Nqg6cgJN8YqmqXrp41i7yKVxTAwrHUiYWeELPQq3
ZgdST2g6OxTF6Zh7rXYbpakbAMraxWX0W6HygBJDjKIQqYxfvTVUHxJZcxbtQ1dgY+e4cJr0iBqI
OkJP9QiPX6IWIM98Z0ciA+qedWVesTXPfdwA3rNEFfx5x1og1JsJcvFt9EiwN3o3URWOHgirsHzK
GoRSqHbg8M3kMoK89LHNIqpgU9ilKhweU5K8nrNoZ3uL+mzd/47cMEegzADe6OoZIAazAHgY7sWM
VaMOYd7vNKhM8s8AaTAG9rttPeB8je2QdXZ8s5BqgNB0uVXLDoRyp2DAoqkK8pHoxURRSGGhcp9T
PT1GYbcXUo15MHcTomi5vMFefpBpbn0LPfmjN+mgQPXQOjq2e1LC3jspaeierAWnUyfdj9b1LlXM
NGu2CtNYVteHGYUlLFT/HgCi7uuu+xvvAwNOsB1tlSqdXga8ii4OyeNyIRBHmf7MHPcM/mEiyh5D
vsHh75FdO9mNCPhSkmx1owv9toREkSc1iQoZmVTdKutQu3XpW6kt90DXS0BxngXohsVgB5n55BQU
pfQSzS2kY5+V1blkeUptkybJvpqkue+b2vsr897gMnWqDH/NdrOB885a6i0QGeVXbPRBYeXRSR8j
/BFrtd2wU/cOPcCzvQUOFNwJJSklZPPWQbh3rJKkh2puiBlfvNEaXrMBjSKHHmIy6Vaa0VuRK/b5
q6mH0vns2kT+R7uBIobN19UKiR29wQLH6OYAPWvP24VR6AXCQ31NY+oL2DL7uhrxKIamcZ6bhLIp
0cfvrNC3RZROJ3VGvgmhqLuWRH+sxSEKqs4F3eL1ZmR3xkK8NIt4jlmM2kU1G3kfejldZbLM3PS8
KpL3JibUrZtsX0WOKoLM4WcEE3ZUJPuPrs+IPKz4I810dA7N8tUyRns3FjH776UJ3ZfZ6+ChSS3Z
tt09c9r0JNgenLLQiTdGCQEANnZ8tmzzrkcG7A1v5I7C7nEAcUV+L9kOSnOfMagkscfmrFsEzrT8
sGLA7KUiDVUYWKJpLV5XIDD/0ygd9aIebdPSwy7DEEhqhRVIjTH3JGkW/BocZM+XQoAy61s9xNYV
wy04EpiBenCsox401hQNEzvOkPeSGrkgKH3kRi3PrTm9qmIeoXaE9mZElSaYli4yBVPQm/xYZuYC
NHNEBq+kQ3py1kAXeWZ5BpFxGCYYKcCVrp3Z3RWJ/1NhJulGx0RzDlbMnFgI/Bb4s60zTAWcgtm9
jpmmEQp2+c2jNHdK2vpjBm70jtcGaMPyhxji7F0tcInx5G+3DLm51yyBs6QKmllnp5NxQzmeq72s
zcQSBsDKUzbhejYa4NirVWurAPYMQQpMTWGe1svgWvkWN1FxzJOKKXvsnA2G3cBDKCkAgivnoEQx
LXZKm+fCDkymvJdBg9LbABTAf23YpS1/D8mR8CUhwXpIZ/EhkIJDfHQ3YS23cZwRgvuCNwKgvUk1
fl30fzMlyPrmH/Y18iyHfN+MDcskqMDUwdJaTSEJSXicTXN0xPeyqIxvSMijyDk+9DSyDtmgPGaS
AAu9Vd3X5mI8kPytdsYh8UZBtX7jJbN3FLF1TSilBZmOrJJUC4T/DBDj9tk19emiZcnbqLJLFXWE
jKKAMryYNNUhujZpy98DCvTxqQAR5U23syl4g+Wq7E/hiGz6pxsc7Qls10UaW5nYCJjM09qCqy+y
vt2Ume29wgJwbur0NoPgezUAI9hF1O7qJP1WERggXxkDrawopq7dOdNzYr4qB6CpKPu0cwXxk5EB
f7E2RdQZQV2V/QF2RPnWmU17GGGLBGtXT50WvHFj4ReqtC+Ey/w/srM3ehX9nmxl2pdJNp8R/njt
Z8Depmuntwgpl1vU/h9j57UkKbKl6yfCDC1uQ0ekrsySN1h1dRdaa55+Pha9Nzl5uo/NjZsrIAIc
x8UvtJqdYaQwnd5Jj1ZtV+cSGrgRwM5QEiTmMn7ewtRwB6SCnZBNxiLYOfOYHZlFPxmsc9CLH7Ls
qQsBi/3M7TdMy9prtmBmygVXF4KwuJrOU7TgRmtjUq8AI8IFSSrBpEdfFMXwj/F/syRfqmfLa1ff
yoD76rXQ6XZZkRIK0LPRQU5rdRUc/NOEI+TFCt/iBqSA/zo2QXoKoPParQG3aBhfESpH3RDPu1VX
QzBCghvKTCYMbuyg5L0IbkhB56eQJMc/JrcJbuCyrPnIYJVfIlF5o60KLtlFosnMChIsLP7eUBeg
fd1WR0GoVM7TAilkLJvdih64ddDg9eDvEkVb1hHIDcBiHdlV+e4o+SFRAxxy/zT7ARTzcuOa5YwS
2/CJtpao81GgipI5ztmUXaRm5LTcGWQRg7+Pb5eTSC0tVKed7WTpQX5lgtY0G7AIny2ufuegUc+i
MOJ4e0juwxUM569ueX6jGTmXHDVq2QOWIJH7L9GYKTJbWhjfSTLLqnNYKjr+M8tvysF9BnhnXOSS
8jNwXg6jakCcpK+OXln+KcelYwDHfHmM6xOWTMFL5T67LtZCGt3yxlLvzkit4MkE6GPF/kprgHbL
DvU4peNR1eufggeWYABG3dXw61hPRXIkqwYbM6LKSenj3eYom94rzitUgx89zMWj14Q8URsJ0VOb
NK/y7O3EfRpY9znNtUG3bg0RensM3dneKm6pw/SvDdFs2x4a2GEdCHUTHORxydOQWInHZ7KTqLQC
K9R99pW7nVf0+Q1fRw/0mUSXACICbUM5V3i907cMyQwQAZgzVsMYgb6LytEOjhQgkV0jv63ROe1B
Q9nRRa43Ng1r1M0hbpOv86jf5M6tdwlq6a6w0ukg91ruStIWzP9bDfGVBQMgz0SOkJjkrc1B0hIY
KY4hTRcC0UT0ceg+yYNfm6bcmq01SEnNyueuAsN+kFshP1Lva+5PGxT6nhV0RrlW9Ue72IYgd7ne
XzN3+hnglXHKGA3Q6l61Km9h2oanfIbo3OrTJ33pOuSzncW2c56DGSQwdnw7FTonSrgNekJWkhf/
z4Xf/QaJYnsF2V0P9bXm+vRQk8GhtDf0g3QB8n3vkBu/2ACyxk8pXN715q5windvzTtQxcc7aLCN
V0SwJufmZIS5Nh9jN/yhdJl63O4wneBNd1wo3VvnovbPGSaWJ/ktvV89pfasntBo7Od9k4X37aAr
wDyWfmh5reVIif1rnteVM8IBYXKQltDH6YkhDFOXpSHoI9JOJhzrrfksFexqpoKp7wck2C7SgsfO
Gi5TbjEtqY65M2B85C7gyn+9rl2kVz8EK+zlBnCFBZCytb05fnD1BcBoFHa9yNvQvS3dsrQkSW55
Bas/S49k6bNz9J1qALOSPjuBQh8p9SXY3tZ3TXSNSvlcecPFa8y9tIT1EGwFzsqXtmGDQPpCJuzN
GYXu6/aGb21Z8iQZLK1Q7ftTA0jvHDrRScpMaexSYzv+YxOUtDw1ia3HSHqNfiiX5Ie8tdmWlW3/
3fVgK8cGf2peA7hyuxR4TJECcuttEM7Lh0P3IJoGOhPVST/hQ8E+PeMCeeKDrWMM6jzlc/viMDZg
fnivs2IxqwUe28lLDihlqLs7a8GqzmP5kg9udzLNmaFEo6sHNShYu+kRmNmxwXsS3sGUL3aR5jzU
hyAqnxzMi7cHL1eV5Po6bWnJ3JrJh0OKIW0vPfaD0hglqJfuWmJ6An3JjOE8yd2XkxTgGScwKzS7
3odWv5e3BFY7uRJ9lzu4xrfcQkRJ5i0TrsFHSHXfbeFShNywLlbSK+vgUEPiBd8wJvrnqAfujozJ
Ue6xBPLY42V4glAuc+Qp/SOf9JsXG9lJnce7xCwRKPO6i3QyGr12C2e3RD33EBbB+gUw2j8h5WdX
OaE8eYnR07cLG8aOhj/nwXvGLM5dMct+Yr/6eJ6dcmkRW2egaqpz5bjt9+ntqB36CeL9dhfLzKEn
TZbPTOZm1sG3oAsJqQRewDdwyQYjcQ/5UanC3hqUEwNdlFGzjquOmQy2wOtW58l1rhPAHPZzz9Aj
0SiO7H2GY9g6ulpnUZEWFOy56draCcOlfqyNxDjJ+eV3+XY0Xlv9aTby9qSaxos81e3RSizvul+x
MUW7sShQ+odC/vcEbes4FPn2S3od2DE9LXGkYfoAxv+oZXYOO7/NhwcE2c0L0LTqJqydIeqqG23h
dxlm2fp85Ulsfcz2YPhA/5VCzzQnrz5YEKSRxXAMHE4KXgKXHvyAQuCx5JbJk5FmHaisPVrAg/0C
35D/duZSYevRtye5Nuilv99uwlYqMany/z8VY7UR9tLD1tXLj5HkOhbf0hJbM+cI2w8GtAgzyEBX
6eyLiseiVJHLrkMuieKwyau2RtnX/htWv34o5Xe+G2Wsx5a5uwcWcM+GIPYYfOhl/MrmCEvX8prM
BXIw+2Ayf6C1wnpy2CeXoglD9SjV16i/fEEjwCBdkK7jOGmpMqLbgi1vmjO2HDSUIjVgYssgTP7O
FqwoSUm/G8uuv76cR5g4D2OBrltPvAGefrLZpZr36PUWbEL94coPMeub7urqVYZlMqiTmATrqZdh
oSTZCELzOoAAslWWKltSYluwPcYtb7vGh2Oj/HOHUAd9GH2mdJwdQID8Iml587jjCdP4pXz98XOp
FbtIGdR3w0h5hGvLm38GEO2v0lwjlHQBTS/PIOw6JDekpfxzVI5euypAOc3FLdPDRypIAFNkm8J9
4IQIwUNKt4JtDigFEmz1JDn4vwatzq/rr19a8kr22N6ZdTyzNmbJ9fS8Y//kv++dxNZaEv2YloPW
s76r9fECH49SNDY2WvtNm5GalX5lGz3Isf+Ut1WR0nWcLdEtkOexJSUmx/3rWd9NZ6S2VPxwqX/K
+3DWD1cKlg4fo7m6C2H0La84Hs7sVVTzOleVF14CllIgZ0IjYvK+LLNtwZY3Z3iCQr+jTtUaRNdK
0t3Kybeq70ok6psBCCG24NcWLS+LvCfby7K9VP+atx0m753U+6e8/+up/DlfyP1FDNpvPLg4tDGs
XcbC8uHagnUmu6XfrVX8U/UPeet8YjntegU5z4c66xWGxLvXlOG32nnhXroGmYNKbPtGSx+yJSW2
Dci2yh/yPiSlnt8jGND/0mokEZLChsjHy8neO8NbacJrVHIlPbOUzbQ6q7KT7hWvW/cOmAra+JZW
5oVGLmnp+RkLBawoWZnlrktHfmC18166B1b/kWRtUAb+m662dhq2yhqC9C5FOUPCRPzt8E/d7dYU
HJn0b3W2ZrDlfWgukpTSMWhSlixcmF6DOpuHztHTeS/z3wSAActFyfgWtEN0Wt94uSlbsHarW1pu
178mpWB7dSUZsJDyd/ct6Q9nkLw5S8BOaAmv0dbZrwPrtVyez3Zkg1cJk7fsarEwYiwrJO9mjls1
OVYCGRhsSYl9qCed6Jb37o9LyYdDBq9SjrPxACrwuYZKgWuA1GCl3NBAciwfrhJHvPZVui4/S7Ls
InemTPo8u8yqs2syx7rIy7490fXdf7eY+W6osFWVmDzeqOhZ0VsrrYtcuYPoiRFHyKToaGUPs1ey
HYOaizY9yiu6rlNKCxhnPW6+yYv896pWrQZHrLPZOmnYHMzz7JogEQxLHNKaBHXDbuVuS/tWoKB/
Flq7ctEddmYLAzI65G3lw9K14Gzq/p1wti02ACIV7Rq5q/Jc6gwqk14Vb2UMz0T45PrygOcW0Z12
Xc/8cPvlpr57ROvUdb3rMmeR6PqaR2xOzp45HeUuy2W3QH7AlpQb+yFvndVJyUcy51ZTire/pIeh
vrex1tthY4hVXJD7X7oiHs8GQoBHHcYsSahnCJAWV3wmKbV09s4MB5mepdTzgHnqSYJ3Ux28Rlp2
1pZzqEmdPZRB3e6k1txl40WZS/Og9hkgvWEodk3Eqy6Bl7nm3vYAeGpgiu7TxD2pUWjlRySDMFxm
Zn9kVRLU8ORcGz1onuBksdeMaCzE88zBvShW71N/fFsQ7Z8CZGA/wb+pD6jGjahykJS8DMGjLGF7
oh5RgYjtKv0Uew7Kgmb3MMVoITjAFk46e/tnz/Ln57RqfsF3vPSmVn4ZcxNXrdT/kZcMyWt84G9+
oIIUz5q33putnx6r9ezs+gEbDlqLOs4w7IKmrr/WM5hepuTlZ11N7T2KOsCrImS71GKxBTBZSp5z
q0K/SVUPFRLBKEOV4LgxYqwex6WEpSTMBAYcBcJEOzeFXT7OU1I9SkyCrCgcdM/yHGFhFuGtIg4O
ZYX8kD8N3002z86tukj5ZWplYEeCEsdhWQDeuT4zt7iIUb1WIXwaPkaiKgqGhzYrwAR57cB8uCnc
G0gNttc8FttbVL+mfoqehyWA6BI9+2ryA1lN5SpZZYZJN7qLqHIVCJ8ZFrs1TvDcoIb9rLIT+pwq
mrafxjFgBkFBbHtAq1Kbe5ljKYqH7G4ahu5RSzrvaV6COgO2Z9O2YFdTYysI9Szda6WDK9rA7ow5
YTY3jjq6MP5fUxLNj2sKNAfKvw5tbju+iizvCZWZaF+F7Q7dU+PoaJZ5mKYmR+MNMH1haObNdoA6
A2vVDrqtJ+0OK3hkMHAAL72wvK+g2t03S7AlaZ/npGANdUDayIabVuq3fDZTY6+ZhnaToJiC/2QW
faXsJw+WuxemLDYjavDW+wBGXXvsvydD/s1gKx1cOHR/3i0TPjPIRNAKRYVKTD//xXbn1zBP9O9T
k4BWQBDnLRgzYNfoYD3NGnvJ1pRYd5Wb9ze9j9tLmsbFI49Ag/Lfqp+aUaFxZan5oBr9W41q0IMb
JU+DXTVQX5X6U9yzceQg9niUpBSwFfoZ+fX8WI+7HuOO3bRUj7UUU74YLNdyHDvYZDkKtFv6jMO7
g638h5PO5p2cqm5M7dHxwgvkMJw6M2TRTnxwqsP2C9og+R2Gc7Ketzbm9qnp2mOuImuz97FY7oPs
FaPCmUX7omGubJt3EC2aT3DP+0eWjq+Swmi3/YRpHWSobESsaakheY5Rfjwocd9UFz0uXAMBakP7
YcViiSow6O7RT+vv64Fl5TJF7UQKHJQsrshgJqDZuBW6qbRnxDa1vSTl9mSpunyqHDBhy/2xxxGg
S7UM9OKzPf5e/06a5P7ZLmo4Z8v9Q3UaRF42efjT02bGwUQ5RaISVMEMw31LS2sbWyQk32VKsZR0
kDsOwxPAGRB4wbAD14WlQlnRKen1t7oOwktvDwEa72H1oyxPUh4PYX1KdVSbqllxWLBWXNzCWQ+8
NkEU3HdLMCTonriGf35X0PcpdjJfAt+Oj1AY4rtyzPAwXAKJSZ7JLBvLBhtFtViLGvwG/6WiHLLW
3o7uRswB/y+HpO4AvkLVzh9P03YFIrcv42Opshq4//DrpLZcZCpKvblP24VHwbajabUwYFGkfIiW
IEdg4kGSk++jWBj5A+R1NWZxfSkuVZTLd1slieGgd8eHr2MfmYNjl1WVsKw8PDEmRbk5Xyyg+ChL
SemHQyUpF25RHb04CIGvh8rV3h2R6eaxKwFofCxYftVUxpAdX+bC/pZiTwpyaXbTu3aq0jt3jACc
aChvdhn7jCq7FcekCLVXtQyHe1ev/8hDTX0d7EJ91cP6saODfWRvGqYLooN8/XoD/S+nbvU7G2jJ
FzfjVGzmlA8pagZfokr5Ch85eJJCswwe/CK2n6UMpPAxhVD3KV9qjvWXZNDMN82Pis9acpUqfHOy
V7VpoF8+hnU63feBlj6MS4C4nz7szKQmajfzjj4bNN6SlDoQTdnI8d2/1GTAvdRl7RLmUvol82p0
tDWj3UvS6JvhYuCaeihNC0X8nW11/SdsrJAuskb9GEGo/NL02CKo8PXOC7/yC1Cw8mBnvnkZscx8
Lu3xDQhN990qf85u4361FLe9ZWWEdJKtd9+bGSCF6lj5MyI6aOmG/e/AsdvvQLb0wxzjIm43/psG
+AwN23YA70ksDtvjjDUsfOH/ZEGL/LvwQ55uOaBis/m+HLz6iF9bicKcU7xlimXfmrSb0Nzuizcd
xvQnrN93UqgAY3sDgfEVJq/6IFm237C/4A7lWZIjahJXzZuSvSTr2DWfZ3bpJCVn7Ab1QUXrTYcR
fRdMM7iEwgqNuxqtGGjRtY8Km50/sOgedweweMh6Ii17rPzBuUlJ3/re0dQGi3aH28ns0/MgGBN9
6dWq38PxiW6SdCLVBqYQ9XeStDEiwgdS9+8lOSvTT5dv/qOkpj57pr/On40YfI8/BpcwGpSXNGvV
h8iHRhz62FUNefUM0OeI7ET/Unrt5yRu1TvACsOLrre8KjGq8lXi3ksFyUcX8VQqdfYoWRKYqBxF
NgSGutMxXC1wj83s4EWqx9DRnnPzpWmKk9u5FYaF9REZ8/LOnpziLuogyy1iweWdohI0XeUiM6tO
h9jrER23o+Yp1ByswCfrDYWw9LtqVd4R3czyIkk4OkDq9eJLaY5IUho9WIKlmtZP/g5NP1A1+Yi7
stoCFK/S76CoszN0fOeks/fx3baMu9xVrFczzJyHMrEAWCzV2kn9awIteeXTpj0wrNNwIyLmLsGs
pf6eFbwG/O5/8rYqErOU9q+q17XzPx2vtwBgOjt+qse5eRyVCrh04SJ9B6rL5Ev0V676n81xsL80
zog+UK4X91lo2CgbVymIuGH+2lfui1QdjfS+jgzvW93k6sGtY+shLT0MWOoatRR0YT9DR/qlIH51
jIu9C2zoXi15qdwx/tlpAMQsw22ePLMLbortJOcoDdVXVFXqnZzemb+ppdf86tg3AkZkxugwTsaF
NdsS1d3SevFsNMd53R2ELbV8l2R1gTIuGlX3JX3qvV2Gh97X41uNOPnfBWsdKS63XHgkgJ+R8T+o
c6DGBykPwT3ey9lixyXTrqATVo55XZNSrHtaMp54taO1ZqDpL5aZWGfVHuBub6ewHPPOBl5+c0JL
OaZaoWNLNTgXC7zvFa+b5l4zTOdkJ9n0POHjcuhbtfnM26gC/XGdH4ydX9DmUX433ps7JAxJx8I6
vbzabWH+gpOIWKRJP0/r46XNEgeSSjAf66qqH2O9rS+mUQ23yG0t3H39EluCzkEfC7AqHR/MTL1E
Fsvv/e9xMH5OIlP5SwFpuV4oyzWk4grrzykdfoaK4nzT7CZD7VibX0MbbXCGKMETFGr3nC2i4qri
p3d9GltnlgPSJxcqEBjnxmL9jI7M9ufwOx3wD8iHyp96gA8y6CRG2AzCk8A1/8pQRta7/i3AmqNp
P/UdmGV0ips3r2VO2PWV9gRuowOeg8MSvCvnwOKa71903cCDanQWSQM1xS1O67I7iTlOzRYgEggP
XYKsC/41nzRn8N7y1PumTbHyYPaexz1AvrcO0/omyc5AeS534u6qxz3CVBrjsmtXAnUrGtf7HEBI
31VDqD70Vel/jur5u24F+qOk5gUB7ujWk1T1NOcu0iz/WVJhH5zbtEw/mYXuf/Zn9hILq3ktDcf5
7J9HP3O+x3wqz+2otmenHYIfhX6uh9r+UYLIwjKnqi9DMBTfsLnb91bkfmIeeY/JQ/FY+wri+QHk
ja4Ptd2atxREBTvOOOsuTJbxjNjRxEuE8JoRGX+J3aGFmFroBN3nrUJj1MahsjvrNGAp+NgtAQ1j
OjR4Ix8kKQVs2BaPzYzbFpbVd4CduHLQVaAbMBzdsXZXPBpLYCPFe+cqxkPuVPMnVgG+dWU0/Zii
BejRwudABwrJvVT/Fs/D9GOsI2s/LvnRkv+/67tILm31fdfnPMDT9k3gIvj2n/Nv+f92/v9dX66r
VwPMbc88mrkV7wcm7C/lMNUvumPqZ3vJQy6jfpGCnMnvmidVEIpsXsol78OxfDmRs1K8c6zzTZTA
WtiWXtWoJ1pG9neein20l5unrZoUjrHn7eoavkFQPilZa0GYhPM1avUQHB3e9UOPjs0hG7XiSYLR
5HkV/Rd9pzXVUQ8T9T6oIOLRSUkChXb1vl0CSdqGAul+TWfVoWe6htbjf0olf0vKEZKHtt1dHgFo
27LWM23plE5vHt2nktv1s8f+A0Uy73sCn4lGVeZXz4dLqo/Op8nuvZ8GAnSsFnrDk+W6GI4m6K0U
qRqx+wqbGOLxtSmVk6F781cUGYZzx1lF8PQLtKyrXCPMgPP1VWs94ITtPfqdxkbXcm7MK5507tpn
cCMWrgOGcdKbdrzpdYhm92K4I446q7mOFRaQc5l8SYEEPVrdRxeQFUz03rmaqVkirtP6L5mTKC8I
RHcH/eJhI5bMM5ouBtoxiJA75o4hCLyYeKzPSpX1ZyZ/yOIbvyuz/YHEyPA1inGCT7q2f4qaXruo
cZtd/TE1H8NAxxNDKecvaZj+BnSY/ebgEDv4m2KaqGNh/fuCn8zZGLvgsSqa5qVYAkNleBgWyCUu
FQx9oSI1QDastnzUUnjxSCarx8ErukepL9UweDpiGjlhgIY4TbJ4sgOZx0u2T14CxDrwVWvSZ0SH
MIiwMEYzOnU84YNWP1pBl5wrqDUPSQapwhjN+d5xQRbDjrfvnGyIrgVSxneeGVlXlj2KmzfNwy2r
xvGqqFF5lxkFxj5+H90njY/E0+C490k54fVas0gSdYl/ittWxYFBrU+uV4wQXRFdRgCqf2Z/ojym
sdO9+Kg9oRsMdpAeBzRQ1fevc4fVD+bO41tkIY/cmbu+C1mUCgr1c8Me9D4cVePL6LpoeaN7+hXv
mX5XRdP44ONDhQR1nh6qKYxQwkI/jm8ThA8/nf9IGvfo40f2jd3rBl2baOHaz9ErWNLfka3OfyiJ
8QcLv9DLrYCF8sDVT1nLx9kfzHO/nMGN8e8AB1Zi8TAyobInRDqBmPxRgEvUO/OnB9aAKWA23KGN
Oj7XGKkvavwzomv1g2dNHVLIvAHMjMpL1mgIySDeNz7GqLUwKB8vualEb77iOY+OBptWjOBDs4dy
Z/nDpU+H6ZtpM3fStODNLXhTtCkvkA1Qx28RAMBjUA79RY7S4+RaG4N2yx1tOLCWWNxgBMVMVRdk
sOVhyOG3uzXLnBBElCoSe5dpLyWS+bFkqz5mok/IBbbzSF5VufDQ2MDbZzgGPlpli5Vjq3RfOgws
b6OvZshXcEsy9LZZtxxgeixJFO2849QW+FwuSd2cIC2ZVnGVpJ/W2g52YrzD5AGSnO0wKVgCPQ/x
eyrNqbwbvaTCwYKYBFsdiUkeTuPUbnQgSkMOGuv/cNyMYFQJQf1/nVuS7y7t4CNwZSS0e5e3HSLX
H6NyvmXpt2YKwzf6XH9XxI511X24FX1uvKqe45+NIVT2c85jdrwifrar4iIpOcg0vNe2y7wHy1Iu
SBfNj17XQCls8/ZrPzrVzhic4GcbKG8Qirw/TU075S7dATrg+0DL9YgKiPJ2WfybxYwn1EHiP6qo
jvnsNO23xe5+n1hd+cA6952KiPsDRIHqIdeq8ISc6bxLTLV62AqklAHW3/VMLHmK1tmr3RcgMjg3
L2eQQ6Tiluzt0dk5Q82e5X8v8uHUypjAF9L9LykYVQQzl4tsJ5BkOqgXNr/i28EdFOe+GwMMiLAO
xfFF6UMoJLrzbKLk+JzaS++rFSAMzNBd82D6YqmUuheHpYIHR8W4JFaR+l+TSx5O3cNDtASSBwRT
O+KLxi7IUroVSD3Jq2o1O5kDrgCSbG0jP0bIwhy6eGJ5v6r/iCAueIVaf9eCCfpbX05fnJJJez01
/ms+5/0BqFj/oncxapjOmD25BqIqMSJuD5PVD5cCVC0KjhGYfWyrrlbqoQmy9OKDo0aPeapWp4y5
7rOK1i4rBqxep1atsLBeZJ/5deGeNW/3a2KjgGLNpvkDT9FvfpPav0rLv6ksZAYo4cBrSuqEofTn
omxt5PtYZGBDo/s9Tt69n+fFL6OJfyomq9T0lgDoQQ1ZVo8blonUgoWkZzZnw2e/Hho0zZlASOno
hOVdmEEFlNIcC897v5+bnZTGaZjheYmmnJROrZ0+1or5I1nOxI5H/pTW1auUxabLmhNCS4zJo6ey
VZXHGCch4oE1R08Sk0DNgu+zrlbXLUtiuKGGhxgfn/WorVR1MuccsxG1kzynCZGbdBt4p4iD7rd6
23XUIXtozMK++bNO3TnGlQom0uuYeCVbRD6bJ1qq3Xlup92p8KjgrEfaOZ2RipECCUYX1aC9stSp
FWWqTtsxmq/8KucSZbv/nuZdFcuJ4ZDJybez9dh07HtnKg/reaXYT2Mu8a7mbCvKHjss82DYHkSw
5fTKUEMRhMH67kApWC8pPzDMVP/kmeaXNc+QX7BdfPISmqDvdOq1CdvDP/6nrfbf59X+zAJ0G9bf
sNwFib37scuPW3+TlKwX7crsKUbYFar42Wpd9a5YqkkF36xZ5pGolEgwye2XqOl2SDcMf3jsCD0o
3XBitIGd2tg8NElU7WsMLIIIqlnQ5D+topnQ0APT2KtXO/Tns+N1fwHLnQ4pwopq9KvXE6wjTRs/
Cg99MG/ormHa/llnvndizHTnImEaVXp00OxpkbL1ftkKFtlxt1NqOnKEZk3k8F2PNcYGdyu3Tr4w
z7xAwvtsNr2363nt0PWY3mq/AlzcfdaCkZNB80MRO3ns1ebeieFfVqCeWNA5pqxuFab+MyyGe4Vd
z6nAEnFCgqFcNvwKhU2HBL7vBR4x01QvuYsU7aVuE+VZjZnylvgZPVf+nclYBHu5JWsYe2hSafKw
5mmYuOzmYsiu21EBK3mHrEZyCd9U5VkK4KD9bGcYV1XbQ+WcX5vqtUnN4XlgINQ6NVroOVPyYQYy
gnhZzA8JPislJis45GB7UHUOyg7tuBuhmpoeeEMrfey1EQewJZhS/6Ue4PFnxZ0TDBaof4KC1eI9
HLPxpBdojUlejgLDecZljQXT/+R1MwMJJE31c4WLXuFa/lO2BMhReKVTPbc2ck1piy7OyBjmeV6C
KDXKizs5006S9CDGc4waBYShZs3a8hvb/BpZrXGTLFepdHTJxhm70KY4Sp4Ehu7rbBOh2ShV3hWg
mGdMzXphybb0gv3dqcivcmHJ88NhZ3utcWinmh3r5UdKYZSo+Z1lI0C4ZFksqz86jnIYgjB+Kcpj
ASH4udW06IU9899jVPnXQTMeECJP70fMqp4lcGe0/pG1sk5bXjr1OSZuKPMnqhIrUBp9A8/r7pZY
ifXMYr+1HttF9nEufNyPwrbBRctl0uaneAzNVume1zQOSdWpLlJzD86X8rC09Ltl8Bw37tPsMTro
54q9oqoznz0vUZ6s6C5YEkYU/x2MVv29Y9XyNpnpMi2E74P7H8CMrd6YoHKUznS9ciJHLWy8K6Jn
DO+6x7KYDmuLmssoAGvc7lBFbp6KOgteTBbJXvS4eC39YLyTahIwJNN32AKVF0lKXQ2V9YNVgRyX
oyQPRkUKJSF5YA437j018J7T3PCe0eWeb4bR/Qj8GpWQJV93sh4nqXjnxy7Mf6mGAuaVnfvwQWow
8ntWI824i2baXzFF7UUJPPsZsqjzjINYddRCFy+DcXaepUBrEfdUSzZnJCkFCKaYj1XKgBHnDQXl
2LBlK9kw9n1E/5v01v1WN2TtFDOzxjmnehWf3AnEBHKW4UsJG+KAPUtyNByU0fZOW/knwzNQDke/
5QWp5+jFbBu4oUbC+sHIeqhrpJgKLV4mEjB2mXHLws1Tn0dGG2WAHZ6CWYi/KPX5CA//HVuS6Ot9
zVu8/PDW8MDfLdYqPubQN4lh15yxf31rF5ZQt0AYJSbBIEDJJWBSC3BSMpGu7c6ezo73GCP4Ukxv
4Qq8WnDeKsPu+puqzyyztMxiF+LDFjBGhuog6UxYD72ZfTUX4lG3MGnq5SfgTQTzyBb+kVUh7IYa
JIsC6O7eJNCrdpwxOKoX/Y3/RvXU+xUlOhoYTY7soxT3/QxDVKIxsjNI/icx2xwI57Nph8reesfc
CQuSBJ2R2LXZQpS7uBYj9nK3rMqc0T7B7gCGGfQF86hMhgLFrvtr6sw/fdQi0qI6j9h/HSztNcDX
8VZ0/TeH23oXYQd2ajXzRziZ3nFcULUJpym8O3qc7Cj/d7vbEpMnwB5WeDQD7pWCS9qd2umHOgnM
S4tR2802ivJqM0lIqrjeKWp3Hkz7c8q/tqwRhj6kDpUnTBPQasbkLoL0s2Id4hoS80JKyxfEtbM8
LIlliDYcK2RB+O722q1B2SKobDa6jBIlviQd79/dGCjK3Dfba5BQdLS9omQ+6/0suFWh9cvMQuVo
WPfFUI+3JrSHNTDMaLz5+nLnsulHpunVDcpvdfPyCtFxieau12tHiYr1qsQkSBy/Au3koYaxYOeL
xY6lNCoIOgw6/rFhlZ6TX6MMIYCFI7r8TQnkD2/JLjNQltHwzfQXDtO8YBTldhTCOZVoO7PglWfO
dNiejLTTLSkxTxuwt4LAS+ddoBNIYCywvy2wOjM8d6Z1lyzYe2kHEkRLcmCL4zRHzb1klb6FuUPg
MhoRW4NeHA1spef59kXxKdWaGvdRI4cDtrDG1qjT6cM1QeQLkjz3dNGHqExsDCSQZByhQqxFyu+a
IeVwhzFku5sbp8cVRYnHO8ctDgY2XW0xTrsgw1o3xJ/6oLoVsxhd9c+s/fzppeObVi7CuoxH8I0t
MJyDSj+xdX7Usx7eaPKQFVW4Q6OMjdK5DO9tsDAPgd/t2W9vdsOUPWYan4jcq6yDh8rqnVq1e7qM
ki10VhbLqrsiN7BMbWf1Bfa9fpkHHIRsF09a52tbt/nJZBMGFHvX48XSBKeoxYjSzHdKn7E/Akzw
wAeXTiN+MnXN3k/apBx9pcUWptdPaP8jTzd/Nsz0mpcl63dYEkWN+b0aKjwLp/SE/FJ0tCD6FW13
Hwa1uuPjCDM5LIpDAyEj7O4RfgVPErOlq6hsvQYxiypwqfaIskWnoVo8olsDFC5LFGxO7+dSH/A3
dptDiURF47LW2I+/G4cb4/YeVikcP/fefTAl8T7CYMvPYxVdUyxKI43l6l5F+NaIUcfHNLPqf8c+
jGwVJNV+nC337KN1o5TtpdVDbgI6dJFpc6fNEK54M5jgYoYvnrssXWIEyXis+dPh0730LZqGdoxj
X/PkbCgTRGAFvH83KGdGFPOe/ccfDJ7DozvB3y8VO0GbCJiOOzP2NOHmuMijAd/kjwe5N10S9+V/
uDqv5VaBbls/EVWEpoFbQMmSLOd0Qzktck4NT78/+d/7/FXnZtWyLEs2gmb2mGN+Q4FA2tPx1E+Y
aUnPcElg0Cs+6IYpXWbmxxhgsBu7Ollbo4A5xdRTov0bIrJlOnW+nkFmJodzkay/Nt8Mqp4bZcsm
W3Oi29ocv9sSOpLJJRoY80RY0zLTb0wcEnP0TIQIoqc670nAlcyJMcEdFsgJlmAofM31IpDDFSkC
a9lX5vAacb8Iobz65DKTD1rSwnF5L9l6KUyIdQpw5SwQvezz2GrbMu6j+wXi+tq6X01Bql6sx5/L
pG0Hl43gbEzhtQCcpJUc8cptbS/50eCw+rUim9hQ65vXIlggQBrar0NEIlwjKz1YBkqel+n3EBfc
wFqKMEqmp8VwtwThYh9JsGJpQqfbyg5Jy7/z1hi3a6vGcEmKZqu5L4lWVb6dldGmKyr0mana2lKr
T2vCC84DymBqGJdYZQNoyuUw6p/s/JPAW5xpM3aPfU5Ua0deF3r+RnrNuzFM4FkAJLkWocfD9IIj
1wJ2lCUBKZ6lTzVoBCv8Vd8jMNUfFlX6mZPsbaHp/gSyS2biBZBYKzBJgvkqqI9aPawy0ldciKG6
Me4NK7b53vIae9NnFLcdUKf6J1vfVjMHvlYk35hzy7A3n4lQfJ7wS9J1gZY6Hz2QqdfexqBGN0Rr
U8voIJlhApaR+Q/5BoSJfM9m+7ZWNO0L7yRMnlYa89nSqf5Z07PNROrw0PSnaB0JkK2WHfG8knTZ
KtkvXyRno1c/5dX4YYwEyuvDcicyKv9xveJ6a4RAotFp9AlW6ArI5IhnGLBhzDkRdPUIECz7nDhI
ftcQCqxZ2qFRFFmJMNpg2HHs9bBwEPyJFDhazbYr7eiebMNhQ2snC1TrPEtVhlY1shBoYGiL4o2M
+yI0PBrefTekft+Xr/hFGXIc2EOrPCUvCfem7AgSvubE4oxWm14rXoD534NOc/3+dZIQ6No0Z+5+
Prip+VNr+U+Zmt99axEW2EHm19lDoXDvqnlctm5JsyA18LK7BT6iZInfDFRQVQL7m5f6Uc/a2/Yq
VFXLtRH7a/UO0Qszv3CCVbafhA/3rtsoTV7HnZvLlGR+WkvUkqtRt43VoTa4KZR4hCTwPlgvrJoy
DjLj0JXpxcGI4TdFfVvm9b/Scg5tKz/7lI2XEneJW5Sh0Is9RhX0oGggr2WOmKt355uBNLMYVHXY
4kDfjFYGkWee8lBqpNGb2rD4ml2pMLK0bxeyURJNGNFTayMIlTIHR+4W1T0R80YbuhQ7VICdvaJk
JtVzpfStINV76yYS/zCeldTmNNPqN0+vs5spiBP3yhB7mKwE2njxsqxDEcKfeUq69btW8tWsl/tJ
BmYp262M1XkFzZlLyHM9+ZOGlOcajLVb93AGa5OOmugPeRRh05a7OdVCNyXr/n1Jmw8vLp5kM56U
xNOozy/JUOx7PDi54pzIhn4Lkg00zXRKAAdiaAOM1hV2mDfswLUutDquT6jydrFv+3pGxF1gxsGH
BhpAdkVsfyyD+iCbuvSdQnvuXUA2Q2q+92X+PYPTs1r1znzZL7ZdfLHWbp3SwyjKp4Ux8qDQ64dm
BF6ewmGachzVHI9HQYjYrqYNgOfPQjvq1x0NSGBq/SEex3syjcgQdNHH58H57UUPmoI7LBnbRL1X
AuQvAGVfEzORl3oFtqk4mUN1n4Pm8Y11tjfC83ZKeof3sgfQB23oUCt7gLefY5ZfsEck5GiSxn4k
FKO+ZW4YC58DNt3kimwilB1U4cH+1svhlOvz28gvxdbvNcWEAemzePE67cjK94i5rPHH0eHQx7cG
yfS1be6GbN6rOtr2+36utj2HhUWCnT+9Q+XT20up/2dQwE5zm6JS7Qfy1PSeYDHlnfIa1udo5fRT
qu2ccvXObvRbFEQo5/jTKtW9ynE4md5wN7pFQJ7DfTPEH3bJvpERMqIb5uLdYaYePmk9BbRmSHkQ
RH+unBt0BMDGV5QNnTFT0aiNa+kYjMedYJ9x8Ngt1+Ut0aMddUCqo1VxuYyvckBUXgtX+XB4LkWm
er91IALqAsORVcZPtSx+m0F1fjkUc9h6I4mRDB12iX6YdO/BsSgilwRydhVPR6unym7G6GMcuO7W
0dxKYN5OP50t1DvIKXkI4k5qBd3QNgIlincK5O4rDEKMTjESmoV22E0WB9nhMBJ5srKgG2U4mo7H
wL/r+lM2l2H52JcwoqZc07emBbOh79IHAuCHCLY9NzgqyXvvR1fjeDIAkbEbs/duNDxpYgG76Y0f
YoA0vmgpvpfxo+u9bTyBFO1TMoq93AsLJIKOBkeBMT6sdI2LhyKsFVnQxigCo66XKNb5vlwn90DI
5KuTAu/hDj5OzY8xUBsvM5dnDV8nS09Cq0mYm2EoZpwubfpgsPyETCfhaiK/Z03bU5zW/wgZTXxh
jLSVrOeodwkqqb4MyHXu2jElYZAIFqUu+ZzVeYzbo6RYjIfqdvJoGpIvAurqzADRC7X2i0vTIrDj
a1aEqb4Xmx1A7k7q1vW41cglzN3xmjDI3VwSIJX1cFTb19xsuTrmQHarfrGnUlGMF7kvXGowWeDb
iNN/E3r2cLTrKyHLVvDe1Pxs1/PGMG1FYUVoRurAdpDjnTar5pBq+Z0VU5CTSVuZdrWzUKbadp0p
aJNpx5C21csyRBB6lkn8Bd8KdmqOZy8xWq4AThrtH6LfZ1rnh0haimTggW7lbdmAMQNxL/wCt+1+
teMu7CFienMWZKt97kYPb+r4a2s3RC2fUoJZK0RogI947/JmwyjjXTYJsdWr9h3Iws1YrRCf6yui
+aMVBFcrz2BYv06eG+FQCeGBchEJ/FaPqTvrFMwkFvTK3WFasomGdOYgkwz3yIWpEPszG0FATvNC
Zrs0t8JankxdntqMKzDhCOeCUAm6kr+2E01hMUAcLjeJIXepVB+rusE581zgSPXJBWk3pcFxIkr8
lkkMbCMr+3XJrNKwXCV4+1WDzHf1tgXQQ97M/qgZW0ngke/Z2qOoxXYCcHtdpGofDiqjUAsG6t2V
Lkf6R87CpllH0IHvU2J9mVJbtpE5AUtmhBSiIdvTogBvR0Voe5z9tcbsAIUJsYkJ8yvU+EOawEjK
rX+WHCpfKuR+G2oS6yYSog1e0NTvU1c3oco5YU7Kqa95nCWObX4iuPySodwcp5yutUnjfiGqKDeN
B4B9ZYhVhgFKywj1vLavP7BJ0YhD06Sx7+Y7YcOlNZTaO8bkUgdkTQBqroeeMrxlRguOejhqKWdb
3Qm/L5rnrKgYR5I3gDHDtaZ+ngePVF9ECl8WyW4mcRxq53orsbA34mcxvO+mXLMQI1vDaTreO9X8
7vTzNyTR/bosgTSNj1qlNrTkGUQvwxeR6mz4JHMV0AfRG/E45c792LuMZWTleXJHGiitTiPbe8/s
gUT70nqKhodR6KC6YYiSIEbiju5EoUqqc2GLkzAkl248kOdEH6PTnUvDrmOqqzlMUv2OwJFncyIV
0xurbZwsD0lkT3gBnXsaKgS4ZBHM5vXN9R5cqWESMa8svnJQwTBkFNgUmODr4jAz63CBYkvMuT91
I/2GZKc11bkqnsHmeTQ7oz3nZNA1ibVRmcFObDJ4qplWG82UVuDe9DHATkQ/vAtkg3sjnpPK2cyt
/qYVBa2W0dxFCuaeigjDK8Cgtc4YxNPwnbRY723rQH3RVwUFxuz4NlUlu6/5oucHKmkb6nBBSlXq
BUY9Sd6GPITC04IIb27VWkbgutnP4iRvCX3KZRnLQJtgA2aeuRyc5bUWabGJzF0haEhXzKEygxpv
JDkwtRjf8iq+KtTs/KOMT82TXcANgV5JZ6C0klen7TKGSBeZPyvF3dsm1XvbzJQckxxoE/a0hxNC
oj3Hg6H800RkZORJczvEydYiSGTrLerY5OZXoTGwm2SQ36+8oXb4xpH0TEO83mp4VPyWK37jaQ57
Q49LaZ7722rZelCAlwW5HT9XG0Z5DJ2tZiywZRKhoKuV9cz+FRFaSJr+1FFx0h0NqHnWkCwU2bSe
0n6fANjwMS05flebP7MFdqp4NqRT7eLa+HAMbe+sCv3Ew81jNT91DeoUXvcPvJlPKup525rJ7Qpy
GLJvngekwUIhWC9dQoTrneJuyqXIwGH1iSUG6/f0j3zL28gjYjlljTIIOi8n58Uz1HHpgJHAmSNL
3uouUyc+Kz4skCj3ae6ZO+0auZw0y6mwdajvaTVu05R9mk7t3zTzC9coNhBM9dflUG66eNnxc3TB
xxjwbXIgVug5N0wtJAFr98IgaeTPbYR76MdTr61rvaJtPznlSLWJMdVecZwRXc3oxLHIPbapLFGR
RcHLtYnJFq237bDXvOvS/GgNvFQlngkE24eag+dXs3WvFTmSobDeJvqWRjxPIek/V56KF58SWzzF
q9wbBQW6iAnlY3WiAoC0xx7WNWG3tqOF0RiSMILVnZfE980vC29E52dmslIl030h2KnJjnmabCYW
RehvSUdQw2LW5EHNTwBIiy0errvMmU60FRj004pbUcRDyCbwNF/JrYv1aHzGlfvpjP1Lr3Ni5vYL
2RePpqxCEZNTSAQwFHCCZJebvuNqYawLh/i+t/S3cbC/NGdCV8bp1ltk12U6YkzG/d9ZU4uJienQ
jrd5CwecBQAb3BXebLxH182rq8WnFVIhSO1TbsoV4a7/blq1bR3tpSCS2HcSaw7mmsJbt3EzRJwt
VDFjVXuMigvdt0VxU0fDVyUYoUjGFSgl9qdufHQKcbRK2QemNlJTVdjvdQDVKtO0UFzzeUfP2DAK
ThR9Vn8nZbIHXHHTpclWz+2fxO3QqTq6gCSpEqWY7syluc0lgaJdWxyaicjUUW82uMI/c6PHLmqS
0G2nmyyn8ZwN+N+iCnCwveFXOI7JxUkrTMLzqdIM+E7SSHyGHqPZeogGRiii6N9aaU8mUUJK1smT
ln/ATKzs1Qy0WMeNNZu3C+yx0BqMb2ccDqaXPtYznXUmAH+G6Hqwk+JjMabXvGKumrQF6Fc1f3M6
3y75fK4z7HlR/EkJ8UmwauI79bS1m+VjbK5zeTo3cq30cASuNexxE7cdtflVqVQ7unhJaC1Is3pq
EgBvoiYkH55NIkXeV6eyIE6pth9KdxZ00LX3NZ5PegtC2qvOJku4cNzdUNduUM5A7qphk87pW1p0
IvjX2s23bRVfUdPgtTTr+xJa4+CULC6yI23JHsDjHddq3kTkx+NyYlbbaI7MGT2a2oQ5nclfpiz2
ywyWMCEbNMt0RL2xmjgb8Zyvwgp1eqowuGJmQao50INhVRlJiWm+XWPnyATlpxTtR7GulwnOF201
eeYKeZU5tDZtDL2qxoPpxjuzywJnHjEca6RFZestw0s3UGvXXWtbGxu8AfcfgzzKInBNrq5p1ac9
mQ5Q9LGBK3cEss4f1Vjeg3IQbxz0FN+iouMsrs5W8TKKPCRA9a5LhrdkogV+PQXXhYgpjCX6Npac
KMxP3K5FtEMRf4uc4Rbl9hIBymeXwBxa0RobUoiOhSgfh8R8L5UUbPQSylrmqVwPypMYuDFW6eOf
VSDWEWUQj5s9u7FHQrXfmiH7Zvf7xBTocACbT6byGoXMvbzZzalronfKA/wYCSVKhFB/0mjkdAZh
K+Ni5xu3NPe4jJD1ssWiZGhj8iG1U+002i17zVdVou2uo7MlL7sKa1vO7OmVty1XUDSrKPJ91Z2r
WqNBwAts3Fz7Zt/rL8xCiDRy92rVmJssQVYSkhUrN76Z0plNI+QEevta0GQ2scWLvVv60rjRCjpY
LZMIdCIcNmpuojOeYeyWxWsPjMelfreQwaQMq3zQlh5ovJP3u78v//MYGPqM67IvotBhhAMQf2Ny
rxoIG3fKmiyDa/qTenNFCoybAAvpqCVoveVQO4ykM+T0IdGRDYH/1LFGbc/fs10NCtVRRCh9QOzZ
2rysRdfvJir0buYeNnUIkOnwSL7w5zgU18ku7j6rNh+EMXk7J/rnkNkZLIXxiY+Me02P3S3TRUzO
cfGujQBVa4vSXs7Gb1S5XDRU2GUUfVmZGAMkIjcEGyA8C4izXvE3SZYlt71J52vJlmjHxMHDFznf
iWd+Tz327YVFOBqjAyRmAOkoVoNnvno50G972yzaub2+XXrtwFgS+9QM+d5zX+DngT2sSJZYq2Ba
stOqy4eyuTSZmPysmB+rmO5z4bqHrhFIms4lN5kmd9yfTtlA/OP2brGL++zaOvC0EtlQdUehx3PQ
dxZXhEcKPFNlN+RjVGEbt4oe/hBSXM9c1tahmgSBOja7t70VJwLYBM4OXUIkMJwGJmpuORAa426T
2c2ly6Y3VV6DFlU27SKr/Dena38eIG3EyNu6zU7Zij1usItFf8CyNl6iv6WLc/bif2Zv0ZPtyENz
2XA2qVuxPGaP5fwSWSl0IZc9WhJbsc+Ita8GWA6qVoHrZeydHXv26anuslQ3XnOP1Rp2LLtbJBZV
kg9lpEcxor7ISdyyx36Sevnal26x0TqRYrSI32CMMMLumjummfQAowfL4NV06BA7hHKISDUGV9lz
M5kMq5t8xua127pqBEPaeb4jyJSfMo8WvbCt7srPlUn+ckaqjCaaKyBUGHGn4z4Pij2cRu6SWxVu
kEtpMNE0PRkFQEDdAvky1Q22KgQru/nJsxb2SzXviwWd2Shs72CKw1AOo7/ENKb6FfHJcfLPEZGP
u02t+RWmh76ok0OcTdcC2ny3GXHxUStjcCequ9PLksaKaX/V19ZT9NGisARGrlG7DqcezRKbbHcT
Mxo4UozcR5KzsqoRO0eduZPpdmK+LsCj0my8yoaSvtD2kNfEmrFF8UvXcaZfxgkDGSHfdQmUCso7
X3X5eN+SmR72xBtdgfxHdPlzbLdBMaLbKIgaxoysSS3VHLKphfjBHSFpRRS0Y6qfh1nfltSU/uIw
OZ2uJJYL/eI1wtoJfWy3ECIPa5s5vsyrTWIS2LLG3BziWPTHGb09dzG4Z7l6kRUmU314pmvG51+t
WH9QZKO0z26KGlmdfSuc2kwSvTJtYTFAkWir9DQ49E/bDtG+sZTGUCw8yMIrN+tgcTOe+zcQPZvK
vtafNaNx63Swc1bSIq1fKrlae8escTOLerkR/bUn1GGnIX4DD5+Td9S1BXnizG5sRMJpoc2CAewe
IZALjW2WtF/KoisDx6iiAORKhZeTqdcmC4hsqwBAXS/JS6F4i3zhEraKzg6EENc8hfZki+x1kBzb
yBjkPktzDExc9oz5vHSSv7i1eUvmiVBiYsmyRktGutOr7dkYi/PyBOpTHeP6XkdC4Yyq/IhPZZPk
PbjvvmO7x3sbzbIlaGSi60yV5dDr2Ui3qYMsnvaCjTvxwiURq6OodjSLLRgxW2861wnhLczKfupS
DA+lGW2mbHm1ZqYuJ2d67iNmPbEBdbuKIBqW6OGi0pUnaf8EKUHIOvFXY8kxdNzxJqaHinDomYBR
4gXZXDY/8Js5REt2N+mjRvi0ywTM5BK7UTGY0Db4aU0UOpOwkZGEzYoz2Y7ArXEhMfXfnMUysNyo
yjwAKqlXygqbc040xo+K7U/d/Dep9Qf0DOEWgMLt9m7tpQ4ZJ0KHjj6Bb/HTwpRbvWCCgpYh9Jqe
IRN0D22ebmd6zJIUnyyZNn2ivXudcDej0RG4lub1mc6fsylWl3Q8QU+HtlegG1Q67HMY7qViZV+7
A+wjApgYecht+5BZ0XIjI53eBlsfUWHJceJabTVY8PiQHwet0LedewfjgsJQX14mZezXXkcVVt3z
MNERkfMQmHHVB2r2DArFYuW3j89JP7wXkhaZ9c+c0juX3T6bYO6K06SwGrEdGBUN6MTTqNn3HXPj
l5g8Eq0mzJpwp3DutZ+unt6tmFyvIjrnI95KMf7MLoJ+kyHB4658GhAFyHvz4P5WEvHDep4itocZ
9IYNAzqf2nV6LXGWo3KILiiz7F4TDfR8e+GUW5var7GihMbEns+5MvH7pvrVrflrmHQqFjnvDdae
3RW6PdfFF94N0iuhn9LvZWdsOt0Df1HGWZVkyC92sUtA4GI2DHMt25c6gc5dZN21vZfd1D3nttWG
MQfZXxoPeyBNcKP17E0yzPNt424s3LOhqwRpG+PnstQX7rAZVbDli4bxua6u8IE02yW7DuwO7DsI
bcMgvzY/GUNWbBWyR1P3oiBpkV6T2k75H8JJEdfjpZJM5mrfaO3zhxbv6b7qoJ3E7dTTZltV9e04
VzaLYGvU9RjrJj4VQ193sbf2l/T6j436VuKkvfl7SBYtUUYoD00u+Wv7awRNpPYl9kc8uSZrKcHq
ruZB8e+mJWxa1uGoMZ6yMc04D/TXHrxEaJimE8TW3pXSDsXqvcZpIphyQ9Ou+3LedBEbmXJmDiLz
O1W3h1b1T5PTrDszs9LN1BW3CssYvWO6c1ZXtDsuHoKN3TGHI6zo1dKJo4RjjWVKH0wF6vDG6vrx
dmrch6LigFZr4ZeN0d0O3tCQ4b11uem7DUyWgfYG1LFLFy2I/MiMQ6K+5tGAIu7Qls9G48WSOAub
/qNpIbkw0UUpVG68zrmUdMTCZhV9QNG6iRgdnGixwsy5Bm3Mv1m3hJGcBuILb/JuVFvA3zgXo1tv
jc+xZK/Ctmybm00SzFqOHmPMNwb5AxQ56pclF3iU494ZVnffjjkyjIxfioX+p+C+FEOQ7rTlnyI/
OIss4za1rSkcqjLeagXJCK3h/nNsPJrl8KKGKfIFGOTAWfTA6RfWZ2v9EcrddxYx2dk/R3KCrmXx
3Spma3VnoPbTCDGqlvg4W81zl2OmGDi5zP6JOY6j1+HwiaNkE6UdFI/R9B1PfF8nTijEoZP0nmkF
kemcTJzXBf2XzRTLg4fl54ZBxWfjGjMeNxrd9poD4IifvmDYkjmiGvF1qyIXqE1WPHmSPrXpkFEE
C+RG1stlsuge2CJ6T+5woLCqBNG8bkYT6/7UnZcxL3bYMg7LFF2IC2H0BS0iNxRWHYfXjJfltazs
325VZyHGC1Uq2OLkmEc8g7NTwxDUb3MxcnZfqzP6KBeZJYJyti9RTqx9aw8HQ5GDXqpHbVmN84gX
yMQHvK3TfdlR4g6e9Wvm1uhXsn/V6mFF58q5GXDcTCYzW0xPnZscB3ppaG6fphiGk0FYbJa4y1Yb
Bi/s1zrwRMLZkt4XkBmCmLW+7nZglQ54JrmV57rJfH/zUUjixCJlkTit/cb2+JmL/GvokpWz39zN
LZ+LSAkvJG99K9f+I7YQIbPsOk6f0UGzyHgyazcOBIgyFAY6tjaHeeqmLcYnVtibbMie+fwfnK+u
6bwwRi9ApkX07z3d12a2VXb8q3r10JvOb1MMr+7SP9KFiAIz0+DkOwRneRCl2ojtgDCu7h36qBqp
wVJgySbywPXHcm3Z8ut0nZ3IOgJK+zKi2Q3aCp/YtZtVDYzns1MrQmJ3DpOSwB9uFmvZOVxBVVzv
ShbuSGpv1pj+A25WoTy3alfr2NoYf0+638rpX8mZQo2u6ksrtkbEnZM1Hbqyty/FBP24+jJzF2+6
2oxuiqVOFw25DMydNtf4GW3BYBcZP475S0PT3SSrd1ZY0sLKAI2A9TptdTy9XnKj7NXwszQ5N7VG
aqVVniTTannVlrthsfUNtjmb6mIOxkrujFnF0MaalgiW9sHkhSGscfnn4qZjUxoz0Um6Y8LgtdcO
rPC7pcl+k7q9QqeGg1Vp/N2kcgqJikN5yybsmoG2zC/GmnhHlI1A9WSPu3ZqbJRTPSVNd2eNBEGA
qebXSMO5xOvqopYz722fZc5WqKVdHqSLTnCVlZ9g6t1j/wb6pxo6VoomhiLcCefUrh20ZjM3l2HV
jWNVTtu50uKwzSnKmn5fVwZ1K5pwWqV8eqrauMl6TksWoChpq43eDDexS3B7rBO7gOPI8LR+4xUa
48rTW6G6TTf1lABDfKcZFP1zVf/ENPTajDBKL9bSUFvMTzm0F6EP+9Irls1gUO8WQy7RgyyGhQqI
LNF8N8TWVyOOscWqSU6gQzvsn4fHoRY2Y+6T90tGyifil2jdFzooO0UMHDMtR4tNaRJTRqjYvDCw
cklm/ZLOI24P49DERbk1kAdkKe+U6V2tPJSjTUuQ4oLXtenM116lTzgsKUfhUNnDxKBGJW+r1XqM
rOxBsKZsXWfc5d268xrjJuJOzrBoMNY0yIim3GQZaiSJnVna+WarrBAbJV+5McVOgy+mL1HNmeVO
62S3TMbWGQaqEsRGj8wCv9GKk1DdT5RNP3lPryJbfaN9KNpx5KJh5C+q38xE/qTK/h2nGl6/GVp6
0eyA39MvWwArtOzaZfKFJEvDvqk6xDPtYtXrU2I7L5mj9rppHdqEUlUbzBP4HcY9BB6dkRui3buj
f/pnCG3T6g03DNAQkye2dssdVp+/ugpsYP4lLEEOW35A1L2XDkpcMdSva+SF3bKKXTIYzx45rG3r
vSfj1RGfJidtxkiB0Y4UiFKd7JLc09pE4C7dZx2K2xjVF4BHE86r6bGd0GKGmGHY2pFnBscItIua
h5JBBt9bl1M1emG62qQo8RQ6JicLTgptVndru92DZZefXU9WmaY7sPYxpOnTkyeQly2PsQLbfZwH
g4LNDlly6UDDSMCGK55zAjoZNwEvZlvdZ6WPoYZLtSU1VKXmRRoOmaFwAzM097GJ9tdbHn2B17XK
bV8kFbPpjPpErX3fWv2t3Sk3oNfItpvQOl9rrbtilP2mwtMzuzgf1XA0R7rBMe2UTvuG5EDUI9qq
P3cQJPGlmg4f7Uy/vCgM9qXOAQmetTE1Gu5r6240xpdSRwKDinSdSN9pDHb3nqQooVCcmVa5tgHh
SaVgJ/R4QRyg+o36j9Y1tmMnTqPjwENpSIbMWbMBWjg1guY4nOdGDGejTsczAsRKW2/W9thHZr/X
GnUoe9E8ZELLH9hWX///90DdM/8Ip4jbpoxgQUZJbASdrfe7//02T9TUtCHWsL38PYQdgD6ELd7/
+yLZHGes467a2GvfPKDDtA/YxR4bHXjH30MW8a63rafv//OE67MKAky3/LZJ+N8XQkhnSn82tcPf
8zBbq3vVEl9/fdW/f5gt2ScMVNK25jf7e6yX/RDgsLPBuPzfY0XqBgZQn8vfM2B3LbhdMgRtO58v
Qk3/+w97u3tXVPPN//e4oDYApTPT0Pq/5xuthGIhTvRJzdv/PlwQrXYb4zD6e9G/x4t6IXoqse/Y
i2wbs43uMjI9n9oI41TdzMPN35fSq/NrBty6SVU2PnldXBzNFi2xiueRO8fg3pOBEBSM3wxB5ajz
rLP4/v3o0nl9EGPWO/x9mRVetmOwQYT/eeE4mk9kFSKaXd+2K6DO5cZ/nvr3Vq7XvNJ1Eee/d5pT
IhvXyI0RJHj6PLblnu20Fvx9mTJ5ep4987lsNX4PXb9YrdE//r2OwU8iZXTt6e+F7ApTX1t50fbv
u0NmBwueXqZqivr+7x+7aLtt3nFpgcpKkmCUNayLueyDv2/jaK7vecN035HBzCp+fU6ZrgmuK5pa
/32dvF8U+4Fqh0hhbofBSi9I7Mm2nlVxRwv+6hxomnsQdU5Yx+n0kIPUDHuoCo9L18ogYvrmidqr
C+JZFi8D6hvXnT2/Jis8O6ewnbdK2ZVfaGP9Ibrml1BZxiW76tWdsvJbNRVjg5n1U60Y2Qu3/jco
KoqSngodjjqY9IaFY9XvIkVF43cn1CosuSUUGiEz7AdEE1PuTDx7rXcJvZBfGhFHa1jbn6Jz7h0c
/l/pnL27VdJ96uwJqN56792kd+vnWbFs0yYmGsUz2nvC5OFqFg5L0DVw+e+xOG8YqVw1ip+pbe//
vmHEhsMiETWbvy//vtGliENZXGiUO7zUf57XxGojsZiFf18O1xeoHdPdTMqFqPf/3oOs5xr7NH00
e27rJFg7R99qlgGF+Pqcv9f36AnuVGtP//lV/75R9dG4q3p6Wn9P+Xt9pen4/KeEfn/d4mdjIn2/
TjlxkbRAL6QFlfuxtTMiQZv/oe5MmuNGsi39V8py3ciHeWh7WWYd88DgLFLKDYySKMzzjF/fn3sw
FRQrq6zfsjduPgcQgXC433vPOeGJv5mybpUxfoDEIFrWmtX+maXKtW6VQ4CP+G52/fBHlVkvBHh7
z4Otu0ggt8BmByfFquJVRyUvjKOjD+6Gw2vP/z/T8Ysb/efB7z9bBVQuobUGPcAPNCfzXe6U9pfR
1otlEAzzvadFxcazM+h2sqY/EN3vblFt9m+QNW1WRpWoT0QUxhAmhbeVmtzns65fG2UG0YJhD7gm
8AV2SVhd8+DgKAqK5Drh6LQ14Fo4JYmZbrsKlpQ0x8GVJcN0Siyj3Ro5UQW5ifO/M7XspHWTvoXZ
Jjhpnm5v+aM4V0kCEKBgweVfdsgJOtmWQPt3hhWHd+xG2NJpjv0tSA/wStjfW87hi6YNpnvZNbJm
BavMX13HvvnQ1QDmfK+i8b3tW4vVt0seiJ6Kr9A+2w4+3KawLWPOkHUYPLd9VQ7hekAudFXWKl4/
f7jL9AZl5dif13o0D3cyQV7WWRrQSWxkURP9tB4kbmCU1rZkaUO4O8aWDatPsNejajyPC2OMyq7u
1wec4N9n1PwgqsLST6z/bVt60N6AU+I06O4KVFSIsRwAA4NLuDNgFV4RtDOuZd1QuP4du3ti9GHc
xCdEP1nnDMZqmKBnkqUh9LNrKMp2siQnAp/m7WLU8whnZg6ZWKblI9zMf+hSRzxnjSvX1vfdz374
P1Y61HY3sqr03BxKt3pX1Eioj2narlR9ILoCA0q7UWKT3w45yHANGhE8pjIn2LL05sbhtUAggKjE
Npksz+WmqiHgw4577imLEOdjahLJZQrZUFhBe2PjUodz2oUGZmhuNH9Sd9JwnyspF8GD+W8qA8tW
d4qGiV8OlB1lIhvAoeIOFoPnuSR8PPHsfSAOoFVYG9c99p+bIKsIa4E18E+shg1OHqu41UuIKqwZ
PE7R4XA0nPw11wvvLgoA3ngV9nRZnzneA3Qf6oMntrtVBSxGCTv658WxKGGFsibUpv0pr9ayvgs5
EQ1d+YwXx4GcaEReNcZ1mVlIzmrhoBwbh6dpIbPthHJpPvZQmVvKUVbVcUKrLJ+zsvbS3nsA19JM
+fGhXhY/1Fm6q+2zKlkPLjZUdK+mY6hPb4mqNndRx73OJvHiWehYn7UY8IFaJuWfOO2+W2ZpvyhO
/tRqWrs3bcPculocrr3MgPUDDvgns9Bwn4HwyHWX9TTQ4GWq0+gZxUtEjVkwicpQ1o0xHV1Ytvwp
NlZEhbP+5eP1VFXZ61RC6tk1+ufAalQiSAuXE/ugHIbnna710IqquO4X6mAEOz/LOVq3QLtcPXsp
Pe0L+uTKPYTZxTHXoRmMnJmAhLHbVFmZPvcqTrRJSbWNAoTrT9tfMkG27p77OigPWlWnGxWA2L7o
guzJnaY9xsj8RRuMAtST7x+zsI/vfTP4IT9u1l1+wWosbpwi66/9AC/DKAaI6yCCEp9WTGxgbgfm
FjrJrzGUpCeZGPnYnSqzI7zWcqE4UDilVwRIngw9MseF7AOWU2QJ0wYDZx7fij+nkN2zsnzOsrTY
XaZODcKCTaVv110FNGAc5z28Ld61LOUJADSnh/ZeFuOaKBbCU/eD21w7OATbfYMFhOgwNVoWlVI/
Tz1+1Tg3qy/OjN86GtPmpUizZ8I8hm9INJ869qOvTW8DycoDFOyLeVG4wAQWCgd5YY72AvAt2UiE
jBuYAm6fgRNvwSkLcrnCqWCY07VyESEtvZXFS0OSKhk6yMRZ9pi7b6InpUdG3ICQ+sq1w8rbNCUh
vsNoN/vQ6A6yJBPZxRL9ZLES6CJzCLCXtc5dNKrKPnfBdWWg1Dml95Ao6ICvVpFoln1qxVeXaYpN
tLYs+vBa/caRXjmch+hauqz1wLo5d+Z3utZQlrBqy7kDMMQkPz/jPH7ws5oni89oCCk4jmU7bJYt
cdj3QZLl9744ckRqTazOzzq36dpVggmM0B0o4UCu6Le16rpXlR7XV2BZnjkTW48qsCr4xuzbsnGg
lI2JJ3d4EK9kowWr/Yo4kHKnlsQJtr1RbnOHeNe0NYJPkV8467KHHEGPR3BUwDsRz+mBuo2Z/Tin
RNl4RaC8bvCv+a95z5bUqFvrMWOuNQGyydVoGeGqjFMAREQKPGDNXI/MdWtYhvUw1z6GU0fnhAnI
jrM5pO6G2cYL2eoYeDqn1vGvcM9DMBpF6XXZ2PW1Q8QaLvQ6+lo52aHOY+upNkoHTEUAHcicRc+l
ggFBdHB+HYkvtcGo7oZfiRc5j7RZsZbl1Oi3+JawuDtV+jikIJQg8IzuYt+HN0prC1wkqbMdJls/
xrwjCIfJOjzacXHF+tZup0x1rk2+n7WTJMZdkSJ/F6mK8zgKyiL4eBdVZbrbpvPnaZEJDYbOmbQT
rs4UwyWsW6IqJ4L/VIrk3K+tzQJtC+VthGxppwmF5MH0kSAE3I6Pe01EYndvG134UNpwVkQQva1l
USZ0MB27u2dnL1BAEA9dOsg6Omgm5kAsIMPe9zoTZdo+ONp5Wp+GcMjWSZa2T3oUf5M/tWb8iKwh
/B7zrGJMnxC6EGNcqIqOphiTOtgU6thsnmZDuA8G/9XMz2NyL9UWupu9jals4lKSND8CqfKOWjt5
R1ye+LcGHYdEFefBJuHdUKOGTVMumz5m2QQbK6WLNulYZR0iBSY4PlR1Fw13D8szOupTAAnDwlJd
0lxUXJI2jRAAJur1cQZIu+5GFNebaDSuilxP1pEVK8+A5G8GnsLvVtTfms1gPINbyHGLN//S1c+6
G7l1NcPxtvSit64fZjVnFY31okowI77odW58Uv26fAz6d4Wof9F6Wz+3aN67lo9jSq8ctk3tE4Qy
Vz3K4o068o4F8Y9DVDXXMptoEAJEIim9GIZJ90aFt+tYJ+K8JrM5HLQKmqq/1soyzPD1YTYwWXuT
csit4AhkxNymuIoPeOWVg6wH+I7xVFZq2ejCiyx64/Tz8oXs1dlaZ+1kh0bWyqxMKtfCV+Z08aKE
OeOtv2yZtODPzqvD48Q6fxvw19ilI4Y5LavyWz/X8luZYxf61OJMPVzqRz/Qdq6B414O/bUv0aZv
fVu4exdwHHTQDrvBSSYWRJ88R5m5dqoM7pK2A/sts5c+zYS742Mf2WyrFmQtPcIyEWGGwaMC+fsx
z1sV+7TI6goRXzInkybg3UV4Uri41PW6O1WnSzmx52QTZ/CYycFAHGFq+jAP5kqcNE1js1y5+Mje
zcHGyVnm06gSX1OC1YKur/eiW4gM8ttADfPbKp0cMOK+sfImPXvfsGt7CPwutaVhOCs8rcZKDpQJ
1Mr5bbOrRU9Z0QzEh9lsObbgNDKUZp5n3I0nxBCqhSwCZSq2jQHTkizqJpBRBazmlSxGdrTiBak/
lp6u3yaZ+Sirhwju1tZEQy6e8um50XD1coRw9rJVsdQblDTnO4SyzYcmn89Te6nZHYe4K+FTYhAe
j2kNrxDnUXFZWgqbYGEpxvWArtKz7qNM8q9Xa4qrZRsWbvAkjc+Xq5VTJlxt1kDQXIHS30om9IzX
xaYtAuKiBVn6mR1d8KlfilUTgkTzCKGRrbJhHlNWdllO1fxLqqX5TpamrDqyVALxSbW1F7PXBRYY
Rbdwu42rBnv2emyciVCmMFv6EBVcF2yFkE7yLdwPNfRZsvd5oGOExE5XrtD1iG4tpYluiTcLOFoM
dwn6F1cQyB87ZXSfVZ2Pn7wR1JHn3VZ98qkR1bkHzqZOcKe3XeI+j60RLzHER1eytbVjNDGm5CnQ
iJ5uTSR2xkFxn2tAY5u8jseNHKXrA+bILo6vPSX1nub4Sn6kq/TqFUyveADFR/lxjCO3zpWtLE7J
9GVGdxYOq6Z8bAJ/LT/Sa/GNaTPK112f6k8mqLEkck9tauDxUFXAxQhZnVDKdk5DZeF7iTXbJy7U
fJim1IRu6GfzqBDDcBkyz/PEIgrFvsWr1bBAnYT9QxB2/QNCS5gOU4JD/YAilDcIyAzTy6WH1vmf
hthIT7I/qifN1ugBWspiLSYUXlwxlxwz1Jm1hFPE23qGtW27qb4Zc/D2bAAIta8V/q0qJJmdYQff
w7su7IvvaDhlxAkGQmvABG07ty5A/yH+ZNnNV89Q8u+JrxP+YlefDd2q1i3MhFdYI+1TOWsVGkie
82esVCvZtXLx8+mD6t7PKdpwkxrxJrHq4X4uvX4hP88GpJj2dvXil4QqKtXIZkxJrGMDqHJdRLb7
TODASXZtY/1L76pgEHVb46Kw6Mh7KPyhWjqco/66h4Qz1Pkeiow9lbyHGtTQpyivvhK+22/8KjE3
qZrMO4IDspUOsccnWezrJF/poap/MtvmrXX2AuNdUU30aofTKNuAdsZPYijxk4pO+kqd1PqaYPhh
X2lJs4M2GR5RJUpXDrx5n6epfyYE2vzhNscmVebXtmKZgIQ8BlDO6Nnz6+sGe2bRQbgwGPnLkFXh
Fr6sDPq7dCivsMwhGSVyH4odJM/IDJvtknMAvatqmEBHIAPtt5l9nWrG2h+V6Aq3kbtMsbuuZX3l
6sQCAXTOrwyrWBftgGRE0DHC8CKEX7zRPU8w7A3HRFVLE/J6jqNemSaxoKJUxQFRPEU9nRv7OtTW
dd3DSCAaZBfZ6vV6ccSBAIt+jIMKJrBNWgfWycS+ebJFIothOtjHGXFJWZL1soeW4T/C6ePATJ3H
QN/F2KFA4yi0sk2I6s1SErCDdP1UQvT/EAUETDYacRaSCN2Zm0+25yYPuNPDc32ZOstO05s/YdsA
bd5/h22cdxjhL3dBafq7AOqgrRum+UMy4ORoFbX/bgzqEgLo7kWFtWkFjaN2DXUqCmhdGm3GSmme
alX7FNTJAKUOQllT7j1bMRoqseYkV11ZDWiAGBOs/VNwyxkDMHYe3AErH64MvbXvLJGYOnGLVnE3
xZEtGMW6EyGYR/B/xFrWZlLv9ZltxaV/1zTRRm05ssk6OawPicKfoi7byqJsUKP6Fdp663Dp5hBJ
5TRFdgN4075LK7+5cXtleekAswxbs3j6dpmmMZxq286A+uQg2dB10bhK0tAHcsFEsk5r8xGx6yjb
y2Jf+PYmj0qiIVS0cbzAenY50h0HjyAAWWymKVzDVKPuZNFJik8t7q5bwFT+Awj1TdN21nM5BQDY
vHttjM0Trgso+AP1B2FY6jauS440sk4mUZQ3V2CugC3TV50LY+PPdblv+/wLscBAzz1fX2mqG98P
U27dmvrXDtsCwBnkKvbQmAF5FY1FXST3qhmpKxXv0FrWnRv88osx6dpRlqBStG69/KvsLmsiS1P3
bFrfzxOnhUpURKusa6fvAZK2zZcADNV5Dg4XhGtX8xfAL+6y9vBMx7j+NbEARfC9PlxKvn8uybVq
hOXi0tb/Uvo5Ti5yP3vKcfichgd9wFctFsCfPc+fJ9oE4c7fjPPGgOjHYNgHw5ScQDYmJyvx77ts
6nfQsSSnS73MneuqEYfZQGQD3S/Vec1Kv5DlZu6/pQGB+egznPzMKk4yJ5OmmuBU0dMOAbG/GnxN
jcZ3ZdOJdoUaZId4QIfyPM1lhr5RprUWC+4+Mb9M5FxsCvrFb//4r3/+97fxfwevxW2RTkGR/wO0
4m0Bn1bzx2+29ts/ynP1/vsfvzlEN3q2Z7q6oaqASC3Npv3by32UB/TW/leutqEfj6X3TY11y/5z
9EfwCuLo1a/qqlU/WcR1f5oAoJGXhzXsYt54o9sJSHFCL774Ysscim10JjbUwMwePUx/h0TutXO9
73nBEF4ru8jEzSp3mdfE+1YLJRo8NiqIBKSbIE7M63q2jHOSzdq1ydJ6wDfMdw1bknlNVH65VbSg
W1z6yQZ8bghoFhGUyWWEUdTKd1XuDicrz8aTzBk/c6IHzCk52zjiTkOOJidf1/Zt1BV3ZUQorW9O
70peru6t0Js2//mbt7yP37xjGrZtup5luI5uuO6v33xkTcTxBZHzvUbG9WTrWXE9dGp6jbqFyIPe
bvBviJpqbU0okxG2MUIdIpK36rj2oA2sGv+k4NxcZaZqQXgzNnde5NRQKFA3+rZFOKnah6D6/iqX
Xf2tSusO9ZnwqSJc/ybCG/6k6k9p0nafDEBT9wmx3LLW7dr4pPlADGUx1XCqjIYCeb4YY4E9WAdp
UwPe76wnYi3S5ezk6VG25kXybv6xfDe/Yqj7oasBWvoaqqe+30LW0fQnrM//+Yv2jH/5om1N5Tl3
TFcD8mWav37RnZu7bFiD/BWLyABfDN+f/IaDzONLtaCyANgHW578ji/NQwEtapPnh3O/sOlACsMj
egjNub7CrAMeNuGBy+ypQzRTVPauiB+WWd83RdbR33qVlv3aV+y7qqD09nBWGevebeeXtl1MDfbw
GYGYjZrp3b7LTPfR8rVb2Z5xysFirpcgOX37uobeeNn07vziN8njiI35kTXgw4Qp4Qf3qmcQaLgc
U3hLZ2u87R0nvOqG8iRLkAROt2/1/S06zzDw9WXuL3oD5kfCXIyVb166MLQ18/NQXTHr1cz+ZFfE
RHmEUIdAYR+N96pfPU6jpiHw1mNLcltxL4Hy2XHWU2epX1TY/3cEC9nnoj1F1zkY1gfDRSQoKqwM
wVRG/92sYnhtwIUgH43/+mX5a+Ry+K0opzoKwvZD8Z+nh83jf4sRP3v82v+fu/X9+j922L4W1y/Z
a/Ox0y+T8rFvl7V6aV9+KazzNmqnu+61nu5fmy5t/1q/Rc//18Z/vMpZHqfy9Y/fXiDOwr6KKmv0
rf3trUmu97bBAv/zBSE+4K1V3MEfv6F/UdQv34t/HfP60rR//KZoqv67ahqux6plY7B3eZ8Mr29N
3u+qraqO4Vq6ZXgqn5RDfBb+8Zup/a5qLHaMVD3V1VX+og0YHZoM+3fP03QP9QTLMhxN9X776/bf
Xl/nH+zvX2dcxi9/doyYDsQvnuc5vNIskzfbr392NQtL1Vdm5ZjWmANQV0JqvUkJUPqZO9cBdiRy
EMNruhhkXvb6l7bRb6EGnODnedcu5pNFmQiujoPuBsMmGLzbNunMed0M6V3YO+0G5Fp+SJpQQCzw
aC+hSYdPSlRGgtVWJuUkEBjnThjzk5lgU9pkr/TXru+mu/S5zCRzo5IVi7obviC8AuXZz4/58KkD
nHLJu+a/m+98ZY3iwPlCqN3q0ifXmmc1xiajpC0Ux3W/bfycoIZ5qA+qaSfqErlUwPuyViYOMWDv
yzj/6oNsmYm901DE2cvRsgoYbXbQHmX+0lEWZXLpee4uPvbdB/xd84c6wPnYCxIb8hUiVW213F9m
kjnDc9CUqOxNGJVQphpJhQquyMok/pmTRX1kM7zE//LW3BnwXs1e45x/ysuv+OFHlcVc/v5uoKN/
jBjKorVLEBhAnMoDrwb2PyZ2mQIgzzoOA55a+ZACzIcPUSvVc0dZJ4ecx8lHWse0twEwcy2f00nW
yWbIq454PgEdig/hLEvwcwRp6buxMqsP5q3dOQN2GPqd/xziimTxPKkosoEbNeV6MOvuYEY6jJYy
KxNAvv2+S1/yKO4OoF/B1mIubPlP/KVkL4sA9qFRVYxiCUF2c4DnI6x3MtsKeHFQBXstzHLALZzW
EkHqLJOuYbsKtU0NmX4X7RwX86ZojH72UBN/q+cQEwL2QM68ROki9gjRQpDzr7JRF8Y6tfMvOrvL
g0zALL/ljFTF6y0S2ZDO0/PMznYNE3N5cIOYM2EO9Q+ekmThKyopwfLw5tTOThWcvrB3sYOQlNLv
skZ0N1oTf4dpBDOFKFHCERQa4ExmXUEaDK07wMjs1g48a1NZ6kneWM5xj7VC3B5CSNClYq4alshG
xSAdHT27UYhcd2BR28XIkKjry+U7xCiA34OvDjUuOIzF7UM4VRxkUSamaJC5JKtOLmgRXNbQXrdO
SZi1DqoPGiDxHWWYcAgYau7ktxB3PAMyJz8N/OC0G01YMYXDBZH08RBjPliE+YT4AfR9GabPcTgE
UUUW3zES00kOzwkRugcwZEBmo1JZTHGDfeV8XZpkYIl5QgvdI3JcXJT8TUylRhqu0XeySv5Cl9/K
3xDVkh9Sf2aRT9LsqWzwqJ2LqbhmvJcKQLUCJiaooLLIRzRCPH2+Yz15IyD+wZz3cVX021kQcMs2
mTM1HQLONN3xi9cHRbKdi5w3ljB4K4LzvAoJ3odp8LvbDtBLtaHD/yRBaFTA8qqDLOdz/KAhYrOx
eoiUAdOAK5VZH3Hcg8yJkHYepuAqFUzNWo5aEy5B+MftGXEnVyScyguw9zzSlhd8VpWwOUwikblL
0Z09OI7n8IesAofwBeo1tNsLThj4MZ3mAKklLPDBfOq0pD3IqjBowXnbxW7E1l1CILO+3KybC/P2
pTyKM64+KiWx33/d4fk2IfLiqROc0GWr6Xs1uwJAUR0udymL8n5LUIoHKMM2o1v7SJNq0xICgGgp
71zeLs5vwTQuU1lRVCU6pYO+i8VX1I0QHXV6nKzfPa/y6YCY11sZtoB6EcaaggER/2CReJ1CgJ6h
bS9V8M9eVyH/PB2O9ENs8Iq/JHgMYAG0Isx/4iMLt4KMSO1vIXOBTRuo4cEUr21ZxGAfwpQtypYG
Yq+Y+3jtyQ1BJ9jmZaLiEuaxqfpNGjVE0/WGtyr1tlw54pm3R384EN8ARDjrh2Vd5uNB1vn59Ceh
qDH4Cysm5J0Earx50RaqthrCDK7TGXhSp/F2HAO8mDLnuAEPKfpA4752HrRhAhOWuzbBLHNzKLNs
5HFQq+bgiaQfR3jZ1RFUqarx/k6IrDjIB/xchgHfX+aQBHEO0Fa2ZP+WP38tfkiZzJPL/6+aoNHW
QX0ug9nRZjCkPXy84nnGYpnBUkwYDOd33nh8ffLhlrlLsa3B/xfq0K1dSL4ckGYHmQSB9mz1YPZm
wbeuiqVTJo6kVf9ZJ4sQQwCZkFnZRw65FGWdQXgDxDv2UZbw6LM2y37nrKx9N88568LATsDVtLMn
CJnrprrS86w5IPtSH3CaWXtCxgrd7lcw0Jkr8BLGqleCYFlYuFGR+k5WkiMhFVvJVmykGi1n1TAF
ccI5K9tZVG7gqo4XHKVAgYlXyyBeMjXh0gk0CGRlpUxK0SxzRO86vDTE43YZI4v9ndFZ0XkS2SRr
5USTLWQQEh2WCYJOSrYmogwXIq/enzNhO6rgkbbyQWxQgnNzIfczsmcod5+iO3ouSCuIJMmEksOl
LDteiufmTPxhzlk5KJX/mMucsv+leG7+8GnxZYzlxQVupfJ8BXLcu6s8dzzP4VSodwcg+pZ1wksf
tl9Wm2bgpSfLvm72gP7a5lwnGzrRKnMymV3eTrKzzF3GymI3V+GBuB5ZQEeXF6vMqpYNWkV2BqlN
rcyeay/zXD6KN6K6hAaRwO6fn3f5eJm7dH4342WuD5f4Ycil3xixUrjRThd/Vk38bWUy/8x9KBpT
BtP6OEA9Jrro4t1Wid3GJTGtDL12a/ouq9SOyCZsnWzNLl0+FGXDv60rihCmuS5RF7KfIfcLH+Y6
f8rftne9BXWGXZlvV/zzRuW1y7to5CIls+e7En1kc23ELF+XW730sbTA2vfVjggVYzdEFbxRYpBI
5JcnxP+gudeGbKMk9gParA1MyF2/KuQmL+v7UxhkzkYKT1hib+bILZ8sX5JzZZ1rEJ1Vlc6LSewL
L+2GGHmeUk4iy7L5XCnLUAyPay2H/tiF7zZ0lWFZDiohqEPtHVow1rBSEKRS1VEBgiIO1qZVGzPG
VseBWENBWku+9kZzHh5Q4Vo5U9XsekjxV4KmgfWK/5Iptm2d3EvCrMM3EYbcv1vX8JZqKni7zjMP
HgxrB5kLgQicc+iSO1uO+sQ88/ZpxO7Ck7uqOLdLyDj1Gmd0EKlLIoF11v9M7vjGiLN/mKdsuSLx
/g5EIittBbqRXodpqHC0ez30iAtWgxE2ptA9IEo+bfvOtQ7AWq1DZyJ2ErXwBAXgM+E1bFltyWV9
s49j9gy1mquHViSD488HqIIIJSusr2andodeHIkuiayz2SGsDM3ABeQ2uGWBkq2LxlB4UcwhEUS2
BTtC/HnGEbzO5OvYFW9imTSz1SPt+qyyBPMbi28CsT5uU3wxMicT2ZAKTR4CT3IIEGxkyGWip+EO
3eiNL9dGqR4SE/nPy0MszeesrFXz6Bo2WW8jNXoAigjqpIj7Depp97EzEJs31R7ZIieAcb40+DGw
ELXvkuzXomyVdRF8fLCwjtYqz6s3fSCY/HN+X2JFZN2lQeZG8VV5I0wXidjNy99X5i5JL54B+ZvL
OllsNWH0uZTPubm7C+ep2yTn04KYUDbIwXJcFDjXrY1/T2q1SB0W9ob5WbpFFhX5igzlYQ9nZ36o
NPHivXQNI2QbfAJKlu86pUa0jaJ2HfYcVT0Ut5odogL9wXVSRHR0EYsKuSSnXjtCGavEkD8AL1wR
qNpdyaSrkCxoOzi01BFKsUBj0yGTLsMOtSA6YgWpS3lewM+iLpc1DFmVkQjXLoKmGwW/FKYOQrmH
gyGOaJpILsVuNiGTvpRlTvaRvWWRCLb0bMD/H1lp/z+ysWqqMG/+exvr/0lfvr5kL+9NrOchbyZW
1/zd9VyI0T0X+T6eEEycbyZW1/3dBJqKmdQlcoQU6+abidWwfsf0ajmeqxqmbTueczGxqr/rOuJi
nmVDJ6IanvY/MbFqv3oMsalaBK2LywDLjCX3o98q1krdbAxT2UGu5W10d4yXxuzBajwUuzLYaFmZ
79BXUBeB4O8f4Y9dzr2fnE33v1ju3zsu//YyHM9wCBIzMCnrHwy9s9bUUz/3kKCXqH1Oqe4eiT/4
6jTIBCHkFlSxDkVcqawJ03KWLVJ3q1AfjfOz+e8v44O9WXwbnqYZhqljELRNSzif3vlPXVOLG683
/J3KYWflIzciVJ30veIvjd7ZD0PxObH9WzvyPuOW4dVatMtSy+C6zAnsaowediOifdbvnqi/cetq
pikctxfHrviZHINl2VI13F6Go4qf8d2FwUliVZpT+zuCJ4jjV7tia8bVjVaE7lXmWN5iHM1xJUNT
61knlBnny2qMdSSnqqYjgLK3i7Vlm/bW7yA9LAvvShvT+spxtgl0JFfIBcyYXbJbpCLMq+lnkmIN
XoXWgFVnwhyXD4WFxzgcbwBHTIdImZ59cCbH0YcEw4iU4hRMWLTsQn1VKtc+mHdWcF9hrWdlH7Yc
OsCaz4OCYSb/4fnuyG6DNQ603Lppmx3B6idfS5u1rRrhkpio9qRmzfd+9BDHHcolt52f1Hh+cAFu
bZTpmx+0MCDGxWZs1w7oo35otyy0xSqZ+mOQ7DWXWK6e96adGZtKqa6d+Ls3JQiwDCF0vCkBamjg
LQxCRgHPDI9wYCGs13X2uvGORLMvY50opRQT+Ebz4m5hOXD8uMNVESXxvg6JC+2xhSSTa27A4sKM
vHdDYnpjLivJfkyVinxraSMCHXqvrfhB8hBccfScWfa0HdsuW81BD1EPSn4JKp/LoWHLBI5yFbXu
Fvk0f1tN0SsB3sGC0Lc1LBk/nHy+RQz+tkIkMDZ9fTH21V38wMboK5ySNd5EFG/jAoIBPDY3IHcX
CCkO9IJ3JbCmpWXAp4WF/wpVri00rDA8dATxK/DUGzWymn69c/IELiLPehBOoK2uxXvhe4DJsB4W
JVSgVjZ8cnV4/5HG7dbKSEBcOVZfcdsiNHurzc6fgTMrm9KCZlEJ/Wd8DSlM6wgL4iW+a8f22knS
V82czEWbEYldZ7OzJIAWfsWhD1e580UrCShEGwCytugmVr8GfWmggw3dGSj7MEv4A4wqPP/D6wiZ
n0UIH/4YD30I7CqLmPPWBmI0SCvz8dRNGjQUQWfcmlkOi3UNg7M7gZOta4itM/vbFGhEPwKKWBbT
8CO1dXOZgIpcpJ3iLjTb9lfwtGVbDb7jjcGuYRWbpXXK/Rocx+CvogpOnFIDTOilBlJ9hrUKbbM7
KBYJTGZC7lFk0XJ+n2RtaK0q/A6IZNCgWNXXKUrnNYJULd9meGMHjbU5701FVS9t7bIsk7bLPwFF
hWtHbl9FF5lLRE5OcmmQdZeizNXWOG9jxdrJ7QxxHZi/htF8hvPIPqsnouiBPUvse6Siojmlz0iC
aTNgYLZJQ2QWzVE2y46asFgWtWOfxe1kH0jJwhmoOd15ZLAS8JXWS+iLQbCJec+V51T2iryEQN8B
ygxZlPsxmZPJbHeuAd+rGPruSiZVDXf+pK3bBt+PWWloT4uPvFybK+0p58+RtZO8eDk9xIpcmMxW
8nJZQhBBgZzGtFO4oWPvtYOWZEFwLvSOgfZ1SCDg0gmn3wZWSyQNIhltGLgbaPBvodHdDoOKrAFS
EfVYQ3Mw9o+R2XwHStGD+3uybf0qz2y0AfP+zqnmJ9PoQLMPB7SJEO6yEIXwyxBa8qnLdsbcABk2
RnWvsLBD/R24xHnWO18N7k3F1tdWhEuwd+J7+O8WsW3c+Inq7aaqvdMDF8pKEIlQNa6dLjQw2Nbm
KhRM71ZQwszjmteY8P2rPP9TU4Ebli5cYzEnQ9ZvOM688rXtHQyLdr3LDTiWfL2GL8qK4chXtQei
aKJt0ZfXyuiHhzlM92Y/zY+6UWx9pflGAPd6jggprPMBL6lVJCzP1V1OVO9i9BFSK0Oz4xwH4Sfk
b9ZKdSYF52UZrKaZuFXCd/w2wi42qA0MgTg+QODB9j+iDhBN7hqng87yO99A5/Ra8f/9UnU3dtgV
q0gx5k37PXEC+wr0EMZrO48JrB27ddeKlxYUqZ2NS7d2oU1sOlCSmLrUdpMhYIbRIkK2pBg/TbbG
6yzX600PPzHEasdmhF/CmYMdYB5/pUOts4m67/WQvZrz/LVX60+WUuf3Su9UO13xdl7Cqy4gyv8m
RzRuYQQ4D9UuLo7mD/Z73sJHOaqAf3fRh1MK2q5/aUaizZ2605aGExVryLrgRa31Y5gQwuWpBzDu
eBtgW+3boFj0sDApM+TAGUyKi6qHB9/vVk1666rwVOoajCVlGf6Iiv6QVdrRqqvvmlsOG6Qg12V1
Aw3a5wgOs5XuQGnvVB0W6W6NHI6BPND/pe68luM2tnD9RNiFHG4n5xmSkkjqBqVkNHKOT38+NLU1
Mu1t1zl3p8rV7gQMqMEA3Wv94UvWhfpRcy3kbpJy2MFme9Ja1H86E/kILSRWqdlf9bT8YQ+DTn6n
LNcAk5Gl8mBS58VRs4dz4pqkUPPpMikkFCcLSSddwXGAUMESqwei0NwBemlsasfYa5G1Gy39FCcj
dmH5TiVssOLGvtq6GDdqwHrTtAP2PPlG0/Vj2XbDOhgF/jYN3tY5q5l9N/yY2KotYj+YNlDeN+gm
fg5zdUJ+PhkXgXhIwvQbP/F9B1Y0jJ107RQW0vHpCm3nj36TRazmqg82+j7do2taa3dAmdOHxqNU
+peqK3aGgDmrFKRvQ1e8EGhZ2qqLTHM2oY5RXKMJKdeyw4VN5wU1+MvYAxnX4d9+CqvgpgpIxdb0
2NnG45hC/vUNd+m4+JETdt0oXeAsdfvGym8fW0GNz2y+U0KSDTh7PVYasG97llpSJuMPEMXcW6Dh
cxTxMif11l2BOHeqfh5KZNyEV3wzM5xTUINuFlIlowx5i8XhE8IixP87OGaIQjhn2yiuQ0TghNeP
WLSDtwaLpywGcjrNQU/dm+uUt9omQD8o+KiP8Su5i7NqOp+qmEeTBzIBhmjpYhEx9eNtCAP+oUf3
wa/qtaV1HxBHCLg90EJEbAXJYgUvJx95HF8IlGECqPeOxUu4GmuII/qucLpnlP+tJYnYRWSgdtyJ
BKW6ctNkWG6VRniykah1kAKyuxDHifFkNyQ0LEU9ZQmqX1PXHqvpUZ+EvnZ15CkCv/hckOtfIOLw
KUIniVS28cGZjm44y+f74qwiUTpG9g93UL+MwzJW/I+KsA+xWc3CRKRx86fASyv8OceT6bnfsz59
zguDzGm4845ji/sSZFXU7RGjvhD+xU8AblJ6SUrbWIfZyG5qHpF9b8NaYrOWsklt58WHkpcM9Cr9
Rc7yCwKpRTuQO+f1f0HSr93qKrdNo4PmDXz05SLYsxfyHuNJH8zFJNLxgjrfutGVdE1sDL0S25sl
0snah1XBr1FHOtMpPVwUwFnjS1QtfVf9w9l1eTmeDBxS1oQxoFNi4gKh9mw0OswSjZVejinjxgHq
SXxFJ0HJK81HaOWsKR9Cx+EvnK/EVJtpbdd+ylPV4Z+vU+O1h39Jj5z1qmgt5G/DP4Jmyq6DkVMM
aMWRD/zSi6pDeddL+OLHAquowZ8ppBhe8n1P/D+H6NPoTQpeVv+hez14R2X4rBTGKkHlmy2Sf4qa
wd2nMGjqEP3WLENfx8L7S5/ai5vG4RpV+j8Uxb7GjoHVQhNce90weOk1xkVD69bxk+T8VUUfhkPy
vZrbez3vWrIn1dlEyxwnJPXBSnR1D2I+PRVjuiKQWnOsg875/CWSXcOwGvw5DhUYJYy1Nq7dEpOk
grDeWDlrXM0JgqHn15qlt2/KAhMLLN0ugyBL5McXTDDLnTaWX8M8OBgmZkJe1MfknadHv+3HCwKW
kIGICgZp/IewuUYv3hp1x8ek3FnxZIEdteKzhrUvi0brucx47sOZ3JF5WuWN8+pafCu4MRbs/RCE
0isc1WKV8HUxHoSbXTFD8BFeqKqlaWU+OMDS4t2PpJmGW29a5+XRG8U+a9z+ksyFp/c/iHOam1Tl
RrenT4k3kvXfIUjFZqhh5WI6MUle8J/o9YdfvWDodwjvxyenylcpceO9r0+YKQ83y/sK2YzbogeO
Q9HNhZLDI4Y6RLVutUlbyiEjaF1eUuzoyDPLnLKsRcIm8Xtvy05TJi1lVchxmbWU7b/trE1vFRv4
XWVt3i9lhlvmtmUtnAOx/7Mpp7zLjsvJ8rD/eSrXxNpgSPDKkpPlCXh+W5gK798hEGTzn/ve8vZ/
N6dEHolkfwz0cypmNAtyrHPhwIVBpPBXOy3JbcrmewxAKO255ZApjqnfmfsSNy7VQRtoPvy38cCc
zVBkbyyNz2VVFhJT0LZY4Lmjjl9K1UBnmT8zLlFIWctqQvyd7PvHZFJZFfjRFRvahIWngY2GhbJk
HmhXzEC9RROP+LGwxdtHASpkWdwh4OW4/qoEiQlHH/B6hFrlnL2sJu7qFuQ+/pqoWZg5xmatA1MP
HaFNiTjmGdmGagO4Ajr73OwCLTmHCkFRRVjDpi9686TVxqdItcztZLCVTixfx3int4oV+uG7MKu0
veu6xsmBqzOp1ZNDGkCY0a5FRuMUiTA5FaISS/TtN40m7OXU193erdRr5HhghSdrrE4jl4f7ry42
o7dzmik/jd3hIxvx6dRlynSSNbfSWSTkHm/aeUCbi8zAEovFAxIW4c9pwaRNJ1ARyH5pGlZfBvqe
XMlkvZIwyM4RHneLaWRPUMcqdkeGvwK1rK3VBoFMw9YPXeIHp2YuNGIXdUTKKypLbSGwQlolF1NR
zjo7lUOAI9ZRR+GQFxv/RpyQ7TyvlykfTjxNkS0M0g+lbjk8l5lBRrs/xUqPiD2W5TA/7VmwtkjZ
pidEGIbwk6NXBQamKAWiUYBgppl9A6+hb/y2WNReXe5cgSLIpFpHhD52fskGb0qwuMq9KN3aQ/jF
R5Vk00ThS+XZ4RavaPWkJq56kjVZGP2IoI2lglZIgEZHuGYR+1EMvoJuinEnk7OK0cugdc5JQLD+
xzLN7KNlaPiKuM5q1JxvHtv5E5K9wCOxTFPmVjvfKewviFOadseb6r99wiG0glpC3fWPBQyyRTSl
5kneWLLmdn2wiSycl+CEjSwcGzDdrb2z0sk4eX1jbOMoep48hMZXmBPHlnZy5iE5bveFcXKhr4qE
RZ/OnxL2PcCOfNqjzXUoxhxzOgBeC8dCUH3gR3LS1VQ5yVoSQJ3GMRpLsbRAtvTkNJh4ha0Fh9Kw
lGydJOXz1OqHykZ/WC9h9llxF59sPYlPhtOA3yaHN2gb2YuoQ7WyjZQIT+5GJ+fXTDldFo57jOz2
A4HOeNOOIJKMLvVW5sibGCUU9QS+pVm6879hM9/0stDaMMcbWit4txZsBEHETKL/WShh0CGNP7ff
qmj+jvOuHeMtZfokB9r5kDxq2z9NlEPybHJcNtF/QTwpJtv3buD+qXLyvek1pbECI4o2w58vTM4r
jDo9jO2zEbnguSoRxr9dOmpybAFMb/Pb9d0v5X55pbzypCNy5pMLWMqRnpsLm0R1e58na+8u711T
Tnl3Gfe/tGvCb3hlnStQi9vABIsw4DeiWEX8FGNO6/YCOgqpPmyvwuyWE3DeGYXxkiemcokqPVsG
RH7g5JrhMoYbefbQlu8dlNb93Dsa6vBNrZRiOSGisEA2pV1lVqId8kTXTwQfEULAwYxVvRib6RpE
z7WjbhNiFmu9ir/prHPXru15PKTY6ZpIeuEZSx4sIB5bqIY67y3FZzfbhnnioPBXu+u+H6YZuor2
fQN4w9a1rdnCbcpGFdZn8iLY12yJbrAdNQbk5SH07LkIxPNrloOgS9yNosEkH4Pz5GefU3V0nzvx
pWjEpqgGDSeuRVp11U6puocME5VFA9toiboDFmZuV63jLH4VCnC6qcevyywJJPWt8Q3Z2G9kIc39
HOnA8AH3smaI4JV3r7Xv3lJLtTeKCY8aAfJIe2afZh2TMVlPfJdrnue4toFOXyguHiKli7VWK7wn
31L1ZR6NPIlSlwQACFQfUXPW/QBfsMKe/Jqtk2d+tRBSWpZqv8/4CT7qeWwRQQdU30Ac3XoqIq8F
YmTDjLPP4OQSDR6Wmonsw9SiDabX6te+rD83qqVtsIcA1WAam7B4mSIreErreIs1gr3hJjn3PYC0
3IxuHUzjjVMNVyR2Lt1IQIefsnlIdhMwHLZg+IA0dvWges26ivHibjsl26HK1x+tCehCeEW7vt6i
zHLIPdM+De44rfANRAIRE5ZL8znybffUd2PxofHCQ0P4cp93kUnq06+XBL+sjUCRaakVuX0Fowo+
IDWzhVlPm64rrEctCiDxg8jrcvvcK7129lV/GxWpcUBSf8DwULjHMux/6MgJgzoO4PiMCWDYBtQa
sTOgZ940bf1UVwDG47aFVriyZ0EC9kEo65gt8VpN1WYZ4Za4EWaHN9M4KQ/FKC4t0mh7OwPT17X2
7DdW6Lt8jP4whRtfVTPHqZg7ikgbvmBhv4UU1G48BZdEdE2sdZv0X9n1LaLBnkBIW/oeceB9rNnN
/wOj5v+rXK2p/pZZ+wsfhlxtHb9L1c5H/JcNo3v/8dDWJFXrQCyz51zoW6pWc/T/mKaqqZ5u6Z4O
x/JXptbR/mOYMw8NPhoiT5pF5u4nGcZiyFJBshgGRHXyq+b/TaaWJN+fcoDz9Wi6ZsGo0jCCUt2Z
+/N7DtAl9YdMk2r+wA/mj2oYsX+crPDStUmy8ipt+hJG9iLWmuh7maGMbwvNeKiiOtprjtPB6M+X
g+iHh0DA8WsR+F97lpU/wZuvH9pwtidNUDKaiwBHxmWbpNZWBCgiBWVhnlvLvTmgzgtAKB7KALEK
qkNOVgAatCarnAnjoSXoUGwPw45HJ5sODJnO98KZCbAuDh/YOIeKBz6uTFf3YVmTc2St6xzlRMzi
3p3p/qfKSduNyXoSInypvSDPdLHKqv2BRcZx1Nr2dayGbNUNFgIEQZwcYiTq51B9+GSq3bQoHb1b
o5BHDFPNq3Oq++XZbPxi5+f+x3uX7JfFva/ENqsuLY/0CgcpoV2f+vYBkgOieklZDMdsLuo4GI6y
yZ2W7Lwq/Uu/qxOR6vOCaI2cLYu3dj4g5YyVFScK3X5fJX27gxtFn/V2FA+mfWbhvuBU2NdWeV0/
BD3QUxOQ+DLFto/1cWvhTx936TEeA5zj3lf9ME2PYFGTvUeoOSZGD7OWZ9FwljV83+Nx4dZ1hKdX
vJYDTYmJVmahyaFGuK/DtC1f8SPS8fjqApBggftSoCCaesWr5xfBdshR1/fa4SKG2ehpdIpXTcNZ
N6swpXKj1vykIe/q9AXG2Lqd7RyjAp4/T8PZ9CFHEvbRiRBvvR9eBp1J+hAwb+G0lrMiixQeXLe8
vTUla9j28X5MMSTZ2tipYw3hXsm38Oppi447olRWJSG8q6Pl3tWaCxLuR9EiNXjvR7bSZ4ccPMgu
WWDj6l2xFuxWYdr/PIfw0MPJA0Qt6yzqT+1cdKrVnaa0w1xr4P56NyCn3PvqELFJkPT5unAi5wgC
Q2y1unyWLZA56KPK6vu2gKGF5xB23sckmY2WW7id95mw2uf3Y6c7x3sndMW1j6vugmVe8ygLNWm2
FZyAS5q1zWNbaA0uUOHsUxZ974h9jWRZvxhFqC0SZBE+4oZorEJ0ia96ISb2W1p69KO+ODphMCAT
5LVH3K+U/qNoWh8sqJ4qF4Ho8EIpR2038O6/vRVJFhOq1Q6/dc2DiltauNYFqOn9mhvOqk7f9WEQ
P4+dR9Ko9tdRlphk5nGiKZvSReXC+9DxBz3KwtT5nlsbT5N7X+hPJy9SjHNKbJVYZ9KeVFd5O8gP
o2BPQgkH5Bn04LUT+vQIWMyNMJpCHOTuVTHWgCM8CENBZfwckYCJSFcEvk7CH9ajoeGBXKvi4o5B
CobVPEf4D5zBoIkLOUpxsQKNft+FP8AqAjVROa+FMvw2ngJ6MbCfHDvRbJXGVB8xGxsfHVwIqL8V
vV5sg3p0lmUZa299k8PTEdHUE2Js2uMQpBnebfHL/aBGIOb67qQgZefZedBdSaQZfI1Q/11CKZOq
t2cphvXWFbf1JuoddGXnGVJtSwpp/Zp777fGrN6kitIt2XI7h3TKUOc20czqI7zXxWCl39x8pSjJ
9FVtcIZR2jQ+uyNyzL31863w7xOsiEwTvsW/rQf+Dmmjvn/JejCpdQ1ve822TEN//5LNSXfkSPBY
P2zPaXcN/+KnwagglVsemp9oldvbMm0+KrpGpCo1i3jdhFOOMQb/iq2rrMZBt65ByxeFcCth5RGM
YDUPyj5oFewygIEcpj60zloa7VOzit19FkVfk8kizK0iczWh3Klzhyb4vLBezDayJYu+2yd2m354
axQ4aoopvDWiVz5YDWAD1fNajJA5uEApA6RlVe1lUyXZWNusLJ1oDvwmlnIwplFZF4lKiCEpb4FI
o++aGr7Ecat9zO3QQDkldjajBsRIYNtZ9JF6CyPT2VagHA9+3WlnNHOROPdV0AgZ6nSiHuLtmITt
KkJc86Bj1ouNe2c+Ki2F42odFDfHhzEfzc0uuaRTcJItOc2FgLjCsQ3Hn9oxH9+m7VsthFGnG+kt
J/a8JVGqbL0mdD5ajnq1q6D76gcxrjS6N90mxN+PrRcQ2UqH/Kt/6R2tXWtp7aympGD5g3/K5Z9v
Gl3/s/iDya3geJrlmJZr2bCp38tuOJE+pHmNElRP/m6VgFx6JJg4PWCUEkc6eitl5w3oPpY32x3T
zejXzdqIhvSDWqTNycnaYIGjw3AEiMQd8EtXj7UomeJU0ZDK7fw3mT0eND8F92TfvSkPu/fdj303
cBfiu0++97HC1BfdgKpiqGfrAruTc2HGyl6zXH8bd2Z3w2DZXQpTMV9Gp33yDKSlKlJtRW0E31qR
ahW5ScM69SI2DpZTG4e+ghBFWJQ2AHgvxTqZ3req7LUbq97qIjy9TZ8nyn6SDeBkwxZt18iOdqWu
1vvCxwLWQ4oMKT7De3Hz5jpquf8jVLKthgb6PkUqfql5vXpJ9HZa9xHiqnWX0mzSCUfruUrw/RoV
dnyQ82TX6M/4uBRl5jk1zKvB+jqUsXdqDH5rE3pe6zrv0LOK1Bi/IAq1aFT6WBUQWY4fjE6JUbYX
Kd67TgmLlz45z1RKZZe6qEfIpiww/0NMMhpf7l3I7KdnZxZE5598pVe9vuNTUGosYuNjTM4cJ2b7
KAvTAGLuJwiJZvPS4T4ga7KvDluyp3833FYxkDFd4EHw64Sy1ugBgqJ2bXxBZKk62V7ww0wG7YLt
tPXJSTz04YPwg4b9zpMY83UaWcpjoSr5qfCMYKk1QvtqO+bOD1z92ZnQ3BddkOz7QKhPvFy+yQk6
sK/CsuonbM7LPfgvdVMohvJcte7WLHrtq+dDwTVI913t2C1OSDGSvp8Hkm2Qxdtg0glOoMOyzH0c
5uIxE2ckbHPSx0Lf97UeXFgai6fSb26YBqkITqMSq+XgMfCux+NyHpRFp1S3sdLUs2zdZ5Bj5vD5
qF/nkDOgefhv52iiANMYPdXXJSRxXNVi3z28VSOkeA+K4dL7W3W4EQhAg7o1xBrFPuUTzgvTim0c
MTQSip9UwyAo4fI2kKN2NaxI/CpPIs6Uxz5tt9Y8q8umcvtvj60/7ycdlRedZXpgjC3Ns9nX/nk/
6Yt4CBUEa3/Eutfdcp00fh/59dciFscurnAbjC9amFZi0QUd6VZH/+i2uXloIuWEWeuULkPASTh0
YUQl325uDASuHkVyCLsMs4Wo6cfNBNhv9qbt/wUUK5HJd0isyeUbaEIgeGRpLg9dd36T/waJHZO0
9CaYk9+VPjqXuKx/GrCibBPXeKlB0++zPnAJShvmS0SICQRsyYaCDfOHMk/3k1+YLwYpyl2YG+5a
Nv02/55g7HozXEV5cIhrvR1dZM7GbITYynMDIXqo1bMZYjMFwmSAZon/Un0EqzMWWDZRfWs3zs9a
bJWkOixUmY8NKnvrfMxgBeV51F0FMoS1JexF1OJP6JvtnnBOh+1yF7tH/HpwoJ8LDC6QmJTVPsIX
ZCp0bdGlyriUbz/TD9Zh07gvpibqzaDnA1aERfXEb+i7nFDx6144qoIg4oR2tZ9X8aYevPo1sdyl
CezuS10TskVdmnjT1OgfJ09VN/jrGmu1Qz3q3jRBJoDNUJ5SxwzOkYYRnKzJQkD6WpAPa9GY/tNA
OKGO9c93r23+5e412PMaKm8eA/tGOf7b168Zwah6Q2R/72q3si9WiF9WZ1fnIVWvIALGR8NrKPBt
XAnUi+C+05QDidKsI7yC3qYFde/vRUCe0IZe4aGdBmITwMUDGgD+Q1xhNKe26adu9pKAD+U/jFoR
b60Al9guyZ0I/E8POBWjGfCUHCEnTkHwzPPVOsojZL8NI5azyo4sMF15VtmSR8izpprQl/eziLEC
5GuV4VbOwxz3UAb1xjBK6wCpOzaXb9W5LWuy6InAH3qb9T+UJKptNK3UygDqGcfZ5p+/BU3/69dA
4MvUkB8ingFo/t1DRA+zJC5CS/+eFDighShcXtMqefTcMDk4RRBfZdGNWjx7KUXLvMD7VfbJubJW
NY6x7jWvW74bGMq+2YOQe3nXPw5VfCn6p3fd8fzpehCdmnwUx/v55TQ81QFuJoby9umy760wuniN
9rzy9un3gRqT7B0YFH46v/4QWcvqACk59jf3/vuHKRpYrExTjnJQ9oeknIFbVMk2nclQUy8oGtAv
i7f2+6qc4EuS1vvqb4cJIy81MsrvTja3cS5UVnaheKu2GsB5kQk9y5qD3S+h8LMVtXhKBU9GUKGv
n9d4KPYYDFmiwX1Qn0kFcsQmDHmSzZH41KaB9oghEsRhTxH9x1rXyE3WwSMRqOHi5M6soD6pr0mK
XZbWxdppCtzsA/Cho+xnMx1t+sYtdqkItVedJJjeVS82Uao9mtfKSs76m7NqWTn9C+FEt2dGyZ9f
Hx6KRzjSW/osmic3gr89P6I8xw+u09PvBD34hm1/wJKt1d1z3Febxq/io2zlkS5UuCZpsibi2ixl
528jfbQb/KQ8y64GqVl1ZequxxLU7OGHcz5ZDFPgvdXqAmdxTHkQkcCaSe15bulxuw01cPHa1LsP
UGRY/8DE9JzMe5BdWZPVB9OKAU9lrvugz0Ux2dUmjZCRlX1yXtwAe1eBJmxlX48Ucsr7GMRBZh0z
rbeOsnYvZJ8tRLbhET27aTHP0RGTe6v+3XG/DQOAH3cKpqBT6Jvvz/8/P+7+6WXNK3G0MRn965UB
j3AOCf9Gx0kdlFPuZMpJ1sKw/tTFlrJ91z/M0+59wAexQMyxHAha4sj349/N682gWFY9xs3vBvIc
AzlAHZwVi8R25XK1yLD+6pRntAmR7TziaKK1zKOPzu6REBUZau8Y1FhQY3hLvxx08cnA69oIrbd5
9yOIvj348Ai39677YfKcwtyG/hPRXfXkci1rVWn6T41uvRpz6DseQN0TZ/hidxHCCZYotz6RyxvE
jHVlu+Vnd3RhPowVO4y2dE6idiwcG3371SNQI7f9diKQrBBq8jTofQwRJ2p2Gaa5PeqsV92fdoXr
FJ+Uug6uRdK8pn5eforwPTu1MBCJudJsQzGrl1cAguVcnFe3VTtF63ge7au94pzAw5VLkbX9zRii
aj+q9rQtLAVgak5IO3MS57vqvUYuQO+kJNWJjPH06JaTu+8i7Dar2Jjf6O30WJiOA20Guy3ZZ0X1
dBtD9+0A2UWwv91komxXQRCBp5vP5AcGjvW5OMsZpNX5Awlx4RUB59L2IqLEYwXO8e2JN1jDjBIk
CjRqJVt5npSykKP3J+N9IObdYunEpe9dvTzJ/YF6/6R7n5yt/Tq9v9Nwp+G9jd8l7/HGA+wr3+tv
7Xlk1MBEBZp/vnfdX//a36wG5Lz74uDd6e7H8k9AUly2Ta0X/7JYMP7MNWTFjsqca2kWjEfVYe3+
bsWO0qeCFJRjfAsM5WhXqCMtijDudnHqFhisz20vFOJWl2aNkHST79463dItzsNUrZ1mhCECeljc
JnWykf0mNiIPaQAyLiuS0kv2ztG1NFOg0azIEUS3o6vsk4WdePa2RtV4IQesedTB2WaLCKOPIOw/
L4+MefXzp5eMxebKnv/DGYnM4jtaI17udeVFcf3NrDBTQ/7olBS+vmnL6MeAzq6KXWxdnN6qgffc
FIqDjpGvfgsU/0POe+uTJgwVGW3LO9aeUyMbVZhAMXJ9VcWlODqtZi/02u7O02B4H+xU3+B96r7g
JZHtOse0wf0I76Ux2y+FX9u3JA+Sh8ALXgnrP/zz3zrnQN//rZrlIe3FclDVpDTh7/sxDfKOPuhq
9s2OBhDfJKcf/djH0k/YN9lSIX5uMyIX0OLHMlumdv4QwEoAdsLctLerQ6LPWGu0Pze4vYkl9G3/
OIylj4M5tcLor506EYiaW2Q8MY6QVVlYwMjtaYS5H1g+SQnbP5RKVx2buFG3Xd40VxEOLDKIQnxw
RYlPt1cAFqgysRS1q/C5VhicApuCSKpylDXZN5l6tG8dH9g2g++myblt3AU1eAuGlWo+Vxh2l2AM
y48sOy1gbmG2maJS+dSMKT5Lpl8fZNM0tGdF8ayrbKn6qhymBrUq1bi15fTACjT6N4rr+zQyv0KP
G5IFkcpqXtfeByt9VCEH7E2UryEAn22bKZ+NpMseZOFbQ0KCJrpxmR5hnTDFmEzNdu1oZw+wf7KH
CpH7a4y6p6eUfrBs/MC+4f2KZE84klX+YvWKf5Xn0uazumZLKgE0/f0zrJDv1GWJKc8n+5Ww+ggl
dNUgUPPQFoAd4tL3jq1vacC3mgmZL1t/TKJULMO+67/0jbbDkQNR+6TfZontftF7SDUBkllPYzQ1
m07L/KMa40zaVZULeSS/3NNB5lRyqYYW/54iquzHWSXzJFNEYADbc6KVf3tQ2DZqsgw5wJkPkOdV
3KE9z5/SCJwulgXuDr99AqC6Gy5DiHCUOZyStGzPVVhdwlhtHmUXP4pxXQojhpvDDK3z8g1hFLRt
V+Xo2LjL4vEeF/mtN0LvYTAwZuZX9VLZYFnagfd95rf2Synac9d50dOQiuRa9djWYBtqv3TpEK7N
0U32mY8vNh5F4YrIHVykMdnYTa+c74VQ7Z/Nqhk++nFHjP1J6J1xJI79s9B90zgmreWVCz+ozX1i
JSvZJ6eMcDqPohbaNlaJFVRR3j7r35AdN57VphzPKdpaC9lUcEneVMZob+wK4lHFkmDRd1lw+XkM
OoHmoxYIeyt6/DtdozSXCX/Gt9o+T2qhfg4Bzva2gltF1eZP9kh4Q42yz+VoQVINFfPg9M34EfDD
LiXn8tkg+7JWjDjF7S4MXyJgCHI+BjkOv84CkO98uGct5oNfM/SsdgRy2+U/Pyg1uPXv34T86hxL
vgORBXARDOBZ+tvmwwr6okrbKv/q1uzhjMK1r9pclJMYlk2qRhvZh38iHteVqu8ql/fEfZ6Ay3UE
KnUqe6MBSgWWuHUG5DzG1nvugn4ddfr0JfLSetXj2ngyc39EEjnbB4pe3TLL5oWU2XtHhPVNdjWI
g2w7q9YW9z45ADaPH3DSnX0YgLey8kL4ujm4TxVvUJazwC5IF/SYNromiWdwJLIZBAVoPbsa++Nb
Vfbado0tzW8TZLUoyPlE0QCHixM1c/E2ez7aqypMTvzYPnYm/DFT8YsncxDhro5dVg5jpj4G6I3j
S+7gQxE54yaqc3GShc/E01hkJSQkM1vd+2TNnUf/Zx/k4vjo2x/us+RUcmTj0lVhU4sCq8a8aB2Q
d6UaLTFUg2dk+/remrdn/rx5s4tmU/saEJW5a4SZflVg5xhzS3bB1k4OJCZg64B6v+lOz2ufjejs
/vqKOWOwMwOw421hj68iFECuUWX2k9gk7WeUSzmNL8ZaZG4cXiCVGI9dZT7KftAw/boanWAvmzp7
OkDHr1aE4U7eLtDQio+RBfi9G4X40MxFp5GA95qntx6RGgt4W8hs2RXOfxk0SGFhxj60FV8BBdLR
0yIBgXuYNLt6qkWgHqpIAwc+j2LuDLpBHYu94mrWaoyC8AJMBckfhK63TRa3MLVUb8EW3Qdb2CzD
xvR/2Hb5TEq6eu7rHmLofNAsvri0AzvaIAvUwm6sYraGsupk7BLfCoU0PY6stA3oJ9sigr5FDBuQ
rm6ZLlkobxeYTaxuiwBlJldJdzK3k+FtRfoAhJ9M/Khp1u8BwBxcUDnPLCKS5TB5yBIId3oihHvJ
5tBF4GcgMhtlWGFBFx3gUjs3YTZoKlg4qc8tZCycm6xByFwCr7QvbhKSlXCHTayO/rSQz1w3xLqg
0cNX+dyFguP9HJDtdBpWyJPqx3fP59AyHvsWK9oUAjnvqNRfCy/vMbKOQLFXevgx8Uj0NnEqXs3c
/u6gffZtyPH/cVMfAmD/oMRTt2zhSnIZgDNl4ZZ2egJTuVadzoIwPA8AZfcveaa9hJNBMlsOKC2G
7EWJKmrmqSd/nCjcVDvJptskE14Jc7vCJ35XOgXuFPO8uettVLb5eYDGnws5j1vsJk811Mk1rJBw
0ERkLnFI6p5kobHQB/b1aOdkoNCpS1a9HSNTP08IcpGfC637KFutn3VPZRV9tRKhLjWDoGfhWv5V
Fl4Z1SsXGMr63ge+Vbn2voeleG2f7v1O7My71u4Hn6RcdbVkz8mzfBY2BwQrO+VkNetQg4iyS4x8
4x4gSPIyGt6usVJyXwSVEWSPvsruKDTjbZw2LawTZnXc6IA4RXi1M9/94DUKnrr0N66TH8iioyOo
uclLPAhtOcZhv3G1gI2unWufc6XwiKXyIMiQJbwVWQqkDKmgL35MGh74TvAA9gnYgoH7+ziAHDXH
DrqVrzSIdVDEOuxPyNj/bQ/KBIy7L4NVN/elcjiIivYY23pz1AonQfhXhxoWKdixe4hj1P+HsfNa
chxZsu0XwQxavJJMapFMnfUCKwmtAhpfPwvBOsXuumfG7kOHwcMdYDUTBCLct++NktMPWF2doQHh
Tbl9afpReymg1aKy2vIOS1LnbciGq4wEj/0W9577atFctlZSP917ofrXtQIXXeXELh+dftIOfUr3
21oemkNiVAt5OJjRpizbYKfClXKwu++IAyEL5tndjr7v6rVCsmxlp3207dg0ojoIHVPPG2TNslW8
FqPLFxnW2oP0elnPex8U9Up6HVcku9rOIYGYg1F7UvemNigLaYbI6R5bNFlvJnoqKyc17acAGkBS
c1340/NAZ/l9HSwQlDxSC0GWys8DeJDd/Hmqa+UBLQCfe74r9gh00U+uLfV2qaWJc0ZqBLJ+r9Bf
TNSyFvD0jtC4q4dWGMqXRDd3lMSCF7sO3cfJGOm0U2PkP5Xk07fr7KQrcfhSqFH3YLUmXJS5me8o
wY6HwuINM2bIpzNo1PtuR9JsNSc7olP+2yvnFN+GPM7KSX4hV77W8vhBBd55kAOZ7+ZghjGlrsa1
KWhlrrJRhNluDRIGFzkUXhbturz5ep+SR5MiwI5HqB4qWQbHiWmMXzLduwDESV4aJ0Ipfp4P5vlY
VS5KMj4PnTBQ6zHY7waJvwzHsDiTUC7O8kilq/CcduNv7zibck56vRQoTE+n1Ic5yy7oo2qdDXuo
T4KS11Ip6+pbJ5TlVNrZJwBrsa71DJLmstKfSwMxy4kVMHDRbeg14gw6W5zlkU6+b8Um216SK+Pv
pLi4pcdFOH0Jy4rgcczc3SFPHqHwWRhI222kQ87drmDp0bPDEm1j6vXR4zUGQhfek35mB6tcWqVn
c6wDumBn0ydVv7CV8tiLAWz8JMZDU/YVGSEneZzKricDrfJPZ7sMucvQPtaNE68SLULgfBZEyV2r
IieZIUX0b1Oh2Wftj0l5zL76bsFNXGXGC82t0WdnmBA55CCKzSa1UZ1qzEOBitvBa8doQ6NVeQWu
YSynyiYBHoXFhl9ueuk88y2PkFxBvim9yCm0atJLijzm0m5jsUZpSjX5WnBnYVJBBzt/sQLC6tIO
n7S+mzaN7ahrIM3tZ4i+bDbRRqTBIXgs1bRYQkPQfTZOStt6Gw2nSLen50Y3T17mtp96XmTrgXZM
5GM4HfzOAm2Q+FqhcywL9yQo3L0s1svBCXPvZkpHISv89xiTlgB6V6oHTWnNZ92MkWnumveU3+ch
A2619M2weY+Nvlz3IVpj0svfTlvUVe8cpVfN62VuZO6L2VT+Y16B64tpSylUOJAopPuPlGXjU2FT
v54tOSWHPP8cBzg+TICCj5PilTv4ix7VJI9WlZ4VO7+q6zc9s2ZSHeEcpJnqw9dm7K2ztHJf36pq
FT9Jy1UeAmdon1WUOJc0+a2M0kY+euxttJbdslvA8fvblpNRP/gLpO7Th3ugdPxltk5hgA0r/3E9
GfbfYv/bNZuKGijEwCHrkNS6tHoQbQ0RoVdDYiV5QIrYXUZmnD2oyftot/aPhsYKw4SaZ0Ey7VJF
qfJZe5ZYToYRPPXz3dr1KrLvaUnmvei1tTaqydYfyHMPWp4drJJyvOAp8iWw4gutiuWLnI/C6Pd8
rqUXxLD9J7372mRR+FgNpN3KchDfGmsmlRqCN8uvWazn7MFqiLLeBPkHGaDY6fz0N4dLBMnQ0Z7a
kt9HUH/LLWgVwKZ9QcPXRGHYhRAcIbone4hRjp2v7cbxj0BHXngIamNntk66rrnHP+EvXsoAA9Xu
5dBMJcVI0zmXBqDqfD6zT81tWED7RGkT/ooYLLhEgctB4r8lVFwe3R1/xf1lyuAqChHmtgeatWaA
+f0Cf13v/hk6C3qQeVO5imw1WVvFOGwR1Wo+XbGm3T75gvgYENiUP1MMe/oXkjzLzndGcqHGBIYD
bhEZlhXN0SOJ8uLbabTPDcQKo2YUByjoxSFSaZm6m908l7gKvaPSLe1b4J9T7nNlAbVPkQgfgTzO
uzvkBUNUWbbCigCVFcUiSgzuAt3TXto6/h6WVn4yZ0uMrrVMemvaNopv/EcHq2gyZykTSnw91sqy
I/8fKSd3iGgvssNbksn1yLzFdfR+yyDdT7jZsRIc6jlYnUp1xU86hGEeWY40aCGy0CFvkkfznAIx
3C/TKJeAIDyagR22JfMgzftAS7V5aLSf95m/oiZzoOWwSXtgbrTaCXQPkxkbN4IlAs7XtHtpao1i
srhMvJXX5/mLLdwc3JXyGfek8yu4BJc05mknRUvUFQ3MSMFWYi91pcfBeUMCtH/LA1StTFEjRp45
aIlHlQqVzQgosswgUnUyENo+LCS5YSsX2+x+DwNcmIueXcvGhp3rUToapW8uaruWxghBmgMVnugh
62n2tYesAu1usPGoyU8Nnq3QS391UfgzUl2qW0rCrgAS21NIMW4vpj5DBasvoZSN4GXmBf0tHVIi
OIk10mNTevaHWpvxysut8dLC4rYzaFbUIrEOfa9ehagAf4MFXiKeowrewiFDXcmeUX0abTljMRVX
U0l7+KRy/VszKZewSfxXrYnMjYX035Yaung1Xf+phhr3C2wpr5OaFU/01+ZPquOyUKiMdCNN6VBE
vaVNv4NgjQjFyajeUwhsjHd2y+AetPIHEqHvIvNpdnFqCM0gaNirUzJd2BoOyzga8u9mcXCnpPqR
dRVFak9LrqmvVDv+6fXGo2D+EtJmTaMlIfVob4xG6z9p5bAhaUTcfvJ0mvJ43a3abmo+rS7bys8l
Ic6Nyhr1qbQE/Hq5359pX/s9FMC7DlmA5POfeQ8qSpJJMQj/im3T8h58jxl7ygXFCFdym1jXyFfj
TTxU4RtLPXUFi1q2vZluPQuQ8j8hzUmLZ4qvdNpL00poIu1q1TuQTAvfrJkYHSVVcZJeyII/SEg7
Zx6l0Rvb4HM5OO3j7UIU2oMsSJ7kibDlLfy+ya4tRDK393ZGCatPFG0hX9pyru1jqqbCRoOU9/j9
9Q5Irq/IJjd2sGPDFzdPpmjDDXDNr1rTAR+txrTaFen0HeDwtG3VOrsUFT8U9N4pvo4aiuZIIvwY
KTLrYwFopTLqc0sm+UuUW/lSnar2yYchcW0qQG1tv88PHsmLTanlzZWsurpUAZyu0gkyBdsfwfJU
YK1Lz4qf5OC16U4FCXW+WVFNntZWdvaUJrcAV7GmjRF37dKh5Tmgd1yxkuEkB1+HdZqGYuzR++im
eD0hefxW+E546Guaysxk8t4ifYSCNHfCtT6bXu87S24vbye9wkh/lLnpnuWpVoqSr0q6jMRH+WSk
1i3IdlF9hvJnguqGSxSBDY1ElgczxcGDb7I0mRCyOfbF6GnrsXTQMOHptDDi2tXYFUb1UY1hpFhJ
V+EV2kLGG/JPkI2ltgrSTF/WLIQuWut26EhkV2kVVtBc/j2v6v1osfYjVk/TXsYaoV7fwsCs/uMa
cl5ODdHYH0lVvRYqOg3zZogqFsQZLTV0R8+i92FKb/OwIKLaiqD9zpvn/x0v5ztRFC8iYMthG/6h
7VpQ5PORnoEi11N6dRA9Rhl2VKZtUU08mP4sOi3YUY9TXx3klOu43qO8ZYW/b6jw7aqyUgTllf79
f13eSYfeWD/LWgtZF/1rPXlfNrZJr5F7pl+6tj9ImvSfZMC7rQ/53oMzm2GEfKfusxBKY/0U1JR6
5LyReNzYYuLdptr5S8c6X7DfCHQDEqcsosnNpLskU5XPRFe+CL+zrgbsROfIE2wE5nnbZSHH1rwk
oeV1DxAA2fte9fw9tx6J7j99G7XmpMs0GZutBLqy3lAefQQvpSV7P8pYFeup1wekjGn+oEVef5ji
FtWYqnsAjKI/QghoPcepU64sT1Qbvl7rmaS5iho6jElBqZjPMuTPCQNwTrbKMRBNT81eBr1+mHQn
uuqzlQieiUUWv8RKD0tg7ew7G7HNRd4M/jlzMp82o+xxsFA0AeeA/FjaHLrARl6pbE7jDMeTgz5v
vBLL+fB7KFjkVDxv0MJ5sElqLUF8JhRoKOEpk68sJiUYvVVetNre8IfTzZS5QjOBSKKERERaYtJ5
oLouoqCVv2ER5D/LAUjnuzHYFW0Fnv88JRBKsnh3HsRstj4rFrNUvphJ44hlUJZrVlfjo4wtIs9D
V7lF3WW+GqSE5J2d2KKXtFKeDb3Tn6fvQ6/aYqmMhbqwIZrf06xtrT04QXZm/JbPOtiqPzNnWs1H
EMI36OT2D5i4zZUeZ2yvo6ShiGHaZ1WL66vITXHV4D6QU3nesR+fI2CpcM7SKcPmKdfX9vR2lFt2
gEDoaAd2j45dhGIVadGzKtRiy4IG9Q19BnpI9y2y0qYJFiSjXv7jTBlkBcGPpG+V5UBa7UnUxjUz
zfFjUtnqkz7q1tKkX+BLysMLFqzpFoUE8qPjNsDOIzaK88Cahptx6gAO/5nLgzzcUSGtaGNsTGWh
ptOig0AzHmKWpX0dHfzBDkEeY8phKoKcslIKmwCEe8UtUEuVMFxLfwIGx17KQ3lms6a+WW6b2q62
adjVT0EV0n9rOt0PoFEc6N03hAQAAwijvkD2jIaUxuvJ722ghZ3yhdJE90OP9b2faFeoo9R9FmRt
sGk7ixJ6RLXfzUVI56rJgqqDRwKd7B7OiNx47ehgyFJLfZR6twNWMlvS19NxI33qHDn7SpFoN9//
e570aTMG+s95JiyHMNMl4bJOynppDDkVtdFvd6DM+w2vgfK5MLwaNQLgTDbUvQh3ws7ZPLRZZH7r
wUUtxjbTH5VJFIc+qQpY90jwVazNysn41kLBt5zVl6jlRskZmKkOhQEODU5kW2PHJHp+NKIOjX1k
NdyglcOrcL52GveXIVCit1AjbaL3WrHVIEg8AmJCJikwrX08qzDUaff7aLALRK/6cGsU2Qz8mUPu
Xnl0Py00kaejDyI+s1xfDJVhfwSOPm7KJBk2g5f6HwN8lGFuZl95TTUPupYle5vH8wtf06PNgw8W
Rh/toHjqXnxYa2B9aNW1NyrdixInA5nzOkfBHW+n1vQjko4wcseHtcKtl31rJE8W7bUv9MmTCFbN
6XC/EpQh6rqYTyV+QXuaOAg/aY+Z5xlLSJ2VZSnN2uGPPw+daxuQI86Ht8D5KFHiN407aSPn70M1
BVfQdrTal+KNx379C635hUFnww+WvN2ii7z0pbSdAABtWx7rIVIPZhSjJqcM50Q4w7VzsvEK3zZL
IoACckoO1oCOCFq0F2mRwR6uN688IRSsEDoYJO7XEB6Pb0g59/drRKY7HrxQvMmpjEfJWSt7QEJz
KzAAdefQze3CzTzcTTil3yO1gSpJdhRLB7h+qFDNuXtY2nKoEz8BQ14t5QX+vuo/7DgKnirddGlI
t7LtzEy+0hxFfTN1YBh2o3Ub6Lq1t06rKqA3g7WvJi3djXNyPdBBKoV5VKzTPMxeQ4g1YICxNaiU
8/Q1zit9Z4eiXo69mr52VhIe7dwQi5sZ0qWke8WrtCoF9K5XiWY5eUl1ELFRHeTRfVAilxKJtGNq
We4tskZR9BA3DRqbZas92Er74nswoGbwiL5GdVzvxQDZpzRj20rhC0flrlKz4bUIR1BBJnym0usM
invsBkR/UtvqX/vItU5QSnzPZysn3XGO4/FN+poqNS5eVD7KE5PANx7HAGbyOTI1I+taOcpa+oqy
dMAvwjQw+7ycN16T/5SuwQyTV42nURBH4zJOtlCCmi8yLh/bRSzIiMrPdnpzRZndXYVtDUcDxCOv
fj9CN0qpkm6B4nUKm3c4Buuz9LkxMGA9HhKownHyM8+WmSdixCQ4U4GkdmWyot5Ks+jIE+TDoK7N
WKPuX7qH3C+jU/nvAVbBTu21o5yeWlGSoTan32GxRv8UFA6rNoj0eiVj4BsgZkJaZ5vqcMXcTHmi
9Muz4zaGejw0ocEq4Wco7V7dsxwg58QrG0iPlRpHA1FkNLMRxGh8w+NPNU/2yEOBO5VBbgSSWp1I
Lvb6dLoP0xCoJz02U9Tl9J02W9Ip55OR/Dcd4p7Y9MhpLORkrtHFvrgHkT+PHmrRzgsa5VdXgm6j
5AtSt9eSVTHY6VEOYQAwvLthH+WIVHd2c2VV/hSNzszH8SdGHsJ5BXUXX3YB4T9MlyOsmlGAQpMZ
129Rxdt98KyAfAym0KunKVHjR2nBjLeajG58ZvXCVqM4JkEFVYOoipWvUyCPJsWYn1jmNayScT1G
WbCKvTiMlyx18pXRFcU6MbnnlhkUP/DXUTe72ZrwLmHmTsfM1M2rvI5b8gLPjcdpvl4RR83ZGn0g
53yEnKLhatqPSfNLTt3mpxTOktCsl/IfIec6t6Ctt4M4Nuw0qIC93mTVxDMymYL6Ekx0i5q+cWrm
DZeYBzmvQEERaqpxkqFm1aNlxTd1m7uHybP+xMr5zB2ro6Zz37cwQ3/xfQgNtEL9GCKn2Q6t16xj
evvkfODb04crpmZrqRVcPWaFBEtnhbA/xdBKVpW5abOuexohHH9CIyB0G/MqZ3LV0LfkOZWFM3l+
uoxzqDUV16p3SuB0T4hTmo8a+/+bF0AQzUdRiCbXfLkwS352QIlXNpxqb+1Q7YY8069GmyY0Fto0
rvCg0LLIfQ2/ysk6cttn0TkUXzghH0hXFHZzkD6b9f7FQ9JB+gLStSddr6FTayL9ye2st2ASP3S/
6F7iKkDhyl7XSgOpFJd7VTxfOZmzz06hunaTotnK0M41pg1kJTUPC7zZ5HvHP9fRx1peJ05Yr/YR
rcO1pl+MeWdUzbulMjeetbg3TtIK1IZcEGzpDzBSm89e5IvzHC+dxRyv1ogW/Due/C2CTLPTNyZx
dkbz4mQhoKXUj9FqG9y9XVrJouxL84mXlPkEXQHMSqNX7BoRWk+5pgeXsYy20inDQm0wEVMgHX8/
y+qfC5rVrvIcvTTazZSMFiqCXFFGDZp4cn09PknLhydv784fbM4Rf32wNIM4PiYierXtTrsIS9Qr
NQn9N+hSfnmIdf0MjZdCMVI6r+k8RmFm+mwiCMiGyQB8xGtmXQlrOiSFT2JNYRNUgJC8Rs7YLHvH
td78MtsGeQf9w5A91/Mggp6eEwWETA7d+jM6FPVZj6yjtGSEU9WQpHtms5NneV0WH8XofXNMxyq4
bMGWOalakFpOv6MbuFzoSZicO3fQd5nTXUBEDCoc5vMY+V5w0tRPGXGbovUyOUu7osoEMk49aPOU
nLcnNid5XA0rtWi7S2FAaxanSfU51YZYVao27uva8N978eJmevk5wcO/7bumhUArqchBpjTFJFPN
I1RBccQryyfYNMsnWHfVRTiF5U7OGVCUPdEsGbdu8EQ7X/Hkk4QF3VF0C+mTUSVEDzRmVCer74yL
MQ9WbnXL3kK+U87ViEJeIJMwLk7oXNm46Pv7VGW05jnSrnrNumAhTy+BivODz5b8ommp+THZCeTk
86C4HqkueVh0FYeFGcDNy+5oeQ+qh/Z3OPVeixXof0xYtncDldmd6cffeW78HCDrIe85zRyiYcQv
uOieafiFbdlV/a+57WxQLFJ+WZ23VgIVVQrbNhZZk1nPY5h4D5Pi2MfYqLV9BJ/SDKsOrlAuoI4a
gNOyVsZQO58QUrprON2HDeJxzqdC8Q6WJOvdNXxnF0OY91AkFNmLEEqKdPKNrZUqxrsX5K+0GFqP
+pDHLxPVVTldJyEMj2E+LKUZGL63yrrM/D9PMtAgXlqTAL1FcrrUwm92aOmrsmkMfg1jcAmQMMYo
P9hXfpoqqJoOTv+nqvKPclpo9CWMAiLzFg78jzyxh0U59DYFZthKqcTczh50nTSik7WPqZvtB4ox
n6RiYPAAJ7ROyzH4NMbw0e/B5Ck8Ri+k8SsodZiH7UZb8cOYk5tB+FlN6z62yo8Qan0WGhPyRgUU
8rAeaQ/gLY+qT8qjY8d46jQ9WsL1136KnhTQ2BnxCeRs8sL74CDL3CIKu/XkNtZGFsfpb1v2VHne
GlDvh7EUwUqGGXT/0Pcm8osJk8d1HK0PedmqSODG1wOgTPOnoNDa+tVnncJH5dgNcrfzbDf5/Bf1
5D7rmifqhAjBXGKfSiVaWaADdvX4zepUKDnRxnuOk9DYltQmi02ou+E2p+cJVlrqCEnbeBu1CU3a
GpquOTcdLQxD3B9IrmrIG9zmiujUBLAKzpZlIijMejjZKfaoHERZwKPVZ95LVI3KxfLSo7QSw5xe
Zs6T2eV2fXsoiqyZ0xZ0E9GidywEdfqopX/R10yVu6sIPzLX+152lvLDh0KQYgWkoA0LHbcX43d4
RtD6iXrrDe6YaAYYVUBzh+6hjwbxPCnDCJVWBeXEbHZ0Jj96aghlrNaQ3jZAayKewi7H8P1zqbug
1oBW8SB/ioYeo8+QDjcgOZA+JSyHU2hWNGniDOuEiET7AYFmckxoKVjzuRS1EgP5qY79xVRl5qVs
Ve0GAtOH6leujhn8ARTVHBa4KwkO07phnbPpf9dEXW4N0wLzNhj2pyhIudb1V37FwwOE5sEDj9Zf
uh+inegiTQiXgzBWNSKHeZwgcqgNzl4OtG8AyJSHBHJYoHm/r+bhb/8/Qu/nG03b/T5fTsrTb27R
kC+ocv3qtuSNhhKJDEcFFuIgwbxIzm4FtwRA7fASeUr4VQ9yfVF1pvciILtk45moF9Lj2sajYxYG
NlEflLiG4lW1073ILP8K5VS3Cb2QFfPQ+Fc519MNseReNtZdrpIYTjvuwxT+nbycqk0L5PljFPZX
F4alR0ELw3OeGRtYnit2q+0EIbsNEpnnHhI6A0kiUAzt0dfr3j3B+IlgQNivLLRhSNJW/lMDSGKr
hjo6DxRSnsKe31DJuunVSDSUhyCQpbbmi/epHFDituF5t2ZT8RToqovoFcofIKad8ySnm3zwdkmZ
hSuftcI773hkSnyj20ovVMa/aMv1ztIpp6TZFP3BpOP/dRj6aev1iftg9q32SUbs1Ha+9aznWnBy
wvolGVxnUahdPIMc+HBkodZtgWSEPptg7MRW+Dk6HbNJY4KyV3wq4RBcRa9IZQRnLSSvr1ifeRG+
q9ZovdR1rq/BihUPNV/Ai+HPSFoHtuyuVqwXl+LE2Szj17SH9luH3XOtCOPYWpDOoILZPecQ1ADw
jZPDOGNAYZMKdlOqoo8ye2UcDKtLwQLwKq1+1OGDyIBcupV3BSSMhmne2I8hFX/u23r4rrUV24s8
++KbcfjA2p7lje6q57a04FidI0pY5ZQi/t6QtVrWLvV4fwLV4QhHX00etE116yx6ZTrbVXREBiP/
cGItBC2WtHvL8LOP3nSXPa+h19ax0YorQ2oIfBEfHdTiD6xE9Y0hRoH8NvkRSL+CxaQBcSm6EHUH
bvNIp83NMQ1od0F27oeS1wy/f+tFD6ChNaqyvJppGG8zA6Zur9d+D2paPVlwcuzu82icPqbm0OzG
vNfpQBiGT2UqLi0Y518+CtbCVtPveURGzxaAnei6TNZdyz5RHdT+YE98sKpn9lNTosegQ9zyzSn1
daxb4y8j8Pcj2ZgvtV6IpToG3tGyYviEE9EuVNqr3yIjj/dQ86AUMJsiRGcMzApVutnUExg5wsxH
/yqKxRuF22LlaI67HWevjSj9wjYrkjuzl8UQfcsNfwmF5MTbpGvwn5XJVV6pbOlBKOr+BZjO+DIa
MDHP56CECNHsTAvbDsNXAF3tL9/dmWpT/6QYjMphopWvNu00D/Vo5qdMI7lvhVm+GcnzXlXgkssx
tIqviSu29Og1v7LK2vUkWr7EYYDCVSSma6JHNHUrCKnkaKadTDUpIPho9VdjLtW6NKv+tNsl67/m
F4+AH5mdqG9NmjqACbyCO46eeCi4fXTKWBFZHghgPXbWFpTsM4y/2yv5C6BRLdpVTiMOsNXU5LRG
J6ZEgsjHQQ7SdTdtPQJU5cJb9o9z8pSuCq3ylC2vj+Is5qEGc7JCA6RbwTxZnMkvAWGTbq1GJuru
idjTsWInRnrpann12Ek0w65weRffBquAJ97tm3XVp+BVZ0df+QAz8lr/hDDL37XSFHHswkIIYHUO
Ua3JhB7T7yi+aNGBirhA2mI+HANtPpzyelP4HWIaswfZjejQdX4VruXhP+JD9zKSYLl6Zr2OyI68
T6qRn6gpAimbzagJ6q1h8HDQ/C54V1tkkUiaTFvp5U1doRjf9ifppagOc5eiPltjVT3PlxwaTXmT
l4xaKKSlKS/ZU/1aSTNgeXO7pDRhh9hYZuVspc5w3ZCtCmjHgqRMhRF61h6Wc3cVYqsXQ3bzyMm/
Yv7bHAuWbe01Jyo8JmQCr02Z0RBudO5jGzgI+9DLldoFPOt/5s1h0BdZCmZCRrC/dR/TGZXYkIml
QvWfU3XBV6PbHUpsc8iwNw2Ksjyfkw004e5JzEeaG/8+knNslX57/4r7b15ACe7tekUanHzYXJNE
d/bNQD8hTER0yLqeaZpLeWiaE6sOeXgLkLEU8/RF6Hb17VQ5J+T58vAfJ1EucfalZjWrMXQyGgUU
sY06gLpZimbTlAUBPRsay0oBTKfKPYqPfxwjMmNn2ueXMuw+7yVwzPK8AG5PqtpdSHdj6idQxf3h
HqfEerSvo/FjsCxn1/ieunZqddijizPsO8vMoUqb7clNkdpUC998uPvNMscvQ+XkLf5m62aggwsE
BArr0yJWL7mbT1+DwhYPapo3+zCK+mddaz7kvI8QojWOQ63Tms8yL9WD4JrVmvKYuzCocbM3K1Hb
CsuO0Ki3lB6hMw8GSGenqrEPoCxv0fIUFpfeJSlfpEHtj7N6S1l7lLhOck4ORgq2GAgvTxUV+ZzO
refk6dwlu+jr3CTJk3j8snJl3/UJranB+OobWXMtVb26pmXyZpbl+AFnAuyE6yos1dfmVfhO91r7
ncGxDgv3q8Q6/z62DYgns2C60KbtLmO70Ne9UersryCKArL0Uxjw3OtROrxEAoRmqLJ7imJ/eGGp
G2xbVuAr6VXqIj3Vk/dNOtPK0FgiHcAlpO0ymsRaM4KLMXYgGs3KO8khaylyLyx/bDad4sUocs32
3S+PnKrdqmaq71t079tNo6DYVeZkV7247A5WR65i4ftKi0IQtjMP8uivOTfVaaUnM8lCzIBCRDfB
+7gIZyHmF1xgHf89WA50wUM8IUvybwcNA/BcVa66uDvI7wUXqNPjE/fL8q95eU0/LJ5HuDp20hps
vaeqRiJ57g2SPT6T1hc7y0Tz/k/bj5y32KTRiiYbhGQjETE7g7j71O3IpXvofjk5J6/5J1ZO/XV1
PQzQokO63hymRKGbGbIOy28R58vikk6EdqRM1xfFrnOT+RBbHuUwpS6MNDrqYcnTx/GNMxRe5hkh
zAAOoXGldUp5tkcfImItyrVVrMQ5oPvZa7J+6DtvUU/cKGCV+b8TY/Q+6txGudllD9LMfQs5pBhE
Grjh+N3QYljmgTZJZ2I98StxXonxHykwPlaaEr2DZfT2dgedoQwKhkrwuKp00A1cn591ugQPWR9k
8BD6J0E5+uqimPZKtyiINq5RZ5aAltaObv8o3WQvp3y5QR/K/LNK7ORRQhpYo9RXZujgSR/vSAcw
6H/NFNpnjNrHI2Dh+oaX+N+vc/uc2vq4X6MfaBajXXnf5iOYAhLN4UGo/mgvAdADDZsHOhubVT6l
PCfysqVdUWnjY0bD6lEeNXJymlA8S3QUGm5B0h/VevM7/hYlT0gyKupQnQHN/esi0n07KXbC5Nju
C3ZEh8Rr603XeshbqsohNAcUwuRh1OcBHVZMjvwgeWjQ1ADaz+nA2NHoyH0Q+WRDYl85RGRHFgXS
X96PxvXj1ZxGRNlmLjrKSuR/L0pKF4CA6iAjUVJcN71AkdVD1auiQbXSZzSpYH9+o2G72X/ctYqu
wfmPOUTwVC8kN5sG/1G9SpNh2VdWchi0uAk2dya3xhhvHxBbVFnOf8zbFWAwGqDLyXqaOqf+qn3a
lmVc5YDYRnuKUYsa05CnVxfWyi5yRMbfrjWueZ2a16QK6BhRfHXWaPg95/EMRqHQofA6X0o6CuSu
F6NOhfE+p6r2h5dMzUFeSc7zXF3V4MdpI+JMQyviR8VBOnC+tpwSrplTnm2f5DmxQ8Nt1+i7iD0W
zfvlcDQanled73WsUKt4kUPY0fLBfcyoCoti1xww+sFKKeNhH8wnljJIHvoBhUctduuH+0JMzKu4
u/n/sWD7v0PqpG4QboX6fujY+EzgG4I2EBcfODNsw/Ng94/BaA37lte8BTCNuapw3sjAmjtpOYkQ
l9zQqovjVT8GqwJV/WdKRow6woYtjL6IcUJFnHSlcoJlNUKwsRvf04l2yqH1m6ehz+yHtFT8k9d0
2tZEAGqvQ+B8rN0p2BhFIx4V0+pXcRZlr2jKsWnuLPctbYfuoLQq+CgKJC4wTYYgGxDXqw5aHv0P
a+e1JKfStekrIgJvTst701atE6IltfDec/X/Q5a2Sn/P3p+ZmROCNCSUATLXeo1zUF2PxqbVfzWK
Hqo6hAdd9WcyC2M5NsJLNiUWwyC0TliNLUVJbCSeArtYq3+0gxeFcyyNunXuFBWMBddcVGas7yoP
srkX+NJaH0b7qcXbcxWm6r42wBSS0r44wckyjAj5RzYRb+NrjXRvYluYaU+lW73n7FgLSgcSEOPE
tau+umZg7EQPOY7jq4348ozUtbHRLU/25hA0gCRUpb++jy4nCIF2KYnze11WxdJy1OJkIYYRAzZF
M+D2jpWJ6GdMV9Zj8LnNfT+b3S7BkTXmBqbyhL3J4M1NlCmOft2u79fcmBrWPYRP//en6/oBAZkE
0Px02aI7Ouy3T3ev+v0J71cQ6jYpkdAzN7dTpiw3AKowfbifM7QsFHhSMnD3s7aB5C6hwv36hGLA
Mkh/fcLbtxX4NlK/06e7ja0aHvMdPp3oLcYXn7BCOO1+kd30CZP69vvdvpYuhwQe9b8+nThatoyd
5NmgoqYvQhydJenXUC2N3X14izQiXkVSuACGVzyCO5r4rnJ+zHGhfiBV9liplvMG+QaNvRQP5FRx
i9cMa+vclJJTpjr60hmxEqit7MyDyXhMVSJy/ujylAkisp6xrh4kRXsXjWJTAMbQDGe49S9bSPM1
AdCVyId2od8c7Dz6ce/vKMQPeecz4bTlRaNJzPWKSaY96ftFFdrKg+9l6gPKVwe7r6VjOJWGwsKW
OuSrFY2im+kiWc9s20cHky5u7SNHYSN5PI0hNmqd98uktXDh+l3nRtXKMa3qfDvLEFbE/F11Jk4j
utV6gCuImSc7UeyVoToBbr6VxFF9jZxRYRbIkf6+Xl/tQB8o9kVUhQg+bBCTyDCM5dpEHZrhPzM5
rvaiFNehf7TU6tYmqtB2Jw7aRz7Zvr8O0t4ir21uXwlg/3wthwkwfu1r7xw1N01PlaRAYB284Cz2
jDiBOtWV+UYULSNGyb1QQSAEeh0uPvV2IrnflrAd7wOIHmLDGfCe+nWGe7UZ5SFk/L/OcG+Ii+bX
WTJIKOjHMx+SWzSSZT9ZAmUmtM2kY6Ua0mQA50VbpvOIWY9OvyfrbJNuL4uT42CV0Mt+fdVAFyzI
55hPkm9781ZL+y9G1eEo3mvDtzCrj6Xduj8dvOqU1O+ZE7ZklZmaebPYVpmfyP53S1c+asuTvviJ
Y6MQhv28Cq9nkaCveoW6xNJU0+QTl6usTb+19pbU2lsntcttL/HP1TJL2LAw81Lc79xcwwGoVt5g
rD5tFab8tdYmW9HSa87EOErJJc/UNhkOt1pLc2Y9L4IliIqUn6DmV07nQVUT75eUeNUoTE/mRTql
s5VrGlX6Q4H+0Dqo8m1QKgExU8c7yw54EPDFEgKUbTyP1KQ+jpUpP4Ry9SzqbS/SFuFY1jue7gqc
Sm2R5pb0Bp5VWTmqa5JI5vC+O2Zqg+hup/tbbg1lKapZIe67opefwqsx+jbm12aMyZTjwLNcMU0k
CEnGN95jVxXvqyqv4ShPu6OKaoVtKLtO8TCT9f1FYLf5chzS5NkxSZ81PeYItmXGz7mErYKZge8Q
xbaBchVm8k9RGvERRSHdOYoj0XwxHlBJn6ONzLt42tjpBmRJ/SQKXZSvUW6vr+LYJByfdS+QT6LE
J0GJ2PXDg+gad4AAG0L1W8IH0lPC+nPLrZDLMz2vAmL1bLReCeY4FmvYvwe/6sYEPhcK1xVAYYOw
n+gY9upfzVNHbODynTtkQI1/1+fGFGhoJ0fhcXyJcFsBVl3Er600qMj/8+YXRS0n5qmFurfzAGm9
Mgd4kY0ivEBXH18aYyE6KakTn7W85X/MCDYOqNvEVJgJTIfEtkE6X3JBCUytg8LDsbNG+yhaR/Lf
4JC85wF01dXQ6lNZx8mrrtjBfqyDknA8B2XtmK1MMBYrcZCRyxIo34DFAw4re9T73ZU3MSbFJhS+
PE6ADw+O0b8qNbCEREeRgsFquXwMCWsNUaNem0grUVsOomXGN7wSjd1gu2fyjLeSqCqbzpun8cAt
NB3ukNLeK7VBxqvPSUAihPosNV7IMoGRCAQ72xByAQjmn4pRfUPZAdhPMNHEdSu/RHphrE13nDhz
PbKHEq9spzGrx1rVnRnS3vl7ZUGfUqY0utJgFgV06bvpFvksSjL5OfdNUi26qhLI1p1Nh0LU1pHG
CU+SB0u0ZLPnKmZpxp+y+058bXEbqUijbd61+nukw1QwIYY/NjVRrzoOkqMmZ2Tuot7bBLLlnn1L
yxa2EiWvgSn9SCzL+Ij7620cTK+uElYrb43R1YCvWunqoPqwcMcRl6Y+fh6xtXoK8IN4aiucoCIr
fRBVYaWPM1gbIKunxqJJilVGOH0pWnk2RodW74CITq05espP9f4+Fvm4KaoV1QfRbjlJsmws/mTS
W+o07dPQJosCAedXvLQU4BeBNhNFLTeslek3BdLddfXKSgwrp6iHPjF11hJ3ReKjfVTcpHyAWnWr
7s3E36fZhI6eesUZ9xz0kX49yI2x76Qai0RD6o6TPsVCrvxurptjfxR1YgMUoT/G02YMa3OBpRNd
piM6pHuxup1aRFmVkWi9N4s60YocHOgp/FHlKg7nTTe6p8r0rGOdYTo9aKP9Tghu5/Xu+JKPGDhk
blWs4WQGXzx9xFsitt8lCM2LVB3x2mmV8JKSvoHWq1rvaTi8KphPeGQ2Zr6bduAau+By31i1e6yY
6OwhMxb2LLKdaDtKpj8TXeLA+tXZC1Bd1uX0GJlQm2YmobpZYdQV978os7pYFQlfT2Ckw6VC0Gw3
dkB5BDsAv7/v5YiykmAO1JSA9PioOcna8+AE32WzCU6CHTC11VPP/4vjxCi60W9tpQzO8ghVQKpI
xLtG5Dz4Ruc82BXwEdu8ippBJuiDTE69EG2izrTrVe9gnylKsRFFm6pDuczHBC6dm251Qaa3P4bT
YJmr2qsRF6lANcwHH48VJDQTFiZabeILOdrX2ALmQpuoqUxDWrrw2RdxVqHaGEbhUoMAclRAZdtl
Gc7DMCpflCz9tSfqoFk1j0Ofz8FQBF+d7qdmZuUXKzfTrQXBbSmqXS/YO1ajk+zlaYV1DFIGSRd8
DUf5O5T99upHTXYatMGaif5VqiEVkVndydHk5Oqq+oeoN5zcZR5QmMjWcJ85djF5LwdfebbWaGcm
zTY0Eu9LqJOcn+qlTorXMRJsa1Hk6ozfV9d1dr/MpqtAYWZfNNavq2uZSs071V1VqKiERZd9FJZy
JiKbYYGJeaYZ9fLRrZ1iX2SIPXZdED2PLRAF4jTZhwN3I6p7/dxoarJodM1F6tLDBGTau2+SRhrW
Jja7jtn8WS/66rL+4um2/9y2+l6JTfWL2xfokKWRfyyUBnq87GZLNXGt116Nz25gKz9CLXsAFZe8
ah4fqyszaR9qY3dEnQLmqO5Xb2Dltx5z7x+Km3/Fmkt/xqs1Xdk5wXctqOVT543BJJrpfo0kbym6
IoeEo5OTV08Z7O9ViwvuTobKfkY9qp+rysBNPOgt4uODC6pt1K2tFjobFhiREAt6HfHdnHXjEH81
8uBbnlTuNyIJpwyBjo9CHZcyj31/5rRHRE+ycNaYyN/AGJlB/VjpWVJ+OL58wUyt+aa1wcfY+sZG
Mp1uJeM88ojLcpPlj8hFZI9tWbAAHVxlJeraUS/PEMc2adZltx7IFXpzJ9YJY+AwN2TBg5+GzjkP
DFDM0x5M/GrRxFmwrG3kRJY+CmP8As6+VElK83pl3WgU0cOttXbhJYV2HSwjC/Ei0t0N4/x1yK2O
b/V2iBjfVzJlGfZBvYrtVpqFUiydXbtTsX4FKBd5Wfnehi/gj61vcdm4c8TGlSM/mHnUEVqel1ND
M3xP4CG/h2YXLr2SdYA5AFHJ5Q55tSi0vo16DiOj8b/kXdSuAjuUt1JuyA926GMZNfXoW/NJg4P5
HKS6t0Ef1Aa8Z5bPTaI8ig5IEiUzRP2AnFVVuValQOUrIF8EFBN4XfXFApO9keIkX5UYwVhN5L+g
+K9uY93plnYvG1/NoVkEVjq8umWvb2ycxFeivpS/1X0QvzXYua0b4EdrxQnMr3GSGF81m4hCH8vW
umi6+G2Iv4m2CI7zimW1tsGyZXwdtGoh6hWDhWpYJRj6Ioz5QkB5I05BfMdaBFKw1sxYmpeGj9UZ
a4m92Mun4r1ONOh++X906XRHh0/R6ItPx/Yg7Xfo2ONoicSf2JQhOOUiyLU/6tKky85cRLgmU4AX
0e/O8dSAP4GNzrbx41O9WkO59b36+Kne9bL02ID4byNzmFewludd172mRlVei4m5aKPhs/9dBeu9
umJOc6siy1YSRIIVK7Gs9fVBWeQ46l29zNCWtd4jeNI6zirX9PzosNLbwIrt93LN70la3N16ppPv
k8xvNxUqn0fDRVGnjnIyGBIufhFayBc/rNAEcEvvMVFaFGJDJqOhKp+AAWTn0tTklam07ixNDZeF
9e27kIcNGgmsTE0zPYs6sefGjrGDGXQSJc3Bl34G1Kk4ViSkgrhLz7e6sEywEEzkGC/pQX6EDO7t
6rEEwOrqQ8Faz58DgO6uotWI62JhBdiDiqIW2d0B0/RvWZnIj5VeNifEFg+x56Laq4YBGV0j2oii
rivdLM1D99YadONadyL3geyp91SrzUL0skfmL6XOPF6GrQjwC62ZwRjJE3ZuePBLvX4J9HIeDRpy
zBaRwlFvm6UoNnX0A278cLGTNrqmrD2NOgYk6ujaMjeLGt1LDkpwq8rImGzkDH9XyzSqh9ImCqzH
wbGRMUSMaiM4trz8RZvYeF1dLhvVL5emqYwxQOjmohumvPZAkGzTwE3OYqPoRbSQCxNDOy1Lb3VB
PSawlTwfF1ATOOPUWdSJPRic5UZuSHDe61zJdxeovSgzkIf5uGzjntzIpMGTOE2yCyE1rWPKF45D
zq5tGh5QzrOjau7PIN7xwrA/wsL9qTa9/JKU0ggsqfLPdVbZGxThA7QWTf3UKfB3cy0vXpQwD8hv
FO0HWF5D05yfWhk+hU9pKeu8oQbztqkTC4W6NrkWUYal6f+ub6fGT3XENnBcaWax4f8sDK9STw54
ZigZ8rjUARYcs1FTwEaGHwicD6i6DMNe7N03lqEkayVqYFHrLsoLbHzmIbAep91QK59alQyx8GQT
VWKjSvD0Rd2t8+9+ovXeuS+VYhnLuruRYKOtMVsdQBuZwauqSBLagbKxDSsvePWj5D0wnerMizt4
1acseFy9eK7VExpOHsUhY1GpO1KG3Vx0ilnBgvyC7UEUlnfKwGtj7GAWGb2lPZuhriySaKjOsaLG
G0UuEvALmnkowjhe+bilP1iQxOYddJK3brQeCLJPQH6mXyStZi5M9sBlGuLrWjmH7lg/6BVvkKRQ
5IOCVu0utSVvMxbyeM7x3F4MGJm+dB2r5PwLz5zkoBs5KYCw6mYEuORoAbw1PngTTcppoELORFls
gOSFIByaEY/G6K8WMYboLvrcjhFlVUKxtWvfhkpPrv4kfa30XXbo0wIpNqrCqQoEgnEMu3otqsSm
09XmTKxgJo6514s9ddLEvtXR49b19/hIg61vA8oJcbokqs62n2YH0V8eA2nlGmMFEEtz1gaBrf1Y
hMWuzjqHEHzjH+1Kw5IdKPgFXXx7wcJleMwGoyZhrBXTOzfHnEnzFnYD70yPdGWPYgsiBsmkFqKU
dbQSlaGS2sVt1/ZQaHaJpg17eVCBoCmspzOvqR7bLgYJrrsEqxM5WctNhzBin+vbISmLbTpFJkMU
GVejU8aXXBKhbNV70uUsmZtyVXzBR9hHJ5TQYoswKWzOlKnysHanRdQMYOGy7QqkxtzMWlv2MDMm
wEdbSMGOBTh+b1PR8ht3Bl9COoRx0r787tZYoAvtHsZM5mu/urmV6WJaRjeH0US9GM2cuoFr+bMb
sxATnMAYH6K6LtdSbJPcjwb1MTCxq/d5gpu1bxRzV4UU0KJIsCudWH20zBQTd8+AyT91tjG3eUyh
9kxd9TzJ5gpYt43oqsh1vGsk4NqiqFs1hpdOoW46i5QQskHyY+KjrGk4RvSSe6x6mlE1v9Qhk2F+
fuU9GpGS8Gvlh5S2zLlihLaJVcxswlzhzCvXLDMwXQVPs6yipLhKUqXPqwaqeRm2aDQ1CaFDkgDv
kMiPmd8QtwjtjVdm9k/yc89uHxZveWLkc0sq9AcNlNyqRkf1aIaRtm2GRNtgwdCexIhI/aSIcrmo
Zre9/15mzE55d02x49uIRQJ6ZxpRb518PkwihTqwqK1Y4/zdKuhTHRmxYucnhLZHY+NDUgwzvU9x
2BmSZYL+ECrdkpYn16DOs+eiKZ6zTlNPg9umz1xlBrjRICIzNY5ShtSdrZU70Wo1VYh+p9FuRCtZ
jwJ1J9fEn5NjCcMaq4pYd181JzA0Bfh3LX6zA/lgTK4rpsXyxHOdL6luTnKjQXNywgpgZqu4LM9r
CGFR0c4qzao/xpXrSflHGcc9ABEkseS8e4Pa4Rxcqfy1qZtqWMZZrM0+NXwqmmXFagtypKgfgwzt
EAcLwWTUnYNfE4ZGfJ1Fa2iwwi+C/gczMgSZ++4nyocvGIr7X5wEnWB4Rd05jHtjU8HLgeti5+eE
hPACmW1zbeqDM+f1xtc+bRoIBntTsdGR6zXsxUVlhisqxtJDRGbacHl/jcEs0D390FWV++R63XSj
qDXGjBST1imXZWNgeTF1xiXAXI+ajtzGVPQbBx1nzJBvQ1m505x8qXkWh46sih8QPJpbU1ezbro5
U59gFbOegBfpjdEij1l4ZprUa69NwuOnWrBu6P0ZkOQe54cA0QFjkUdD9yHnymNKlvHdbc1qplqm
84KD2TDHczd5lBs5WCI8vXcSC51Af0CzNRyzbQ8SB+UTRcrmddnumGrY4NlpVSw9XkuGHS+yyE0f
k2kzkFkg03AVNbLrHRxr3Mo0HX3fdI6qkhkjvt3Qp2XTTRZAhDp5IdrLgYhw1qJXXDXuMSQuPy/0
3p6lvvwUWbCvTCQZ1gPpp5XppuVcKAsJ4aBwIsDWWT5ZxwNrlccKf5VYfbF0Pp4dqWdRkgmhg7x+
wlO1uihoDu/KLC0XXmoZb0Ob/bASI7nmTiWdkIcm6W103Ef4PEzRyCvZ5Opb4jc/DL6zN14uDd6X
wAJCrQnmKDZfcJvvThkkpmVg2yCJHQvLTKWrtqUH3dpFb3LALQiDIXk8cLd8VUYekPiA4HhXt97K
dEBYovcW/HD4YbRSUjaREkobAoDfhhJh80RHgLxAD/0XlwWFyFTNrVd90N01Vifp2izy5uqb+TF2
BxUbMo2lf5l8l2uUXQg6+xcrLK6d5Ifbvg/MPSLeKEJOGyM+e/l7Vvi1N/M6+KJZ0P7s1JWsyes+
KJwvfuZ2y1qTy73NAuLscYnzsGGSpaHgsMJ1Wz+XY+PNO2KRsIWKEKVox49mdRNZ0D7ls6Y047sy
WawinpLOXCvP+UcNq0y2X320dr/ZdgCKuYNwxgslXJslyiiubHSvjglcq9T99rtnDOvSK0jcNdpT
m+oOLD3p6pnpptYRWxgsREeGSJ3XNSbTXeLb6whN8n3WV/3GtKWdO2bpUhmc/RhX7Uwm6EEgpulX
baCZq8xtvvhWWuPwbgezKh2Cb+gyXWyjsD5ybh6knPGARQZ95Uh1vUP6defAbz7RYTIzh6FwSgdw
6REwkN7zw6vYIFCm7KUIVfqpKpIkZMUS21iS21GOnTUoR7nLv/R2finMlGh8Vj5BH4/PCDvLz5mk
IOClWCc1zKvjYJSXLgTKkydhuA+cj1Bu0oOM6IQT9sPWs1BAAd6f6Qfp5DYwFX0zeetAZazBpiPN
NBWlwTxPka0HU227U2PWENclQG26FAaLUm78veo0R6VubDTrJ8ThBEz0HfaYIvyIch+M1IB8gagX
G8hY4OlFF1F2/Oork/4UFe3hucdN6VzE4XOtZNWJQCt30tiR4euq9kW203AGySJZl0H7wyYTcsUm
WDv2vQW1UfeDObON7MDeVTQiGt9d8UUArjxG3wjr06NTjGHrBFE+u5UD1epnQ6XGgOrSdpn3dvFS
aGGzxAYzX4uiqZm8fhwFfVlvhP/m5MO8q6GBEmXT0v1t12LVund1mH7zCVSxjzz9gVSwNPc7bBd9
Z5dWw6UYQuNsJ6Bau3qpO9oP1nXFTA7rb51utJexTkg7Zch8lsHbWHIfhpI6H5qw+tnpj51tofIT
+c6hIM00Q4WqXfQR5JkmxIo8kBp3gzUeASdu50uCkuclnfZIQ18SNS4gcVIlGtsMolTX8awURVnV
k5OklN8iUD0ZTmdPZSS3vIOQhRJFK/DG42ATLOM99wTms3tImmwODcJ8yjM5mQXABEic93+6yY1T
MY403rq++f53ZnKih2hweD1stYGz//ass1DKHoL4Z+Hm9q4v0H60G/xtYN0km0CHYQU/E2ZyiTYZ
S+5hpeVacR7t0oJsKTfEcLyLUxfZJmOqvk9t8nI+t/+GdwjJuQwpBQQPxzOizNnSDQL5oRkjC5eh
Tn7K42tZMgGd7HqvbRuGm1bHET70nPo8BFPyxYnLN9VNj3LBnR7FPW7rwJmIcmlz08JyXWsMfdO4
o7wBK42TeabGS8Wwiq1iMhrg7umV0RVkppmXQlheqnJpfth58qgM2ARVmSxjWyMtOyPMf7LKO/k8
C9+8livs/ChDoiloNuVQn2xupXWk2t26N+zhgr6lt0ADWn2VSVCqZhL+TM0jmSyg49zMF7OvrTfL
R+e0aJXqgQRTsyriOgPrUoKNJozFnKu6ZJXezNPKir4VWT/3szL+kP0SE4Q0iJ9NoIGrFnWT/Thq
qLQYYHl9p1PI6Q9HtdbtJ9txFB7ZK6JcxXvgG9A7bbnYuXpngSfsPhQv4kFpW0DxjcoECN+Ee6SI
wyWRm+GUOGY+aw3jW6jk3hNUxGGjIJy6RvTUeWaNjlRk6n1HxgIAYZoMD0Oid9B+SnlVpm3zii7q
TvQIzBrEeEF8Tu2qbN301Ua2vHiLJoS5Vcg/HPgtI1J/tXlGesJZBAj5L5ueoPugBsMhJew76wPH
fTJ0nXBQ2e8m7EmnoRBc9KAF+zo+BgD1YNSU9bI0sKn2+C4XJo6fW14u0ksTjv7Mbm3S31Nr1dg4
zhj6kyyjNErigUlRzYu0BFKh6W23bRqi16OtpG9ObH10IE0vhRPql0zzf2DWnkKAdmY5OOo5PD4U
FhzZ3GIiNaz7NkofPHWKXGdN9d1EPCsJGuWDVc5HIQfWc4H001JRojd7KPMFeU/nkkwbMMsoqZI7
2rimpEroe1TKYizBLPlu6VxER8cxgeaHJLHvdbnUm0R/ebBMo4huMXGli30b+zZYbGKu05z7tiPY
LHn+0s7y9Ch5FQYEY4zwU6vFB1AXXy0Ak8dAM5aZXz0iQR3M1VE9jJWz1xPiuJZjK8ccU/f5OPjK
wqjrfuPElbrFh2Q459Mm2KQDIRdQBsEm95xgoZuN+moO6OmXff8TMtzod6zYkbV6Lom3z6rayZYd
Akk8LmNv3JFBmPu6ZGAUlWsbeQDEFhemQqzGszZuJKVz/vLcr0r8xXdUZGBsTGA0OR8OI2TVeaKR
jg5NrV90RkSEXh4sKHVN086iunlELCjZiLr7BlbYX10qW+2WndVpM2YjR51UwatddYRhLD14mdQo
F21iaJfI8Z2VDznbTYw1GanxAMEo3XgGjjedWqD4E9THrtSSRxQVmFfjsgf2Su+3ok5JgL6gLgsc
VLIvLAWsD0UlDDVOdmT2g6cxS8Zt4l2WpGHn69m4A4/Nt+OSwQgg9R8asEdMBKMvUkXaoYOEu2wR
YN4kRW9fZQxNZUttWfTgNA/vlVhpwBrHD5p57CXBAcxwug1GAhY2MI9FYY3qQvMdF3GX7sEjGu4Y
Jin8MZTMYw1C0YWvdpUyL7syl57YzthGjCazJg/07rOJEQDmhj6TvLgun3H5Ioge6U/8f0wwOnMU
3tOL3UxOys2zBRn5QuQzuW0K8tKLAoWw5TD1Eg1hUbmnOv8uCli7yksSptHCssrxgsKUM9OUuifL
oo2XW51smGs1tnXwr3QRDawW9LMBRHKqybswmssGBu611JSH3rGKQ9PEv/ZipBZQ6EaGUQo6QMqi
z22XJxH/q1huVzFvwmNpYHgsyUa+ThTHhVXJhr+Bs21qi/h9Oh6N0uQFkITXupAibn8ei8xgLTxw
UejG2AQKSWlYV1FX2xmBxgrZ0tBWWSZVLkk6orqg/tajnKaLrBhODXJAFxllg7nm+t7V56rXhOZi
soUdqvneeLEBEx246apOWaArqPOadvW9k6vJug71t9Zvo6Pf/iAIXp7iZshXju2iFhPgQFS5iG6K
PTSVkckRu/dNbZ36oh8InWI/0puyidGEhV61FL+5qKJ8NbC3mBm6VL/wvFfmdeh6j4Vd4tQWlu7Z
lPlTBBGiPUG0NxvciNXG4NUyFcWmQ9QDFqST9dlMNKk9ceu0W0hdrF606iEQ4kyyGeO9wxd8026S
CcdtYYWRvhghhLDqVadQHwZuQmBJbApfYVrgm81K8WTtJuBU1g32q72KvtAk4ST6dfhaoRdtHqIM
HYE89OJFYyn6rg7g6zuAuZ4U36weWE7P5D7JnlB+XAKTlK7TRN1tKuVVi53iUCaBeysaeZLMw6EL
Vwi44LGStr20xK5VWsfAdB8qPfsOdQKMWNp1O+61YNaRqboaWQRezonHteG4AK5K6cXH2+qhG5K5
3pTVkzcM5VOW2JccMeFT7knlk6N1xrwdhoYnLEXbVtw1KYpw4dbuycjy7tjmg3tKsZdHnzN89ZKw
3Aayn0Pc8KJXMyI2SRwy2IjWCB41GHlSZaLVlTCuSiPpUbZ1+YH3x0ZU91abHmI/A9nEQhOA5Ogj
3kAG09CqeAEfwnw24ggBbxXtcBhV5nNSEfsGaCYv7KloDLKyzjNe71JkGc8JLCUgoUq8FMeqTuut
UfhulrdjG5DDvO01FH7pzAyvWmWj66GTxlBR2weItsP/EkUVk8olyvzySnROOzDpOrKjt1bZi1JC
N36+vh3b9+4CwR95LTprkCkWpW+7t9bYrJqFBc1+IzrLQQfoqZ3SsOK8oy/N9bqO1uBGN4bltOfW
G6xVEoz5wY72GRG6J9y+WkXuniYmzVNS9i/k55xjhrLABoUH1PW1vjs3dbyF0u7sLU1CjUXU1cp7
McLMulW1WheddJAKrpyrAdKlqb4nO7KzO7s7i/5pGcQL1s8Bhu24m1hpxxQvIE8shzG2deQuEqX/
nuZG+57nvooxumac4aWHmwDdqJp02KUxoudGxirMdFJ1R0y9nYdO772WhI5XGjoHK9GqVNh+1EWM
u8jUmulA+qqsvXiBrb0071WReBvVzxAt7wjbhYlZLiqpKNegmXlv2d447BxsKoxlaFh/7cbTrq4k
hTr/o8Mfu3qi5KtoYnt5xgPmtt6LyceDtDwsJGSAXjT+bVc3xohoKklGp59Db3gQpXBMs1MBOk+U
wFgZBw2HnlkwyauPJSJPdt+jdz6NikGntprUtRahKWnnwZV/bXRpa0lQDu/VTPjzXewCppw63etj
Hc1FfwjM+aeGzAvlWeEmw/reWXQhHsFax0Rr/vfp3JYFo1EqyjPGBCv43cObPZruYqyd7jAoqXyU
VcJdjQpwMGSN7A+ITQSTo5DYFJOtkNiLNWPSwcAYdrRwFBJ1yu+9OJuSzC32tJ8aRGfRimovph/T
yOIwPH89dBQQsliOgKhvo1bEloE9kZRqZiCZF9EwprusCn5t4AamOyLf6U7s3Rvu/e4Nn/r9B13u
wwM3Q/BejH8/ThTvfe5n+g+6fBrqfuw/XuU/nu1+Bfcun4avPOmvy//HM92HuXf5NMy9y3/3ffzj
MP/6TOIw8X0o7YC/ox88iKr7ZdyL/3iKf+xyb/j0lf/3Q90/xqeh/u5KP3X5u7N9qvv/eKX/ONS/
vlLb80tmh1qGae/A1C6YbkOx+RflP5qiyueolBzh7ahbudGj7M/y7YA/DvvbM4hKMdRtlH/X/37W
+1XLHS40y3vLnyP9u/H+3flZzLD07vSQ2fn9jLdRP38Pf9b+v573dsY/P4k4ez2MF6Po2tX9096v
6lPdvfj5Qv/xENHwx6XfhxAt8fSTf6oTDf9B3X/Q5b8fynZKpHNL7X2QjGDfSO2kkAjYbB//3oiW
aBiKnapdRLWoEXuVOODe1/wf0s5rSW5Y2bJfxAh681retm+5F4akI9F7z6+/C6iW2NLozI2J0QMC
yEygStVVJJHYubdfx2fprjlAOnopsmzGEDwVRmeug8aitqq1lMciSiFQa8cXdsEQ2YpRWlJJ2INv
EX45Z45M+8Tp+0/pl3YfnqjdXMOIJW2yaUbYMmwTEFgL2f4Fuuh7SD3S+8pV0uPgegg+D9T5unZy
a2CoTK9lDgOpiDKSBCU56Y0cBThboF5uNunWE/NHD4CKzFkHtYxcqgxH6pxLXd3eAn1YJTeNFbnw
JFvUlxQzEjvs7MFhIqa6CxO0XF34bizq54fq3iRpwLl9THWPGE6RU91XWlrda1pn7AOzArouZ/dG
Mx38CmTDu9nO6AFMzrvPkAuyopzY2CWyRFb7uKwllw4HoyGpGZxv60VZ1V3iPIWW99dLyrB8HMar
zoPFLcyc2aI5+sFT65EiZvSCAqFQfxOrhx6ZEvV3wvWdSv3VPA17i7/bGVBucAkboWUvBe+lUU5f
3BU4EU/xzFM2dKAq3LKi6DSH6aNwjmXlhLeBp0UeaBhhL4HjQnBF8uo2QxqXaYozJ2sOPdrtuzm3
yGaqt0Oa5ee/J87aFB67WHn8ay05tAr7SqbbOmqNhVZ9itDarA7BXdRlwZ3sAfYK0G2tg70PZJZz
bbyLQ8YN3pxcZypLRegy87aQ0T+5bpKSN43Mk2xmUmcnlJHNk+whmDYdMyVbSWf2O0wOfdMMcgpO
mFFQHI3YrLLqPRV4GWpjIcRjXaXf9Yqi3Ulrj5jcFkytsZaOm1eEy94wq6S89eAiY5cITpzsnVJC
6QFe4y128SZa+IzIkE7C9g+nMRfmwdTdr4vdBk+ow6eVF5zy+OpeepYX89AwBFU3QGEi3vXv93Ub
5pTqUWrobuWbsJxA5xOpMxi2XP8kG6soUKy/tYt1SGysBTUhZAtFbAayBeHrCeW7OR2UdwuYVUnC
IB1S5bbgbdK7BesRrlcFhoaNDjP62RRNHJfdWQ5lb2n+slGnB20sG7H14vh/WmCZdnsNffR2BdR2
ORuferxkbBFRQNazh1AN84fYytldxQhKSAf5tgQNakRqCzjS4aV1T5QCzPlKjsGevhkdK3xBaEHd
STvoMe+0zFhiaylsKZeRc5eYv4ZlMFKN4bXHWU0+K13OSUZpweRmxslzBEDt6DokDVS+YR+r3jjI
CAq4PPbcXvjgCBh7XlBdV9ppDaTKgcJfwEl6ASfpJkA95VzaHD2KrjS2wiN7S4yc0ow7Z0S+aQmV
5n8NIwlRWVZK1fnO79vpcfasB7PNhpeKDfepNPV6O9Vp/jUwLY6UAFiROpsgeRNHUGrif6osgKtJ
Bf1a3Lb+SmmnowQbSxSybNrG9deW5WXbxSZhyzlVddsM/NZaOm7wZN/z473h8tV/B3oO2j45wrz4
7RbYUcXdRDDmInDln7zK807sXM18JbuygYvdAkLQoGl/s9aUaY+Vbu2MJRKyUx8ZThHDuREysaKR
092qjQBYkhYo7WaEMTSHUF2dgxbZnKi5q0t4n2VPNuWUUW2bm6A6/ObNkfzupQEgB5iczb0MVg0D
OegkhBO1dZr7MU8/xL7nQD6cAjlV0gndkF+2mKOse+kIRe+/2bMx/5D+XiPpX0hblpfWK5Mr3P/J
taudTeOR+oTU680knXM1zOBJGq08QkJ7UWd3GlYyphlAUHPuiTJ87iXUB4q1sr5tor3spp31w430
Yv/OJl8q/lnCC36RfYWU6TgaGUR3pnfKRDPaGoyUy1j20AlGl8RuDn/bld47/cs2WqF/UhB9QtNd
xNxWlVY5lnNk00+Unqylp6om9cCpcm/Z2oNphuWHlnxzqAJkt9PQfCXr0dpd+SEIchUF9QFcv1p8
0JCQv7cG+1nOiEs3vdYlD42lSbbW7rjQmJRcn8M89M+ylw3llylw7Z0cDVPln4MGSDI3918h8e/e
YhuAmaKG46M+IbyL4zZZriNX/OvlWqp1NnmbCU78P+YtwW9zIxUVCifaqWFU7KvZDB4VtYaFvvLS
T2TvPlujqf1EXNuzTI5+3SB+Tp2k/ez1CUc6cR8+hbHLNdOKlbPd2un5r3U6SL/O4VDDd8OX+KKp
jXMclJL8E7QDqxbxnEuEvMR07WAF3PUx0EuwCHb9MU4Ub5vC1rVySJRzYJolW3jHuksnGg7r3jeL
TYZoqrZNalc5LnY5YRnKMGnLS8M+zImHVtsfS1rl/P4VlvlGzHFEm2UPvmVRCJUi7uDASr6Xw1Qt
szsvS+8A2CblustRswhC1LZCo4Xna0SBSzOicQWp1sDB+R9NgV4veq8W3N4r6YoHDR5r2S2DDBXY
irTaO6NfFfbWGGJQbl7T7SIt0UTJQfgsm86EQAKt+0c5CioIcJaIQYQNRETO/CuCpybwjxry3lqV
NxuOHYNrLUmSqjblsd0vxq00Qp0ZXidJiJSKIGn87zHLnCWmEbRL0hHHRnBQwerBIFQar3CFJL5W
vvYNSnS/Br88lVIpu5zqKIphxHXPCIptDJXDWl4Gl6tiMcGMGwrHYrtdR4XDnHwS6eKyKptlqcWx
TFuWWoILBJvI12Y51/V2fqbWf1y5nLif5gS9GD1zAs5aKSlKHb+r1g1cJWGnP43CCTGGu+40kNky
dlRs6xw1EB0UhdFXHKtEZ7fWo3vpjUr+InkGjbkcOpzM35nBeEY4SH2up21PfUwDkg7IgpA7dwtj
43d2eMwRurhkDixc7InKZCO7EItPzcotQHZShlrv2ikfm1VlqG+hN/8yVfaGSHAwTOxV5JAsO9VM
IyC8RCmeXKqN7/zW0F4mDj3XRuKYR1BT2ktYOy5s94GP4nQJVZhqDmtbnL5aSL4eLaP6Xs2qy3ZV
2MA0BoDAuvo4i3NY2ZiBZh6jtv0uR504s5WxEaU7/4wVay7TZU+uqxVKfYSlKz2PyVBRv87zlMbn
cG/WAGakrdeo1mw939vPVaHcldTpbqe2R21uDMr12GTaaZZN2gBwKoSc4Eoa3rmEv4Dr4xRk/VtP
hryLNpLoU16o9QH0Tn3SVYglf6sNSslBOSyi4syxSHiWplaqEjYZR2e2mgsK/l/6hDK4tqmcU0Yd
6DGShe9mjFp5tmwnON8WkJ5llTmH7nrz+21MfcNB+Rykaysqf3CUWj5zAlU9K0r6hbP+/mKKkaZa
4wHIJFJWIqKs9Oq5iLoN1Ofzg4zXqhkh4pESKelULLt51FtS92K6nOT7qQbgCK3v2wu4aXbNcova
fqMs1wOpkpWdeMVZBoMimI/6RKWQfH0UItTj5HIsCXG10xsfu6Y2ro4CPFYOnQBS5bmlKkcOK89p
VqqZONc8UNSPb3P6XjOuSgbPuF95xsdlDg+x8YOuo/YXwmkZOem3DAzOfSEajjC1+1DPrO0o1EsX
m3RkZoFOQoLKjxzKRoaEZvQ8gk48LSbZo2Z0tEnOLOtwduie/BzK398vd4vUqTX3Rw+sq3gLshkd
Ewb1PNwPvtKeLfaeJWwDenvWx/pgD8F0cLW2hZ4WU6rbBlUrciy70nqbI6fbDYeIQHGrZhvO4J+7
tvjHhEKl5jOJlIPWsYWQTdoHPqgrMW5URb8ZKXd5cy+Bf9lmMaOzO+9tsnSbRqrvNXD5fy9tpZ6b
oe35x7IlpS8HY4K/EV6QdJOgOPNJ67yBO62JSKcdFJ809xVSZOcDRGf1tYmRDHTGNP+U+1O5dQPK
y9liQ/RcqyunULWNJ5D5SEHnZ0sgN2VP2maA6MCKhUc2xe+eHEKThtuzUmh5BnHjLYajyjPzBV7q
7kELs/5B1yx/Mwwo3iw2W62Ca1P6e2kaKLqEZVZQuhqTOx6lUTYxxBB7G0CH4LnuHpbGfo5bv3gA
nemwVbQo4iya2gNwzwtWsa1eMws0GyWmmxh6zUPJafWHruETamILyWGhxEz9L9XVfteeTTEcWhCs
VAj7F+m13fDrMHnTnZwKAvY+q/XqQfpcs9x3pp0+SV+ktCsQOOmL5mne64D8MAwvnq28RDDlPQDY
bM6FDyJVjDKoDW69zksRIdD65igdoxXUD17tdgeYtHgeEcGLowuVo6qZHYIXhMlYcGzBrgsApiyx
cnVE5KokDG+zb76wBo6hGNpWCQJ/5w0hPARpUNzLRrWQhppbBHTlEEHjN0dTNlDTqGqwW4Jz4UVy
YtiESQn13O9VklEr7oNQ97ZDVyIQ9NshZ1gDWbtYcSBjMpWdDdP2kdexj7mGaowgp1SF1B6yXGgF
S1rLZby4ES6E8FKOp7atDo1J8XKYzPuC839YnoL+wTd0vm+iZyTXGA3Ae86U3yyxXwwi68MfSAYI
R1+2NRUMgEnJFm99JaVOP/bgCYSA9jh4rfMwiYaqXFSAa7JjqRY5D2FmOQ+W5jv7dkyc1WIzNUW7
UOF0liY5VcZCY7Nqcz0Eo8hq0qkFQXR7mcW2vIzXU3Hcw01z9kKnP1KYTXF6Ws4fbR65N5nZkY8U
Qxc2Ksr2zcexV5rnxHT2garPYE364JyCMF1Hcmg6yTbtguYgvVE1fo19cVQPOue14tsro+BWgfie
DSGiFSxdNVq+g5Yj2svhHFegKLXQu8qhVoP4VPKPuRF2d9yp0tsk9FlgHoapYSujSsNSVnUNnl8O
cwfCTh3BbbPia2uXBUoL0AEdm9LJ91x0jWcOG7iSQyTwn8iGfhtC/G9wBI5rB6nv+79iTXgC0GIh
Nk9ReefxcUPxrrdp1dk496KRPdlESFGdnSr0KzjQ8SjArVa9kbQQbjJM6ubJ8Nr445C0XvxS5l37
sVS7H1oX7Vynqh7LQdVfKEsHHlk3PClGofEygvbYBNbg76U3Mtnvo1piAMAgeEL5+5z4wKQSEVyT
Q3ygBPwknXJ+XH1PXXZD0hKW8eegVmC4FtFKCbH/DLG8alnqJuWn9iQbiq9UK3warL58ophzJpek
QnY5+0m6dlO2q7lpQoz6O77ti70RWtad7ug//AxBsnHQ0vuh4ErJ4yTs+KAR7zvRSMeY5/YxGLPX
1q5+mcSEPHfLa23H61t8ZwenOJyvnaQoFeTzsrc07T9sU2b9b3HLtDjm+18o7bgx0yABK+3DuDOZ
VAyLmlO9CXUYg2hkry85J1nJ8V9usKDRIYz8i7TfVpBT/opbbO9iSrg6dvwefmhqpfOQwQu/e6Vl
iuz9/W5yk9zQyGPd6r8GyhWXtWWcESrWtuKqAlM3GgHrwYVVmm9tUu4swS0tx1CbRICHATQutmE0
0DB6NxYTO2mUc5amdp34VJaD8ghw0Hrum/y7UljDRY5Iueo79mbWpud784xwyCFKivGSd66GSg6V
GpMd6+ib5vq9tMmmzy1ILl292Mphqcxgd6t+PpKz5fvf1eEH0NARFWpah1Zgke9Mb+quSdJ41KlE
wUkRzK8sSuIagFA41wEY9CC8lz1L525TaB3syH86UBkje+xbH6XdnrMYGgoRoqU/m4GDJLlGVrgh
5BCjzmVOsVGQpTb0trCMrScODPzvKcIk56xNi7Mzxo+RaWX7+LdJ2iu7DsvV392RinasfNC32dL/
Luj3atL235csfe/X6m0Z7AE5uVtt8PJrk0Y9RAtUGpTUmKwiuw9/5MA8KSL6yV/mkwE31sdZK9qN
r7npfVHAJAi5n36Y7Eq7t3lG29h9V64p3fc4fGjnS2gCz97VIaVETuOMm3dG2ZWNEQBQ71vDB64F
Zhtstz5fFvcExX236nw+JnSTvy6OCHpYlNjQvFSz4om7LZdj6EjliEoJ89wU82c5ks1QmuJLM9Rb
vZmKJ2lTI4hg6tnlx43JRzSbo9poK32mMEF/ou9nxejWiy3LWnc19YDVl4XG5JuvoV1+W5VysBNl
cvFKriFtuQe3rJ+O8U7aeDiK1pUetQd4Ru6LckLiA5mlp96zxyu8mddYjCiTr54mWPh3kKbNGzmU
DTn8HwDlY7KThKWN5d37nHjLSdLUUm29h9mgX9cQQ1MnPE4gyXykGcdSv09Bx5vlHN21YiTtemib
Z54dTnLkqrMJSlGfqr2D5NZKGm9No+r3vo5UmNHBNCdt4aAad+YUr5qsjre2p1R3UWlxOgs17yF1
NOOO/7cL4NnRXnubAxS1N8P/TKW2ziBDoZi7N0+5GRVfw4rCVRdWKsiOFGWbzJVzMWEoOXmNau4d
kiIPPfWQGyhY1I9WEX3jhKv+6cR7FDWCHdeZeu9QPffQebq9LqoAm9113qrg2fzStd5Jem0lgfE+
nfiKozVqH1SwkMcUiZuNodf2hbL5H1AqhBRQaEh6C9PSLDYbjvZDoXbUmxMh7co4lT1c1r+mUbv5
/7Pcv15V2sQ7ZN+lbwOQ8rU4vmxF04mTV9lQbLSJAfxeFpOMCPRJ23W6yh9UxEqbnC+HFII+gXe3
jnK0rEuVTA4XyL6gXOrUASsXMsvZS9WnFIs6X6Cy9+4bTtimJq8Oha5Gd/nQUv1rGfYj2SCUpzwf
ciV0SFfIYlhfRqt7HhK+wcrYrK2BM052+ecbv+o7qlXZnbxM39aVSamMYFbVDYtG9kQjQ2bBztqJ
rHU0Zz9nvZzuuaJBcz2G/TeKVU4VZZUfA8iN9tSX94cq8mMka9RvFt+xQ+460O8UTvFhpABp77nz
tJXDZmz7LUJN+V4O/XmIN6plxEc59HRBfoXQxXniUvkhgMmKciOotypVVa7oP4NrzqFfq1RXfx21
/G1Yi3yrHHqJ50NF1r955TB7KM3tFKg/+nn2YH61VVSHUhOsb5snoKMHdjC2hmIJ/5lNpvTqVY5k
k4WZILLQf8SDkWfb0TnqNol+0gYG5TCqceuJh3UKY6qBQyAKzaTDRMrh5uWnZlKiJKLT2tK3pT7A
Pfvb7VWWUW7kirdlqaxdTbmvbFukYtZ92hcnK8nQCUQudjODP/+mWpAw6N4XZR6s7ayF0amr3fzZ
SIxviHhm+zIIwOl0QXGVjeuP7WVw7+Vgaqqq2yxOQwm0tVUjsTR21XCA0PCDn1cUE3q1vvJ0R7lr
hWAIpwHBfZ7CtmRpxjt7WeWBuRpcyCejtiNvQJicBQNtf5x7lC45vog/dzoclbblfm2HgBtdUsIT
31OX0Q1tD2dE4X2FJuirVvb1s2lMyYlHJW0LxfPwNeHxODW8ryaZOk5qSxUsrK49mbP7Q85jH8Dt
m7KTx5GKR84jOpP7bmTdKMnU8dnUbO0LFaVodwIROcqto2wytkKhU3KbErtJ2UQVZZ9qWyEQnjsu
TMPl7FxLz97ITagbC7m2PFhrfqveN0ms3heN/7mOAu0oR7KRzjjxVwO1cdfFbui6eelKY66QqlQb
74M9G/PV9qNp1auICs6QzG09fXT3cpgp1iuqzmvUWNHEELQ1phaHfGp6eJG9ZA6zZiW7QeAmzWpx
qW7LpqXWQIYz5V3gWxfZv5XZ2h5sjvN4iUUTkIXJN7UxfHIKu9tLB+pbPtInUfHRNnMqDss6bPhb
D6CHZDcUtDuxELUQN5zLrRFMPrfxLajjyE1D6wtCLIGZlqjoBj43je1n6KAxCi+1QqoYPddZP7RC
u6cBLs9dPTYObabrr2rvv3mhvotP04AyHM8J7opauuDb7CT7OjbNnzDsH5u4I8kHSQPbR/9oN07x
IBP5qV7NKzXIw7McBloYbisVajI3cV6bcUYfKZm/2L5b7tJ2JPnoOfUnYS8qffpCySy0rHyFOd5Z
VyCkToU6Rp9MN4HM2GteugkWyCzqf0izmw3hvjTGlZUdbPZoJ5i7YWoWPfPP4aSMg5AvxH3r3sJD
4FZmxY1zmfPXOrdoDXmBfLWsGXjOo0MdxL7OneGiBMWA4D1SVtag3XdomZuI+WKT3kQdh4tsijp/
UcbA2SdNbPtXaYMaBAyNXtYrOQOQSUR6Wqxa5XNy0Dj/KRF/ReubmqQyHXbJ72Iu/oDOvJJeK4o/
F43aHeZW06lqEDOisOUkqLQjqvR+B8oqMCh97IvVfmUbmyRQW/Y80JQ8hNQthxh7pU7sXQmfGWzX
uqZugqD9WZak8pW0QieQuhcqK36JvfN/Rfa9G94cUgD+ZhMMGX853Nyh+HVZRkZLlfibcPyf6/9r
mcV2k4//PSO3YFbht8u7icS7iYQ8tIxe3qsV6k+BmRsrTWmqDTmG4gGFsfzBET3wBRQw2ffSIps5
REWuHmznXaiXthP7ocNtyu8VxmrKuIz53VbOlEubrtrfTeSypMnM+hDFC8skjRyF8W6OrcBbadxX
r6U7bDU5lPOyMi04zlTNnRpQNk6ZX99dIhChyzuTr069r8MFf+73i8Nru/7ckHS8vQ1TFSJgygYh
Z+cxI+3UeSRKdatyH9PGM6/gXk7SpwpTMTgQdRgTT0diKB1t2Q3bWvO8jR7zHL5mB+evGvxCDdq5
xfBHvbch77nIVbgqdI+o2Sx+sH/tEVaXq+MmBzfqrLvWKlLurxlHoFqjAtGB2eAunk3rTvbcoDaO
Qds+3+LklGBI/5P7+XzI+GeQ+GaGw0/i0DZGtLLFqjJuWUrgQienLE63l9TgyoioytoM4rRx6LuA
EryyPMghWucIAVuUIsmhm0H1UXfPCAa4Z/QlnFvz11A6pK334mhXTmEM8yDYPyMe0hX6NvUjGnP1
YxRz5mWWOhVfw1TzMdNQZ/LeJoO5C7abdICtQw5lnJzbxjx7mCSYb3P/Wq9pwnZfNtRia6ien82i
f2u8zjkPPDRQAg/TEsVUvxxCsrxCCAE6TituinoHdzmcE9AMVloVbOQK77pyWRktPT4MIvzQkEaa
VcSjEN9EErPM0IRvY+9CyTRJtsFCLb0cMnVzG1OF6l5uUZMXwGBhh9/eeSw5qRDzYT1n+02dII/h
Kc8rZu0r55mqQp6vaKykVJBh5tQPQh9dOyVjGV0i6lxhnzdOcZbuAnKch9ihrGouK+vEma19CMzh
STEGqqxhRV4Zc9/u2EBNXxKyCNSfTp/0AE4EviHtrk77mz236/lmHzL9nV3Gz8BJbvFm2ilXVBWh
ZBmhTxqq6q4W6rppwva4LafoNAvt3cFBWkBDQG/XCLFdg43LgV9UuJHeAGrWi28n3KDE3Cqf7AdV
iQ6diEX6wD25gf8BCtP5sbF7Y9XUsPbABYeMg2V8NbQOeYygj6AzNylx1Rt9lcZectdHZfqM4tJ9
BZv4Z2BW+c4OGgWCNa/87FHJTP6opNgPjXYO/FFNzK6UaNZXqKsREKoQARrc+mYK7BCCIk7y66tW
K+TSMuDZMljGSIccyqZ0qGP3AxR5glBwviyBsqcISudi+L4sL81ykcU2hNGXzvmcjsW8q40m0HbV
bFO0qLBd2yBEWq25jjY8RgmXFSfVZewMruKZF6c7EkjZ6v+YBZYqPhmesbktIte7BZlJ/1FTjPoQ
G3F0tzR2AYp6mNaLBXqk6A4eS7QS5sh6ISUZHKVtCZG9pnTnta9pymZxaJPLNLKmwd7qM+oOxYvd
jLJb1CA7YG/aGKn5/l0YDqm4ruy+unUynAJ/6k+e6rw10iaH0rEM34XElZKu3o1/L6PMvrn2kdVa
S+8y+b+u5YgXVtoyPKDZfITaY95HoxOuakGh1cLsDxWAW25KxTPOeehBvSWpthJIo64J5zvryYpI
9vr1pKJyyRy14I8yzfpZhkA/EMGshABTEJTWYUwdh6fHWvk8DNqRyjnYuNVw5PBLcJcLezVXP4wE
po4oDvW7sjVPTdjtBqU/xY1VfAszt+EuaSivUWxWm7FRhgdbtaK9A7fG2UV6Yt2lU4m0nQ75fdt+
zRonfjVKxXkoKCTOoXt79TmPeSmCk3TJBuoHIM1qg24g0TxXPDaNuUJz93uFVvBLYujcPw1lLUcW
YkYvzsiPzE26zcSz9sYxVrYSJc9B2PXPyZjFGzfz232a2f2zWhTxlSvgB+mUzRj4X1yeFi9yBB2H
s29MajdjlbTQmsVcsZjnhG+LzU3a7UkEX6eu5cBvLniGESQ+PQzZYE7EEOaTrdPq+yqFDSiKlIGb
8C8lHimMo6UNxM4W+NLFUTXlV2ReHCiWyQIoWcgp05g8SKQVKMP7qs2SBwnCEr5GjKQviOP7Rk3V
1dTy1OFYbclxYaKuwOqXT05hFk88S1Mskc/5Xg6lwyioE45j506aGquvL3rrvNzixaRAEXKpAZue
dOrjdD2Y7bfYC7qzDOEkw71vZ3u9TNDUdq1ykbw0mrlKHB6CkzLqLaiCU//oZcp9XAcKmyWAn3dI
lvV32dBw/q+mFK34UHnuDYeaBTSK6r3vawYfot+sKyvkiEzcTFM9gds4RvZHjGQjnYWIWML+77ap
R4VvbCjuTZRtYbuwE7KndqEb2U5x5p7HMazu0Sip1qi0Zt//94iMNcY/1+i0Ck0SowgOVZK2z82k
fPJ5j5dCjOq8Cw/zMGprRTGbZ6MY2+ck/aSbafIkLRYaIygZWsNO+qLJc+7MEZ6koGkf01gH1lyZ
d+xNUebO+v7bwC07tJT4U+t4xq7xjOhYJKp913ExsAfXP9fc5mrKdemOs6ds3RIAJKrvLnSYM2JL
c6u/TlAv3YZ6b+uvXe8774aLVwb/a25O7u8A52026+1FNp4K8wE33QIqx1822VM7GC9IBfucguQC
4DllyOqqMEtubsZOoEnjzjlktjGf5hJ2bEnK3qGAxD3Jeem1WTlMfQdUP9ejz2plrCH9DL8BnAQO
FrmvuhMjkViCwUl6iF2N6M4aFP0ugUGG4iZ+JpcsKLc3px23ztEO1I8hJQ0c9fgfioZLhGfP3b5H
wGZTeLPxUoVmc+b4o1/JoQ45+EPUJIj01Eq3NoyPml52z9JXQ7CQKFV4J0daOZVr926OuJQ/wIHj
nqdESdYAAJAXmezp2lezsUZuKfzmGM6OJyXrY9+WsIroMGTZkxJ+KIUgmAiQMxMhTFKPMDrJmTxa
R9/mytrlk2N9HIah3PfJNgyg/p5BDNf/iSp0DqdWUz7Y/fCtturkXo5U/UPTteorkLrukcO1a5oW
KH93PieZehqs5VDPh2wPFNjegtP7lFEff6xqO59B2SvzoQR1raekhlTRWOEI59Tv3pjBlMFmYNhJ
h2y0MrVvcQ6EH2dIw9bL/LThEAX5o66BAcIPd06OitboduyM6ym58zpV54qZak8wNQ/rpGxcPvQ5
WDVObULHZYzr0g2Ks91VlXvrZn5ZnDXXIgXtlDAyKt87A3ZuEm4FUkMjMPCJu1RhDMjidO3wrPtC
Mzwz4++p769JPXY/s7h/MCGj+jxP/GBMoyofWi8pD/1gkyPUMv3OiCt1E2oc2MPZ/VVOmtxjCQvR
D8caslWo5vVr3iO0Xjt+v6oDFMA5H+xhFOU310xmfWgTu3shJyG0xsC2S29dhAGHPOZ36XSKwHvm
g5Eu2SB3/gH9bu8qR4bduGvDHUCciaWhLv7nWtJZKbP751oRgiemoXlXU0yWa8X6S5Bm5kam3Xqr
S1E3itq3fN27cT8q7jrrYBxqxLN1q8P9McMHc4ArwnpJtdjZVX2ebFvxrN3HNdS3ClfgXgzV0Zjv
yFpz7stI0Ur9eUwe5US5mGOVRxQ8Bu55+BEIqqjWyryzXEs1xn+/UvBaBhG3HiPwb02gtxbQ0TCJ
dl3fdCvp8frqzS2Htxg1a7QjOI/jMjku2VkE8AettMngMlqDcTvrNtpmwFg5C0y5vgqTL2jP1VCb
ImSZ6N6iswhwraLFpxmKPNXVPltqCMy47fzdEBTTF2OGe+qXuatg2pVm1fmn+Y9ouUgucnp/REtz
GMf/8Qq4jUfV7Q/snKx9Ahv9izkF33u7nr5DEvKkQED0wdRji+IqS6Vys2b7083zSkZAs7gbeo9q
Tj8sAbR3H41YG9cGJ/BXniZhXlWVtrjKcQdufBC8UN7wnUdrZLsK82celHfoyrifB71G7agiq+2Q
T93X8OycnKZTLn3v6du5GJoXiM0HeOWa8XtRG+LCY/4kMbSHdXjV5d780gNsgZ9EBeMlPjWrBu7x
DzsaatfWLNWXwIULdrCst/gIoaglfrGL+F7E+w7xcn35gf4Zv7xuwDp/xcv382f8P9aX778W79+Z
iu3IAcqL4Vk/QqMbvnewQM9Jij6Mu6KSLoLw38oPpAz07+in/2eMTecEyW3PA6dlHWAPine+609f
4GuDiq1WPjo6nMeVsCNePH2BkWdt/rbnFNrd7CJ+ds3+QPakXWUIrpwbM6nrVZop9rkaDAcBj17f
SI9spGMZyl7dGEz5y13E3akLx/Gw2CdtsMiUheozss7wMmWJ/rnsm1eXU9Wf8O1migPfWDcPhxGN
mvUIDcsuLb0aaj8a9LTqixzKnmyUgePywGwbmFC4JSmUaJVze5VNUnrtNRKNHPrWaK2heGk3i602
O/LYchwoc7wzzGBeyXlyinRMJayy1HTW0Ps76ud+NpB6q4PXwrWiSz842s0+xVCcjKmNnKaKIgl7
A/OuH6B/SdLsVDkdKuopaK69l6PuDXe7ciHRS92cQynybAj+u3x+HiO2N17BdsuZnlEHmZ9dtAso
Ke0RXxQ2ym4mhF154Ihsyvxs/YHitum5HT0ocIFlwHzs1dU6GF0qClL9TnrtSNRZgRLbakY4P3cQ
cYndMA+T7dpQDe9THE4fNXgJf6bJgwOTYbCybfARs6gThFZ/26U8t+gFsINe7b7oVLgNe5Tnwjso
oMQW0xiQ8oWJazyoTggyQIPYTa3KkxyNpEbuZa+6b/pqvPUV7rEbS0/5zEaAQNTwUzWUBZSeV1Qm
Xuu8HIt93U88MkOot/4fws5jSW4kW9Ov0tbrC7uAQ49NzyK0yohIyczcwKgKWms8/XzwqGKS7Lbq
DQg/7o5ghgDcz/kFxcnhzoS2laEFhdKP3n3x6nw5FKOB3m2hrH01DQ+x1k8PtRkhOYuw3G5QTXft
NEG9cQYcYzXFH16aeBZ8bLJgL6J2eBmdSFuwAczwYaB3KmOeKBjgGWk44FJS8sT4ccAE8s8m+6Po
oLglevRoAZ2hQXXPtd0uWYtQNYk0bhuxjyfO3IRnj+hdl62iQedP0u1ZXTMHS0wKfm0VtXgtlNlD
vI7dCwW36miALsEbSungSwbBhos3i7KBHZE5jriXBxb3F13VkDL00S67xZEdMJTiWoPcvs8TiCmh
mJDd/muKEZY9ecPg9SM0IdK5U3US2h+XoU6KsQ1PxtvUGmHKZTK12UrzMEKuAOPcxZPQPyHFX/pq
8yk3hX92EPNcyLAaCxw0DOtVQ9WSer+zwYId3FRMQnGliBmurGb7Kq5cZdVGFXukPDM2U6elFyf2
s9shxeoEY2gksC2gKOccZOVW1fFhM+t2vKR+Z8G+0ex3JJo3heHn3/O+ec0rbXgxbLVfKyKqTzi8
9ae8yctVL9rmqStTb0WJPNzVWji9kF8ARuNXkC96bXwJnPZdAWsCTZCW6pusb9L+0cga40kFO8XH
O71kOPNcg8l9kIPK+SsD50Fb2CFKyyJrt4o6xJvSQL8P7svwrHfuSeG5+9ly0MHUB8A5YYjrJJRM
dOmGvvlcjlDocjtx7geUxY69Bg5gBKn9uST5prt28Qnl/WTn2364rRuzeZtLRnIALr1o4I5Zd6g6
IR5FWL605F23PrmAXTULvzaupj3NiKNNXNnhAdNfSJCIWS0x+xJfBuWPUijjNwCl3P3giz8Erh3u
9CLUd07tqfeNj7Y3wmPTN/BDCGgpXyvfScDd1OLq29hW152N5SxQhyyvo6M7K0jLgzdO6gnsT7oZ
Z2jFR+x25iAy7TR8oW495jww0HiLbd0gaP+4Du+NhREq9mplkQ0Hf7JJLf5+KtvyIAxjOKjQSP59
kNooKmVnvx8OZlRyFQCMARghpBJUQGZ6qHVnvwrN+6Iaumvkfo4MHVv1JA2ykz96D7LPdhvzPig6
dVdlYFJ7KAXRMjYDY93llkYNa277qMwuuTXnyL4x3DXQeCycbVqi8jcWQttNFSVpyOw262CNik89
gf/GwLJrr3UdAvtX+7NsIXjbXgvLIcOcxWItY/Iw6yngVaCdMTLhUjLWeOI11ZTmcBthvorUP5Ch
mNAS7eBu5WAt8I6Z8Y+lsO+p3keXRHUxmQmc+1Qv7fssNZsDntrhQjZ9exAX3BRJ4XXO9LnW+sMg
QLoobjztGsUwNiw61DcAiMifKvt6UO7JPHX3g13GB8cU7sL3/D+MIp6XfLOHtflolaxNGupmiwEF
5WcRR8mq9sqa108wAgAleGfXLFhsG8q6mlbOsQ3Umopt3l282a4AidjxsW1BCY6Gkr76PrbNto1Q
nWWhLgDP+77w6vgLLn7+oksNjD16JNVipxaYQURAM+wufUIuFi+sNrLvWxJ/63EAfghtXNs0ZQ0b
A+DBzsqEfuxY9O79jrfRUed7hGo1O2Pq4zvo39yKrCG+YLXIY5FdwP04m5mUfjE9Ym+mkh7BkG2w
HRPtlUF7xT8hhnHIj9pGyLYJ7PKboY77IptF+D0TxnA7YXGQBuPC6jT7ebKwxw3bik21X8GQFvHK
rf3qFQQSzhB6jviwblevRbJgL+S/jqqVn5ASSZZyVGLD+dYTB9uReRKSLysnyZBFFXV3Nmuv4jdt
VVihlsqLE7iQIl2yE7noHk1fWarjKTDPXVKEeNYM2UFgofRVL7JvpmpGb6oGfDGMHHxlNYu6a5JM
AGUtpC5SvzpLux6BaL9tOWWhL9S+7i7OTCOTTFrJuAWL2SGH3z04Mx1XhvrYR50l6cTBdZLicYK7
eMBkuluUVdztBjBxG+yR1EvchCH6FdpZtkDKAkyZDygXNtsYfWKekL4RrUu9FwulSK0H5FjEYhws
771rywsuEI6/4FFrzYK2vOpdmMUwR8os3GR6zpOy12MFcFSCp6uIbIgZjX1HmkqfVj6EK9aJ7enW
LDtPbBoTQSaHsjQfQxRtnFhT1YMa1/hsITO6SIRX3slDOhdvKt754RaMsx3qNcZJdqqpgfoIObJ1
aWLmkTigQhrDj86Jnm4sBen7ERwYP+PcuEadq1+DvCvPEAxRdf0rVM9nDQqT3jDax4/4ECvG0qq7
YqOFsY9ONIadu9vluCOC3RnN26XkhbEcbU911f+h1RPa+kOQf0/Pde8035XYbBeGU46PTjW5/KVG
f2Bn6676Jv/CCsDCRYMScqdmAZUwKHay+dFxa1K8it06u/stPhituorQ1V7JYR+HPCeFYWRXGTGc
tHBWw6i1S2G42XrwDqrwuwd5CBzeWk906l42USrXUPxFiWeouweFb+EDMpfZ1ncc3OXnWTKGmibs
dS1yD3Jc30B8iSdvc5swD8tFkG3qyRtXclZfGd1DVakvWJLmJxkaHLxmuzo6y0lg93LcRoJdQYXi
rPUk4kYN50q96knGIsvP3VO8KX7qbwxL9w+klbUHbULeVY4Y7PoL2S31sVadal+Zdb/xGryC1Tza
13lh6pi8CO9cNvD9W9c8oUqChCteAivTmEWqsCZcIQNb7clbOq8WD5ewsI2XINSiUw8GbVl4lvOq
BzW3QrWK2GXn5ovpYX+SOsGyyUHMa5oT7+tU107g08JtFEX9JW+aYo3aqPpAtt5aGnUdvZRlqKEv
k6JLb43vCoYQX+su2hexrvNsc8Zt6E0evBIObcDN2c1Gwe6GbLzlIayfjG+emTjLZnKnYxl39nOY
WOugmIijv7LVJnRTzUwf3jJBVrpD1tUjE4ELuU4JZJ4+5sDCgmIoLm0xVfde0H+W0wtHWKvURJZd
UL2Ow/SOZLO+d12g5m0xdGfdtrN1gNvuk1lqJhTWLPxcW7hHyy1P1e/Drrf+QOTg2bTi/C3M83Kp
1pp4yIbR38gr9mw9ble00W09K2mP+dRg5U/lMJhA+7Xwsxl0dyIWbKK4Ygaq4ptGxWv8OnvP6CJw
3qxQ5/PoLf2kp4HxGPTAMPrEfut1oCwK6gN7AxXpR9VP2EUiUDAVaoahV3ZD0fmZ0R65c7RLiaID
1doux+yL55QhBlSes6y0Sux8l2bfJYgl9T2uyeRrwFA3xjZUsAiXvUPMDi0Akr2UvXoJqd2GWoi3
n3lUXOGs0Cz2vyTBmoe/9qVstQbTrlQ9mWGdXEbFyGaq2vA0I8yKXOyr2hqf2esXB19EwVoCy36N
h3NcAtF+jResF/5TXI5XhqKiIpmaOzWJ/E3qagEW9Hr0HHS6sm1j9A9sL4qfe6EUB0tgfil7cy1R
2HeMPJHmXtcVuKkPyd2kzUWcpv4i4R6G0iWHvkem4AP9IWPUOynH/0B/KIORHGRMAkRkR21SF6gB
h9o6QscuDm13zqRTRlYi8VY63NlrYWF5Urw1OF6/VLOAPklAFM7mocl3M960OahGmSkwxtY4yzMx
nyHofxmUKTnI0Ec8z6xm2/+YJTsoiP851WvMn2aJYPpWTbWxE5oWXdo0tlc5dJ+VWaCyLmPy4ENt
2InCxdUKEs+lrrqWBS7cP3hexrKb4o6/8McU3MG2btk6x9s4eS3PgzTZzMSVn4KK6lkrewLv0Jp1
qKw6I692FUK3i8StAww351eIeQV5bXmd2+z5FYyis1epp5F30lv33po0mHbaUH1z9e9FHg1fzCLT
l7wN6YXSsnkIMAjbCOx2L4EWm3ik1fZaSV12llqXvVhqBzunFO1umJuZWSG9HDvVQfYi5tABZQr6
06iG2YvZpu9u1FtnON3ZixGxledXdWgCvjZqwqvWk1q8geFD3igwonOkuOkjzKGLjJtOnoPQgDQ8
4aj0ZvfFanSt7AXbd+NY9OGf070UibEQFfWzbiX/cboPqOXNmvLbdETYjaNvu2JppzpoDD30lrFL
tifWR/YCTht9qttXF1Gj56aqlaufUEhPnehTqwfOgRRPg6dNEX8a2LVuVLsGLcVnsnAVq96K0cNh
Tq+C89Dgzj6gD72rRyySFH/sVk1QmC9TaP1RJLhTlMk91GSW2DMJA77GIrLys6Mbw0k67Uo/3jnE
9x07DvMvi94foarEs7BPIw8Ia9Xuq6R8iFCnVrdwApqfmnjHtHusoh7KVs3PQVzBMPTcdKUbBgqI
8yFN2/cEuZT92JUYB45NlF40FMeXkW23G9mU49S5Ix0FRcRKz24XqIZq5eoJKLxOH58GjyxCpNev
OBCWVMhHcwUaaU4oILiNJndyN/BQezGbZBGbcfNq6JZ68AZHWcpZvi/aZWpiEy171dcReb9XEi3h
KU1wUoPj3bB6j9LVWHvFoQ5Va0VaM9h0CU9wNAY6Cx4jOzDbuJ3mCHXXAHJP4IfIknRU/+OgTvf6
LJOzYu3tLJq+4vmORtmS7GP07DQxyCy8Ur+nNUg9z/oWAUMgbWxPj3qGDe0wGP7RMOGzIRURrhUb
zr1Z5fgVTaSbqaajj2h+6bkLUxr0kbbENmE7eIW9h7ttnevQLVfumIjXSpgX+UJGGOxiuJBYw/Eg
LdQJqEHuRRd5ZtXlN0UJbAqBv8TLqnExsMddPCX1uRsUNpydananzqr7kzxrs+jPM7s3laMaAhVn
wEf4t6G4o/e33rabdVWsgsRkTNksboN052JldSub9XxAd6WIXmVnMcNF8nAxJk7yJItftmJ8ZqmU
3cku/AOylcDfYis7WYIkt2uVoasc0oFychAL/4qJnbnCqAloUwibXca8+Yy8+1pRBeViXApv8dIT
9a6jeruQIz4mJCHSUq49lKA0/7pImPJfcUJEfuaXkXE5K+4cY+XG2JHLjp+uzgsalzBSi3u2Eu1z
nTl34diBBJlbjpY+K2ronmXLrvNvXjprcoxp92zj6I7XZDGdzLlZgGdelIbTA51gpopozVL4bndo
66l7jrtgXKb45O3lXDLeWEtGxrSTcweVG/bYB8b29n/QUBjxOlwT5FyHItem1dVkI3v72DOBPs7+
eiUWnFVqYaHY9cWLZ0W7SRX2u2Uo1ioB/AB5KCie4A9eb3FUOVYx+/mTOmTNg2OIzzIurxOONeqc
bjNdrQzudddMzvvQGhp326a6BGHsni1hWqQhNDQEm3RY1QO2kqUT9FdYmP1Vmen5FY/JSXWBnP2I
m8IMVhQuTVZojJAdvqlhVpGhwDKH/EJVXIRdx0uGWclRxlIjjhbcMc1VuW8iwN8aq/h16YpxH1PY
fOrz6b6penyCGnKBo113T5YNGRGHgFM/t26hADWTCs1Z2Yrgq+FlnvRH2Ry9KFv7STBuvBgMotO2
1iaTzB018NpFMZ9iHr8xqi6YlzDE2pndo4HrLVZNFADCmXG42hRvU3c6ZIWtvDXcUs2UFTlb6x0i
o3y7QES+Nam7w0Qtf+YhUR9RiJ0ddomjEfR1xPVG1R7NPsuD1XgNylI7hiyzjzo8GaclQy64aS/M
fqgeMiVzd8EYDdshSsanVAxfSf1bXyOL+wh6CZ/ywkg2DsiLA8n08IoELnIyVmx9dbIHSx3aL43A
4tf2rOTsaoAC6hrUq2KnxhFthHrhse7hNkdTHry4N45zYga4/xz86dSVUb0t0w31YTQf5/7G1OKl
O281Wd4vMSTwTuSvDWfV22q4ChXFXrVpY59x8G7Z80T8WoKi3HW6boOvocM3awCjnTlAUuRmvZNB
KlrOrdsMAsgmrtUtBpS6Vq2G3omqW9MD3rnmdjaWwsJrbFLuxsN3zF0qbBqi6cF32XAisnKWLTmB
6qG6GuatqqoUbcrCtl2WSV1d5RCPZ9h+yjVroaMG/GDOB18gvuFnsbuXTb3zk3Og7mA8X6Hck9av
XkzUF/wFxPkHlf/yW+DHMXZJYf6owl1ZqykWAwWqLHvbm4I9uyX/nLghfkjkXh4Dv1QW/PCb965M
/ryioAby1xVrdLO27pSpa6xCxc7QYjQtqsp7RYj5e2Xp1TWASYDdo/siw6Oukl5JJ3frzKMKW9+a
ItSe2G1PmL4Lk8+aeIc+7moAy33Amap+zdKV/DdMTv1g6Wx5odPZeQEXOxl+buJuqSwoQlnLdJww
WuqN6hQpEE4343zazVZA8lBrpY13CGMKBFCahQx+jNFR7t2aRaouw4y0o3QG1sS4yxoKVRG/yYUJ
RvN5tBNBHWiCB+zn/rqvGuelseZvUP4JYzH37PfhH7cWoM1dzWpvFRht/mks04Zbq5ftfU8JV47n
dRulBHctXJy60o4nldd3W76y+WuG6Ek7J24NKDCruIix/0SI9t707XiBtdn0uQVJyhMsTe5FHCeU
T33Yij+kGuWZFFy8qTLeethos8r1Nh/juqhPl6GV6ssMb76+zfrrOB+S0iGP7hff2xQNENmScd0P
YZGWI2tR9Jdvw9ykKi+F+SpHfYSbkQWOKfJ099FRFiSwIhsAo7yafL1a7TTwrnoWfy56f21wazgn
9YDPVTuGDxlYnqWwQKGOFQCGPsjLd01rXjC9DL9nOtVQ0XLXdbVt1moFW0DDPwinxlRKMb/rY6C/
uuUYkMFJhyfRx8MqK0rj2iEBsxF1VN+1AkaJ6I2Z0Nl3qw+8fBcM7dIpXCh6FMyosPRBfSe7a/ig
OMP032s2iNuSdDBSPHmMTVx+P7UWPjoaMK5MKci9xwLzN4wm+bTD5tCCx3uFmSeHR+RZ9nFXB8uq
7vMddylkF+vIWAXzDVcemiYqgls7NqusWug1TPJ//uN//9///Tr8H/97fiWV4ufZP7I2veZh1tT/
+qfl/PMfxS28//avfxq2xmqT+rCrq66wTc1Q6f/6+SEEdPivf2r/47Ay7j0cbb8kGqubIeP+JA+m
g7SiUOq9n1fDnWLqRr/Scm240/LoXLtZs/8YK+NqIZ75opK7dzw+F7NUIZ4N9hOeKMmOAnKyks1W
M8WxwnyHt5xekAneRfeik2z1tWc/QXsHb3Tr1VlZInl5kR25GKBWlTm6Zg5CXUaXrNtGL159J3T2
zpQ0K9lEazBbVk4anQajKF7bFYjq9DXWKQYlk5Ys5SA17rqVSyp0b2Thc+Zk56kZqqtmeMXO9fNu
oek59HEZzEoHulrgnWSLlGp1rTRlXGe1G6+cMq2uud19/vvPRb7vv38uDjKfjmNowrFt8evnMhao
oZCabb40KOeAqcvvi7Hq7nslf5am8HoGpiibTGsjLeajTn2Ro9hNJGym2RH4Wva9mDkz8mB2Woun
T/wdaF51z0dOPIrbw49R5pwp+RFSfctAlVdtl4UfDS8JuhWTR7lAtsAGQ0YJX4ImaR+yyYHMyxhf
8epzZBpkRa5//2ZY9r99SW3NEcLVHU1ojq7OX+KfvqQC0OPUsVX8MlV1s9GMNt0YrA33pDGT56jP
L44RqZ8zJ6XA0poh+ewgugRuoixkR+EYz2jreo/QjaNDl7rjOh5KbPaq5hHzUSwrpyR46Joo2d+a
wVw6kPUDlYTstlUijGeCpIWD+aNH1hhG9NzjHquyj4qDPBOKbt99zJWzPi7602Dmy9eVIz7i3gCc
FelAvu9AOY5FNvpHG6Z5fmsHOjaWvFtb2WvNQz7GIZAX3Ga4csZHdxKlmbXEdN7/L3cRIebbxK9f
V1e3Nd0U9rx5dnTr10+oVrUaPXPI3Z0Slps+VV3cg9D/cVwIlaQZ2JdijXaOvKo7FY0LSb/Lm1e7
FuFRT7rsPjSj7F5LcP9MetfYy9jt0MH88IMCQ9J5nIwhbpuSu+jarWy2o5Xd94VwSKImzWaUL+55
BUXdvOzWUEI8ZDCgKceGnjWLoVLQZdZjTksQ9aRInXoZ21pxcpMCHsxPpw2Cw7to8q6eWoN2jzLe
8T4xd/w2rdM0lPF26PXwkkeJWAMb7e8jfhErjBjjJ78jRcUu3XtRih6K2TApb0kQfFFUwOeKcE7o
TU9PcLEeKkNrdhPAKNKcbXwV5Dqv8gyuzDcugDLjj1DeIHIYNemL4U6Dc5tQlD7MzBRc6Mf8poNW
6JGGCxV+jfks+DZZeRl/Jq0CMdlGZMlXS3tpmD0+v8KE9jufxfaEVLs8rafQvQVlE6C5cWj+MGNq
v/4SrHY8pwOTtdsEQJjlwY93hjMqe4qbMQrWSq0vNSfAAgAS/QkJfO+UKE13JN8MAZ6WjFt+xRr6
p1NAzWvU2KfDx5jcZdG2km1LWF8iw6+3Xt7sQ7UIngO1LVYmufdTPhnO2aU+vNTnZHebzoaSifnK
IybfUD009hhyUx/1WuqVlTXeYPoSmT94PhZ9DlTOGcg/di551hq4kewEfBtd+gq+v+lNxdKo0nEx
qhH2V/NgvXEps2bhOxjv5jS5vXoGLfnnIcswoGGva2/Zp05iUXepeo40YHnItm/kOEv7ro5NcLGb
2LkbM6zZB88K3t0e1kc8mmw3utq82gM6bm6uh+9Vl0M88pwEfIyhPFJmOhud5z2Tk+kWbnSgRjSe
Fa9S/XWHdyRlTWBkbllcdAXeAJK0WGenU3mUsQwsJ1qXWnEhU/HcF2hHVOxA/TVbPBI7YDt3IyLF
/rowWbQpGbgIOU9OkWduEEGkSfhrPq41OQjCJ/xY1kmQ8MZGYMvWxuQFK5vl8lprBE9uVOPPsBzy
o+lV1qW2hXUZI9B0f//kMPTf70u6LlTNcDVVNzQY3Mav96Wh8tLG723z8+B5a332UdDmA5m3lm0/
Zybidh7YtL+CpTMEq4ry+E8xOboFHXaMc8VAbWSeLdvyLBiQlVenlOLTpCMt2LQbst8JW0grPlcB
tz156IYswi9DniOroKoI8TBKtv3KhVXkd0c5R8ZvQ4AQPaNn5aOoU2vqIjcz+Gw6Rtd//z7J5cQv
92/dsnXXMS3H1YThyGXiT09Ys4xwN1as4rNiRNnSJiu0zcsCb1GATG+diYIdunYvueO0R/LJ6BfM
cSdCKVEtzOmSTIp39U3jW19YIz617F9YTtQHUwzqp6gsFjIeeHq4IxtabGRTy7AIBcHxRNZOPxnB
UN0uW2oFC/JGTc+TGaSbRGg9xgtJuBGO73Dvje1PPfJG8QyK/S2e+kujaPN3f4yddY8x0D5Bd/FT
qOY3gHGEVuktjpt5+ykhnyyBvr+Nz4hLwLAbKhE6DsewcvLHuS65KrLQ2MimMjb5BVbqLibfVSC8
LGB4B12+j9q8eMQgmwpLU38fR0Vb//2n5fzbeohnrU0hzOTzMgVljF+/1VVZ6w5VzOBzF7Q4QWv5
p8mqvfsoLe1zn1f9ojHb/m1oA/ADvmvBVna0ZzRyNlhi929mNyRbpxXh1jTSZl0HIF108CVHbT44
VNaOsinPZCwwBbUa2z5EIs6urHeQdFH52ZR4IV8RC8QuduDm0pdqcfK0sT8VmGU8N6N5CapouiBK
lD+7wvxOvaO5k61gTlI2RVAfZTNtw35ZuXa/r+aZpc9WzZ90eyt7Q3Djaz2t6o3vivQQzJAzMJDt
qZv5RNasHd8um7qvT6D2gFrKiOz7GFX2Ahlxh91CVqM01Ub9N2761lzfS4VFfYzc5gPPsWIXRzXJ
lEQlhRGrDNXjbh5aN/7O9iBn1u5o39lIuU0L08jtu7wyzlVujvty7pC9Mq41lv1fPnj5wf78MxXk
KE1NtXXVYLOm/b4Q7pGi7nrX199H4Ver3CpA1JpKfzvEfOFRI3Ff8iqyNmwpojurdKz7dEJ410Zg
UbaogycXszOAg7IFnk2lunXuGeEiq8HVjD1SZvKAVlR2dmzu/X5jKCxG8Rx3UJ0i1TKcO5bE+7//
Uv/brVqYusrXWVdhwuq6rv22hIwNs3R0LdLebc37VENqvmu4y/x0GHrU+eA7aizkJnuRIi59B2qk
XxmZ517LVOSbmO09RkpokJpZ7h1KJ7QOKhCaXZdM053XDdWmwJr5Cv2sX/T62ByLUCMXbxT1DtA1
KKFkWjte6u0N8HsHeVaoUXc7y36c/afej9jHOApr8X95pP3bj1+YriUczXB0050377890ljATezZ
x+o9StPvWXYhPe/dDVFkncMZyyPxOaZI4xWKR+bqIybP4tYRJw2DrduEEo2ahTyNphlErJfjRl5A
DpYdKNnM2Q/vOFK0Hv+EencoDJTBGKC14vR3N/i3PFWHepZqGpN1Tw4U3AGEUQGgB26YqC+21DGZ
Y3bYane3IaC+bk19HuKjubJAa3ZEBrbOrlWdPgnHNA7SbAgn4uzqq2azMxHRhYBFUx7k2DyNb2NT
8P7OwiyDducrw6aPRA3d12m1RTuUdyDlnfdATbCndwDjkSGx2cSar0bju+9WbzdLmAuoi2i9c60S
xFjF3IHYEOngPMguIGv8SzF5iG7OHdnIGq/xRszAzSC/awd1Tg/REU3FJwNA5N//TGz5O/jlHmCx
pnEBttq2AwhR/z0zgGRloqFl+24NIMfLOiT5hbvAOlJ6+6U0vH5l1rW1C+am0oPhVvUmu5O9PLpx
7yUrPBam+ZSxxJTh0QI7xcPtC2qg9kurgf9wckNdyk5XYMPi8VPhMPc6+X3Q90+4E5VnszTtO9MP
xbJFWfkLMHcYVfr4OtUFqD9cU/ZZ6BdPlVJ9kgM6JasXVjs298g9xsfAn5J14g3K5yZcyAG5yNxV
4Qbj0SsyF594j0f/fGn89J7YB1hPrGL03aAruJFJ4qWTWqT9/J7PF5mjrapF9f04H6D//BmrMqO6
lwekUn6OycEfc5Woq2/jPmIiQimJNcUv1/r9+qUNKojtpKB6/mjb6jmAE/KW6NgLxeWQ7fNasV/7
CN342n7rGjh0SadWqDV51ptdYgcOZZEFfAeuBIMRRM6IQ6+EmlBn1rXLBjSvE6ihrlvuu4LCH0Ih
CT8T3ccuGrp/BH2uGvsjC48+eHHz5tERYF9EXr+4EATuJqNxHoGz6eveRdwtxI34cfSrDps7fI8i
pCuWLFxAmA/tRY4dJhy8kkrxYK0y1tcohlX5lCxk7+2QN0vDjab7hI3jyRw0fSt+CKVIvZPf5E8+
RFYw0p62WDFfP0Jywm/zf2v+drkWRt+qNIW1kHOlzMrH9VIsxw5qgaVRbjfrrs/1q1loDQUOXlaf
z4Y5JnvVwhW3s78fl6MZvnFVamzejHG3JNxdnvq596y3lnHrIDetnVyJkJe9zjxanhWDDziFcTE1
okmHBDGxFgNFrUb38pB7DWIGXpguZzTNLdaYxrS3sxkuPI9r54PatPBbYnH5mBrZrXIWU7vso1Gs
UTd6Nhx3vLfVqV5qfVdvZVMehkxrF33npPuuKaZ7GdNS4MEKpCfZkvFidPe5U4x3H6HWjNDPb6Nr
ppvN1cy+exql4jrB0YhU6/iKrdd36o3+1VU042HQgnMz2sOrWVo6aBrUm3BI+XlUH3OngVp5HtMC
XD6MwWU06mm5TPyzh7TZg6sqw2PtR2QbKBlu/W4aHkU56qeZf+i4XVaSn8QDCpwLSEHGdrniQEbh
4aTFj4JnBLr84z3b5eJRHdJ2bWm9WMvm6MbhfTaWS9m6jRhLbWn4QtnCWCbF6JNLQNjLrja6Z+jH
UHSs/vpsh02kvTMNq6/3skMekh7Y58Y19VnLqq8WcrTsaWz1LkiK8kFzEc8uG7O/i21HO3stgCRA
pOWXBAGyFFnHT3maZtsMPcWdqebFM9Zf93LAeyh8+xDYtRKiRgevw22Mu8FxBnJP43CBApueIQMs
biM0VjJHJTZOHyPkML/IcFGzGpDJhuqwWK4csggB1uSDOczvWVIdNR8R+SClmViNt8+yXl+j1lCi
rElCxx689IuOgE4ZW8M3jIoAFmOp+dBNPvI4aWPtvEgdufc69m1Iwm/OteyvFkVlya64Zlk67nke
pyhWfGphemHSNyAAWOd/Hty5+RErUoOPcSZabkC4uYuAWu4rVn1LqRyQVja6eypAzKjM7Uug8liW
igHTmDzYaSlORc+7PBU9is+oNr5PzkxZ0pThnKqk9AzMRITBJhXk97JotPId3hDoo8DN4dK07RvU
XCvJyvcJkP/Wq6diK5uJOBSDBzxsGMvdNBr1Rk5GEnKZw3P71CsK8k5ePK5lPKjDXRNp5nMxqd0h
6Q1zJS+jVfZZTUgXelmPdECL7mRiWgZsQW94M7AxXpS2NCiaxnuM3N9lXPPBboPvlsYGw2s8HIN5
uGgUdedi2LeWowrVvBi1RckXBPSdbhXK/+fsvJbj1rJs+ysd9Y668Caiux+A9JZWFPWCECVyw3v/
9XcAVJWOqAqdG1cPGbCZYhpg77XmHBNiZz88j0YDAqB0Y/LWvD62jUdTbi13aOrpcyPqmLSncPxq
RALfeqV+16JsR5tEIMKU3nK8kREFnWvJjD1waXNv+jytXmOR3kpDp91OIsxwTBvDTYZs3sMw4W/i
WJ3ZvlLr70a1yRnrDUG99qPEreAnXh1DynxXU3AIVrylmzgTUPKjZzWQHWZYZSWd/V6RzoMFByxW
y+Oy6ef2ZUnu/Z4/igHnhx16oEnriRfbVoNJQtcUX+0kBNujS/7jmGkJimZHunHyQtwyw7FdDQsH
nVi2maLPLoYa3NKiPEWy1h+1QdGvciOMK3kh8YxlWy+blocUoQ0xLUN7oBVJBbtlyODISvDYxwhu
kb7EqEja8BFSh3WNu5LrFTtNPx7uhfaal2H4WMhqtbLHlMwjZ2jOw/xQqBF4h6zayX7WnGXb4mFe
WnYuh5W6VngGJr71su3DcWUyEHtpPmDaUU6VKk/H3klLAnTq6GEaaIMLxBevIbkZje6/dkYQuj7o
KfqtYloLFGPvJ2HgKzdRorgGUumjpQKOVXCkdQArtW4n6c3N+ypUef001tBhXGut47d7bDICDKqC
n0lkpNVjiVFwTTBYsLWFWT5mGjhLruoWaTGsqqVOkKidA72cV0PLsnYBLGlvWbXbrjwwwIzeVyEq
Okd8ieiP5oPTyZTPaiG+J+qDH0/yV6Tg3yIkms9DXfquqAzrIanUepXbZnCL+y/fRP0gnwepHCjy
j/IhGfmQErMAsUKej2fKanuDwzbeyfzbm8rYXDDlGStRjQqT7O67ogT9Gz8NqUqSt4iRnRsTjfCp
DMdgXRVIhN/sTE1XsZnwC5Aj0zn1pbojZpEfQKGbn7Iy0w6FP44381rZFLxTIsgeUQEnrqRoExBT
OX20hI4kWkjVYdnrKBnMRbj2SOLZq3ZDD+XOmTbLKl3jaNtT0FtPY5Y+wqPS3bSV4pOT18FVVZU3
LobdUxik+a7AZ7M2AVM+idxRKPsVMlQW9jpdcFKDJr9rMq4ghgBsM2+2Sr064mZeLqjdUwPvdl0M
tbxd9vJlgXKfVAn6LJ6y71cVMqVPOhi9q9Xrf3ldTIHpejlHa4eNSjyjKXf1HYljOdLkksiu2Awv
AtTiyq7S+glc+hPOJL6fUe/R8XZe7MlHqDWfZOA92Q6BQVT4fFJgo9TSiDV+moLk/STT7j27KuwX
0acAKqyovhPzK6Vq8NdXQgRXP2WVeDIlIb2mZfeXV8LVu5sk0+VaaqASnZvxS4t+eajSZvM3k7y5
1pEvzfr3rjxtNFWXTQpnCJB+r/O0mV8EkoyfwooCDfBnGx/VKlM/pWr0PImovgL+Uz8FWoyCta4e
hpKhTz/6q+UgvNjEGiO1fj8laMZDpKMqWlZnweQWCp3GB8dT2IPUr2CTaLvlGUFEorIoYpp0894x
jK4xETQ3CrPyA9Wf8JLnfrYLEnIWGK0B/jCm8CScJHeDiCllHg64S9OBZKzEfFiOEMMTzLfuftkf
EDvCazeXZS1UuBWlo5wcRif4ZNeOCTBFYzYum1u/0qRZSGif8JZiD5pXaymLdnEcReiNWHWScgCv
6Vi7ZVVvTJyhRaMeA3u850L8SbXN7M6Ku+wuZsqBEpNORlfwW/BExI83zNLjshfFSHv+8yeoaB87
D3Mn1HFkg1qNiUvI+FDOiiyuJmVt98zwhnFLgXDS6N5OXBj9FDhWQ5h2dG4NWT+aVcaXir8Vo51P
o9kcjRs/e1FlO7orqjy+Kwmx3tux0dBGjDCWO7BEZcDE21oOpfWYF91nuePG3KZacxW1DW2lmPaJ
pHafp66fdpOBjDMADve51CBvTJTALqZOQg768PfTsYc0e7vmp9PPz1a0OGQd2yzPPfEkn0bk2cvp
dTHlh4IuOgFcHFbOcopMT6tTivr0yf7xmo5Tx0fbyXRvOUoYAP0Uro7H5TlgItHUHFeSHQ3eQCXw
RoUwd1MQviC4vF1+bnIMNDHaALRt2bY8+ETxbHTouu+ngnNWTnppPsmE6J4E+Yq7XEvhvc1LP7f9
p6U/H2dFzo/nc/699OFZ4tAxtkin6bXKt3Un+dsoCEOPCdo0z9KmWyUNko3Rdvnq5zahtNOqaxVt
vZy27Oh0tfT01Oq2P7dZhg0wbVTLjdFP39GBg8esFYNfnpD3hkYZazJ6SNV1aN/Bf889MwvaZ7Uz
HtCPBYhwpDUbMDDJdnnRyq7+8ufv928Nf01jjkBbzcSFTtl22f+XhlFmMskJ1SZ4BlQTxgfT2tVa
9oDBq3k17XZrjLXyRRa24QWqpV1LmPr7KpjMLWb//JRDv3dzhIMuCiu+5PODBNZ/ZcYoQZdVtW4u
f/4vax+7JprlGJZGcdPUbN3WjQ+FM1ORRRjQlfoyjcMqcqYaiQgPelKQ+WxZzY5pcuz2sv9jmzxY
RHyTZ+eqqd49W1l9xNqH3FzBYkUbAfNUmvbPAr2+mxqpfO5hht1LY3o1U7l/Lio+IJVImV0arLBN
FyJTz2NTUdocdPK184SbvOnYCrGJ7FmWloflQJQKPblVYf43Ug3N/nBh4g+3LROIsmnpdEXpM/7a
PMJFjxIjm+MHTC6YRlLmJ/ozYg7yZtGaH1JV5Ce/wHNOAXv/Yfuyuhzx89hlW2LksFoTnay/+Uk+
HPdz9ee5uYNxB1dTBBNW7+804ObHwHCeMQ5QA6n1kYAGSxgbW6/ZOx+CE9QbcM7fLJtQaw17rqQT
bFp2Lk/Sy8Q41Xao78DRDXdyUfbANG6MKOcppY7vpqhaqC3zCcuTSH4ZuMgnxHF5Ehxm4yUmOm7Z
adRtvPaLXl8aJceEGiFDTmQM8fywLDW1nrtgltv1hx1ZCqvdXQ40+al4qgJItmoLC5xePHmBFnYP
VmKOF96QuzbtoHvND+XwjGMqvn/fb1IaZZBcn5Z9iFjULGtOeULmjVk2sFxFoJDZoMmnRCl/LC3b
lod43vvh4GXbsrdudGtvCOg0/SSKo+y0FB/G5NZQioK6+L8elp2TDfB+k+tjcVzWf+6WI5DGNA0G
mrQOebvSJG20+c6rzA8y+pVIadOLPd+HkdHE56nJrv37bRiR/Iaw1hadwrx3TvMBwZnRSURVsTxJ
V6byrdFuln3LUWE6VXuoqyMDlfle/p9eVenGfejrP141SgfZswcDyUY6TRB0CWhMQO491yh+cKUV
zhXjpn1dVnt1lJ7Vniq+BoDh1A1qdk2z5iv5wtoFqrx+WZZMX2cGSEqGWRY608QJEc6yI2KeT4xE
Xa6X1Z8PyxkVXNefm2SaD26rxGBSml46IwQCxqZm9iaQTem8bPv5EJgi8EQRJgeqx/ERhhcJgPPS
8lBL/pi7yyJdq2QDG/UatUFyikQGAcsusrXNx7CqoqJap2A2oErAg6bINWB8a99EmcPP6Lvsvm6o
W/ejKq/fV+u2vXWIDVI13c89I6sovZRFRx4dBwdO316yaDpR/EnOgh4e2FPDdv1G156GQTXXrVFP
22U1JxzQ1acxvpZBLT5VjFgUJ9GfkmnsMCz/cpbZ3aSYZBhuNhF1AbV+4dd8GBH3PflmXm3znulP
ngcFRMvwbjkA0tvoWoFv3gyh0x2NIgchPDjFC2rQ+QnsQrJXGcKpI2Ah9aYd9clddiAVu6VS0jx2
viigywCUjTPU66GtHpYDjBImtUTRpbPJUy28OPX17qF3mLT6MNqYOVeb2YTzdVgBTkRkFWNgY8is
7fxQ1T/pNdKseXdkx6i5TeYraV+ZazswhsMsLsb3BXpOCqRjuRDnBnmVWcCzFmOGKOJ9UBcpvlyn
OQ65+GHYUIfuO/2E4pYMtPFSlSXtKSSYz7U+rZWwka7wFsa70aGuVKAh3cWZOtypUBZvW/207Fu2
VIpVoE4KTG9ZpXZxq+u6eSBTMdjXoaZtYlnJP49ZvVneC3NoOy9opvqSJiUtvNEw3t9eQMyrLMuz
Z0XjR00qj7wfgqG8Nwh8Ws7MlBgEWmHgSagRKkm6cNbOMAZf8Gq8fxCqD2Svt2F0amR1XOWkzDyz
AowgdSAvMx22aV3ik8PcWjrvC+OyQJLQ+8K/d43y/88xv78Ez5PVbTUPC36+hCRU429uy+rvd2WS
qTQZkatuaabz8a5sGKJxUrMdHnV9sq9x0l6J7yiflZZ8zA5Gy3ZZzcB2mJVKwayiM+j1LSXIsV/5
uZC6mLfHKrwMIB4mQSlCEv+vJUm3HEYZY7Rdlt73lubftCbBlPw6bZ1HVrQlTYuAXCRE2sc5D3OH
uizQUD/oVQ94E+quXGnKztKBcS5LP7c5/2HbcpyTX0kNdUcppSsFMybZhxSnD91UUnlMHP/QqcV+
zKZI2yqDb23GljvP+zrpNBt4xjBRhuS5a5tkpdWVdSgdgKJGfR9ZUsKozMz2YRCmXJ5ZjcbuO+mL
yg1WJg3TX/h9OYoKQLrWbJLMltXKf7CQtDwVyCo3XW1X5iUZshLWXFg8qS3jjzpoyH+cV8MiXwnN
rx5EOum3/P4Y880CndEieSl3SNwMmOnZsZ9sA0hO154u78nyh82yNsatc12WqtaWoYyRpxdb4Kfd
ZaNkps8QtPz9z4OX86lSbeT51Pdjl3OTlrvxsrEbSB0PhYZLVlP8rQjlkrFKXzxRArZQAhTJYflL
Ise5o3OpU7wNu8euyajw8heZ5BV4eMoHiFuZZTwXafg1iKb0WzhFz3qV6wz7B58vqI0ClHDIh/mA
kPvEY2iUXOp6B8ncPFx6X1zGUOoY88kqY1t7usZ/4ufAqlLawvd+DqUglJK5gDtuO7V6urHDqdwz
HrcfaBPfalqofS0MP4aYKLSLpgXFRZQ1N6F5RxtMl4If1qMjZ2JvhVW3KXsuOHX0bdlP6zlYTwmR
9Hojz9kMfr/WGP5fkoRxRa84xVfViZ5weXVg/VTjQCNXWi3bede9iHjgzzNLddu3Vr21Ckf6HACv
WQ5IyI9aq71WHeCrRw9ZSIFmfkJZ6JVnj5N9xj2sXeuioyUz72h9Gr6QrKRb1a/945Sm5cpMDecm
6nG4wCX9VFd5Db6sEI8Gc4NCKONTZ1nFaax0+EljNj5h8wg3TahlKPLZGxaAVSWiny7L3grPk6Vn
T1CWhktFbAJTEo6Kw2najkIChtSG01MTtbEnE39zXE6yHLFuQbc9SHUv3VgZSbLLC+N72VtO0K2W
kwhdTFaNb5t7kGb1uYpgs0zjhLCjnmdNYaQ9/lwlJ+rHaln41ZHS0l9Xl71hRclhObeZ05XCUlDS
Tek9OjqNfyPwD6HojB+L3Pq6OZ+69A8KNm5p/du+5QzJN9ZabMpoQvZx5vvG53KoK5AdAOcQqlKy
j2nQdKq5T/IZTecXMrlSVnQsRt+4jyf77n174phU3VAS283g3zKafl221wxJvLQGCIBpKblJm6Jx
g1lqIo3EtaSBrV/Nqewv6GTJg4jA6nYtwhrgvGsra6zD+yJ5NdZhWfdpxmyJ3YSRw00WGI5+zkYw
lnVJVM/7trI0z6E8SYe/iGvmbUK5HZG0+1wsGL6icuui8KXqxZ0V+eFr15dbkorzwC3Sl5SA8Mgt
2iszYyNw8ziCaCGm13r0r2Zl9y+k73yfqlx5Vid9gAoG4G6g7O1CiQez61sWSMGEGQQGNof7kOzD
0+xsilzz4nLQslRrDVlRtp16yzapwjLjSgHPkS7PQQch3MLvfFt2/zzP7okeC4IpX3d+OrgOmHO8
prFYS2apX5jjyrhZFWWfOVF7RrcFJs4I6nspYKxsT1X3BVLc1ReoFV1pJbKue3c3hbOpaXE2LS4m
IVLlGEwof2b/UzMSTWFqae521WAhQOOBYh82kYLMOkdEDEQws6o8/Q0Ete4ggvqzMuezLQ/O7CRu
RXomIF46LpuWQ80AKKQP53T181grIHlQMYJdElXGSlVHcVXTZiK9yhxJpkv0cxPJ3Vp18uyBXCwV
760mXrQBCUzNGNrt4mIVg/X5lg/xTOBT9EcnBH64PFMllB/PlM8BrZopqVtTqowzpa3cCIOzPa8k
DEPPaT8lgN36MtzUljTnIrDHSvQIHyL5nB5KSKomUbNjIT0N81KklOlJFFWzy0kgfF8K/r3tw95c
1P1axsqPOkA+ONRGcd/Mi4EpywfJ4GFZXR4Mzc7M9ftBkA0NlaANDrVjU/FypQhvOtCbia0lT0h+
1IOtt/VKNbE6w8uADBZQHcCult7YiUYO67wDHlqx6p3WPpQicD5VSeslpj6QkYJFIuu7cbOsovva
kyRnPJDtE9EuxgCWQN9uyXPlrWb0nYe1/4XQ9tBL8xlQJmnVJkvC7ASWFy0z2N1tOYnuVnGm0QsC
3OtyQvNBmytMYq41NX2o7+2sevq5aVmyy15fhXOaoUzgjxKn9olEcptJP745SHOGp86ry7blYSoY
ubh4DomItIHzQQy6rSiAeQr9MEC6BSiFZX2a14daoGJa1rmL/2tdpNWTLmcwvzL5s4x+OK3k7I0J
ItDOzGC+hNAgiHXzDq2wuQnsIjyaVirOrT03nKSmemzzDPoFZN/X9iVJ4vwtU9GQVpVqP0pc9hAO
JM1Z9JV6yK003iZlW94x6wTxkZbJS0fg5nKW0hVXMXK1Qrjne1xat3+u/KnGr/YkuoS6Y6kyZWHH
MDSZr9OvNS9qlEFny4X/zchn/MGkiWNKrQ8PzJtai/oljaf1Z6MFcx0RsO7F4XlUicZTamzFkqGE
11Yd9iQhEflX+hojsvwSRlW9b52VZhXhNi3y4C7I7pK4ueaa0A+yZGgHqgUEuuRF4oVdiwJGx5TB
rElf5fII9WtIZC4dPB0OWhifm/ZJ0SV91Yzw26jbNVvsJ5STtQpLTRMQa6EczFl8Y8m4pwBKf1YV
4FqZ9jl6RTmr3Uz5I2F0DkofCMYq/U2So+zsJCu+sk2r9lFyJoKKBA1MvPbGjm5q6mGslI5WdE/R
A6q32tdXYySJy++wI4VQpI+SbNFyh5DqZuS0blKUqaveJ5/KDhLPN5R8g9VN3vR+om0m41urq9m+
o9SytqiPewYg0w0V8MGzqoKxt9Hu/SlMdnhx0cpM6IZiI3dB9GLoJENNCvkv1zk9ntiA4ZyW7iCH
030PNDqSSG8cA+752HthiqixtUbHJK0R3hWbUbNVNw56WvdxU65kgGwkP8CSkXr1a5yD7OvMrFxn
ws9cSSrTVSrU4i5CDYikQD0DsVbPDV6wWAlbEhkCD8LNcEBw7BxJMAR8XmMko2cY3MeYJr1kUCk5
kuuGCLGs9nD4VvAwaeZHzX6CYw+soXDNgYpBNLXfUrnUTshnXkSgba2AMZNZ5lHm+t1YHqiGi0ak
p1TTPw2RqR1EI1ur2ADfy6hFeJHiNGRHmjU9lgdmdekJM396KrlIjwHQ1xZHRhX5xX2gFw+G0aQH
I6RV7etHytdXsFjmZ669+8Am3J3ccTvIzrlmRk+VlGwVq+8JtQprL6cdeasjpusq3U0CC/VDERAA
R4IeTtnI7bquObfmYUIGsZ5pnhtCfc9tYk/nIEegIll0xbGwnQqflFkZ59rGGnTjUJTRpzz1+7M/
UpSNYWbYSuXv2lG9tZmPulyS7T3YUqDQ6nCvRFV7WR5UC3LiUGZE8AUVoqtS1o7aWCOV06xTQTf2
2qNEWY1mAL7fIoYWsa3X+5PbyGdR2sYnbJquHQTHkir2QUqlYT863XOKf/ysqwPaaI2PUUPg6qka
wcLM6BE3op9cdRWABH+y1e3ASHaVqpYXSto3uS/XaqhyexmH4Sxn6U2Dd5F0evS1mOTBY4xas4qz
liD0NFhTsHC2ibDyFRDllTmIr6aqdX9zWVN+rRlwVcMKoBmKgRgci8Jvpksqa04e40f7noLXOkAA
NI/oR1akmkdEBCXQmYgO8d0Ml6pL8dAnhzshYFu18Qsatvfni6yj/DL5X/43pIQDbHUchdbnRyf5
gORc7fh6f3cYE0PhaCvipPPXzg5mC83YrCbdiV0zghtiD/abJsXf2qYZTm3vTPtct7elbDGCpoi1
Y6QyHHwpQP7UhNZGCUoo5xNsw7YLPqNIki/1FFzi2lKQGnThOW3VZNuSC2Gsl8k4wYlPUh76rlpE
D2Fb3nNNddai6FPytRJjW8naU5gQOxjpMMR0M4ZhNpe7o9ZpebtA4rSlKa8V0e3TtFa9wJA7bxRK
RXKUhallXq1MM1nXvXUUGJFIIUjddCCbEGzkm9OEwdYIm2c1mwD9FfldbuvOQRXKoQ+le0hV0aeY
75Cr2M5LmoOu08ZWPqIS0XeZ4HKWS0m0NXy1OkZiXc0q27Z9M0b9yrcTT1aVrMcemmnlx+1JlZsG
hadDhIBcHJuybc5JSjiwKfLWg54bu7Fsh1QtlBtQ/hLdhJDczHqc3v78+Su/3WP5Js7fR9TpumpZ
9od7bA630yoNkX3PLHm46SqnIOzJ13uPLsN9HagM0gtqvOr87SzKPLg17Ohv/DHKrwWo5TtoWAZG
cepohCJ91MbD5sssp3Ky7wjx1Kd8RGFImpLVSVjUGkuiDIGNH6rauvB5Z/XOKN5IkrG2AWM8koPi
kyLH8SFGd9KG3YiPnrvdn98m9befydwsRdTBb0WjB/mxcapIVj3gk52+K3nyjRi05oTcIQHHlgpk
naBVlm6uGldnlBFbpixiH4zKsKYGjF64z+1NaKgvkPzb80C6LCyVUTommPCjMZNXfd+pp6knR/PP
/23lQ22PtxZUt4yT0lYVZ24eftAzKDHzL4RA1vew4vchx8ZXp+3VFUl9UDV8Ue4zy0RTMjWfjGBN
tXsPbVz7ktvDnnsdLliC+7hrF/1F6gqXcqVzqK0xcSMbmD/0f0/ha8XY0VYewlKR12OQ7wAqyaum
FkfFBtbgk/ln1umKwBFzP4ipXlFqtLe9TXGsbxLAJCkBm6QZzVzs5MmXhmxj9eCLA5q7xxK95br0
fdAlIuxOljnSAKHviseXDM82j2q3jMaXTKcZGGAh9GJpbNejGKxNbtgBE7e8W9VRV2IfHJ2NaLVN
kBvVrdY3Kab8xFoPBF1tfF2PuIU7DO8M0VMOmxoMYlq5qnTReH7BSM+JvuKkC+ryRdJ141wmDMgk
ibxbxSZps8T/7lpROFI88h/wljn7Xg/fWgZK2HyWweYw7mHWFruibpDfUqbYcotVDkBnQyi732SN
HFyIGlrVEUSVN8HenJtTOvNT4iJDIhkDfV/3Ylj3ML88xzSyeweM+c7p2lcD9mDKKEBVdgoOspui
Zmh3RbHDhEhGaHrwx5OjFvEuKHvFHTs9nCgvZJ5RJt5IVviNZknksJbAH3vZCTKXUr90G2afM52O
P9ENSnokoJLBVKasRP8GnTu9r3Pd3OldPXkNNVvZUG4gws+5QNjv8qmp/+ZO9cFB8/5V1uFJWNSr
HTh1HxxUrew7/C4t/7tZhQHDjy5zY0tyNjGSnY0ihy1d2q67mKbRXXShEIgZiWOe4Jnn2rIZ9O6+
mxP6sPo9pHwof/6lqb9qv5b/HQV0HD6KSvPe0j+YOxVZTaq0LKLXgTBFUjCI6e3l/JbvSU7M+9jv
VIvgsYLWiVdQbt0kSu1qPeLkhbxfTICsopEcDi3ZaIpZb9AoUOkLm/Q2lzNnLU+Bupnm6UkW9yEf
f6Kt9dQgNi8PnhouOX/z5/x2vbNoLhgOggPFVK3fADOa2k9TPPTxax+2V2TDyr3iIHevUBh7PnfK
1dhWyU0DDQ2dROcp6ogjTbEVrzG4YEsaqd51reRfBrtFQRtbGiLIqLu3+gcnt19GMRYPgp7/34lF
nI+jGd54TaUTo2m2o3Mh+XXGaCphndZEFrxKAvDNBFKxz63HJokYKoAv3ZiDOriB5Od7PDu0h5DF
3kMbvrES55ApprFfJlOdrJ2lekCvl+3VnrSsvGW+o5BP4QrUlVbT12dNKfYRhcOtYosZWIKxBmKa
c6j6SXY1v94SDfRtRCn2rMU2wpWmOkepX22pDccPaVdRNuNi2rTD058/uQ8KtuWLaOtM3mzZUNG6
Oh/0MlPaQk4Y4ujVTtV67cSm4A7uY/uu7VstLOKjOSjmGq/U6ygRFNUOB2msjWM6VGvcSwCI++Cs
DXJ1MtKggG+tfLYIrr/RbGlPYmEnNfonzL6kQWLWWKFeDN2yTjqPogrsk0iUlynzv7RyyzXaZ1KF
z/XRx9dzrFpY5H/+W/n+/PZ5o/9h0KLafElNxfxwTaj61KhtkWWviWHIK5S0/QU3sEPQdiesfcgw
85qG8QqdTHZ2JnGvN8GbX06qF8uqsUl0R5yXh9yhtAu5B9iDgbISu1XUtvEtV15/X9j1MxHMw0mi
3Gs36TqUqguBygOgCsqjuBsvOv+3Gx3gUMh3a+fogkz7RNJvBtp9lzh7Dq099+mENEtyHKAaZI7m
GoWN3VXWHkuzXfv06LVYV46EkqPlbzoZ0i4pYS26mQx7fGFxa6TutfNFFHgtoSFuLbK5+cEUa7oz
0swddVMi1CQFlYJB5wr2ITs1M/VIpE5JhD1AcLQ0/MeMVvokjUm5okVxRb+YX9ThoWmmcMeUU1Cn
NzF1p1lBynCXeAjBVW/SHhkSIvGs+9fWbI9OWZHlw80HGLhLUzG+Jgyj3QlB6zoi8cRNZw6/aVRE
FZfZhTG7c7TNPDzSxMrdJtaNnRL4w2G0x7chbFW6Dply8OdEV1/NXoO2BHVBHdMlNGA4FaR0+CW5
lA1sv4Er+8Zg1IVFjoKHDNxnLoXqxlyB6zrLJXrmOHQVULEo+WTqFZmWcwKvalNzQzOEN0Y51sFY
n/XujQZ9c00YDLlgRPaw3vqt7lfxJ4T+B7+iRpyPL3YiiRNX8HIzCKjeFdI6NxphR1Abl4/G/IBD
2iWhtTgJv3iBUfRa4QPfKblxAeys3+ltO+wsaKo9XNqrGiKpHIz0W9ZWZ92ESt/Y4qYnZ+sGWKpX
K+kdyRH5myW4tZsXavvWU6ZMpjvSejhmsnoZDEW9H5VgO9pFfNMzx4R5NjY7LkvUt/ugJ0IowEmL
Xm9nhpT+wZMytihSZx0xMjmieB/PoqVUNdlOfSPIP/ubEb3126zCMhVDM7gZWo6C3vDDdbgjmZJv
nd6+msTHeHEwMopL8WXZTss1lBHQ1bZLvpD1RiXLvXAjAfDEVMQqIJhxa4bTt3QIjW0SA5yPDMDj
X6h6WC6YLGcfR3OFipkTt/MTCZGYQUDhcYkTZ7wZbmxmPekvvumqGjZp0Y/2ShEj+P60H09y/SVO
sp2G6PMOREBOgGDWnmGQGJsoV94Wag6ukS3ZJdreGOgBgS+Ln9O6S1ZYx7iLtAHTEF6rT0NjgydG
3WIewBsqwvzYA9WK57zPrK7a+zZSFW/qHlI6X3DXhmgtZyCUgil7HWyURubQNVvh01CK56+wX4WX
LurGc2gaN81UVO9zmP/zCzWuXihy33KwYojBmg+r/7t9zS9f09f6v+ez/n3U//66ykk/nnT1tfn6
y8o6a8JmvG1fq/HutW6T5l/QuvnI/9ed//W6PMvDWLz+zz++fk/DbBXWTRV+a/7xY9csp+fmbXPv
+jcWb36FH7vnP+F//rFnPvg1+/ofznn9Wjf/8w/J1v9pOTrSBhwlGO7pU/3jvwD8Lbvsf8qIzea5
EZkn77uyvGoC4HrKPy3DsWR5LtTo/Hi4p9TEjbJLs/6JD1h2nHkA6qjo/P/xr7//B7Tv/f3+zxA/
iivz7emnYcDQbQVhK0+Hv1BlgvmRCNKqdRBOTO/3o7+e9HabmMT+SVGYXv0xoOriyF6CHvhSR0O4
NqOhcnUmQNR601uujupKG/StnmT9KpBnhCq2j0PbJ9u0RatQV1+bOpXcKVZfTKsY4S0ot5Wp6ocu
Dr+WlHw2PWN6iog2LZK8FaskbQc3SnPh9WYgn2bX4pRLGblwdb1vhs9Na8QUFqdt0WodYAHB7RDr
U5zi00mtrHVpvkHjIo8kQBrWYdXcyDmeSuJVzjMdYSWpWeyVZfSCo6z0MAvWXj1Q6cKoiNqpvZuT
SCtHJ6Uv7MwVrHZllgm6DYM9z1fbuaVImJhhfcmBx0IMYy6CF/pYSjqVd7vc5oLCqPCR1HeMupV6
XVUI3yOdIB3TeI64ElmpXBBBVbxhlpG5Oel1Ms8i7RVVc2elBsbaiVJrO5It45lSWdHu0nmLBzPw
OnTcfaWsEwdvJYE6uZsX6V7uvgJzeYXP7JaqBXmcn3+mXImQIGzcnDz0quUn7oGrgtkXv6fg7JOc
c9Ej6kBt13phGNyklZ4gOdZfMAw110A3DdeKzXKXC/leuk+J6dqQW/p/6Tqv3ca1ZV0/EQHmcMso
UcGy5XxD2G6bOWc+/fnkuXB67oW9gYZbmRI5Ro0aVX+44ZZRuhgqBC4SyVvh3J+taBHv2/EnG+7Y
G8Uv82LWLhuHnP6GTFWfHSsCZ47SwnFarHQ7q+UYlJvxsKaN7GCKrt+hLJ9nHBChfHDcBTWmzYgv
PXWXfTkIDwKKhXiH5H/0FtzzhJamw7ahvYkMxEFqlA/1VLMWS/QsEwACNlI9dEoN5R4sb027LhPd
qSm+otoqwgzMmn6TL6DaJrt0LPtdagI3wSXLqjrlPqH4yaUrVz9d4+owIREAXGfz+ud6gTaJ++ED
qq6Si2dwv48MvOpkvTniTuBZfWSy6WjxNEQ8Q9Zg1a/iHJ8rFidvjCgJDKJ+nfO6ealtlKoRgMTo
2m0o3fmRiBLERBncqQbEKLekcTaDgrCpQsGqx3k3COkz3qxXWKSVGy0xLic9ImOF0TsyRJKdjs0J
DTyARdg3iZpagvwVxjCBAUu9fTvr2js8quVxnGLbiroa0z8q6ojdomcjiO4KcZlGX+uVdXtnmOpE
xteYlKfbzqFgBwcx97W+0ByxLGa252VyTMX+I910eLirSK8kcwwLc8hsuoOGDWczBaKZD82DgNrQ
sWjvjTkzz3lGXTbLCnZjk5i5kwH9M832czlhkDvJgQTAzRWG+FMoEj/v1wSxYCTv8vwMF3MNqqXb
yVxvTx7hKdAmtBUUWeApoLtLrTLHOcqUJMFRpEz3FkCarj6vyISN+oUCV7IjPdIQ4hh0n93rPCA9
tLXDa7a2VG9NGun0EkZz+6oKdNbTETBE1kRuRakMB97hftTG71yEUCjIA5judHUNTVhgpIylTZ0S
9p+hPrTUWYyjOkDam8itkEXB82I4ynJ/jiWwmfF6Htopdqsc/fNy2+VGZLoJ3FLPAADnqFpsepK5
7VB2PKEhjv4s3RQPxaBQwuAO06JacIRSNJxxvmmxrLclfYfcbmoLMZptWdXeJ5WxOpOJ192Y2cuo
KSe1ILSnliLYCH67k6QAbTfetGiE2lhSVBFeCnlM/XLMXwS6OdiEsZte5xVz2Fy9/3W6HJQ1fs1R
K7aWBlmQAYeIRK8fIdqCW1o0+mlT427yZAZL137ELSyyNJm9Ka+f8UCB4TFpArL11a6b02+prud7
y6pQx9hM9qGIRdATNq91OttxSv6r1PEl2saHBcC2Heti7YHbn0OLOC6NVevmOODaaOJCNPqJpTQK
a3l8aoZSvdfSb3PAFUwvZ7uByoi0yaIFmTq+gorCck9/tZrsVIvFg7CID4OIIZs5Mh0niHgGahRR
wZKXAgwM4cZLIt6hkoilDfILDg4zkwdvvsZXPgAWgoeurLiNeIZJgxmRZDxVibSdTKlf4UklQqC0
b5WopgdU+45Kbgl+Xm8fS5s1wSYl38pWL8fM+KFAAGzI2lfC2rqmruxx1/CqTBrvjVs1rt1uGrfb
gxoRQ+U88mCnUe8bs3XXbZXFvjetg3TW7jK8K2zNQCIRjsZsb53Zez3qXDFeQctiXMlB97Igindw
822F3N8FKdq4wiiAYxe39tgjGh2pWHQgGv2sG+xirUbbxyDy2CYuzQPJMN1VKICqSjTQI3Dx4EVO
uHrczzIg4LIXb4orDQ05OoReLzbfjVWJR6SMif4pEmeyjh9mp3fhqgFjhJB4atn62ZEpw/oZR5zT
kDjOhqj3dU1ZHSoZNdua+XNTtLN4c61T9M4bVetzwmPSG2jWBUYms0fEnd0GP3wRND2UYtbb1Nr+
5NP4mWGnE/TqrUI7VCvafVmYYc0ayWVyqAA/rJm1uEIkNq46slSMmzS7cO8exZwUB5GoydOUzWuk
VLMhzdGqrbbHFnYu6sHFpSlZC6lb4HkKYsmNpccEPRDHQpHbHZolO3VIHQHkoeTcoamUoB7kNHmv
Ols2lEChfuSlawKz0VHBBFo2Gjq+OAo2Uuhz5yULdLuzNmnd5Uo8O6DqyL5QwAoy0kQ7ToBCFIOJ
IUcFRW597bsYWz6AeVka5yetT1zUbURMAsQLjNWU3smknoepWPfGJH9ELQgg3RiNU4wpgK0ChAo0
I7ccUR3+SLG2HNmGpq6GD6at8Uuyx7oFvS7V3Z/FGGsf3bgnXW3fhwYKNwahNxlxRfcGK1yxI7ym
A8JYREMTISTaZuVLkraqb1C9F9ei8ZMJtPSCYSqN+oU2vLB9pj0W1Yj53eTQAEppg+RIqfosD5LM
7iwlf/Mnq3tuLmIkBDXKPTbG8yzy1PF9k5aBTZnAgzK82WK9fSXoNtkymZ5d1OMB5bnYbYySCN9U
4dzkbdCsYm4jbvYmjJhHryVlI1qP860aj2+gHDtWujpMFCQ+JOKa1LK3Fuj4j5N4Vywt7fCbtBVV
iP2kIT+HbySRVixpTpCD1Fv2bCqteJeVp0SwrgBSkTZNB5r30uqpLR2WrT+UiHGFw5rSrN8mlwZJ
Ylvr80agX6jzLRbSSWZh+pMkxU6FqZTf1Zngw29PkNLAT6Jr5f0Q0UMvm3Ouiu8J6OFwJcu3tXK2
nEzVU6SQIDcHiyAiz1pdacDW/lKZaQEAYahDY43q0JLFBrpGU/XeUiZ/SkGqgYqgqICU0GOqJo8g
oieq9d3kFjFiDVQZu9obakSCUCYfQ/32R6v1IfQFsfvP/d8HybGlfd49KKgGINigmk3Y5gRT3pt5
scHvpc+qbI6mLgW6rZgO/D5dpYMI9VG8a0e1CVlFWsxJufW/3f3fHlsm+u4ItBj273vhlHcOlpCN
839+yu/rolaSNweKQoHalzD969VaXgJV+vtutJ5LNzEBvf3rmX/d/PulYrTiMBfpCvfvu2nXCHYc
17JD8ZTz8vfVf1/zXz/670uk+FZSaWbdYQq8r60ueX+f/OcX/L43byh4l4pg/XPg38fqDkpsZOQm
5Lic666xpxpqZaf9DoVOiVEJuj1R30bA762+AO0SRyxnf5/oOsKNcRtlhRqVjjTQQdYlcDl2YmHr
anfyUoe/fzAmOdQk84FUcNFvoe5ff34fsxT0UjGjkO0SGlAwjIB7CrMKR6GtwrxAwXpI0oEcXS42
YMU3N/iyeJJvFzQpGaFDn1ahVS54xmpa+c+t/3pMVc0dyntjgJZQ0x/kFhFUbBJC6IFkgFqzOvBm
GfC3uSNrectxgLoBmJdhn5a1M6X0EOQ6npzf4/z9A3elDOtZ+s9hf5+odcsvjE0LIqmsQgF/IJyL
J8GP5vyYmkoV/n18mhbLX2v5mGRRGY5Gw4675Ji/b7IS/SGRqtpH4x3YQxwjBsNc4eMUA4M5eeqo
qPGFm9u5/r31X3fldR39TT0woo+alTbh7RsUPTBZoe27MJezLvy9ZTJl/7mbNNBqgVukrt4DLepY
7MJObdrw9+4/jzHuXPxjgnx/Wf0txDfAvmTwW8oBRo7/Ilo2FSuSrOSh82Y/P1a2cXpZwsqO96vf
ur2rBdPq9cZuHp1M8y9b+DL7weBBZbUX1G7oZGdHK/KkbR9dKWCF5RGnyCC6dp52X9ijfwRk5Izu
5MDWCrYQdIzdeW+3gx0Jzm1tX/LOfclM57g4+f6lMtwXU/D1u/WLB0aXAxZ2dNUoc9R/kBIR8isT
OyiPL9F1KCgfYII3OonpbGG6Jwu+57tJASnAfcBnM7Z/ehezIFcKN2d2QcTPbpu4dYfq3LXccifh
XKw3Zo0zv6aAhao7TstWBv12qbUvTs+ai9627S3ttSCPfl/wCrJmb0uHXSKHbe8NsGZXXxT8HnvH
0sMJqMXJyNjjj7hsOJzS26jPHDs6FUPsFWTq8wWBPbRjIuTJnDY7FvnuVnX+qRA0pxdcuFLiiJJr
zi98j/w4mgFfAwuYbrWLwp59nUVhn1GrJV+0EWkCtmrGHje4i4EeUgCgUZeECoFNz0GFXhKI88EC
B0kFHQxW4+jWyWTD/KWgaSj4VIFkfSe9T5HHozg7NTCMYrfLr/PQ2q2Ch2iYFr5RnUn+bwdbzlLh
chXq101FJMYGWsXRa/x7dBcwWkyLzwaALN5trGunMfasdM+wsOMR3xFPb4lP6ND0nnk179q9aVJI
v7BiIQ14UV9qTw6Id/I9Nifg7KLC3eDnPa8wWp6VO2yKGycCj2+rD9WJKul0SnBcTO1QNe35kR2m
1Dqz+Sl+0XPUONdmkHyKl2KwOWHTNwjBCmAzIhTP0QNR0bZkegwfo7f5yePkprmzfu76R9H3YIH3
x3qfdqdB8KwSD0NXFvaoRD/kTvFZlads1v0yf5Y6v4sXO29P4gMW6W7qirb1E32RLGpcr805N6dE
Pgzn6qlojsL+R2XitPPbtF+K+0HeATco93T2bJCwcHMY0ViRuC1e16WiuKQ4GmSdn+VH4Zvb9TH7
YAiMmuCLxl6VNjfzxut0Lv80qdM9S9neHIJbSXv1uE7Zs97cWz3XByuuEqf5+7564+1DZyP6xflQ
YcCik+Ny1dE1YPAuy7sA/ngFd2RzyUbnZQvFLwDr9vhKreRdynaTM7F5xzOYDmHjFNuu+rEKd3G2
/kFCFLm649jZyoB0ix8uP/LJTEJeSQlRbU4MrhiLE+N2SKT3N/NagSh85sfxkUwIWtnQQB6G1WvV
24jOFWcVfAY+aq6ViunjSJeJrYrfzwdV8AkGq/wjTOzlxw9Gct/tZbRvBTCTpxts03BvUkmYn0vu
uOIDVB3MHqXy21mqgP2YT23zaDVfo/InaZ3AKj3AnXW3F7G1p7DV+Xxkmh2F7rOPWH2w4javIMBL
+UgT1IHPY1dSIM1YFYwfSnSZEPxgypftfY7MHLGird5EcXCK+iI3J/MKZq8d8OHliswIqDC/0San
snLDz3qJFPARSf3npUL4/bnvUccgEXOZe9QCNbtjTua+aXPdR8WZHPXLBI8BjHg/bhfr3bzjCssd
IF+i7UfqmHeDfU6TBy1Yv5jBumQTnpgmhAXMrQaqrrsSLprqfSj3StDgq+cQyvPjVhI9ucXlMIIp
nLxb7CbGvjGUOEYgheMXcfWGRUBKpCDqVgDVnMbjqxwrjNtd9NXIxmyVXxpbH0Br5avw3VGoe2eq
YB+4fol+4zV23+3UnJz8vPrqVb8zTvipM05STB4oGMDGCxmEfBN6fa8wa9AGt6m7UcUAV/06SuDd
vOhu9eFIoFxGMenIhcNvl7NljE98BZUXa4YzeQOD11x8MP/o+H8RfQil4JP5XbnJshjtpFAKbiuH
GruTlzr0RkuveiZYji6b+xHjZDtLWLUizwjM9KjfmTkrKaNeeFIZSD/COz6puuBPIReLMo58p0uu
CvR7b9E7Gu0ye39Tr8Lpe4k88YtTNwIIZtfoMpOYjrePz16opBB2wfJuETPf4VlC9e/hlTIQDAel
hsb5MN49zr7wZNwP9vxq2ta7cc/yx3U0Ak5Q8jF/cSPALri7rSIQcPPCH+yKdZiFXeRC31ZC0G6W
LYXC081/0WZsKNWlkRmRdxlGCKQJ9xtXlKHFd61syA+wtW/DobOR0gvBuQekkvn+9pMd8euDkcdy
YTiRPYQtghKuiWhaYN1zNTdW4t7fnPxowDbY47esBS/GO9uwIxxBh4YjLycoKIF4J5yEJwlNLpt/
L9nz4nxxEvTrgkKjy2mCxkIjLXb5/fwsBj9L6BTe5ql2aDxcOStbQt/R03RXq5+LZ/nKZayPLM/R
1TgNHiNaIUYFVkbI4lwZJ1Y/7Z5ZVh752OwjqQ4y189BWE1YdxxxC1jKTLvB1yoApHVLT/id0G5O
hErqrFh52f3rG28mRykZ0lZ5IFSCmth26ZELT/ApngmDUsjMo19y5JcRA15Z3LXTG79CeefX4PTA
GsqZRVrG6wWfQxnvb11/hD4kvPOHiueKApobPzLsy/0ae8b9KDCgG4/rciNt+skHkkI96+R+8FSX
KMlgpefDFzACznDZuco98Z93LbdBqi8+w6z44Wux+HMItuLbbux2TXTpv5jWkRFwVaptz5K95qQN
Hoe2TpMnpHuyKGyamcj6bjFB2tqE6kIKZAb6URGDqN1TNF5IFlQfy7AfavEm2R5ktJwzCtfhSv0g
ofA6PrFuokJitu8dvrSaNl84BfUxvWSr088BvHMUS224X0gMjvtbTZ9RP1iuKnMl7SZzSqPDWewk
PBgUA3eYdjmaFDZWf6T4MVErSfqe18GHUSf9UCTpblPYwu8Hw6ep1YpO01+6zhn0x4b2QSGbIBAc
7fRhXtmk2w0+dTtwmJwNWbItZ17OsfF0WdvXqgwKW03fZy68SDXAiQHn5xjHppqDw+rNZO94O/kS
pgKkaLBzri9FSWXRJ21qPJZVczrIV1k66uUdIcqgLDF/LaG0UsG4FQEaSHPZG8spxov2nGaOmsG6
Y1VbWi/ya+vU1M8aAjJIyXkFDREJ4C1+HGeAJep0GwYmyLHuVht2nnCDtDfznHQ+qnNk5uKMbu8p
YbiSEasHFe6EVxP8yVy5Pg/xSauR3j8k5TfcKuGZpdV4wgmXQZrGHuwpEXvWu5ac5jbAjnTiOfj1
izHLck6ezdgtd4vlzpdO9fu3aXUiMn8NCFRQaH77uo57cR/5XOhx3GUq4DqfNbCq0PA6D9y9X8yz
JDoYykyWqyteEAQEuaF7EJ66zmek1a/EK0YACh8aNe3FH61TSToUu2lzUlPX8nLEIpyNKEBYWR14
ApK8pynIDoNsZXHEP2YaKKIniI/zdOALs+NgbAVJ7fbsd1heyd0AktvmYwUCkK0BCTCYtHEnnQv8
Bhkp5CkkwjMLlKOclnWHv1J57L+W/qdEwEC4p7tXaZzMQQvlR+m9dZmURoBca16w3zgMdO1JjQnI
KjzszY6oshficmmpSA+RujM+rU5iw3/TWtK97AOGBYozRWpdiyzUhuc84I0xW1Q/LR+2Dm8Zx9yX
702NEzQWPm6G+NcIysXB6684oICZ3gseuaWnMbjwZWf/xQAEVc7mCbYQ7a9T/zYw3cuAhZSsdXjQ
d7QsCt0ZBUe0m7Np919MuTqD5YMlFqw1PluDn8t8jG0wnJuFFsSeyheUzRfqTSv1+NhRqA59DT8s
U8YBZ07smIUTwYSLm6jBkJ/qzAX8D2K3PM0nio80O/t7MXW28p3mbhvSaaF7kvgiBURSl1JwNgSu
JkwDvcRZO0+nJTZTrtX3q2CPsy04WIoYiMAoF/ENU0uG0MJUBt86/jGtxL60QpCofilQjv1jJpdB
RD3heabTrYWZ8JozbDpnAcHXHngEaLbwXM+2dl4rtNDxDCA1tdPldYGhiLxP74qj11vfuk4Uehs1
R2qCrA5NnqF7lDkjDp/AcMd73H4s8YOGOj9FT4OmglXZe1it154u+rljPj5YTu8DBrslJjK7Njt+
t85MHOMBybHyO35aLyx4yKOa6UEVDxmVXVyJ83g3UQhg1S2B+Y/VMVNIQwLBWf/EFOkfRtXNDxXL
oF29CKOPsn30GO3YdC+jP2Iphp9EEYpIjdH/x0B8utceegrDqpvB4h+YSYNo9+27Qfxp33GV51qz
c0pc0nuht63O0R6i+5sG359Cccrn6F0VCBmgZ007u8Yn6rvag4UETAO1kMbavmmDmWbkVYJLNbmE
Mek9OloPQwvNczBzhuW0y7KZVZHLrE77NMC7AHGW6LqExB+GAhwfUlXBLpRdaxy1ARmUzu4O64Sf
2CWeH7fiVcXdIlmDJHmDVYqZR2unrV2qra3ogA6OUu90d8XXprjjffU2v7cFW3mXFZgoeQCR5qbH
FTi5DVr9yKosV2hy2d0n/yd3xZ38NFxoxPRoNJSwnkBC31nTGdhDpLoQHxbiReYJp1J20wHYEiV+
UjIiRo+1t2jrs41wG9CFCjK4ox2bvR6sIedubgc7et/85agdE6KbNxyhdC+A4CvSgw8zOMW77TH3
ckRJwFh7MWdk2veGG+vvoBfcFnkHI9xlDbky+z0UJz56wbyIBnOq2atO/W75kk/MZDH32ufYdM2T
/kSRxZMpDYtA4NhhhDKj9mWY/EjyMUQFOVXQR7V8EfYG+6td4kvkKJGrCyAUTynCqX5+iEnorTvh
cFjLPW0M/T4+tEH8JI+7NnPzIM9cjcLcHdFUfctPy0ED4borkdHdKW75YInIah4TwpkrIQt90O4k
l4o3USHnZcuxRvck/lDsVGT4ON1rta9o/rjRWxuIqIOoQe31etgE6nHcS1RlL9forLnJ0bgTKCnY
xl3t1QcR+bVruoM5mJCFysfyZ2F7d4eU5PKYeoUPNCveXvW3+H18GkRXTMLMbZ9UzviOb4xA+XYE
A1cMTrvYLKsv0gOel/Vpzc+1fKhNr+uvXOjegfe72aUDz69CHR3tEgGBc5AYJFtBfUKO+hYTazyK
Q+Xc4B2wN7z+NXshiopvdMjiANz5oOzTjPh9qFVwGDYcxLF9b9JH1DeZxdIDXqZrAwEOXX6IdT9k
XWa3I0cQu32GVgdZd1mK3FNE+42tE8sfGYIw3TYxSJGcrW5xBFrCt/9rbeCMF8zmo+lVIdq/CLDt
cWTKiZnADGEFhgLfJd6XOvxw0J26MzjjcX41gCCQ05ov5RHyCryyETXh7gWMAv64auFM+Pd5jXCg
mcWuipYOrTYTYBAwRHu8V013PckWwlZOXcLWxrTYQyuwGnfgqzsjgGVAY/CJdJMd+vqayy6sYVL9
xjOsyybdU+oXgSWzZwdJ4qUcpMYZBmVfVzit/gejQLYJcUYZ0LZZs3cYCUBRveSc7OY/tP7YNd3Q
//RN7PipQFvyangDkh8hEAs7fR4NP6526qm2o7db9I6f4LsTr3x0t3/Sl/EzpwpD+d2VvjSqJ661
y1c7spxo3Yv9MV/f+58CkywFxARx3DoJ/JzWYV784IBKjANdQMZxlFqXtjgNKLk/Ug6QKaMkXmsX
e9pM4IMoH4AAIkMgyoPoaBC2eoXxmTt9MNPB2Jl7kvzr1oa9Uz6kjIzMj5qP+r5DtRs2d34A/0Rx
yDondypehNUO6jxrFbK4mgMAOPqTVZKX70sslXoIXg6nESrbEqZvuKdSKVJuu5fkeZKCUXa1zcke
BGBMbJ+t9q15pqT6NWT3ZFpCUKqXcYAKerbqUOopCaN0Wm87QkceWqhCCJkz7eez9GK+jYIdtAHb
+yNTUvGn6/CivyVEUVrifh1rDquStuzi7JKPoNdwTGDn/s0ZYBf4U57l+lvTOKfqUXlYyCeeDMOW
p1P+IbPvjb2NIQLS3k+Zg1Hn0SSoaS+/NJ/NZ/1lnbSwY2dPXeMOuABoAaW9FkzocXFw9PZIVb4z
61YfmdOLdVYOjI50p1HHCLS7pbmPqS+EQyhKP9Fx+ES4+6XxblnZXfSIkm6MCGtrR5AsIZrq0Xfb
q8yWWzBgScLGrJKfzHSwvwcbJettFx8oDRiebHiCpxLcbDIAAvAOkvMnYq32xPThUxOabodlN+wW
sAjO7TzuiCTxPentyTq3rf0Ib/CcG68bZTRfVN2twibEm64P1jl+p1+VGPRV38QrNbbnDxpA+i3a
PicvpFAZV5nDQldtn8xLYfk1OUBsE/anF+Os1S518TuFSJ7baHaR5/mYRvVBedJelj8wZ+t35aF+
ivYjoi0vabg8MhK/2+wy4c8AAxhTZuPhUYV+Z3+hWPgk2cYZYxecKYRzHgrnkRWZoRBd0JDZ3DbA
ELJ24vcSyKJ9lye7SfZk8XU7IMkdkpxR3cjl+2GOdvm8H6xHoxaOgxBf4ls/JS4X9v6/N+H40gvq
VnJI0YCyheOHIw4Tyj63vs864gEva8hmlTMdoN/HrDY9NOB4gvzWwkpWTESASFCQkTtKktk2r87f
Z8rba/7ehV8F7kF8HCB2QnmkCff7/t8/vy8d1IxPWnMtAW3ZEgf+5/tzuZP28RymIo2dAXmTf/7E
t7u/j6FCSYqOWduHBWbI09kOG2Pyr5f+1zt/P0Or6RX9/bS6i2q/yPsrIHfAf13i0ajdRS3dot8/
cXs7xu9NjYa95P3eNA3MBz1DrKqgX5LD35dP//9r/n3MwjXjPx/x++Dva8qiS3csNf7f1/0+/vfu
P7eSMhGd/3omR8P/xgwB9HQ73O8LsabjIL/365m8DPIu6jO3n/Gvw//+bBChMXvllWnVxySQzOmy
seCfzayc7a2Gi0GIPzUWBb0Wua+p3Wmakfh09sVAVtpTXNLzwufR2TblUcqhnijztZcsxNfZ/uXo
owrToLkj8IlO12CwsbTrifmQxsKnmQ+nXpXfLWMI1goc5SBSRhMscLXKS4KAgKPQsrAwqGYHRP1n
FbALA8tbOSKkX2rNZjCVkkTFeFL9aZJ2YgesANUda6dowGST/AV4+eLovbbHcB0MnvjY/GJ98gl2
kro8KZZEFKyz6zxvB3w8UltsvWpa3UzaIZ3tLSq5ZZtfsvI1jslTqHLMbN5wxdzDWyJVzFDsmQvE
GrqU/Up6l/QYo0gGsUuJL9uHaKqhMbagizJUtND3b1LhQ9S3+0rL/Sj+nCeFXtDN+oOAY8l3W1dh
C5GjTCbUcGN02MrGKFEAhdcTRcb7AlzUWczqAtQsduqu0dgcgY5kB0D3lVUEddg4BqzXqBR06nkS
sFY5z5HxvQ6L7OaN/AckyUmMjdc4B8Iqj1uw5F+SFKLQ+oUvS2nP1UYSkPTgV8efpDI/aSPDABXh
59eQ4wJEnP1G2EFBodCnsZ0eZGC6Q/VirBm9cins2jUETAI1nD7LhrctJr49WkDrKiPo1IGOqsI1
pyPUVYCyBr8ccqebdXIxwn3UgWpU5afRCibzUVe3DKqNjErmFmD2doipeQ7aO6fpswf0hz7mnSRn
nyrZVoG9g70hYS7j29FQ9Sg5Z0omfTfZ+NnHcCUXFEZskTW+A+TCGVt14zgYUocGmJagb3ST5cR7
DbtkWjCtorvNct/Gjfq1oezWRdpDOayvZdNRB7VGqqlKAc6o+pZiqOrJKBzmvnYXta52eYsmd0kZ
TBvZU6m3PjWJZZYJ6z5psz916cAQF924nJ8ak9V1HTSYuVO/7Kc8Q21YArSrYXwkdI1dikVzTnvx
bWvk3G1lU3Anhf1kKT8vo1Tv+3J7z/WNkAKDHFhZ5wIDEFBZmN/Y69N9ih2pAHmZdplvKeo3I8mT
pOE5ms2PYdXvIrrSmwFUYxOXp2WZDlORwr1pQe5OZexK4mk14quRVGEpKVhCW5Q/lFl+WJ6h7XRO
YU3yPqOX2ciD7MSp+qSgf4NztPzRQrW1ftq8nPZ5zelaEDNOjPUgo5jvzy0fbq0ri9cUHQYN3Xd8
JhCh10IpEc6bGPkgfKMz4NeDlQ3fMPghU7N5KBr9CTR5BxAT9C1SVKdt0j70CvjCUpNH0xFDYqT1
hE6ka7HWf7IVQ41IGe9ysTZxRT0Dfr6T2pz8o4OprMbRT4St2HEeXzWJMNeKS6gVuu5JCt1tuOUm
aHSrcorypzMiZ7BmVnG8kLsIe0iosWI1/aj9dgXtnIJjYFsYRemCRU120PX+JR3ZXZTyjFU5iF46
1jQ7CrPNvea5kEotGDRE+AThOWFucna111THR0sSqMikqNrHK71KHdn0MXtfZ+llSoB/yd0QByI6
LWSiGuSEVaE8tCZOhJKJ0usnFDEOSCrDe13FMyrrZKpzfEFromv+RAN9Ho0GZBkqySa6rZoaDirS
jiFHzqgbvYf9MLU2ePNENzouiI6Gljm+1xvdT02g7CkQe3ZdAVccuOQlKdp3remfEDw/c87PWyfv
WhLaBVYO/nniS2xS9Mqtx2huL+gLB0LTXFIVfxyhYmHoDGicUZn+qMtVqRfVjhUdckSdXGQV/wZF
L6jIi5j/YPZoyyBMHUGbQHTpIvai+eCIU/El1GYCuHr4UfWb8WLR7mM1hx+mDs6gJJ9mt2V7oMHL
AR3JEKkLF/3t2m7QbgIUbq/GcO3H9GdI5fUiDYz+LQatrlozJQhWQWAPtV+aU0p5cMy8rG9f86WZ
nR6dZuWiUAkRGhAs5bdWyrLzR1dpF7TJWzF86snGVBfl2a5XsXKkcvMA6odyeY8D9Tle2v4MuvqG
KqWgLtXQ/WUsSiNI+USi8hmBj08NbpVryLdW161Wp3buVBYIUteVwPI8P6U6RH+B3iSwTxlrmoQt
bE69HgC77AlFEwqLYQRirdIGzgX7VzCzGSiCmGB7l6a+KBW9L6C4+JpH84u4WCvCRua+qxGNrBaI
rcj4v4idSMYuQtBtxoFCSJc/ipv8VU+JhxF4aCXOElOsbTSypwJwiSHlIAhWXTsqGZX0gd1nQkXM
q8sMvFFUTPtKrSVn7hGiDIXxaCgR7SaRNgPeTWBNlmIn5Vp0QuwHUBKgT0NZv6yC6pSI29n/4+5M
lhtXsi37K89qjjS4A3AAg5qIrUiR6hURmsAUzUXfOvqvrwUoXt5785VlWk1rQqMoEiRBwOF+zt5r
7/KcEi1APVrS17wrA8xsnc+npU9C1OPETEdQaK+Kp07Xet/beBeVpgTgyZOJowzV5Thu4wDqSyOS
TYw4bKe76odI1XH1Sf3/6gRzYNP8OyPY5iOL/0BDF//NC/b5qt9WMCHsfwgLpgQ+Ixxhjg2C5LcV
TEj7HzZwMcgjCrzHYur6r/+2gsl/4A/DPYZ738VXboLy+W8rmPwHyBTPxnvsYfcnf/v/xQom/+5b
d0w+lpDMFJRrmRY6f+fvvnViFcuqxiZ6JbjN34mS5voSydSbFYvFKupfS5tEys6OvW0dO5iOG4f2
ehtXhzhAOhKU+QtX5B8hBizkbRGF7uIaq2gRSSXOgkI3feMU2NN7bHiYuhsO9dG3jwS6vQ7o6u+L
BM2933pq/5cf4rfn7b+KLkdwVrT6f/8v518cbssXs00fn4prm8Ab1GLg/kvghF1MVepHXX8NJR3w
wU+ouTNzsRtCMdqwuAPyEW3JboN7THAl1xPt3TXDKK5VZP9qwaae/bG/XyOTpViMm53R7j3Zq0sD
qdUcmu7BjSObghyBT2JkOd94QXYJvOBnDyjhaI7FU8lc9cXNy4Yeku7JMKvIAPAKnAqA85DEDudG
ASKb7HZnFPVwG/ZFcra6ITmnLXqL0dU4wiY6mDjng7MVDQ+BAZRcLwTUbvSXxojNRG3nFAZdY2if
z2qurGNhT4QRhXTw/v0+VX/H5awHiw3JBQciyRjm/wjx4MoYeZiO2ms4Q77ouyje+73d7cLWDV/6
kJZaNU+nFU9uxUZ8KKrkvS2Hn54NmzT2a0lzEaxYkJr3PYS7Y1u23a5QqBDrhMC1xnlOVJY+oean
NKPkK+7Kmla0AzW3RUySUQHvq744h6O5C228/TcDLGWoL8NLWjY0bFXyPGYRmtcMj9EhiypKBzIv
rzbZkofaCdAqSVzUXB8zcpADOjB4bra1IPhkkoN4sVz2pT8/eJHK3ybAmL2b0692quiSivJ+wpID
vi/dxNO86PecpzTGt5NEXJwk0n2nq+8sCyl8rliY//Om92MusxMl1n//e4j/efLCEaUWIV3FOQzw
5u/HuDsBmzCqTF/BL6bhDK4NBj67LqF2HGH0SQIZn3vbUZcR8sohZf2uAgzRMjq3dcOFt3CuXWub
d3Fb7CzcKz5tm7o23/795/w7ocQxCZ93hedavmSM4WY5rP5yKjrmGBKYHRZXUxr6lKTOBS65s3Mi
3AYd6vX/8Hb/knr++X6+CZEFcqHwicb8+/tVHP9z3UTllRWDiO4N8atmOoh3TDp4ioR9Jbet2CFD
959rTqgbE6e68rvy7Ju0zjrbfHKfrMkP31rLxGg5WAxn7vekpnXbxvT0oozKZBNUh5IpAC08YtzL
OScqXFIy02ag/gPiZR2r/uLWZQcuDCiHCZ6t1HI1+fsXcl0rjlhUxVfHtt7dDE6di5f7ZvREw3AV
1ptQoTLFVkyVra8wHjESnZsZEkai6qeYMNAtjo9dK3iRNTEakrf8sN6ktv9LgBPGqsApOIkZ1B2L
5/M4F/Qh6frLrmFkF3w7t5iH/UDJLgnqgaj0htl23qMCMCxxMhevh27c7Aonh6kRfKAvPql9UE1P
E4mBYPo6F9hB5iEHawHjADfte2hBQNZYZjrpeDEGJHytb2Irk4gZ3MraGLr7o9VmdGXxAg2JCyqc
rVjceV4g0NWkFENVps9BWWD8stviP0BdnAUW8C/7HZyAFGBdJJZVezn//nLgmgrMl+MEdAa8TYvh
/0YYzvDoOc3XAU7wOeoTiRzOQ/8aTT9T4SW/LKzBMimHjzp1Bc0QW91HBtEG6WAQ1yTd4CmZDJQm
y3N7TbPYmH7C+7jaqXVL+kVCYqdHlLk3RRQyUVzUWU6B28kYiQplf9gioHtePUH8cLZZo/3d1M9I
jurpIany4W5OZ0hStm/choV4HmRq78mEso+s5fvNXJvFEXZuvS/s0T7GQHMNoxiOI1BKeuJFdg1p
6vRB861nPn+fWVXzZruPjdTjF087BEmK/0BrALK2HLp/28WWDTYH88BCAVzylv6+i2FGx2YTtdal
zYN4U4tMnFlcibOpR6bYIWHl2ay84/qP9Wb0goA1z/KcBjdovf/zNSIwflRzhc7jn5v5y1McF8gw
5kFe+OfWek2RpXenavu53fXfxIzyFn955qwMYwMHj64aAKCb9eUGtaFbQ5Kcsn6gP5/9+ZbrB4wg
Uu0x5799Pmatn+DPN8enzo+Bl9S81VG7/b9+pz+f/Xu74mceetPp8zP888v8+fbrPz4/03r38027
Kr9PxFY02CJWcki57KL1CYHdeMbnnl//s95M6+5f79qcsml9jbjGH0Qv5l2gwzvDCs6xkP7R2cas
eC69YOiDTGPhvayCfdt3qAqZx74R+PfHnLUpi57XyRj+6Etb3HYp+bv2/Ic5tmrbT/FLm0YfeD9m
3KLj92pJ2k26PtkMRKbiYzx3vlm9BuAIEi1pHGsVHqh4fZEx01WC8i5FZ+6oPocHsIpnLvjVTSfo
zSWFsbMkjZUoKNVN1VJfC2umCWkgr1IOJfl5j4PB5TyEVhZjAmvxrEOrJZVtblkNpS6rbw8zNatQ
1I0mSH4cxbuuZxux55YbM/nF7Gze1MZM6nF8giaI8kyqL2TqXVX8s076a09c1SW20H6z7t+nqoH6
Le+70J92aQJZBFstumfV4izu6IdxGtA1R2IkrfIpsjouSKrfc/q+29m7hwMGWTgNwrhHaWNp+1Db
2MYTGyN56dOA9BZZm/I2ldFQbE6ruzKt1U7HkY+0X3ydxxlklHVKLfcahjo6Gy0GNsKhdh4lvCM2
zZ0uGnlHgg3dxDL9mgYmMjh6ICIbfyZO9SztpkP4IZ+SsLn4NRii2UdFFNKJrXR1IDsjOmRkwxdo
RXyc1MQFbUqI+UXX/yC7ZtuAmDm0gpznEcr4vWW/YxjfBGVFyWbB+kXWCLEXGY2hiiXyVZxLgmEQ
YDOoxLdNdTRqqKWRUieu2Oe0M5otqUXwZb1m66SC/eDy6yXjj7jOnmBDGBfpMUqWtnWs3HEfUki6
ndyaGsHIAVZ41NSD9o5FMyDP3iGCJkRrMLMGDtujSOAS66i+q53poKaehlUNnqFJC/Z0OyPGHKkx
gNJAyNclzG5yhuLUfRU18uxZhsUNYVx5hqjIkLrbuXOJAMWiDNdQI2xcAw/UYCAxk+Mf7pCesvHN
dpKfquz2RIxgQbGTpwLo/J3nuKcSd+qmHGpvXw/dLpH9d8uN7jKDJqMRP7Vc54G7i7uiTp9poHtJ
BXzHxiCPvFzewEoLDHFuMwdmcFTfD5W9qSJ6yZXuH5paNduWld5sloSIgWfoSqp9YVNdDUd2uzKh
FhlrMVzc0N/3Nd05PxC7PilerL46AAsNt7qsmpvOtMttGxO/MY3o11qboTWZs5+z3YPxrNqBRj16
OmjUFbEgzLr7a0etm0RwkwBGaPk4iA/mpEjHMpu9cilZeBGI89QLT4OY9kXifu+N8J4BKzsBKn2j
JZeysqumYyGt00SUxM5JzROsZmdjuxknqQofbbKuObWSXRR85MpotxaTjX04entW6/Rkp2rvkQd/
7V/cJLu3iIQ2GRBvpqEIaOHQctdeN+zww147WjObvLMbwED6pQZIthezAM6FyGt0OZXBJxxn5pfg
U8pXJlv7JPFfBxUm+yIrQYVqtKOy/sYxhJyo8LyjBcEE52aFzm2YIfbUzjfDY/8Bv6SyVKVyby9U
2rwDXTGmd4Csmp2b5QI6hA2C20fmpApY1aaMcarXtPl979egUQnxCYutEbtnlkPfcfQilmBPx46a
d7YHhSu2GP1USCCIfWApNm6qufVx5oOhTS5jjRgFjJnJAJltKT2yUJom+0yWV3KTsSqaEzt5zEjg
7OWkHzT9YPBOt12TxPwAVnNQqkq3VYAfMWh9fz/3xJS1VLq6Nn1P+35YBJhaKZww7ZdIp7cw5j3E
G0vA1ohnwe/aK5mmZW3I2zFAg5tUSu+GeRTbSD22M0pba2LR2EJ5a6YK2wxCeWJhUepkEJRsgUCn
ro1zf0+0hDznyDn81nmOzewQMh4uni0CvQMwAxKaZBFka/5Yt2FddAyyoMCw8t75/Z3s8OClhfXi
SI/IHX7hGTqm11PQmwI/3WpY47JGPDy2Y72RpRj3vfXBCdYfMpK7UwZOZIYa0risDxGzavomBe4o
W2zHNDzkJGmMRM1sp6aDr5LwZ+NWbxhin9AizN8KOucQ+9FY+0sH31Jfm3qkWt/uqnw+dHBp9sS5
7OuStOcOIc3CcE73QzoEqIuNA9GvKPaMcaKE4hU7M4YMCmZ221nWs4C1QQGnZAQgR4x01valM0BF
1MKot+Cy3L3f+iStVM6BwsSDm4zPSY/JuYwuZh/86or0l+h0BOxuPDozRV2orl/NgqKpiIjOiGHP
3JAm49wkY3epWyqq9gBxIexAdjrFF9XgN5qXXnoPt1w1Sx6SU98SC6H9hg7EKa4s+8cQ+0cweOKr
dIx+55v2cO5D37gWujQ36zPWm/XPdF4CwFQ0ngNnplu7vGx5vWDH/PBC3rufZ+OpHQGiVX3mIk0I
QT235h/rNvQwXTBbdl9qrqd7Ozflibg2434yMngYyzYK75FCMyXsJCXKGDDYlRBMfZd1NBktvzG+
9XmzW7flzvl043INf5TGWIIuRLsNarY8JxECCRCRH65RNT8lESIKOtVXwxZk7UkDgpH0h4th4t/y
zS5/N0C0rU9l12PaSkPKI1E/sXobiHibZxIcbA7dz631l2TS2Q/pgijPTIgPEL9aWvZGvxeUWl6D
yv/qLO9rdumlB3iHlNrE/m2GEZ2e1rmEKZeMyvYn1JPZbhCqxvWPvWDqaoBiPX1NVs00jnr/SGdZ
PJpdgD1ueZppf7Hsyv4+acOE+VA092BwxcnRbb0fzCZ+c6X3tj7Tme1rkkfySxd6I5rD0T7nhg6v
S1iBXWyF3xvvRY6wtHaan14Yo0xTVvLsN41xwN+K261FHm3XSydx+S42SG4yKPT3sfTtTTN70X3n
lv5JTdT8e7NpWcF7L+sOEln9wOWq/pI52tpxHgznOq2bqwOjhnwF2XyUS+rAslWgC3Byy9J5qkjd
OqqFZld0cf2UWbgV1qf4zHYh3QUfhoPi3hMGAiYL3ZRhZMau9krnLfCj5/WpYQcKNFnKBrWJ2o+W
wDnnuLs2FnrkXHX2R5v5v3ekh1qAbnP/JIJZH70wqo5iaM2noOz7zzceyGCoOs+/6WgFXB2dq20n
pupOm8TbtBOGm8jMyx+D/cWYM/nRBxEdrb4xl1DP9iqpDn4+oTDORCZl35O4RbIF/uquN4zoOvEZ
0aJZxQ+/ZH05iO8AJeBk2AOKRXuwLn0p8N8tb5Fvxp4DzlTgmzKvnS8BvbLL0JE4BxjZ/e6h0l4/
StNRXW0JlPMgsV1EBeA+B/O8dbWV3QX9cX0WUz60ELzXtRwNi+wCnoCmwfuYjKf186hAo7aeYvOa
ZmgQfLrdW0ix+qNHOPj5gaK535SlH1yBqSR3Zu0iKm8d793lx1qfQR2CLC0vr+8ZPJ1zNMkEtdnU
vmt0muu7OP6A6ioW4j5jOX1ufRdrECPeN3zhn18b5Ea8YQdFD4QV5+d8GZqWxf03FZc8lR0zt/w8
0g/0Qxpa3mnOTLmb7Cz6Bih+v75LQFIcBnN1jBMjZm1QzyAPQO1yME1fE8hq63ZawxE3tavSR2dq
6hMxQsleKSP52ocFsVn8RvDbUG0kzfiopRHCtJyJf044vZgeAF7mGWnYEhrFKfE415VNDhqGh6RE
l0+A9xsE9o0zzuNH7IEgc8wpPtdOKZ+c2vwxGOn4wcmDoitQwb0XMds3I0oa7vICU2ZYdVznNZNW
cDQVC5sgksO70Of1hdJJQLVQ1zhxPc92lhlBd/GK1/WfFc1JCqiVug6O117HyoGOtmw1SeenYTC7
F5JS1C2EaNwaaTx9oLCVjIUfLUSVfWdGIHQzs36VFPjWj28q4s0oa1lEFgYAfDLALesGMdy/txBO
njtNWy0u4bivjxdRxSKyJXJ5KpmdFKQTgTOSb7NrH9ePWAI+2g7hJO4S0tEewJi3n1tUqYeRwM28
xzhR8txPjNXrJhXZHTLrIpyCrTgURjNjulbpVzO2t+sm+zGaSHWOBQkpTfDYThhbfcUizSDH/qEq
BFICXYuHSsfW3dwOhKYu332solvKPPNbWTiszwR4cTJK528VukfRTfMDbY7uRtlBuhsrcnOIRs+f
O8/49vmpJAdaEJfDvRk7NvlN9AXWf2joYGnoFq/9rCo0cbj85NilHyj210/bzYOzq8l3v40yKGul
DKgRy/Lpc+/oDjV1WGnG8gC5X6Sjz602onsdKIw+u2LITqMF0239Eplxllzo372w7vaWVXDIgFV7
9RpMl8uXNIQhNush1oXQw9fDbiJJ+l0mB1NGP8aeS3co0vHk27LZWVzbyY5zweDRJoYgUd02iXo3
BIzz3HLqC4HmTE0KBDrKLt1LlSoiod0JqWDfc1XtEI47JUmNyDcGk8WqsMUBJDQ0eR95MDM/jIzt
/DS1DUJeX+9Mr/IPBStYLjHf1ZQaRNCTmmoN6Ld6TRKTPypU/57x7noV7RkRI7Yhl/S1RBYVJwNx
bkFtncbeOyJncjkhWxLCLFbVoU20NKYt8AeyfzYy+50yBuFenvPWSdJcpOz7Y6dauY8QQSGCqQD7
9xBX5jatEda51edNCFfpxqWetPxoxcn1Yow2693RQbvY9fLcjHWE/RTyxJ+P/+vz1ievN9ZCs/j8
s7MjYgXm8/qydQPr43Pf8B7r3T8fZBj3N6XrAOpa1YsrQyTtwYzYFV5aQ1Mu8PR0YVs4GRTEqD4t
3goXvXscswKKjHY+lF77FkdfYUL6TIjzDBd7X530P3kwyHuZ61Y9c36Q5CeByuM0tDE71yT/xZud
G49dRETXh9ua063hi/ZUNlj4Z0i5u74jzYvOY4KJ6d61O/X5hH5K21Natphhlpv1Xno2KU4drVE+
wyfELxbpU2v+Kg2DL7Sidz75O36NAwh/EN0YufcH1OJdPu3iuv8a67A8u2gJZQAPwCXUjMTj+9y1
7tyw0UCqkH1ylqExSQkHKlMwlMpgwZDU/ev65aiOVqecrBCzYuQYSuhB9ve0ZasGK5V94cavQNjY
tm5fzCQaN3ql7QyAV0hFMJFet+IuBiC3b5fH1v8Wmim6QkYRdVO6LbB0R25ToxRwt0wUwqpFgrfq
Ua3E35YLVabMcr7xnCCxG9WB6diLTnnY0sZDlAc4ZiTgezAi+QJ4JmdjJ4pcnzyv06dqsvSpDLnw
lgUpKADNglOQRumW6pXzmzGzbn1F0qzvm8cCo9nooFe021sRJEdNy/A4Q4HbhQxVtFgw4850rbfK
oeSQxJlx48yusSG4UGO4aR47u+gOJkQoIH/ZeJDavVPGhJgvhr13QxeahkgFnG1uhrfYjvduWXt4
LXwiV6uNjfrqFC06WoHD5NT0I0XIPlYbxxshMC9tvaoqGX8TOe1EZCEyHoMfg9ZkwQY5ju0mpb1m
XW2Szg5Nqe6zuQ63chze+uXkXLk1esHdrPcaOmeU+I2h2AO1x26OeO0IlPJtjn11CbI75XXug1HW
0XmWMN6KpPJuO1560UPfbzINsqOpwS4kiWPvEhcDSEwq1SFwmyNxZHC1A6k2sk+ngyN6f2f1orsa
RLHewql5a51uPreJlZ0LbVdP84TODQYmkilI6/vEMohp6IiTownp7oMywFXfCesUjGD4ppG5xRiw
NObSAAHNILLMKot7r3P2RU2BmOjp0qwQe5rTS2gPwUMK7XxnZVm5c8xsfiKiC+1raVWnpqNmm0Ki
wcRKhyNxamLPByGOVZ7JU2T7hOJW7l7NwKtSKFIsh+oyO2grPScskU/rTT5aD77GHL0wdrxlAFtB
O3/ekIhWoBTCeWa6xo8wjV9NH7sdEzAyn8ruTUXGjqxTmg0URFyz1ifT4JR3+3fHS8V+GuVDZMn6
5GqHJbiXHCOLhc6uZubPed2j/o9SdpAUzWGwyjvUkfL0502p0AggBhvxuJXfgyjHyFGCW4yU9/n5
Bw2fa+wz66Yjjm9bxUl3Wm8oOXWn2H3zy3681Zygp7ZN7uMCR2wmx/a0PkQg1u97vZ+gw3Cdt9ng
BMzGER1VKDgN4+WGvARjZ7ojeld64lRrHnKBQUrbYbXNuiChHKwjOJLrce5ugIZB+vGn/uQY1qYF
gXg7eOl0dvLxLk1K/8aUwFhcl8tonfnd5836J1JfF93o8h+T8rkqh/J2WL7JegOoytkGRbEUu4hn
XRNXqxCeW04mFnbfyMI+Xl7L3nzxG0b5KOAjrDee6f6+R5j673tszCJwjl5+msCMbJUYTus9ewz+
+uf6D7Nyt3miqmNYKwwAy421AJPSOn8NbZnsI+E3p/UmrxnHggWY9OdjXmrQWY9IeVtxSoHVczEg
kAGpvQtV0VKvXYh7I5gtMCbLS1f0UgT6cePkNQ4q2x3J6mQliQr9THhOVuFNRdNF143SqMfYLkHI
Lj6tiuSNoXyz+5lCjW0+oiq2mEtU8L4FXod2YrwIlx6s0cJ5ypqlUcq+Wm8Us/Wb0oxBPi67pMsB
/YkM9864HBXr10kbzqGA5bppHAvLI+cxTj/MzknODrTSehIDtjfGqXXY6hZOVEnNkEZI8EB5DbDF
bGW7MBrQh9r2eELoEtANGHA4zb55SpI8vE01TkWyxvEKu5xqJEdi/F3/9gGVhkGXkXORFFuTqtrG
BlyRgxw8dU2xy6yAa3EkOdg7aYGJdMNiHwXdSxZKmHfLubIOB+u9f3ksVByIflvTceW46NrS31Wo
DS6EUCe7DBvDZsn4u6NX6GuKzBAxIg9KghmOBzjNLd1dFmNwkV/SIq335ph496OS+45l7gc9GOIA
ffSDfkrEax4Ew+1QG3c1PelLR6YAJeCQx63wqNw5vbNQ8WBC0Pt4jOp3P5eXmBYraPZmPHtIprfp
c+T4IwkHs38t0BiUltGfEp+GoBXRW7JpiZPGJvRhisPpfqixJqnWAAjsKeyXyKDqnZYDbZqsj6jF
SudOOOUhTxV85yHNiS2SuHEj0qp2VbIsV1zniuJleJRUeHejVwNKzobh0XUcllHCDI6RAsIyGwV8
6IIqsbIeAq8uNtKndUMCDlpYo/oqfBsMTL2M1skoN07ak4aFTuxGkHu4VzLDLVmF5MFGnkSjGfov
WZ/8bMygAn/BX9TimQKWDCpZ4uNM8x37y1jY8Hpc8d7ZhtpZtkB9IfP4y2jXu/Vxt+rpIshI3Cor
bd6avDmUiHKf/KH81kyh3PoYLM553aqjnBDAyNl5qUyn+WLT57+tYgAKXVjoL6WYne0YYpNa/+ul
5gbKNDGawEv3Og8BMGfIrm/Nkmuz20/NF1cBnIWo/r22Bb8HgNCUJLYDfJ6IUg5O+mF8aq+pSvT9
emOROol4YvRvExTflCtL8dEaDeKB3HkJO4AULNVIz3Wy6aGj3c7a461uDe+N2ML4WAzphUZKtzPK
SD6Ey70phq0TxWN5bOyCU8dpU6Zz9vQYZY2xkY6aCFSayi3ar5ZdrWtgUMl00ycmMjdsByd3ZgTK
4Bjdmoikj7rIfpHyaWL8rqo3v0/pbcSaYps9G1tpITrzPLvfM29ob0yuld/78NlP+2NYWebb6MUn
PS7BrKRmvrhyzG6LEfU7Ci7qycTtacPhQ7hcRoQa0cjpGdnf2GK+yMYdgMDgJktSLoV+qx/x0XTn
UZTBLyuFuaI1UqIdUaq3Q1NXbw0Nji4ss3usD4i+Ruuq/OKJzpR8iSOrxdvK0JCAmZna5LYZO31f
8C2UO+XH1moLgjQ502PlWeeYfK+JVtfEa/jVuNQVBF5k3cWSzWX9S7iI9gyzpnPj4mizCIW2gjm6
PxpjZn9xx+zQzGX+ffCpswV9El77bPxWj9V0R1uU2rdjEbfiOfLRWW7mHhJfQh09N+2UFYvL+Fdz
kPlJ1j6gfdp0SCsQ3YNmigM1PVrOXN32hF3hBSQ4tkQsUkw0tGXA3DNYglslxcqbCF6DWwlk3Jqp
RNDA4yq6b+iu1HbU2jkFfli+kOz+4Kjaew+XUgKlyuqOBlGHYtpX+yp1TFof0/TDy9TOm6P5m+/3
KKKyCFKHZ8FJMgnIMOypfW7zmhG0nuMfYxhvvcpVv4ykHtO90cNhZ3rmncqq3TGQRd8QQIYIwyPc
cZ3pP3YT1gNn/CL80HqtHTOmgciFQEamfHWC+vef63/pcNIkdZgqlgSuPKuRwRmW91fb0vOhJi1u
j4zZ/lo349e+gbaayOEP7ZjztYfYFva4XibEAGcv8Zng2lSAHZWneFdxlqgmpFcaT9RNKO+a6oef
075H4hG92AGNALok0zE0PfdphvpMGwYvo23Nw0txcJzQ/gMH4PeSZvKXopj6LeKd/D4LmSXFPorz
nCyMQz6lCc2GBldYn7za8fiNQNPkhvPD+5Dae6w9Wf8aVElrJgDiMZdHij8AKXTqQstzGJbLjBKp
kwY36RTq0+Qq9RLMQ7hLmBEAb5rlNnQNsbPGfriPM/Eti8P51p51e7FndytUUr1VjOx5Yr/2Sg3P
Oed8YdntfWyEBZZtT9xyEOEqdbxy15hpvu10B+3aVrCP+va5rLMXUVvtLrHm90yWGOg8yboGeuST
NrTYNl1vHMO56r/wmq9pQ7R7W3NiNLSKN7U7B5uJaJft5Fcs0eBvfoFzDcOLUHltqa8WHf68uB1r
U+AK1QSdRua+toOOgml0tCglHSkzQd9RA4GWPbGEXF/LndGmcM0kdRnU8AQNS5MFYy8BOqXg7cpC
us/NZPs3uizUKQOYDEm9dE9t2oW3VI/mg5U5lyQ1o29RSLbRnBnfI2HQo0tG1q7hZGwnRuQfevxp
jwM92MGqLpZhl5ui6QXJF93baACw9srcuUs6/d40onnOwgq05lLfVF7jfHjfxrIKD7p1xMsgZHb2
21w8FVw8gaNo8BhNYb3Os/uRVGJrRGV7o5SSuzmQ4a2QqoD1kSTAIinMeWXdQhYG5pMQ4Xkbtl52
oC3CRcwMpzukMtQV4tI90P0qL3YHzcOxjQsY+GhHv7h6qhrYcqQjys3vX7CVhLiH8kXletx6fqo/
dJzsUSMbB2eIsluvXPaKaT3XaWzdmmlWnauAPq4g38DqnfEpmkfjKtr+sP7lqB7LWJboiy5aJCAk
JEEDBr/lxtbPFLpm48Blzvn1d2AdAABo92NAEjvjdSF0wy2i+tq2NDLqen7VI8IL4cX2N78HoZ5M
d2rwJgSV2rhYpp2fp0kvUiLzjJ/rv2+a8uAa3S86GQ9DEiAsNCymFvE8no1yussikbzGxuSeDeRz
4FwT/35KO/+esxKoWitKfYNm69foZOYmiez5SJsqec7y26bR3qmZlHsKTeNZQ08/EjxChVTJ+VoW
6aVwWIrpEXzlHLSEFHTZvJcRpIB1Ma3zrj0HmbwdBg1jRxgIYOL4ocuRPYzKJwTghmRf75oNLKuq
5RuifzIgrDDBqoddMrzm5tRdKF54V926OeuK3nlrouiQ+9MMM0NUtzSNQVLXutzFZDxcWqf2T2zu
NTWHLzGLqjc5ktkYDMAQgrr6tnQeP+IIII6dDGo3aYIiFmD6nm+TXexq6G+I3fJPxjC1kLqKH1R4
79sslo9DGnp7cuOSbaUT89B50CqcAWB7q/SJtEv9pkxq6WEebfLlNOk1jBEZ1yPQQue7CXR5WcIP
j0js87PN1H4TRCLehqU+tH2zfPPgNcTPzEU7i34Ey4zSGI8KAeyujPGPEhVn1e5NQ4I02JcWx6cf
7agXZciDRPww90v/PjC2ppy7VyPA+6LLmEtdQEVphqRiMf7towLboKOtZ9uly6Ji4lylEWfbARH2
MfTHYJ/R+6CFrz/ygSZQ1+R/UKOhqybc/G7wmC1JFT/VRNhvibsB2OD10NgtBuxZOdnZzsvphvxg
99Yws/KoPXK8gqFDLjYbw3wTS/LS7AiCoFtmX4hao8RCvb5osU1SzPW/m1wszCjMnys3uW9cbW5t
3Dv3sbTaQ0UW2XkqYxLnRagOoqSfKjt6WYo86hJ7Xx/k5Lm54qD9lmtYHH51QnfgAweovo1tKSp9
IRBll5k4TsCv9sWDTJxuw0eg/0QsCTj6Dz6U9Rq2IBLSInz8P9ydx3LjypqtX+VGz7ED3gzuoOmN
DClTKtUEoaragjcJlwCe/n4J7T6qU312xz3TniBAkAQpCibz/9f6Vp1mxpavnm8pYBkPhUj1B07g
Bi5pR2fUJoF+spubRSpelHEDxo0kE3cmEgUuUriPa33Yc/9AFtUTQmyJrjnXCXf5qpmOEQL8PSOO
cGUEZk4SFShnUtybc+OPzZm58p3moskKO/k8QoYRWW8dGZsAP7PBMM5pbGHBVHe39jXugASMvSPO
eqbd5rGZ3fkZaBVtsuNbKl9ACXI9vsly8gqKrj2TEnE09EK7hNFsrMaBUzmnGvYCpESkoJs68m3y
pLjrfCu/08SMYdSJL8umIjOQ0xaQmup8usNq+kSCnPc06J2BvDR4GZLGvSbiZRj3I6WThzSpKAC7
wtwPo3J/2tnWr6iTeMahi8kmiOoZn2pTkr7IUAefo0m74pvl0vFNK+eb4/biIa252rdF4X7XhbEm
DyN6zCZC8KwOG02UfEv7IdgJxy0PXdSNLx26pLQcg3VR2PlR0+z2MXM4YGl/HPwggqZRORGlv8Ii
YyQsH/k1KEo1XXxGCbOKpu9dr6a71jeS7SKUGmF4wMuNNzLJbqaBcU7V+N6asQx5TsiKBz0rkdh5
5plc6BnjB78EUQvjC8YTsvDQU9Bg8sYXxiwIKcMGfpS1MesouzKHKDeybIKtW7nNwaGAoWoH0e2y
SEaL/ZIlsgmIvG3szntaFhml3clUALtifJGEhe9EGqX7BLJCFLkEk0oQ92Hc57dtyO3YLlHAkHBE
IFoXw74PAdsRxl1/o1J16azwKy7NA3PxgaEVl4K0Z/rq935+V34zJy53aa8YUa5f7VraOQhScsjG
+ZDvyZMDLkTb56kjFByHtf0yAAfjLmXcheQcULG3masnxRNeUHhBVGvTCOk2cTB/BqQCn5JekVPq
pj6bGviXJNLRkEvbOnaI9srOMG6nlmlmlXuCsYmW7hHZOhyTzNtGmV971+5u0yG4iVyyp8y+QmRW
0HDWELV4HtrsrhbQ0Cl8By0nWjZYJ9gAjK59elQUMYMHv+3WQR59ay0v+NJXXg3DtjbQiFbhl3l0
yt0XJvkl7pYcfy+07gF/JVglQ6+i+ygW2bMTJ5vB0OWtAIu+qorWuG8i2zsKv/xqNLFxj47lTPSa
OFq9Wz57RCqWo0hpyIhom0xjTbEiTb6P06lL99I3wychJ/lkwgQzm+wnfazuVnOi9soMGHJrGOCW
DTXKC0VVYfZJxa0nabzqrbTQZvW0IHRs/2XrJYesgsnAxSM/dF3QMMBg4bZEpHfYW3EGFTdO1qQH
xkAGIZgj5bPKoT0sdecp7gCvlHbxFpBwj/gLQUoTPdbWDIOoz6rXso5o4HjOnxZtdrcMagaiGDql
E+xF6aenwqmMW8pU+m1Bq+UWOV53kmAWuxJkAmWpV29AWEsCVnKuovCloyZ8oINHuY/pOzXnS9Jg
YxJW8RR2Zn+1NDD/RUmXnnFogcP0rdeIPs81esa9oTBUdE2Pjg+Pk0ql9UX3rWSXgIDYNZljfjFd
5ALj5OWPsjAo1fvtz2TOn70amc7QJzPT11ZlGk32jrpeY5jhTWsM/mPhAWPMii1FK+c0VhTJpmY6
JA5XuhVFD0ZvemRBQJ6s+3HQI+YE7YtLAvP9simOW/BP1VAfnLqiZshdM090ELR4D9ZdLalqIrO8
mUznh01Ja1312ksh5vEU9kLieo7Gi+HU0S7AAkjnpkdERDc5xbC9z0c9/8KMj+ykhjzspM8O9GOI
2UR4eaD7TmxXHrk3qSnuPSQQnW8SjYhd66GjnoGjEcpt3+3mFn4z1rR0Z2mWd+v2yRmBc/3gOpxM
paao3ODLzCCnKTJRnCwpqh58Iwa3EFbmRsurZ3POOfnm4iJwpmxtO+Aa6xvPbpKIQxRlDBiMCi3D
VB/oiiFGbBKQ7iqo8TPlNQkazLklcURcp+q3otDc87LQ2g4xBL5ASi6KCAwNBuOzeETsb1y9vsoO
egJKto5yQHkN81AEELDT5tG3r+AlYrfprqlaiGJFGh0KJE+4m46u6sYwzrHUs1ejJAxomoxh606z
ceoYrVDqtlJUnFCBOhfCnlWkQAXtnow5XzjrZqzN+6Sx4Be5QXcYNMqGk9Tkvp1GbwsbAuRZUPqn
Usb+zkjEIzZ5/0xJ2z8HUZwSez7DG3Dhc81ZC5CVtJrHNn2y1XWX5CZ/PxSyeUIawkS+hZKgde3P
wkVmYk/xvKnlWAMcQKzh+m1BNGx8Cmqlginf2rCIbqdhEYNO/b1MODFD/dka+u42zJBeZQLIumZE
D9OseXdj1btPU8f5nmAU+5hXDwB21nSkqVGjgeuab4EY5tfRZQ7qhBZICPUQgciNW81oxCkREC5T
xsRYGPZ9bU0Ceelsr0un/mq1nXWR8qeURn+Z2wgrQ4UaqKcEe8tccpcZXoWdasqZnQYYzFGXOHYc
vqT2OOxg8elHM+kvnGh08k2dNLQevajbwM411KEaV/WKns58kgMxAeGgGthJaJ/HZTHeUfWB+UNr
tVrFyHlg7xLEkpkADiQBGo0EQW1KsUZobL26Yj4Us+VehYtxoKqOVWW5P+0oQlfcp+OD9MQNo4Pg
IBMduS3Rr8+0A4O7RMnJfas5OQ1ja98OoOaHAUptanqZFZ8KylFNCiovTNFCWnW/L6eRHr9JgqaI
mPIk7V2eSnvFcTEcDQoqJ68fIA6bwQO6afgoWWwfloeIvYaNhzX3MvvGzVgTIlUNDQh3n3PF0vRb
1MzVlkqpC0ks14nzGvRb6LVc0VNuiYYVtY9j/1poZvJgem37WDFE1iLztXR1HSwAP0WklX+tLdu0
wSerrbD2Xqchn8R09WjlwS1llOF1nihx1dOAsMlocNI3gDCiikuGgQYJM2pPCzGavlEYfbRkMz4m
opWU0TMMAC6C5V4Wzb3TwuJM85lghXZwnm2SfVYToTlf+ZNojCVp9dZ3/nMTRdeEU53E65n6ot5d
+hn7CW0Wpu1dqEBu8eh/Vy5ZM/VQaMdRfsx1NE96iXiHalz4ZLdop83YPXnALe4sHbNZnLTKOVDl
R0y2zcnUjfAEL92yJWDKodz4XR++dU6KNr52vw6pQ5JA5/6UHpVfo89RvpgIsESuaw+UkOu1PpfZ
K8LFl4jm5Lmc2YVkNn50O+QJVaBFV66fyO0zbHw5ciNqlLQKgKTFipQWP2pThf1mDryTKQuxmb1g
3sjaS26WRdLT4BCx9bZUcGN0loYWAcvuIbhxiTyK6NJx9Tpk2gj3l/or/fTB34YubWZL07YVnTbk
1QYuyESkqNmBiqPEIn4iLGjqDuQwCYQ7TPAAq/ud1+31VKP+ZGsOyZAWgdiUfddZQxtPxAFTIDqT
B/87HrTg2lHgWre5X4CNAAfCJY2wCoeCsmGdHVUeFrY0PwLG/7eCEmj2AA74+8Tc/2ySufotMXd5
y39REvTgD51IXJvhi62blo2T+b8oCQAUfMN2ma0aWHV0l2jevygJlveHTmCSCwnB9gwMIRiL278C
c40/LNP3YStYvuEExr+Vl4uVWmEQfrUpBlSgLXqx+HANwybW7J9tioXgijJmrrxhptgj7eGyvCxG
bmInIzHnkzkTEsiQkdQg1fSl48dCp5H8saYeMh57KTtU3bLLAoJvZDxQraevvayRjVW0hQK00XJF
2ld+rC0PpXq4bGOAA3Fm2agxVd4HZnykQZnuomp6iquBjmGgpA+I8aPmK1WSGzPuQuxRRBF9Lgwa
NJCY1cZiDlgd7OLFNmdv2yuJSqO+QuwpqK4baSwd4XLyGpq5YfRTn5aFKbqRaAmV8WR/rpp58CPJ
wKRELaUmBio8PQyz/OuV9Fy4/+ZZClFswIDkmikg9eUX86dcQA+m6u27tNSXbR9Pw0Y6t8jR9J0k
Hf7kqAizTmnCPh9CWWGYVGpxeoLftqi3ypmiA41e9AuRRDrzsXV5vEjC/FHY+jrEO7ieAbeQP8Nf
/rkwXPXnR4s6J1M/P90ZhAkF4oHeIIMprtENeENKkJrfJmRhMdeGlLlsXl7w+SrZmF8ciexi5uDd
TUI8TBMHhqVEUsvaIpda1qAjNdhu/vlpHZUN1X8rLXbaaDyFSleFa44faXnh8hjTPz/kL0997v2X
fZaW+mkJO6T+plKMf/v0+uNp9enLV1r28fFJy+rn91zeWNRk6nGsZVpmQmdQ40q1xnTYPFmYjjBw
q9Vl47IQMx5Gm+nB56ZlrVBvW9YcKGqHElD4b9s/3+C00Berer+E1o1LsF0L6oKgj2V92fy5WOLu
Pp5fNv7Lx7/sallNhEx3mWM9fb5lWfvYz++7+OVz/9tqGvy0sH4cf/+EX/aUu5O7whIKxu7zD/jl
+f/hy//yhl9WP7/0L2/9l88vr/z9q/3+ysRNKwyE1s5DaLU2fU7/z8N7WfvbbR/nxe9PJ7lVHn7b
qFWcTMupwwQWk9Bvn1C3FVNlbWYCsbIbJIgml7TP93y++rfdLk8AF0Sm6Ryp6lanRSiyrBkll5LP
h79tq+wQTOQiMPlvq8tLl6eWtWWx7GjZ5efDD53L8rhYdresOpIsQdTJ/9OnLy9cFsvHMGt40nqZ
75ZNJo7e4euyOuAH0gFwzQYJXR79LsSiruPXiulFzCDaR3FaNi4Ln/CwGZGAemp51bK1I0eWzBt6
C6tWqFCnTkuH8/LUrKfuzJiYveoOhJ/7X3ZjumruUBvZpsjozq8+9qVZ4CHODTPgXZZUzmbKjdtA
UyhId/yeNPZrOMOuLkAMljG11bEBiEyBfd1047gd8p+TJBmAmMkttqBiPdUlfAUfxmqOcDcfkczT
iOgBtXnRD2sehl3JLWglM0Mxe4W3/eVbfvwZk00KxZTAPekXIZO6jn+omZab7N9tW9SZyzs+3qbu
DMNyC17e8S8eYnvGK/jbrv8/doMTpN/TMvsQWgEj5Z6zfNLH6vLxy2785b6/fMDffpNCR7eaTtX+
12/TjtWuNqeHermTLZLTJbhwWevUn/K57ffXfD79+ZrPbbVwYbZ/Pv5XuyW3kNLm8u7PXfx7H7Ps
9vNTPnezbAvS7LXIIOtOSqs7qluXqe6ry9qybXnIHfxipPq0+9w+xK3kXqje9rG6PJUu99XlPb/t
cXlYLHfI5emPVy5vmtXHLmsfz38+/tgn0wyUAyqwzMCFC38Yi3PtnA0CXEeNsJS5uKmkPjC6mCIm
5HLct1BnQKYaAVWEdlMhUNrMMBvXue1i94/r79ngzht/ChIiY1SbLPZGNEFZsG8K5aIMKtLECSui
MbMmv/mbZSPGrZNT1n5zNf9oZHWBjlOY6yokb9z2HqYSuSLtT5oYrfiRzoONQho5ZmLdYY+eL+RR
7tt69E9ZA40vT4hL9jScSlX7NU+0H+gfE/AxfbCtqF1HEhtZSrRq5Ly0QRnssTgEW0d6yMTivQ2t
GUczLKcc5DTkg20r4h8Z6mKGxO7BarVu7YSSyVm2K+qx3Q5jLpG62wdSfCFgJe9ZiceVGYe+Sl33
hilCTPuNGXqbZW8TJawVet3yTGO42vh0dXNTfymsbLwrkhp4eEunUXQb+r2Pg6xSnEa7IKbSICoR
bItAo5fQTdl6kMmDayCGciOy69+GsiIBtq9wy2q6oYzZ6U0i569VnuAzgP9gyFe9feyj+iKoKEbi
UBU6MTmeus45McAKoO5UFHAUJzrNSj8kqz0EKOnNCFOutpsfhKsm6majOj5Vue796lslR7nyuwir
IOLr1RRbV5O8jCGwTkWIZz+HYu5DigHF6t6UiXgFVzNuej9c9dM1KqJTatbntB7f68IgnlRgMHBq
1GSOrHGvdy06LApiq7CME0UEVgqU5racspPsuKgK3Sp3NhLOoscG4xdkensi+JEa9LrMFlP0ZBUb
BIjRxgmq5Bh75usQX8MGNFBNiOpa4KTf1HW3N0J9b0eOtyVKLi8Z+ztJvetBHsOpl8dR+pTczPR+
6Ov5Straoz72w95LJtJTWu1PDVu2KAGHxfqXKpirfYPqCREJ6okZ4CQNwKrcRQ7xHmNQB+vOAUSM
6XU91PG8sktEjJ0vabXYFp3hvD2KFPFskkKth2LkbfBrY5VPvE1I5qZEo3uwgu41yvr3mmrWhm4m
8QfZPQVxwKlT69w7VFbBNmZYDWurc89+hP4lIFx2rH9iVAPmGuTE1oLpEJVO47U3TkFbv5fELzg9
8Rh1zeGwjRsiLKmJ1vsgu0AKGdZOQ8PTbVFloHAnKhLw9AYqTgJegVu0mzOzsV3c/36EhX6YjYd6
lu3KNqiH2iQyE8n42s3j1e0UxgOF/6o3+9PyjqmOlW1zui2r9lKGUf3qO/khMWhMex6BhPpLmxHy
FcIRQZBy7Rntw4bI/bNrkLEW+jRW9b64QEk6iWoyzqBmwzV/D4ENkfFjdJp8G0qyG5xoqi9jSaAO
3MxDkwf6pqa3Mo55fwXQRHQdyCju9oChHCMpLhOSM9RWmHeLyX+e5cA9vFGAiD7sdp4VGUDb7Cdk
lDA40u4Rqrp/mGfmrIgnV1ODFNaoHCZkDKFFFrW3uo9kOHb2eM8uo2T6N6CQ3GLlfY418nSaGb6u
zAg6olw29K2BoL2hWYt/cU6HN0KuARXIMlq1nPjrSmuqnZWuCnrgW0cL970TjTszK4kJ7OtnZNTo
tzrLvgkFKBGM0xaDEdeCxm17NVgOv+Lq1rCDZGicbYT6v7XJ8PLPGUfj0cH13uN+n5QN3lGGeFqZ
L5U+rS1JZ69WpnnLbm+FDABKDJ2A1IxvZ1Ymex23PVIapNSpPNT8c2G+xX/OOPNLHPoJTn0Xx35Y
ikurLPw+GsRcmfprZe/vNIz+I47/Sln/QePgslY4gA4uwIAxeoMw5AjsqNxyKZxQ2oARgOZHNi8X
3VghBjoFG6gVdsCFP9ApEEEFkQBI31ZAKAiRfNEzNdBpAS8ooBhU0Aw2AM0fMKx94eyDe6CQB1LB
D3IedQGxZAqLMClAQgQpga7OflToBH0qARkX0TNqlmHfW29GBWZBKuCCodALFJ4eRwVj8AaFZaBU
OKSdR/XQvcki48lQCIcOloPufAsU2qGG8RB0dEQKhX2gmvtoKRBEpJAQGmpv7NH5nq6HA1h5PSh8
RH/vKpiE5ATjTLP2Ik0Q9kOcEMp62cKgMBWMArEFwif3OihMRbIAKxS6olwgFs7Fh2mBbLKBJMex
JxXwIoJ8kXUvDaMoSEdrPeRy10HIYIIAnANmBgwGohUURsNRQA0YYc2+a4BsMJI+NlA3ehP8BpZU
gkoAcgAI2HC1Q3SpYB3oEeiiwu/oFcgDcIxc27A9LPx1M6iPfsDjgmJlD9bmy+xO1doegy8T5HQy
WASQJZyQ3RS+Nb1zHsySYi9653WZuYiGc23jjRNZ2iVZJ+gp0DfV5mM5YnvMwqTZ5t7ZdGN9ZQt6
Bd0YGDibADyntIpopJuvwu+h2DdFBDeaTU2t+4cJszxT+OqVilqBPYIRUe8mO81xn8dh2rlG8VzO
0JA7nzSSiP+w12KGioMZ4b0NV8lpn0qFZumtGUelFd9BcyfNYnLwQSJ8WLd+icIfTaVVIrl50Dtz
vEMstwNtgTuQc8NDMbDjQtLRPXujYUpKkg0U1w0vlkLJMMEDKpPpxNnDSmyoV0isq4ekt7N9myZf
wiLNT3TU7rze/m4PIyaSOTrpCmDjQLKxFdJmhm2D+g5xSjKvKne6CdUvXcPBqRQQZ6q58smOHDBQ
OZCJ/JXlJz9rgwC/yWag0Cq0TqcgO00FbsfXYD+bEHh6SDyYD8j6gZzhwuiJFaynVNie0AHgY8vy
ro91kD4K7jNB+WkZOYgF+9N1l8ASBPrC3c87s753XFrJjX6uwv3o9ibXs4wRq8IJIRUvaAf1UIZ4
Ef826zo6BgqdIsIbPHyv4RLZeuqT/gSqyINZ1AyhuDHM+MEec5gcabeTafwzG7+40I4mqEe5wh8J
BUIqI+PYlnJcWzYiK0zM/bZwFQbqHRAjEUeKqGR69jNyIzxJEAHDAWhZ7GvKIo+XpkTth5Jdg0md
leFRMITGdHRT19DdXfiOhwqrnIfTw9OsI8CoHp7GjccnQvdoQB4bebuxhaUfBZCoWdGiuMZtCyMI
b90yfUAJ/6MHLGUrwlQCaqpbmFOKPgU36yxieFQhYCpRH0rFqQosaPbtMXMk1KVgJgeD7kKejuBW
MshyinbF9GFt2t+komC1ioclFBnLHUdclMOPEmRWBLyaXxxPTeQ/jcUJs0q8r4BsTYq2xc/yMNol
RN6yvo0s/YG2CkHxevno9P3PSDG79JrwPbqcGCyIIxxj80bDSKEnxGvFxbidBTE1VZzGZ6z8dxll
6IUOBiYMkwfmNEUOSxVCTLHEcqBiqMiJpVs4YwwUakUeQ6ANg0xgLXJaMnmFrDaR/m3opm9QyXeR
Bb/MAGRWKKJZvrDNnOiAfHLagNygqRTO3qpPUoQqQNFoZF/yiJtxDC6tV9y0GoCak/xswKk1iqtm
AVjLk1ONcGgLQoeiMgQ2TIdrtIUMjgInBmQ2c4wSgqR5kNv83F4xRAP07Yf4XCuiI4TEF4VrYFDk
t3G8GooEByn1DvYHbeGFEqd4calGcNWQhltoZVQaZApVTs/OADOivdfMRJJOt2GDkrmM8peY/ARA
wghaeuY/JvWK5646w1uG2A5plZp8D7BRUu5QlDv0KW/9lDzpUeVuylC+o0698YLBOBrT8O5Gz5Tj
Ifm007vE1PjFiVHuZ4qrh/PAgs0C0IKIASSjxHLA4Ivs8AxG5abuhnkb9Dq5JYTIBfJ7MLXZLZWj
XeJY9skYke5micDFHh0jqsL01ss3El+mlexwTQ86IanhvPeC/s/ahz2ugir15MdgZs1K2MQUlgEi
8kD2UAG6n00RokaDzudPNNiFmSBE56ZQe8EPVys2VYpBrAluHa/d2+SQ+wEN7DaMrn6TfUFuepCG
/2y3Q7AamCSvLG96akLBf7V/NoDGbYxwIDBRz+4GgrG4SgOHxPLlNxi4TNgVtvkWV/JGw04/VQMu
VWK56ixBr6uRq511hooBss19E/AvQ0vRdNj29dQJL/Us8osIz7YG4YcsIzbJccA6kme3H9vAAdfI
9CXK4H+8KzJDssIaOsC12rY8McwWyjhv3Ajai4QHPLbisc1teZGG3HdeA/gJiQQBKRnJSm6a8kWi
Z60eIg134HwCKOtth6EbV2NydhCyJ5QI7gZY0tdOLaY8vKKS9iHinL1IOpdlQTkSV/c0MxLFaP+x
rXTRJcw9AV90KP/a1s+Ih0w7MffC11aV74T3hVr0HIy1Jy6cFCjFu67ZjYVpXpA6migfrfrgTx55
6eohjVfrkjZeci/79mPT5/bWtV8Shr+nZZOvCfOS1+O8KUj92C7blgX8RRPPKiri5SW/PIHHAK/T
xwcvmx0TxUhCm/i4fPCyLYwJHQg6C9dOgwD6H98qyfTy7LjT48c7izq58zwNZkecXqkVYttCgGcY
yVWK8X1MRHiUhnWrT2l+M46OfVkW8FJ6oiOhQ3xuy6eh3IegadaZrqVkblJ2ubG0/pQ5mXNJ1GJ5
cZ+4tHPAbkxxRyJjCWkJU0nkrman9oFFqMdNBZAFjyWwveVxXDsmI6PxkrYEuAZcQ4ZZSM6d3r4E
SAXvneQMIsO+WExvPhZMrV77NJ7xauTsMY9INxhLi5vDP143ZiCZ8hla6rIjT6/cc1Qkl6Iu+ru6
mlDuqSNqrklUHQGZBHnRIu0s6NVrfnQ10+qxDqPxvLxsWbiiIjrBh2a3PFxea4At3zhC6tvlXcs2
c8JhoFWIavsRQYgeBZe8tIJLlPGFLav/FoVNcFm2m14x3Lu4l0Jykvg71MvCfjrWnhnfLq9gFnjR
E1rqyczxV01Jd9CiwL2IuvLgo8QCq70/b5hj4YZXTxhd2h712iEVVj1cnogy3b4j72JtpVmnMfCP
u11bWATeJyBTs8G5+XxtLNCZIwH39rkp0p0/pWActTC+1ihJya2ZiJn0wpIgkE6EOyug+tYKkVx7
tbC7tjtSUyKxZxz1/93Nf88LACf/ffOf6kv5548u+dF3//F//kQG2k3Hn//3Pz7e9pcAwDP+IMpA
p4mPr8gyfYMu/18CAM/6wzMdT9cJOyApKnChMP8Sk+A4BvhgJEJQsJVs4C8BgK3/EfgBbQzkhYtw
4N+KSfC93wQANp5DLHS6aasoBx24+D8LABwTTrlbJQNFDZ0AgTBa95G4gYjPvH0ug7XTdV877T1r
rAdfH8g8ZZYF9BR1dpYS3ViqgUgC/2Q9+KQKIp/UO//JH/zsFJV1eB4EsaL5zeDbLUNU9y6pmN3o
CTofnEQe6l8wDJiuAnR3K28IEedXNlorn9ROl2JYOT8nylANwPsO3+oVtgV3Yst7Q7TwDD/+mhuk
7uiR5A4HBcO76FsqrJ2SZ6+YRlM6Zmq7UqVjKYlwMN5SAyrthHyNEKTQnwlPSOxrMD0MefDUSGej
zeVTM8fvcePeuU76vZfBfevGtxKS2NjREtabu8wAyFV3zK773iUtfWi+znH9RMXhgYnBa5s3+0kf
t60OggyQ0Bfbii+9l70PDV/eRWCHJ+y9ijqLagU/s+eaV5eqOTajG7Pkd8oivnPkNV/xiqE12lmF
SZA5tiHmO8iAt8hN9r5j38FD+JoP4T4ypEneEW6LqPxpiXTbNP4x0fnZwha/HhS/bRo6RA0HIYkG
hbXyyImy3OmWMTsCYPw5Kzs7+LYNqYJQTl3wHfKhthhD5Acdfl1kytUIzmHLhPZoj+630Ot+hA3v
oyQDcioF6iQLfKiFg4cF76e7HCkU3Ok0fjMo6Kd2g24wBveJiv7oIqdVFawr0MCZf6d5UDtO7RAz
qfpvYyX6adcv0cTvUAOn24rRf0kpClDEQ4VHW+7aRuLkiJHsPyY5Lt6UjKvb0ZHkh5L41trUdpJW
3vUlDBuLuVIvGsxfyC03UOCfM6TwK/jU/iaoyvcWYP42RymKOeUuwdxNWGi073w4Lr2nammV99J0
RIOjNf8R5kzNuiZ4Sr2m3CQRU5SKKFVK3XEvIbjA0Y0LMuvsDue94U0XbTB+mA2ZM4n2YLbhBlZB
DDCy1hlZbUTghvQETvZMSk/jofvGpyB9wg6slu8qHe8I0/AYE/O7nCxhEJDUHg/McQybJK/32hv0
DRrmK6Ysssv04EmM0QuCnLss4f9r8APpzhVTB4YPI0KHTghvNuFus1GEpaLkz6x3INgIrArr8Wjm
QKnCdV2X4CupawWMo1bRgy57ApgCj7DRgoEbkYN9HvyJWTFOioeaWDijnPa5rb+7IZlOs6lOPJEd
8xjLROE4d+OUvY8IK1cm2qZVY1YvjlTWyBWFWc4E/cWgTc4xOq4GAwIAlhxbcoigM8dgWfC/ikpI
G1Q5vmJ28zddReijcgCsm7b5KlMy4BYMNfVLVOVrjZNuTWqhqIsbKBbjKrGevID60VBnh8iYTzOZ
USLCDVZgXOa3ptbxrhvRu90YGyYV1K6f6LHsjMy4+DGTQd/jpGmGGihdAX26Ko7CHgkSLQg0s7wM
8gLPu3763TJIQufa6K+kCL+WTTwdev6Fnu09mY2FX5lMEZ5hRE/jiGENuai5y/UUdFiyBjhBgwev
UuC1X72Mz3U9PMpca/dxO90gF8W4R+i4rC9lzRWoQPC8EyiOmR8U35GH2kCRxLGoubCU+KHXFKNz
UyFdIoEtWrdWtR67O9pcDz1qr3XKUOtQtCQ6mjUDGNng1QxMdc72NajjBJ1xysWyapo3swre8cJn
BBfkG8DRo8qYBOtUh/vK1s5+q437LrIuanzUgJLZ4gJI1kH8paX1vs08vJuTtGgr4Wcv+6rdiLaP
KQMi8U+TkptBdmvxQ2AT8G+j8Kwn8KWDxHpEZrMdO81e+7NNPyCrNnqavVtVEa5jrax2Q+zcSY3/
4GA7DFbBYxCIXXqrmKI7vI9DheCdGfxK3OpFI6ELI/nQC0CNgVdxeSskXaqImJdYL/cy7Ow1Y87t
YGDUHSizraUdXAwLWLF1rym7uBaWN2Yd/sgQtUQGEoG4Tn/2Zf4IXbnG+/VVdhJtuJfNu6pucFNM
xOwyoF+VrYPDSjfXrhVz6uVEIWgmnj6bw0VdS6LWvE4NqeBR0D3gH3zUm/7n2I/PjQu93e/I37bc
6OJlipFPPkZwACwf46fF7ujupS0pqLREe+LLu09wT9BU53Jb2s1RWIT0LTcsaDSwaTW+aKW14Xpo
RUlAszVgSki+W0N9Dwf1zevL99gu9uncv1aCw8Aw8p+6xrlY4IJbY3kj2Zi0kWSwj4ArMfcGGtFx
enwWaSDOYxvundHZC672EygILaKkTCH1bpberUQDEaa0CPVwMNciDrd94jAUZToXzvqf0A6/+DNe
pTifrrMFa3YuxWvSU0ipI25GmpFxKR+BVHiuqgUPTcPNCXtbS694Ln3GF2nxpsvshbrrSSWCJBAn
6Zdy2Ot/IjVJ134INxGH8iqz82gNedG2bZIT6xtHvsZdBZCtcdpVaABpakYSyaTLxSbI3GMAJIbh
clfujBZDQZHom4ZMMy2PuEhFRrfta/4tyIafWubOBCYpz2pvXlECrgVziN2sLpDu6MZIKbgT6xag
r3w4izFciYioH+izlJ3RCgPgAT8w2R6cjjtI6OsCRfSu8IAnLbdDTh5rhX6c2hc3xzShtqwZeyBe
w1qLtCfii76i3MwwvPSI+Sm1No59JbkXdpYe74KeO2Vs3TqQYxi/MWzQnPpRw9+7joNbqzXok1a5
TudQL3HRbKMKdqoauiS1eYtSVCN1yLibZv3rcuQEVlVxBMAexQ0Wl6BNSKSs0CKTnGyXwKOymcp1
o7X3cghfsDEectsh/OIOdWvGgWSXa2f0us0YhxdzlvGmS2HKxTgqUwP3d4VauknKP31piBOIb5DQ
OtLu3nGoLsTA6ELYgCtq3F+KiqFSpjHMcrOdE6Dbr7p05WKQ3nWG/cBPjjLLdbsz1fG/FgI29LmR
Q7tyJqg8TbN1xyE4Wci1/a42DozAX2OBphXU6KZti2VwLE9NExhbifs118f/x92Z7bbNrF36irhB
VnEoNhoNtEjNkuc4jk+IxIk5zzOvvh8q37Q30D/QffifCFLs2LIkklXrXetZfkTKhR/5ZEXO99Cx
2GtVFeiaoCGOEmJeOv1+rLdL5hdDQq3hyiuJYH4kZCUAVlNC/RdL7uZBLJ1dpyi+wzaOtEL++WT1
+h+0rNvD2w3zgP4U7GAqkIwwf4yU8J0cDRyPjZTk2TOm1D6mCwlIzr1pz9Yube2ObscG7iDcEk+T
7dkVjdpBerfVKA6LE2+n1rwz8gjHVWzTHJ4iC5lmzbQrIWu+zwVar9nBKypWfNcNyjXl2RerYSRc
376Aa9f0urjRWHmTGFs6A3Tr6ikmXp8YmN7dNFiOMeWSN5JcVNzNKT3AhQhR42cjvDh2d6n6qPeo
nESGz1H+yL8hhQl9L+FPnVTW26Ay5TayTbLVBOmAqDwH1i+4GsEzM3MWYO7wUZbNcIkcfbgsj1lk
31W1hIuQKYvGnvCLHb3DorJPMkDdA8x1zPCtbeuGD4xqqQTtBioFvNtdMqEscezs8/YorrBL9D0a
pbEkz8mKy0uMZjrd7mWMTAsnPDtMDs9JGcOcEs63QiNfWvNhRY233xzdbnelADN346mRN19HiH89
JulOEXAR/byh1fDGQpn5fddMwQcxx0E75PdQFitOhhYQnMoiICxjG/ssc9DvJ8UQLBeXuhzAICdm
dQqtAvsHj8QYs51yQ8gMkxoqf1DAS2837frl3w/H6lXGQbCzy87ZslGBWpJ3Ky24M7ZiXFviHXs4
5zoNmZHDIiAt4vFiB5GzkQI05tyEd0AN8P8o1zrXeWH/vkevgbPa7yiYWf/t9i09aDrIUCcYH+b2
9i9y/U9Q/zl4m4oRXqtfDWldgzEZflU82WrSm2+AJEl4WDqM3QCfyeD2w3msR/s6a9olWQ0nizk+
x12r3THMPRcjKJ5ajtm5XhvrtLaAZguvbn97aC3RncyjauvgYQZfrwta6RPj0i70S45DxrASW/Qu
c1VI/YMc3yu0cDBT6SO5RKqM0+lb3jv5a9W71jYrWCCkhcXynPGG7Hm1I8d++Ye+8PDbl//P8j9j
3Y3/w66/7tZNWyrC/nxYlCtRE/5Z3JS5mgD22fSHLm+LvQioMI0+43RWPnGoFyqt2Dgwe46HGW9r
zNXr/+f3m4bSBeEER+r/oRa4s0k7Q1f1h9aZvlhLfdc4LCbZCMo4/cliX7Qt7gw7OgXGsv+vf/d/
dFb9/tOhWdnCJA7pqv/41Sz+NcaLRX/IZvaJ64ax7d2XKZuNTWhSNmLqB3DM4e8quv++eRWLIqr/
u2T1v5v0ewEP5Z96leGu/+cPvUq5/7JNi04w4ZquwDqJXvSHXuWa/+LVd23eAJBpynIRpf4MrNj/
snTCLMpwpbRcuf6vPwMrksZPg+/m04qepii1+1//82P6H+Gv8o8PfPsfj/95AAhKyv79EDAMfhzr
I8Qvw7Ko+ONZ/PMQqJnImJXozSNRSoWXyHTp127PUWy9ZqYTH3sR43ayTYy0O6dlxW3YR9ttAEfX
+rbHaHoIkdeVnX9r3SwC9kBYrmRYuQazvriI6Wxx46Nc+mkrZGyfIsKdKrz2+jxRT5MPfhJgXBl6
B30imfauRgMLPXvwANSJPdBmtpzl6kcqmXZaTvQ5M7gAC8Bj2ziQXpUaP9S0roPbi17EA2KBDnPI
YQyeGxKGTOl8knS3n9t49EZ64QQq+X1mBQfA3jQo9bg3Kg5DsAa6xVWZ3YFhUnyv2yTE5ujBLFzB
fopBfv5+bKroC5NijFy1mv2+xlQ10FSQq3J5SDjT+WlLMXT7GNljdyGTvXCCx7xQlql7KLPTHKfU
KVOT87BYmhdTSOOVIpnurfKeYFK56xLaZ1w9N5j32lgB8mDywr78VVjOr8CRGduA8s2dWRHlY1Gc
x+U8LwsKEcBcDzx1sLkzoEwfS9Y3biDOUcMYb2D7KRKii8n8OubimUCx9Is8+uou7CShIFD8lmsF
bysDnmX8DLLpvmuCB6hrgV/rKXa8gXlCPBCnRPY7pH1snld9yKp1994B2EZoEYdOL9DDTONrAKh7
2xV64wVpsAvCeNfYNt1lDHnzWit3pjvo+3K0rpahdqoO9zTRnIZS1rtqhYmCDQo2soFmZaAmbPSC
kDKQnhmDqPtSUbK3qZum2cfr+NiuksMyFu80Hj2VbXN0YDg0qo+5KrrLXaDheGw7fYE02cTHGbyO
QOPCBmx6ts2ucdGL91o7uHUVfmmTPa2FPk1MH0ndeXArnroOLRYKDE1hBKCs6T1StIlkNuXLOfDC
HETVCD9qtlnbdrZ60xsLlHRDH0/nGj+1Ov6CE5Jmq5cmU+R/spy/y3C+m1PyzVSMP+EbT7AEy+/O
gLEpHAliBwpgaKxpzoFmoivomBTXY8D2HVop5dSwn0HkOR02HxJJ3/Qq/rUIGJMCtXkjK3M34oxh
z03NdeUnC4XeVAgib+Th90GE1jENHrQknLZuPr8laIQit/ez6HzYSzHu7NB9YvZykNovruP6UztZ
H0OcmXu4L4ekaH8GEQ6/NJsjXlDx2I7qOYsGuX0tExSvgme96RX7MR0A9tTbD00qQeh6BrtJn6w5
y6Y0oWIU24pMytIPMPIaLfUZWNp5JzuwCvId80qyHYIRvA/0OaOiuHvVKBoLCBor8c1IU649Qmtf
BnuP9eY16hOfukNsYhzQkcheK938Bh/Di5ruHMYhFYgdLjg2GOOVv6mElkis/CnhiENOvFixuAsa
h/GnhSBYuAbM/gFvRDY2e5FKX1PakQ4Y5l8u/sXRm+s+OUwm7M2pNWBGkleggeFDDMg9c07u3+nU
ds7il1CLhlXlvYYuCkkODsCHVzoR30mpuyvGT00uMPkybLj0FHgLoS2NmlWlme8trZ13ZtMcg2+1
PTEVRig+mUmP1TfuDzHKH63K1idmL7qysgl48pOqCJ+nQa09m+LkCOdnVuCuydkTbeM849DpqHUK
TQqrEBEZvw1HPG243xvEIDckZUy6j2sAH3MTNZHNsOUxW/s2FvMTIAzSGySzjxUtZckYyGuiUBTz
m/zLBxQ58BqKziKDwY5bMOk8OLgn6H5fQxgDLeGMluHax9P7OLNthrHJHM75YcZXCqJ/YnwJvRDn
0OJUhV+2Wb5rImHseddoL8h21C7fy7TOdqDzCjKGbcMEgNZalTKPaHWgmQXI3ZWyBI8qRmXQ4ku3
AD7l7HNIMySZ7GfJCtMLx3JThgogv43wSfENuyehvDpzGD30AxQCV537MXwSXanhu6AOB6uHR8Hg
UFHrqVMKIAnveTH+grAyCFCjC24Q1LP9BA51LqdLHrTXSLHnWIhB+yqjVnmSiQaPaoYGY4LTqCLN
M6Iy9rIxCnddnb8GVqFzMZu8LmpjgCYjHtjBtqHeJMIvY35D1FC5kAvt+2Rk4oDxjUssRvat2xX3
w1R9w4+sLu5IPwa2dDad05uGZ/449W9aV7RepnRqcgosUHrBaCDC+2hR1w7fHDJLaJ45GXBSLph8
xmLcU3zcULjFGc/dlHAX9jA+3O2AeONn0npVZfha25qzrRm94M3OQ9+wIA0nQVlBGFH2Ju3vMogb
+5FeZX+E278RYfq9iscvSdksr4s6tKar2KkzYxYpNMjxUIRJT8yL16crmP7bA8aCftqYU31f0Ge0
tdxTKNsaxyJUjlLjimjHp0BJKhK4Sav4MMb0A0+G+zrYEeMthcVbUunm7nVTYh6ohguqKE+1D3ln
FwuDmLTYTXDadQKuqvQ781tx7XEFGpCTX7FAlj5FHYFfLXxjtWhUEqT4qQNxKtL5OS3Evd3xHDVO
JBtsldoB/c4HN9JcUQzolA7mxzm338lCrMrXeFwg1Z+tcPTpH4Lhjnc3aDiQSyyk9NxEQEXtSzzn
3aW1Bq/TYTQgYPtjXH+fYQgn4lwEDuilyvx05TqJm3dkn9ovUd2cqhAJNmOrMI1U8fQxTupei+7F
MmRXgzRsyMFnTfIKZvoA7t2mZ0qCEOQFjXv3oC+wh7qvOUh4r7GYDqD3MbWUXjDBuzNw8m41Zi7W
fT/zwUuN+t3WkQ01NDUDT97G4WRGp1u10LGGLtqn9FHygRuDvuHcYv5oVt5apvdvg1a23pxVe7vP
bH9h7969U7aYX/RAPZSs3s5ZPre7EUbWmXTKu5HUyFMMPjhy05dE01zmely1+zCoj0rX3VPCC+gE
gK2dkCmQzNu3RZP6PjKrq0PfIt/5wiA/2un5L1GnaHuztS+H9hiM2XcTj6rfro0FRUo8TXM4WbVx
mxwcfTlCr3gUgrmQlbESjM356xzLmhoiDDgFniBMhgh3hU4SjSOMMEwnjknDFCvojQCKnUp9EYGN
c2vw3aMVb5MugnFZBkflLJRcUkbkwb12j6wC0dfVcZK86+ms8RGVxNCGXPruEPeXql1iH2Bk7jdR
CtozcA899bhIxxURIEkTagphBezWLlvUHdelaYsMP8MAtTs+kXxAsyL4KnCFL/3LgBrn0YABC8PZ
BlHi7IYigQIcijfLqSva1anDWEmxtzVXqsWQXBQvdQKvYgpOrZZUPjguw8oYcij7wtA4OY42l8B5
hZAtESuLJgJKY5gEDCwZ+xSImX5QbbFK3LvjgDxP7xSgB/1pyapDB/grimFxWosBybKldIU3ocEt
0Rvya9vjDQB8VtHNGsCCkzZLidHxtaF2/JHmFeBd1t5yLeHbvJlePgH6miXAC9vUkUmZ48Yc2UnC
6HpqhquzOO9GXv/oQcT6TRH+iJd+K4YArG6iiv20evWTbDrP9K2SqrYcLxfDp9GGDqMyfEoOCgKh
I8femnW0LttMlpssNbH+fhvKUd6Nn6Osvs/Mg+pSXnNhM8sFTbOJevkG/erQp50JY7E7VaBOOLmh
FdaxIiRBDEVs2iapdi2Ai6MwmD8Nfa/7Y7Q8IQpNfpY3QImc8mS100s6VL0/VdiBrc5EZp2UZNeB
r7LRCWzbTvrUlpzeLS15XpyBetwO0dcFIEZ4I/ke0/eGQZHlJh17qeN68Q30bpMIL47OT+WEFC70
BpZHmqPGxieAgNcPYb3Mfy6RS3vGQHjGVurMzlV/mccj+RzsS0Wzo933g7XSOyu9AlY4mx5mc66t
IMHpsIDmvt12E0NQERpodGHAoKXERI9veyMgkw/2QPwQI3KOm09n2+KT6rmEs35MjN6+9hgtvXEM
PhZ7LHdk0JgkF3JboBV6bQtoRWmrmFduJFPxwdkpQxILjUDe0MV3j+5K7wdAm8ZiEJaW2jnlADw2
UtxHqN9emHRfGUwSXhmS97wdmXxoFQ54NKe8toeNZTG+bfvxTOLGfQRXfNUitz8itfPxUMS5+jGm
AGE5NJX8zGT2PNScSm3jqiI8hoM72B4NCNss1e/DdqcDeN6bQXuBysI2ppFqi2X1CDz8EsAh1FI9
3qtavobOGgzqx3JvZwz6uYYu7MJwdZxtcT+ErCVC6gdlMdle2Oh4+zGMhpb2Icu93rGULdrBpKYi
x+XGB3lnBoHP6GDP3PxHMhp4FCwM+UHJFc6SrEnY7GANd6JoB0f2ZG47NvPdHCESlyaG3XoAfs9H
TBiRsYlYiHkpSUHVrjypgkm0Sc+Fx+X0UynnLmqpn1rZWIw0qQyd3W+xKb6CjO+e8VI+6YDAfEqY
4F4xYw3hwPHOpTG++pAte0F/n6ifzIrdvAsbmxN/YPthNTNzrb4bKTlEO07dnd2yykqWAjMEQjkl
xC+uM1wYBDcHhjUvmhvVAIjmHYxXs9dfkkRu2mkqeEmJ60QGbuY+Tjd5vvRUeNev84wYP89dtQ1j
64fWWl+qJOFtF2+ulSc+9Wlc91hGScO3IpoYR8r6AKaX865OITpl9ilNieL07UyPNCwxmRqUo5bf
0E4Dr4z1YUfx2RhH5bnkVBBT67qngu1Z4YjLdLN6YUo46ILMho2duNEfdPDm/rB0XPNSf4LivgXV
CH0i+SjC6GsCf+uC1HldoDZvuF5OxicB6neI8SfV6TuzWeo9Y8sYCXHcgnYUXmD0FxcrJDMqjuEI
2JLBcyT7pUgLETpCggiOIbGvNVkyZxcxtpW3jMmdo49MZT/F6FLzMy74jSjtDqyUINpI/dekgZC3
sbUswTj4S+fsCpu2kzxMCDKVd449Bo8B+EqSpw0dFxKPsKFttF5d0eS37N40UtzkBCylnjJawQ6g
Rbx89VGoWmd7OvfjYe5tip27S2daDNx6NKo2gtKu9Bcx1g4U5+VrDpdISwMMLJxcysC4puSxDh0r
HjuhenAY8Ro3IYHHRlV3dNWlXFDZN8msuBoWCdVOzQbnU/21GtwvDdYWEqevdq2WnbTFx1hi2bQB
Bs1mDfiVlUOP+RRM3LS14MnhoWQgzSkqXkMIQ8+xmSfPFDnQwxMhy3hJFj5nKxyky+drVyMNddU8
8nHSBRTo+A0eV/tkRCCSkmL8vlj7sU2qI16zN1tO3pWRwXO8RC8LWjbvKCew2Kwws4fUQjG9oi11
vXu7SfKfhIbKoxZ3yYHC8W3VQDa53Ri2ounMNfe3RzcUQW0U3V6ZzAv1zptzRz8GUeGeRLZou6DX
7wdgphwk/bHN6WMPVmKMhZts4dPE3TFT+w7tbX9D9zZpf7htJlVjurssnOiQtNvhcfVhzPX4WUiC
TJFB6DAU0UPriNeelkSCf0NxkGzvjIGARscZmVbBBzuy+h8jlW11RmCXKW9xbrnn6b0NFjUbJyRy
dGvKvzgx1RmvZ9h82DSm2NqCYGH1nNEMuuk4QWyNnLS8IdL79XAlC5TOW+1ZdyJzo+vjgwycqzba
rCGhQONAqo4YzRCBjJgtnU7MuJufAq2cWJxsBz3r6BSoPzgVAbqR9tVU+QmU1bs9jndlqI1+Sbkp
IbE74Zyb2PwySpXul5hQDDmrDf5jL68UBQ0uqWddfydQQlymHyBNZ4zcZyWemI8Iv3Oqb1weiH53
J3qgW+Bly4JLzboEVcGKTkvNfVMZrk/H4F3a2d/cSrxVRD3qqmpRg4ihTFi1xpJ8V657pm30+6QO
cXwNOCCIwiKAVUx8bJ9MWaw/9G5zJVOAVQscGvosNPHCqDZV3d45sy4PVlY8L9qWJdnjYNGmDS0H
26wzvOVgVh0ZQEXPc9LAeP6Z+dBTLXcNGOzfHUyqXnDVZSlgTdqupLjMs0YD5cBAbXQp15sYUvq6
A6hH/HUjV/CFXL/l9m+4LfAHyKnAugKeY5zyYSuU9kGxgKDfJbxv+SitNQOCfE3+pc3Vj3hANalb
AjtLVtD/tx4hNv0aJ1NXgpNM693mn2WcyhP93hMAosIdUWVGpj9T/XYjVQC6hYLBGhI60ZpGaU1Y
rLdnrk3LuI8X9n6LQwj09lQ7iHMZm6JI7eNQ7sMhfS/N5bFJWPKrlbdxu/kNwvj7scEbBUEjOv59
EM+0rWW/n3IiDiZy+rFkZ9TRtLYjRd0IwEK0oQAIGSbb2ZFzvuJ5SeijX8Ucdpv1sVNfbwejdFC0
wCsczPVvv/0Khsd//vT1d0sosMc5VLRrkAwjAVrk+9tfbGFf+YPYcXtcRLQuO2J+smT/wx1WwC/y
ydjy7lp9sw+iOs651k7jaVpMllPsx+iJ5BmxGQvHk+l2xzFOuz0NyjzJ9ZneziK3h2UjF/on2Dc1
6xt1e+qNzN5qrlZcYiAZuaTKe3swD8xbukMRlFvlcPrFJsiyES4qIXVzN1kJlKopX3voppXEobk0
tdSF+8SkYoVzmJCXymHPGoxzQu66VAokC7IU7YdzPml7SZps9OJExzUFRNFoMFbRyTlub+1SOn5P
HEaO7ecL3cFc6CkVu/2eJWzYy2R0E/Z/2QcsSmswBwlG63DLPMRF2J/rCuN2/k3XziK3aKnjvb2F
FZJ/7bIaTaP6FNAOfrrdu93cPnF6rH0u+kS4vFghVoJYeKD07PD7ULkdL+uNWEFBrNOpPVzLj/pK
QcNJQsqQXP4zofDW8W91YWUsCWe3BRGmHkYj8VCCuMdqriN2GNavPOzFKc+sO4VSsIM8Tz/XeiOd
hl42nM2bW32XrGrFZ15OjpdAL+XS2wJvzDjbrOyzlqU6m6sV5BDs0ymJ8TSxkzQ6dj23g/F2U62f
59u9KNaaA9RqX2tWLJjlghEK/6rfWtaPxkdv91xljb6Up7Ca5Km3v+h0sx5v74PIYHz8fkdQc5TQ
PrTBYitoxz9ISM8XtnrLBecFPpUwafahvnyZcJX7VpzT4q3Ifqw3NTbhXhPzDsrsKyWg8jqp+Y+v
GWsvQmKrozOV1gVOOG1tGnCvig1TjiJBER9KVxbbzLb5BsKKLWEOaDbr14x8vLR28DmaHeeMWtub
zTjv9XToNmIMB3MTQsvHneHi86mK/G4gYYiXuj3gedkZQ1Nyggqs6FrDO9hYExyNMV3/qpKWxmx4
RltAwW1YJIn1SesNMy5CcKtrVRfXaGJbqg081MyF0FfP5VH2l84xz+D5D+mSX3s3Q74gO34N5s+y
N6KLLVo0JAS3zRLN6TEGkozdQ98lHbvncZxNvHetMK6cMsV1aHrHp0wWQnaaXaIUnGhfaynx0wwj
DhY7h8rZOnTYTWHf0cr8rIKCtGVPpMuvJutRdxl4G1P+Xs2oPZaevfX1Mm6tig+DMaqPuMkf8jUu
PrdDsu9r1tg0zqoKTIIdU2gFxYIiAF7MubJ822gTtidRyFxzbmJPFzI//33jTMImOrsYROsuYnDs
XaTcR4RbnRb4uc4A689e2S8daxBwff1KFCcK7FuzECc8moKlEPfMRGw1OjoOtE3mZ7mo7PcNmWVE
IOL7xKd/AVyO/cjKt7FbtqRWQiwnpjROt3v1+vB27+8vRC2ulCkAbJQyMfVuX9Ajk9VfZRGa++sH
3H7K7ZtNI35t0ddxdWn2aTCFfRJl0mLiXe+6jqEdwN/7mWZhu4J4sP7r3zfNSCXK7WHRQOsprTyF
jSFZok3OqcAxuVHLeiVBJz+FAfyESRdED/FxNQEJQFaEc8uHc6xhDwxN9wNxZYVrGKmXj3t3DKJz
NXPEuJXccingfWlPVii1k86F84j5fzPiXjrlGnCIOhttbIDpeDZmOF7JOPkt8UbPoEFtjXd4nZaW
O0j4pAEt48OKdA7v9mvcZRhbENjs7k2WNYcXCVH8fS9xyh43Ve7XMVWBR3SNvlB5QG7t74og+pmt
NP0Jl6gnR4qBw2YrWurSVw3zJNPsnYx0Mo/oGChpgw2oRFtd3XpdbyUvWda0H67DzFt1W3eSL4n7
Zs4I47EFrqoz5y9cssXGccEXzyNKV9k8O4rBl6KMZ9N07LNzfEmENOoofoEpAPSwU5bH9mg7lfnX
rE3IWeC6KWTPRZYznhWR8G4rXgULua1IHlSLPSQDclKn0cuQv0POUJzX7uVMcZrSwfMLDbxGHnwJ
uvVgL7fYPMlPFtXRoC1p49YsFhZ8vQk1jI1TVHfQYCEe4DwPguGkRNadV1l2XfVLWX0SwGf45Rxs
OhbkbFq+cLiULln3gyvDuFPiPtNoYNaSh6mc9iS53+qZGZubvXQMTvlgccTYG7jDL41DzVEQQ1RY
Sj4BnCn3+PFt0mtQG2SQ3C/8sAF1Ea4urxHVhW1VohjDAiG10Zpnh5NiaG0sYRWbpZrvgP8z2H+h
jqjxB0lYkRMgR/Bq6+EAFnWHeLvoNKoE3zoDmTKut2WdHyc18frE3ysmAU4eUX5S32Ul0xztQRO0
+DAnsd3ssQ58SqRJKwTFnW24GyMmSTC5PwenuKuDhJHCEH/HuLGdegyscuCK9hgola7lRluCEeBK
DHnW8Hdq4Jty0DAjbrYezUANewPJr0y0jelWW8sUF4RAoBVKv44BOIuR5afUKUHOL8jnJkyC7FMT
wyFueVet5mOqlqsqAL6P4bkV4WtjG8+GfQkc62cj79K8RggTbEhHxDUGyMd6cpPzrNmTbxGZwvwr
jTNHuwGc+88bakvEeVacS/MowaoFTmR2WLKl5hLtMCF8FVZQwlXKqJJxI9jbSbShYwXLIG2tHOO9
vlctiJj64K6ezBvgSl+JW3bjwtO6PW5bZ/HjklX3KDqXLAusiQSFsR/Nmj0cZ94xTOW3iGXHJltb
UtnO+XLdZ6JV8GZ2qKWnZr0REWntqJoTjs622cahc9drNNxKalhphWuo6GUfG9vk4G+M1NuN4ziP
1AY1RHWRjjeENimMVLKC4jv9sBc98TJaTPDAseMYQNerwJnpMAlWO0G5yW6svtsXp3vgJ2Ad1t2L
sd5QAcQKDWdfR1keAhNNKVhPYJYkCccKDKN5Qz8gl8OCYzhdXY90m/DGM6DD90hbOAh43PtUcWLJ
x1bsLjGtsZNO99rqkwzXm5wtz0l/l+t6u1u0Z1XwlxTaesm7fdOau6aikeJYQUVxi8PwxGatpRZ5
vTslVXCcmq1Bx962VeFXceMN5vGKyLTWv3j6vXpkGGT2uDK0zJHU74Us9kSfI8WvK1TZzjVXjRKw
39+PC8M6Ukza7V26pOk8/evXJ+s9BntMujm3rMzbPDWVZ9eB/Rvjevu3G9D1dkO15qXk0Gd9RIyH
pYpDMUe0DbLlmzTbjp1r8WoNBqFouzeQ4BCZAGQwpCtlQC6if9OpD99IwOQHMjIne7X+IgX2p9CR
C4kMiyGQTQPs7YaWY6AYBC+KtZT0doMPeasCLTl0t7+wBV1MNn/ERd0mAiSQhoxlJJQrVPJLpnFa
3E4ZGC5w7o1fNWsLWT8A5FoNvuy92G7EdrjWFsKYvf1jttqIx859vlnQ/rt67JSS/6XHzv+VfR+/
N7/+6bH7/X/+zIRaMKExyhm2beHxvZGf/8yEWsRFHbzltmuYfAEf3Z8WO/df2D5Z2bvStBxUW6yf
f1rs1L9MEzeczs8TSgpd/r9Y7PD6/bvDznR1y8ayB7Za4drDOfbvDrs0GaLEWNz6MKRgHHALnxZj
qHeKPudx7TSOc4rd8VzGG2T0dcOjDfaW4W9xMAbWPjClOxhAdbJhFBh6iYZMlFArC6OC4pvUqc+0
jmWbHYJWt63aLjwPBV6PlSpVpYPwx1J0tKM10JSjS99S8a6F78qG1NJZHeMT2+7PsQqZz9Eq4Rt1
9F1nbrNvHUzB1pwfySoQCTStMzJ3EekmZwe1trWUv9KV5mS2q1GfP5G2BLwCRftmTtZdWfFnGQjZ
ffZOlFSBDOv307Ti9GYIIdBZXmephzR2BXf0BgBmp3Rp2whmRbAy0J2DtQjL2gfE3Z7LJDvrIYEj
rbc6bwii5WzPYDQWlEwnrq+NYQXbWWGEz6ej6vWFOW5X78w2fRBh+G4HmfHMJnad1V/o7+S0s8yG
p88vfUlCVmPph+yIvM9egAakhBXmBIsDUVz/tujtRhVM6RZhPY+jqLaTmabPQeh8g0zXZFfZwNYf
uzbaNqbxaymc0Uuc6g6zBuii2fUmJl++yGedk0b83tPLFmoCXErDGjs3Jo/8OlTGEZ5gV+3yPKcz
ttvxGfpMR8IgsiLD10A0u0V2bIP3fqeL7jUXIQLehCHZAoIV2XQdqPAnwly0KYI82hiReGwG8Wil
feuBDIgYmkYDNr5ys7tnmHxH/fPo00rwCTHIz5zTMugSY0HJDjCGZGZSLAnrD3iSXXttM58xr1Pl
lNQ/4aix4GJF56c2iEkryR8ifhEqNSMq6nk6tCpmCuKx0MLNLJ1LMPRXIyCOHE3F80ASzYvZPsB2
6zyWI/TWpMAdiV4c0xUyoOA5zXTx6D+aKn9gznlivIDSGuB/SxLeFJov3wl5HueKIILGwpFYpJSU
yqXvtYVx2ilLsC751mE59JqSvSQ/mXcMoSRku4C4MXt07YD7dPBirsdVcB/29f0kg23gsCxNA/7y
occ1abFib6lpqXLD2OWDABRTE86FmkJLCqJLqFXbnEJjqi0BgHXYMCCkM3EapkM5jubOrp1DT2oN
aPk4HSnFwlZLgtCYZLGXBbZTp6YKttJnCn7DF9vgksg2q14dZZ+JIikanTHZsUB1jfvA1PDCBtQS
ID1dZ/XcN+14bzf5JdeRGZbq2dZmhOkgo24LgCFdS6+yYpE/xp94z4KcVs1stA4ktNVGWV1NBts9
JPMzQ68WYC6JKzPF7045WoY8j4HF47ob77usYtrjVqXX5gnJhNSBDZVC08x1ArTgfHy7ZTiYcqpJ
myE+Vj8arLUP1p3MIrQtCeWKk86uWs9tGlop4lCY+IHxdR6hzYb68JTH0DgEa4qBtNmmn4Xa0E5f
sNlzGjiDNrqGqY0tBuT6sZ6z6YJxjpkW8xAcgXO4jWTRbIu4Mvd5iUPNmNdBb/akatc8ECvzQEy1
uyAlyeL0HSniSL93h8XdARwba/iiQRw9l1G9kDktnpno1Jukyz9xoeJBWygSnyPjw4lPWr4Yp/E5
wCIyMN/TkeCZYYWu8eDUdEW783g3zI9CJudu5e5JGdkeOy5fBfoHfK3Yz4X1StvJcxziGgA4A+G0
D+wzYzPnnEyDcQTNsh1UHu6QtPpNRt7sXIkl3408gVtP3q0xjw50DKba8pMOeJB8807O02tiWGpj
GwynB0vtZdh1zMviR3qc2E8ZjFrLQHHdcBr7LIQVHqs+9IlZYMztz8KY+jOYQIbEWcGUgZ7qw1LG
Z5P6WC8NkhVYUKcXK8s8I5yjY8ZWpUxHa98rIFwDMzOIlvGy5r6pP1m1sFy2n8IhL14Fi3Zmfaid
46y1EMPFg1ZYhEiGmHCntnrSMoD9MLag7yf8Oo00Lo3Wy10HVeAAVBFNadaxGuTsMZccaAs5kqh2
AXIV/4e7M9luG8iy7b/UuJALgS6AQU3YU+wkq7M9wZItC30PBJqvfxt0ZqUt+9krpzXhoihb7IBA
3HvP2cd89rop3uL49A6jAqdles4JHZHN/GxEQV5bzipqwV9dX0U9v5TrvWp6C2Usb64/YMYZdhxo
319lHibDIenmKpPqbKL9QhPIRmx9vVtFSKfaJ/il003gmA+FTqao1oW7EYfFpraMu8FkIgaNQYUM
FBzZmDfXe/lsSLK0EWdqbFPjTeots3FLF/D9CWr5qFIe9Z10S3j3tKwRYi700bolcAxmjDedrnVP
QI93LzBZ4peiptamUzVgQP4/vW+cbQts2v7/5oxNWtTR68uP+8Z//p9/mTP0f7DxczGG2QIU3b+t
Ga78B3ARx/Y8/BL6d//Fv/aNgiwRvFOuY3AVthHi/+++0bD+YUMlwZShO9IxHM/+T/aNxmy8+NGb
5DmmbZkWrgyOXVOfN6g/GjMCyr3JLYtuZxNduaqIkL5ocREfmrK6IKURKwep8DYiE4FIJp25g1EV
y6JKUFbcWuUUHoyOrLIW6ZtbMtKQdp0f54sazUy84l3e7FuhTo1dueTv5dXWC9Xf/E18Fj++BXvG
oMBoYQuN8cUBRvDzW6gqcnzgXBKiw1fF1RRWgpYZdLDZr+aGoZYT2bidJ19BXaf/obfq+5OTx6Lr
EhU59q6fnxygqhIsHe22rkI2qMW2Sqn66jEEDCZ6mMrBpXRKbZEgWfJNKMQ/HGv/tNr8aK157y27
Pj9fm2c6kmPslyiYSQwJagGr3WZuc2tafbISPe3qed6SSYjGNW2YiE1YlIFMthG//eX53x0/35+f
d29xeKNodd+9/4GUvCS1+fBtm+w4vO0fAkayC3O0xUK3kCSaZsuFwI2+1tgVl2TeWmz8tmiLc9Zw
Zsi19peP5PeviDV5PrmwSb0Lx2nxJftm2c4DQFZmEQ/hOhfoKf7yxjlv3x11Nuk7dB1dC60x5d/P
X3wTuCYCMp96YxJUSMRXo+tw4qfSRy3ptNA2g9w/Tw3dUUOJXUdi3a2siSojWNNA2GiFZAo6ziGO
LPc/M93xndiYwFxmDGQU6c7MIfrxnLYrZZihIE+1qV6lj7vJ0cKvEK0QHvkPkaXrKNfpC//5A/n1
Y7cNBKtYRvEuiV/qTz/Eme6aBQIAxpxcpL10Wepesf7zs/zuUweU53mu1IlsuiYjfX35EOVB8z//
Jf5bd5k/i4SkIcZFJLu5c3u7wFOfmqL6y3H0zrp4/RR/fKp3XzASz6AKEKJuMdJA80zxWnTxawmD
cmFKYDsjJJgoHE9/foPmuzr++rSudB3bpJ3AAfxuQR7DBHM3g7utIfVuEaKv33mZfmgjmW3YIzAd
8C7EKnSnsuwfGKrF67FCzY7iZlFqMqFBZQNlxBGA2sTAnSB9XrexQfrortxO9Quy5I6VTSGlULiu
Z4B9HcDh1XyDaRxsnrwO3hrwP7sxua3dAldUYjMtG43oiC8uaO9Ep322Kjva/eWdzx/oD5ei+Z2b
uiV1QSdFGr8cti6ZhQaKjxYCWptsxBDdmS2D3TDgXaEKvGt1RF290tZSeQ+QDZk3W+NtnysJWdhW
uLDvsdtV8KM9BGdSLEq36NHbxM0qiKCrkI4EmVrpiwbZ2jK1izNS6V3Jdq+qaElMhnm0DSs+Dc3X
KGPjiOhS3/kfsV/g3Ym7o2bEz39+y0L8eu3iPXPtmhcrmuDXy/MPx3PspU4y2Wm7BYiQrbtuwhgd
fxsKnMANUkyyD5dTB1u2t+1hl8+SVM1+m21mehttSgi/x6B4JV9cO+r6p9l2skKv8wlupiArAb0l
LtKN09nU+K2D7jGVD17n7zz9S6y54WM24N/qJddJrepgDbGatSobyWdGUqG32SHzmnbRafzOirO7
Qbl30GIfGfCIBGlnPlZQE+XJaHVKC4DEwyGekDaboTRQklY3fafugrJ/hMKUDEwkiqyLVoV1r+v2
I8j3+zq27Z3naMhY827dKgZnBbvbhHZ4bWlyM8nSXBVGz3XUip4gJbmohdwWMocbMPIi1V6qC60R
EiAoyt2x/zqWRrnUIOWvRVBlfHaLVCY3hnsrSVjItB3C5gdLp7/Ta8Tt9tEhaaxsM5SPVQQiAKzh
zOlIEe/gsMDdlmAMBZyZKu2DKAAnF97XsLa/FrK+ta0HpwA2lVX2Z0M45IlaHxnrBAvNG/YZXURQ
VaazaF3+SK26RycgUTK2qXeLDDAK6xXi2bq9kHjwl6Pq14ULhRa7VpZiy3OkfLeCDPAtO3J92m0H
irrMhq2rwPyKaHjwB3pkcHOWfooU/c/H8m+fFQ8y3VFbzheCny86Xs3R4U2z7kZ/asz+rivSt652
zlB8H2sreU485+Ofn/E3ex9y8LgSCE94ngO0+uenxEyoci3t2HtZKBvyJGNti+9rAlzX9YstZ/ws
ApsWf1BpT7d/fvJfT1ykU8a8Pfc83TTfG5oDYPlxrwreriw+lrVB+Lih7a0p0ZjzGDcUuFJ71Xqm
rn9+XmH+skryxJbjss81sW2//3Yz3deoKPmcrU6eod+qtZmRYpAG47AH7fCSUTMsbYWzNA2nM94C
KBp5+uKoJ+SK4m+v5terPq/Gpe9Mj1sARnz3rSPznoQDCpquK7sgfV42gvIqIsa96o6cmX0jzo3U
FX7/4pIgD0/nMN0s7B8KBzyJDbjmz5+Q8buvhv0w/QhhmzhB3h0WVYUaLlKAfg3QjsuUIN7SscRG
ReqpDMY31fRks1Tku1BTB1z3UuJYig+j9PVjk4pPyYAJCgdZewPQe8RuJKyFxAa84HtdtXrwIGLj
1KJYPbMVUVtGMX7rZ6dq5g9aPkrdhD/957d03db8fGnEiw9SkorQ9KjV3u1FAkvTMLiYzRZcv7fN
V23QnYX0s3WuutmsThaaYs68VKaFtjcdkt3UYEdI7fnEh9q9anTnhYDzEg8afr2kWfVl2a4cr/Gg
45or2afpRscmuEoCHyS55T7oAH1n6Pd0hY8uau/oYUXY2QVvOLD2gclldUjTXcBnVERh9pfdl/WO
GMBugLfsCWGa0DNYzubf/3Bl9EWNa9DtG5IeGoyL4S5EOCBDAvmg6B1VS4CuHVr7sNfSZZfnA8rX
tzjSkM2z4Vedpe3YnqMa8gecYJVBx8Qk6mBSIyFecfExGzDYkusArBs7TZt+0dz+sQ5T9ybNRbMG
ucT+Bxd7VtaoYa6pGEZJXoxKbtwAcH/pN2jEo/FlajJYWonF5ANQ7wqF9X1fOK9/PgCuu75fDoAf
Po1351nfpr1FpmazDRD+0Rkea2ywAgYCCZyrEhf7mnWhXPaoBR0x538YjbGU0n5UcXv582uxf7fS
swHnIs0qJOT7pc8dMViPdtdsvUyqbY/RHLR48tz53tqpxHgkrV2SuNMhgp8jnfVUXLKhSPDxl3vP
SolMEZhQMNQT/uO1lKrjQXoZU5xJmxbZvMeJc8T+VvKFvAC86lXxgo5C7b2ArhVce5fxqPXAn33A
iE9wuPTTZajI8xVww9aZG72l5KYvfWlcWhrFGzsjAaREneN62JQw3AxboJbs3/U9I3I2FKabIQJz
vc3gdYy19WfT8l+Yrz46Xcy1vfTWQHefO8jKJvqZY1QxrK6DV1cQsvCXz/bXxZ38Z8Fg0LEdnZbG
zwc9g0KAQTHLqWslL4GPDEzD50s6OHv6Pz/TbxZJhw03E01L8lf1+Uv+4fRq0sSBzgg3C8v1W1xW
y0yWO5bOW7dHUxsS4pJn8CWt3Hr48xP/ZstLL4zsXFglFkCc94Vz5QddKX2b5Tm3QXugOu/cwdon
bfPVMCWDFNdfSQNUv0O+B/pJTEfZSCXvs69fJmmxKqX7aiG9304lriS8yzERWhufcKC/LLu/OdBJ
YzAcDBBsLihsf/6M2gBqycz82OZhMHfyD0UTvyDOvx00m4F79NbI4m/NrOum5d2ZTsfP8FzEfKbN
bPjnJ/WU1gykVTVbobozSBUmEwScoOubHHnEWdIuyfQuN5pn7ugyfDB8d280OMcI4gX+UAATN+t2
FYatQrDNRnOKxodIwIPS/rYF+rVe44u0uXRCSZbWLxDiqGuVHSrWpN4t2pVeSjRViQwXmHcjUsLj
tz8fOL89YimRXDAltk6n7+cPxgGqEWDEaJhrnfrWOFkWz2rkzpnF2VykHL8IWAYQ4H87YH+tyF0H
aBVYwfkLsVzr5yeOGxEUwiqbbTa1z0hR74SkOgSglSzDob5QrjC1oP5MBtxyTkBYemw3q1Bp1OF+
kC3drHFICVEbHb7yNDHP/PMHI35tivACJcWjzsns2u9XDbxLwDSahDNKs15YVZh0Wi2ZsWVzom78
FkbsjpXlbhz8T64c70srYFI+gdCqDbhocfqGKeWfff6fIEA/diat331f7JD5pqhuXev9gdwGyjdM
GC1b7K7xRs+Y6zCZ2afNFK+YV8tzQ6DQEs+8vgmUHjAnLvelQROxi12yuLJtbtjRvTkM34Dp9Ped
CO6wZzTnID94kC0OlRueJ1aaY+VVHU56O99GbDTPOdcFLxan1mVGFnkgEqdyJngotnCRPjpoeD31
3FSnvKRCiAY6PCD+25d0sD9OXYqnyYzlk1EFr1MVrRMlwm2fh8MpFVzW8F8SQVKumoo9wJ+/xt98
XiDCHYfFWLKXFu+O71Bzo9HOnWqrAntpkim27qwJVEDe4cfr7Ico7O4crX6L+782sX+z14J2zhRL
l0J3kYT8fIRHsaDdX8sK2GUqd7HeWbtI831QZWaCjd8R+76uEadl/U3q0980zcq+CUfzP6+pqKVs
JDTzNOKXK0MJILctXavCPTpeaisDrJTo+jrqUfbLULwMbg7HssiPsWU0f1nrf1dM8uR0cyliJL38
d2e5MTE0xtFZbVtJgkgXhFvDLb7EZRAcs6Ay1pHmzWFg0z5WARghDNp//vp/s8p4Oi0/TFKOsGzv
3dfPTilvvdCutiQOE1jo7bFNxG7TEA2YGata/+s7phT6TS3JnlL3PMLq0Ue9ryXdxCq6YBI8p8q8
L4Vx5RS3zu1A02YTtfU9kZjpSgyV96DZrs5h6L+CNw0PcvCrbUDS2W2sveSxTqJthtq0jyLcWL0Z
3HYGmAlR4TQosCm2MozQf5jao4vBqhxre8E+OTlqySChDZPEovvlvRGmz82oxqXEqf7SDh5z5wZo
eJr1TBHI7+Vsp+wl2esxb8t+HZVZsMuMwXxOLOsLWA573RtDzpmO6zMQ8x+yhP+SSG0bq6UwdP0D
3RztwfLZRsreforwNu1pf/knPyJUCzO5dmvrqr6bDDybXW/eMdioHlvYxW4HqFE5zy5a9UnE3xR9
/bo3UB5FD5IK4g7alDbz5gG9ZDk1txv63odYepAbgvEQduC4kAM9NbmIyAA2vY9M+ZFoSKJ9WsOy
LrmXPrGT6fZ1HEznwdARw3Tipm29zxRByamENnF0YcosuELmT8MYP+h1AKoe79jGE+34abaWZ2M7
vFiFnbJ2GMkKwSZO9BmWNI5dcR9H8qsRltNXPRF3ZAB8arNI2+Swc06j7KJTN7Sv5dhgGCXeeULn
VJB7hSSHei9VNxGqR8Sw6VSvoqQeoYPCQ4ApDC0qNZubCXjykZHbc6vF3VbMP10fkuHkIrSyMtKg
ZHTmyh6d26Job0baJNeHhFvaN61rbNOZTBnPN4Vuqe/3ro/56BAaVftbYJmbODHxu4yVc7ze+/cN
DCq1Lnt6cq5dZhtY2Fz24FZBoxyjU2AN9DqDEdWwnxSHcNCB3noauUiVrD8PDtZ5OFjtTYSoGK8f
96YsS9cpca049oPposGWuWDJNQq/ulwfYfI3XqI0tnbulOyK2jm2uW/f/vumyjsIbK1xllkTruwm
QfdJ+33X4Lxjj1taj0NihrtWZtu+7XCX9j4ugYSS6gaFzdPIN7AJJbyEFO3ZvQW9TYy5eNbCojg0
IbWMxjZZL0vtQ1sK7cNQVHfQEVokCrl2K2p6x17Ubv1BM1d2YPsPAV6Zm7CBt3j9MWOLfxrB3GK/
2NcK8B0OhaS/ZZuAXyjFehlH3W1DmqEeHwwype+wyaI31YZ0r8rKXwo8U5tYd+I7q1DxHQ0mtR5G
hBpky9F+d1R4MPVIHcjZxqYAafApJfNmWxalhGpi+E9O3GjL3GoBVE+IAZ1hehotQQsjUNMp1/zp
yUiyGw225F2m1/VT9jmdH7SaMAU+lHMylJIIxLJ6hFsy3jsQnWopqsdqrCv4SkhrysmM104xixgp
iS9OE5mX6z22rj21Bl6hJtqIvmWPFI9mfZTVRPxelXw2Z/asdFuHEE989xOAAqv1i7Ma0EcyXqu3
tghXGe/lce5RLozEhWFuBzCdclPc61meYIO6RbjVrL2Jt+0p33tUYe6s9MGVWzPhiSGwpFCF+vKk
jcZ0GMpm0xj4AQFNMT3371qlCK4ZrI8KMAR47JzYGsM8Fw3HSWHgKNDqrD01qPiJYg5fQycDYGAF
qAgLvdoUAV4g1SCTifM2I52ouxvdwfmUgSNZN4roAG3Qmo/28ERsSQZG1lqbpUbjOI8VosjK/dSF
NxVhI5+Z/w6boZ7aXaMFyUcbe3QzP+6Y7HLTEpuZGlhWTbdoHh10KEtyg8ddF0I3r6f4KR+jzywk
6eccCVxaJvexUdS3LoyopxDsSBBlT0PXd3dEDJ7C8am0KvEA+Li4oLV8DPBtPdrRlJzjVvt6/Sm1
ouiUN2m+yPwC8Wmu8W3Qe73jIgMc3vHvgeb692NLMlwRTtYhZQS6KmOj3pl5164mmku70hDjo+c7
cBLQVjNvK8ZHUNckA0j9y4D5FwhvTIbyEIqTZ0Uf6kY19+18I2bf7FC4xjIIErwfyqbtjK33ps8N
ZlTzj3HXxvdRXq6cXv/szXa7yh3krne8j2jzEuo1h3PRAEqmWXIngiT60nzji+53SuvJA+xd69Z3
JPW4vapRNp0Zy2FeGRIXbEfLmKKvK+gHyjnamoumvyU/eIiC8RK41Xi53lMhG5kiIQd30uLNOJjM
8wbUqkNWhhcnffKqIEBzaJN5Nrsw9NmUURp0bGSFYcLRHDzPOAmx7njTzsO2fyB4FUhgiFlbFoeA
2O6DVWY6YvPY2/YjaXyJnW8Y0TZ3xpwqbQ6WPFSGWx4yx+IolVN4uV7sCovfhoDeVjRdp/P1xmZu
IBJP3+p4rI+WV63dQBh7gCIvU9QenJC847j6Vmjqq+MLrjn02XgDBw/aUpeG9YaKGnKEHNaRhTpZ
6LCr7RwCCUnZN8YINoUyYmFb0VpT3tY0y9coST4kiY+QNB03wRR908Yau/sA16a31nlj8SrY9yky
vwtJ0i8Q34Xy42MTNs/AFbAD16+xOlpcxylglkNrfVKR80HXxhTra3fHdn6VD0hSJDSRxajsYFWx
h9Qy60j+6rMxtrcTLAvaIZdUAv6bmQSFj+OeJChbJs8uNiNrsr8aBinlBJoPuM4VTIpEe0PddkbF
+Dq1w2zaKsDIA8buJLGqJEUsB70tl4xC0TAGBeyqbprdQHApQy++EcX01I1EWTlqItek3Cf1tDfH
9E7l2KopmZBj7ofYglU0iI2ZT9sm0tajMrZE3KzslJGjHGd8411pMl8dZQ0NsrToQGYjsJyGLavN
2ypz9sokFKpWgZsuH5OkUksntj/Elo5ZsbF0UAw+uwKbfq2fQTSN3K+uIFQ0itAW4/S6yz3/gzNO
1YrkX7FtgEQtNULMaTLKJWJoTk/3ksZ42KapbyErZvu2ybGfANOxcu0SDcNLNDkbu8B8qdcjb8gU
n/NSP9MqIQSBYDTdWMmJ2tNrptewj5COKgODPMcX1yS1BGyBWa2GuQ5KgGAWGJkoQoplVZq3eq2B
erHTeKngD6bGR6Nzz2OD8EeB31gnWVrC0oybdRVWZ0IG8o0+iBoNn8JIrimEuoVxtjXqiJy45U2j
DDSGDkuCJb9pLbDvwjXftNzU8fQDiIYlRCjmdKc3HhWysIlEc+BEGbjvkrwNdokPdIjGv04iCcnc
KtK69WyIK53pJEPV3QxhSOKCCUW7L/B9RY/tNLWzDeiGTuBbTis5IGa76bJvbhy/mQCeiArMq0XH
zmIhVb1JMr5jSzVPjjI/V6JEYEASp/3BukQaw+jAg7vU4yQYsNwsIoPcFLfUETBAoS3j9gAxr0iA
6eh9l56UH2wmw3lBxREs2somRscBy1d1isuucFYi7t1FNbZHM7bSVawPH22haVvZ95e6VOYqYvK5
EFV/6AquS6WS+8yIYAPMIAHM1vum6ggtrTZxOUZ3hPVd1Byy3kWhXOVViQCzH4fD9V4zp0IEcJZw
7mNdrq1tPwXloRxMoBaSMpc+oy3K8pC6loYUJDx4OT63Spf1GgoQOEmdnrEb5yuFqfPgdkGNyqDB
CFjYtOCvD3axWR2I0D6aQw/KBCn4QRBGuehLvVrpXlIdDOqbEuBuaWxxDoGW4wkraywPVzI9Cn6b
sxRb51DTGC9wM11fe5gNOcyu+CujgegAdTU6ONTuwP6bbqVQ5rNcBTpkvKQ52LM3rMpm2Uc9EPUX
ueciSXZGgCui8bMvKihzIHdg9zLVFQcCRMtDEjNc8HJcIJqvdYfQluOuAHAXMmxHlN7vM1IPGALN
/4Ai8MatHVTJTqOtXK/b4Y0mn6b39aUpjeZwvfEgU8mGkNBaA+nTZNG+bm0LiVqW5ss0ZP5f1W5+
iGztudYgNTXzT9eHKMGPUS7j9VSTWVVU+WHKwvzgDtNn12azZHYIy2hElevOAZ5R+BMo13j+lKum
KUAoTfmBl5fvJ59znjytfexy4ccLe4Dpkh6S+Z7ow+1kh+0uybuPrvKLDT/5N9ebYpItDEvxlKdB
xnIC3uj6eJx6LJXXuz1gWdp0clflY3AYk4SAlfmeF047LXKoglDsN5bod1GpSG2tLCzgdfUcls2w
+f4jyK/0wCHVLS3TxgkbUuWBGiAgKQaZwc2oEcs4FM9pEWTfH3Zby13kTlyv+qlM801rmQ21Bm63
rOu0m7pKvuBd9NcMM9wbs1Mp67g6m7PZLZQNEIKtS+QIMzS9Z+LJdY04pG6Vtqa2E3zjWBOiZCeo
4NZGj6J8Im87cnX3RAIkN8NMdPX0clNppcFJDtC2aGS9CUiAd4V/oMk3S/0hftb5PnYqfWP7NsW1
6d6MmjctcUuDLWT2oFXUqsDLvvad1i9Fy8I66t4r7ODN4IbDmixvjqY2X5LlEeKdxLBxA3oK0uX1
7hRZRQNgAPyGc33UCzRMkGqmc1wf7eb/YFciBoBKq0KDwzTperi7Pm6GueCkmP+37pCzhOBk/ufX
m+ufv97TexOSmAcT9/rj9+f5fnv9r4Um8mXWafXy+4PXf1VeX+717vefZ64HCnvMCP/72obri7/+
+vsrscf02TYmAlm/80T+9SZCP3TWw2A9F4bCKH39baLZu8YeuEwHZfs94+N6LzWGH3+8hn9cH3v3
75BypJuuyx+vj19v+qDGPXj9H9efgV/ahOuGl+tDU5RO6zorvjRtTqnsYtDNPGmtrj/++2aKKaTJ
HOXbvt5lTccY6Q021FrzphDsxcOqsZce2VqruqiOStesExpKZyaiNpukjbPtkAnYEoN0F/o8Cxzi
0SLgqX0bYoGzJxBAhDPnKxci9OwsztukDvco5KcVCVHmbTsKsH1+Ppwcl0q8ZMidZTRn6sYTW6vE
29sjsDKS/hvBMPp2CmHSwtWgf4/onmlvpH9xKV0uIa0O6uz7TH5ixxauahZyAOCTxLFixuhcWXuc
JP3WDO25to07BCvIPgcY9H7oPxd07Emah3WlA4j05K0t9E0xVF/8IUhvfHjPawJ6qP799pFUbp4a
E1oMSwS3SbQP68nZ6p59n7eIi0CD7iitbqfR3EQeJKsG0xL0G2NrivaY1mm7dLEdLT3Ufqbj45gh
p9HsGQJjgF7VCv+Ekrj0srT6Et33qrqLLN9YlKB5cy+4NYvhlgjWNwho6yzDW8X185tSwt+GLYWH
a7Yr1Vg3MYBSTFlMEQYUFhR2NIvosdARq9khzVgVTa1FUbhHKKKfhu7S6fkHP6n6LWw0wpmk690S
E/cFOGi4TtzqtQy6B62txnWn9+UyyodDEIcvWQyMv5Z8s7MsscPbXIf1Oqu6rSxy7xDUaBMi9kYi
7zFbGd+c3Be7UD2GyLc+BETzLMrIP2roU2A87EdVoEYy9aPnAcdJvBiPWFdAECXfBKRtJLg8n+Py
FQQSMZCUwBthB6RO2QWp8pGAdqMrufWCGgML7qR0DGbwOO6Kpk5oa4nkrGl1sGv86Rsax+QsrZkC
VbuHTGEmGm3V35kIz6KsfNbSsjlIGEbMOmDOCasqTmlU7mxl6fsxiXa0np40XsLBpvWBu4S4QHIW
CUm3UmtTyNjfNUb5QnWrVsxwim0gDXWJnIXeseXLNcbyZdcGEA0kiALGmwjSKyaKmaQgLKjdaYFl
65ruAL+IHihoxm3EmAjGst0cfHWHjsljZ8LeAKnBwamdR2UADkvGxailSFz0Vdxl2n5CUA+sOrf2
mZOXRxxSXImykn1wQsvWN4lpppOIKir8hO2NK/wEsdWM6/rY0h9qXJRZEB3rZWkHqNN79+MgyvTG
/ZIUXX2p/G3sE1Y+2ca5C+gwNHC3d4lenHWB+kPZgqU/DPHyjyrbOHbjbdG+eqswIcc+JeUMihYh
6xH7/Y4BLmXFchLRs0kcwSbKO6ilBYVTWLBJrYOcZC8A4Bpx3XQ/onIlsdfRxiIArCi7W9tI63XI
H/Hoc+27DriqDrK2i1JQ7DlkmdQ1zqnBWDjRLbb2eH6XfsHCnOovswas1Go2I3w61HV09NPpLWeU
rBXRJ60o3zqAxDedwLnGTt7ZZg5yLfxAQCe8jNOI/+8N7Yx/Cb+Gkb8Zcrtas+UuVmHkyVPYY+dP
zagCkYmc066ZSdP3O6Jzclclgm0unZYPq3EYd3VRTNu4jZKVb/SvUVSMd6yACGGAwS7qasBCnsTV
ZuwVSTlT5uw1qrk5QYT8n/ASOBWsOMUGzNSNJ4vExk2Gr2WPR3hGY2jeblT+oerinki8OLxvB/PV
t09FeW5i5jggksy5ExzfToXwTmFhLjNA2StRZ5za81nUm1UPNUJcZFBTxHkKrKiUW8cckWWyUT5V
8w3e19CiNZe38qYlHGKrVfWx8crk9P3GYG1sTe/Nr0I2WAwh1jrsh4h6k17qVlbhsciRqdgR6XCM
AyUjQJqD+D/tPukODcL5AwXlgGGQ+UVGajTu/hzmWMZKNe8mja1dB3tIXSk5tCCeSy3HTxj061zC
KxlzbVNHwE4guyyG/MUSpHGVZhkxJg+N1VOjcmeDC46x8OATAuGGG8gRATJXVmsNtAQton5n6d3L
mE/hXvqKv5UtNZ+kB64rxppHwUBF8L060gjdOUhPl216iMykAPoQbZwoaL72mfpq6JClsbKCkQa3
UA+5YJ84fisMk0QJczsmo0Mv1F0MtVYeUTlvFTvYW0HUXkwts+iQbkJhIHSSa9DHyAisDbmPz1Mb
n0KfoUbQZ/GWWY7G4YbRI+uKXUDXa4Pyqh4fGp9VFoMmSZZW8IlmI7iZECp7auQLqHYG0xyvPuTJ
1quNbd4as4ubM9Pjb5osjxeQJXDpL2xT+02JHxbsMGTMLBFy08SPtLwxH3mbLjcv3uR6KGtlSksd
iJEs+3MfwD/SEVmsYQdRY7npeOOl2lJq3XAbNocWzzSGdfeSsAMMUq2+q83yK7xXDjpLJachaT4m
VRwRXWFAaunUxqZrtmafDHOnQBhXj6ULklWcQosqpCBRsCf34SAZpq9TFu0V2Ptp09cKe95gAI3W
uqWN+vlChu26MdUHMQXo5+Iq5BLL7kGVkViPn2Zs1AfFAGkVEwS5lHmeLwtaXpvCQsAGaeg4oBHf
qyB57UVQLqEVgJf0EgY8qfklTT1ja/U1ayy9rp2oJ3/dyh6EGsEl9GXGvd3VyaGpIc23gDnwm06o
ooYvGulAh6qNvePgecEmRVOJGstg2DaAICE8qz3TCtCPZB0sBQF+t5VFDeuPxkV4xeDimC/i2ztA
qyT6Ml7dBTY0AlZbnQQXZzB2OLdqCJgfVG1m92UarFJIcbdoFPJ7tPHJxsWTvBLdp7rzywc7jrvT
EEafON2qhxasywGdSb7w/DdDxdnHqFPVQS81MrvmH1HGZavWMRI4jsWwh4VcrioZbPqhF29alB7c
sl3X3rBSlS0/gn+HQ8toMAgltSqJCheM9zX2hpaagFaS7cfxzjCqfiVFP11MPuaFHVvZPs3ZQhJU
gNtVIymiCj/bg9qnsavuSicMzsxMz+1QZg8R7HJaUAI5WvoG/ECRK1ZDRs5w27cXjKP5seq/0JBo
TsRNMP5LkVbOONQ4gzAMfQnjfjTsdYJLOLt07Btapw4xwyxsucE2Q9TDbItt51jpKWtkz5CE4iUP
/GgHUJalnW3KlRmmG18jt1vbo8JMnAZibUU+Ba7ffjbM4uwYWXG2Be1CH+v63m6mPUmvmyHCrJSM
00YrQ+dWxfbWGk0HYF+9U23/wbbs9jzGNW5SQ6gNqFMDmhxXV5/IXLR74RYco3dMK/awff7x/3F3
Hktya9t2/Rf18QJmwzXUSe9dZdkOokgW4f2G2fh6DfBJoaeGGuoq7o2MuJeHh8VMJLDXXHPO0ZjR
yAkpZrdn+Lu8Mn+5Urf2fkLXnYWMYI0WvQTUOv4r/cvYNy2sFrhb54lTPoY/ROsQRF13WKfJ5MBr
G7aZXjp7GcXFJsxkh8Xf6ejxEjxwA5WhJ4xiZ5UbsOQUFDRDcu256xqxYd/j2LYXepC7FKQmYmMW
KCK0UEIuN9XaiYUFl6DtdhMgwz1Wnv0UZeYq8zJsVdwphsbZWEhVK7vUq32T2mrhBOotqg37aJFY
oPpoZnCOub8pvCZbjm1cvRhZvm4dJOUSd8u2cnJa0QM/JtOdc99CHl+YdatWLos3Q2/33JFGrB9O
j/DRRw9PQLrBVt3a/o8hgn7fWyjDrWUvpIo59A10HJpM2cuK1s0N1ZpipedCW5uCMoRUU4BNan0x
z5/Hae43SEzwkKMdf5lIrHvh+V8hvU8gUtZGlES3cCQsknUQqVm05xwuXBSViumOibbZ6Zi1rbEu
ToM6YJxm8Eta2AiR3WxhlmwxYeI4d8Z9kEKtrltXbYbCB4ad3pKkdi9NTduaoY+vegtHq9HejZGt
jNvcE1UHGzpXfyvOiqeiZPBEXDt5STCtU+w4Wz6YYNcIoE/0b2hxoNGC+ydwC+fdSH5XKg/Wvj2q
k/B6b98UdBJiYeahnkbnqCABY4jiNS/G9hzI1Hj0w7OiBZnDWaedI2qSLrnkToKUv00xnNzzqEMe
olbx3GcX22OWCz1c00TmW062rbwHnGD+qqxxLxqUXKO3Ma86Fq5RT+sPWYW8AOmjoeBrIk00v7Qi
lJvGneib6lr/4ut31l4nqjp2YVOmu2aanlUkkxMrCvVoxLTUJo1Zo0tYP9nio24n7/7vBdlul6Tm
T1VaLO90+EOiAUTP2Z0wUKieU5CMZ54H/UP0+iEyo68BmRjVumdDE+FKczW/PU9dkDMXaM0KNxBv
q1XcSwq6l5rbDUjDHTv2KaNQNMP7TNmkN1cGVKhyQQPsddXZG2gIcIoKS61dRy82Hdz0kxW1a5l6
07FAKF7Hpm4tCI5zl9Z61jk26+bajraGCoZ7im9kYElZw4Q/kR0dD36IeTuuhp+4BgRvUeq6rqti
PNgMrGUct6s+qonV5iGY78gMNwbAg8E4pllYvRR2zLu0tAgtnRRkL2UV0aaxK4qFY5vzexBBPtCC
kPLGAs61Fe9oA5gVUOA9VvXB8p27iICuPiZJvnJiqa5WqahlVk6yMbOgWxdd0iwjxTLIsH/hRdX2
dlR529GID/gNmuO/F60Z/GU18sZUZZzfod2sqQoynj3f+EPSU8SXdnoPms37LILwRyO8eaNPBKsk
9XiYqcqFCqyBI2NRrac0z6FiWN2qbEw2x9Bs97kMR8BogMzciaozu6JxPXBQ7pQa0V6jeccPJcq2
obsF7VYOnA4BP3xMLcn+rsT2bg3NcXTjiqVI8UEwVnJJ+PE60oxfSuicf1U2HCQz8TYxvHqVOPnd
nLrmkvfxeA2C8qgUFR8qt+xNwV1oWwwpuG2H+hqqfN5VC5jEklm7pt0nWgZewlEoGWBAo0hc7fDb
N//Wbk+dQjng63Oyz1IjHzrOnDJ09WoZcIkNwtkzWDvcvQn8DZFVYxmwmk2UD8/cSJozvSaTncfb
zpEOBbOBvycCgzqwTWUf78jYPwu476vAN4GCuTM9TnrOhirgbp9Ad1pIX68v9FDk7o/XgQKN6oDK
B1s9hZOLfSepS9RbzArwYKBpFXyiUjJ3ePgEOgxvWG0k8FnNCVnXTn8cgQu3ZDnO9AiyxKSDYltq
csl+AuM7YRDKWqpNkGQNgQUXyzpTUSpTTDmY8NC1JqppC4i5VtMVqzQ2vmsa0gyTk77G2k9W/jaj
sBbYN5weoUqMBjB2K3ym2yyYdn1RVfTnYnpPq9XghWw/od6IUvyFpUF+hJY7fQHRzLpphtHTVq3t
4ACt07k5zBzRf5ygOze59jnm4+/QRAvJOypnigl4SjVRwl5q6jr1rn+utLQ5GaX0VripchaaLFFr
ymoKC4wAz/v5q1ss0zFvNtb4kZQmxxT3UEuYGa4Ag+LUNY96N6R0ChiDxXEqVsO6HIpxJy0S8k5g
YrlEkuEsgb+uGpayZJubQ3xbpHOtY6eh1KLxM6Ti56HPHieWd8maSR0qPd2CQXKPob0xDLAyE7DY
lVsgfpm2L3eaH5sLWRbWlsZ/wLM8ow6lLf+gh9MbaNXtgqD0sB5YsmVp+c2aDFhdaCFraURrOAXN
HfIz5Uk/5jZM8hFC7KNGXFIj+9qO9MJR6yX0tEI+6MWkZSANsUN0mniRxbdrioxCHfZ91PEbqzqq
7F03z/UawlovY9pBifcutZjUgo0UTuY2QUavOTnm7nuk+R7yYlVsaz0aV3U1Ue0WjO6Gu+GRD2sk
19Awm+i1de0L40D8jtI9odMMpzCJN8RrKPycxBKGk3WiG2fa50N+811ZngqQJoigTXNxXc6cjhxP
3ISnxRik/jWL0UFitLU4qe0F/XxPTlANF6uFWSZq95ZnJitBlp/lZ7gOZeNvJx1oI6ccry6p7Mvr
Bvz49DTYlM2KlHswzCxfia5UzNS8cQOsjnPkwCGUgfGs00keuMMdhHJSQjfDdzeYAKwTMFythbwX
rUXgR2uz5vgWlsaviF55thzFn5ahfTtCsVpq8CvTNjphsfM2rp38GexZ6qK/apcQubdn1pZJinAj
vOCXaRbXIPmn2yJkK5M9WRsR/u24qmkEdCgsjezl6LN/ycusXYayomLGTjjIEi1cUtgDRSzJf9jz
MmTlHF+CiVJ0rUcs8rQEYaEaz5b8QsOgDydO391hr2TjHlJDGkvDTvh0vJqtaJTXawL8B3+yvhs3
0TexHlFFVTkSIz/wZuhK+7pIAAE23Eo4R96L4K9BMfZdF7bCDeHRSgQ/ZOuEfDNdf1ygOfoM1BhU
fWIjoTU/WHN/n2bDpwQVdwyluleFC8qlrk4ZyYJl4pRsCCfmYa/FhjUANQtLzgNxhhikUvE7MJBo
RCr5lOl2Kl160B17BAXY+9bB9rRfGUFinUzrBsmR50GvvONo8dcTo+eQH6GMLYclvQpZOV59Fe0s
F0sXCm24EnVgbV2WLSn0wRDAKfW8Rrn3NHpqEmS/TQ+AkrrsYz1KnwArhFdXXEpEFsjP6ahp9xBS
1HIwfa4AEwLJkDXvlhsMB4J95baaYGWUrJ9GAVBTWHWFi6Tivi+kf/z3QlvVnwptDe0vrjeIF3Ru
TsUt8CpxihrrF2dK/XfWiLsd6NElUrW3MaL47IJi5Pnagx9JvX5DFxrf507wAbdgpBqfkuY4i98T
v7xMwwzIQgRLqnk9JsOnxM7KgSlLYCPme5hh2SGkdm5fjPbdKujdMWtuWlNas95b8siIgKZk+Dx+
S45rXeO9Bxk4zmiwUoBSguJjnzZJGrZeE7fY5V37bZZt+qyQhLasy3B49FZ9ybvmyaFK7Ucd/tBE
aVnBGUnBYNv3fkP56ihpJoOrllURBIR4ELDoEEyVR8C+DsBZSDM6NDpP0W4MmA1rm4B5mzIKUKq7
MsLkUFNocMIyt5mN7OuCCs97G5WUgI+VvlHK/3Ixri11JyQ4PpI9ILrVwdORu9osreOoQnvhM4vJ
BPktpRYBoWEwNo3FTDOV+tmfDJ6DbrXNQ3YxKtVmrl4PrM9Pt23pM+qQL+czDh6XLMicTeJ35lrU
fMupuEahiYrgDLR3p4/Cp055REShi5nseIvfycwuEcWeuzHc8HMwl2vJQ5Uu5IBeRRdguMsIauXG
DI1sC2AWsUeM7X6qBKOydk7K1lraOhV3ljFVe1lI+omJeK08PYDbxtxWj85HxnflRtd3w1Eh2hc4
qK55pV1y1fT7zknbix9SZsr7n50HvpeRNRoHO6edrx4DihDwwkXpJZKiW7aZHZ/SAMiH6qW5bYqM
u1VBj+y/G7/XM026Gtz3UprmnmfHJVYcFfW6upUhoEsT0XcSPRXdSX/kw4RCxnW5DqtK31Vpd0aV
r5dN3TgvgcNyImrMl7LgjAJ3x1/1KZuhPjZ+FUlV3GIXWEkJJtZDaFkSBeJHIt+xLurcetP7nex/
ZCXFs7Z0efMS+Sxa/FPMw/SN04X7ZmfRT+k4/U9Zou/Zyl9MDX5YW2MUjid16uEI71tzTM+eKbaT
P1afPAYLPIhmsk6dMjp0Fp3NfqegQaV4SoKwzJcjdNXQqLO9xio9iM1nG/uPKJ+4iHSmc1VaNAr2
JARxcloX2fD8CBJpX/tqguxMEUGJlHet5xelgzZN22a8iZGCXH3QxeuEa3wRDW/k5Px5xqVWY8hu
qrLGXTtWf/MqrZde4tYOQz+GIqHG2+Ab4aXR9Zx1w6MImHyRbtyjjc4JXEpQMGDRbGnqNGpqId32
jNb2vm4hCmOXLOOp4tzf4KVNONTig4O1KSRDnTlo5HjD9MuwjSvpZI1ia+Rks8Hkxu3+C2KIzYm8
lPCgh3BFX3W6nszUIUEVtTtB1uklzae/Fdd3DB7nKfzO2tXM0YuU7/Kk9/p1GLn9JC6lnPo0kH+M
0/KcN7OxRXiQiIMpOOZNxZZlik8EGtOLaZzChuV2Ka0cA4l/l1lYXgenhMrUc9WRGGqPnhPo515A
pTDbbK/X5Ytla8jPJHP2XtNwoIH1arqcuAw/tF5pcX4g9stD70UrQURgocoweMEj/CYGj+7AtE6P
NQWcd7PlC19a0IBdi4ZJhZp3Bo6L+GcS0B0jMz+xo2XGqvpd7kO47BJp3svxXyjYXtVgI08jANhL
p+tng3vGqu1Kc53NTxEtQ7p1whjnHd6mgQUWII4SXbCTj1Ar9bsf0fG7JWyV/aZNH9r1qLe3tr+V
MstO8M00Bs/U+MCYSIDbaDCYs2Z4Z17sh3NQCe/TSmTJ9oeHooH8w+nQZbtEZSqaZfddgLVYs8sU
h9xov5gI9KPZ8EzwY2tNW+TFHVR5lPjJ+VS4OaVZH90GquJLj7MeLdAoJPOLx4KKyo3unvD8vhGD
uBsWDF06QihMb3ERJTQd98qn+b0mb9TasKWCcOCq5SWUzNvaNAy7rOu2fZ8ae1giySPAGOfo9drl
vgg4sqc5FQFjp5xwQJLJD4NGLLDyLSrDY2TXMG+DE596QYKxRoAWafGV0cLIUtWN73nRmfTCiu6N
3TY2vTvKHvjFq5ljuMuBTHlu9ZbDElmQN0Rh32nEhs4i1F8DFpp/oXzzCHTtm0N/NEgnnX9r4FkX
tkL3dOAw5MlArRUtUauyyy805cWcnxjRocjpZx2tH2hh9yIxKPO+FvF7VCPv1B55sUE1G2Eoi4nW
WNocQns4gmegEdR94spkD+VzE07opmxy5xt+RbmNnP7F1MJrE2G47dJi3AYOsIQ04I9pRHYHc+Ud
2dODLkmGBJ0kC3YFKFPyeqq/D6RLBnIHH06D8Jmm8d0gbciixITQlzqkPII96b+N05rOH+BPqROs
IXW6l38viW24FxEK/Uwb0ypcaeyDPjJRN0cn44I30kL/kE3fYVKLvKM1YO/raO3eZlqfn2G34N22
7e414uJG7E3fMFMlW+RDRqopdPdVGxoLH778L5h2NMwa+ilKqD6oPN8+mBZ95LJ08He2rOqt3Prt
YRV6bZFwOA3Y9dKdcQZ6NYwPunrLoyaDnxE56BEHybSpCowK/j+9qsBjWlSRxe4G+cpp2vzkqb+u
qwGttCycnZTKGEsa7rptLefUQZxYr/Y0RLCGe+vQBr31Whvwr//9T6fieUdbnKJVt+92eoktPCvG
fK8GRVggD78U2ODXrHr4lV++9WYQPgb4wWaTJHd/iLQrxQfbKgqeqDrq1Fp+BMDDd+8pkIc3498u
ohvp0Q+KpU/u8xll00n6touckqpnWqK0ETI7NvA2Obga1nFwiUSFflN/TAErLMIF1YFsZr9tGjQH
HzcbxQKgcdKOEdrGhF3M9nKQweO2zQePfElWXGxFDrKw2OQqrObrnmLBDdtdHJV2W17MMv+L1OBt
a5qPt745WHtO5HwlOGwsxpwFfwAXlkc3Tl5djtMGuAmqvmErWMhUDVfl0HO+04ydbwh5BRfItzkN
zTfF7kF2XvfgB/urmsZfTdhD1h3E2F2BDW3RyDQ4YfuWa7aaLFiDxrmCxtmCK5B9Fxz7kANv3nZ/
+TgRCENwWSrurE2Rw/3Dk2XdmHTFjbGyI/JjH3PNhoc7lulavCua6591qDVPzm/hQteyaGtXnI+G
ghl7mOR0sammRSt33ztL716x2DLiurm6s9oxLrTPAz10kzMRDpsNpPpqHGmc/71ovcGyhwwk+gX/
H2uyXVP7/RY6xZHPKjvg1jMegX2Iuy69V21gHYN85J5mMNY4rvWcjBfpa+a78Ttru4sHAf0t0szw
SqPI++j41Sqz3ZJ8WzRc/7Xs5t50IgEb+AcqbxJYCegGm0JxRJ0IvrImhuDdgkP/12hw1NOJp7LV
yiWNyeatE9l34uO9pG7fescnFWGye5E9E0niGJSAWn1zjtri6opeuzIwYAKKaIMtp6Q5GqF2aCs+
eUpT3p3J6Haid6lQdPtPJgtjT3DMOiLZhbtxNPKNP5KZaYAMrn18oAgnqXBGRlVK7OGt1jSPmgFp
s+YtQhVfsuz+zoQZvU7dzZERhcmBPayntvvpK/lQleGtRlEOZ5oqDn1p2ZTHha+hX+vHLpd0gCsN
Ym9ZeNvBFP1/Bi7/fy2wn/OJZFL/70Wk2x9sAvH/WUT6n7/nfxeRzvXwPhVrJp4NYRHz/Z8N9p79
Hw59enz9WVbMTZL80v+qIiVt3padjP77f7P0/6BwiDJSm4I26nXM/6fmUWomiBX/l6oDQezU4T9U
4NN4Qf3ZnGv/Lx0UvsknG5RetkPm+ikTIK/0delT/ZdSRxq5TarH/PQ1zuuTjm8d0C60xdnKDv/s
rP4tn4BvhfTGMb9ifM9mC7wHV3Y3wJFe5sHc8u6bC2O2zLeDcfc67UKYclY4uHAr/PWN0qsVofqf
Cee97mj+MbH6eJNFrK/LRODowqjfzpZ9Yzbvj7ONv8HPb83G/my2+A+z2X+abf8W/v/c/BhIA8g5
FtAmfI+d0r5VGiZ9ojGckaz2rNFqs2nmYAG/E7hpAuRhoHOHCK62oDT9D0JAuEomi6DHLtJjEh00
qRel+DLmCIMzhxlYhW5Uon+LLLoFGb6Rds49kH9QcxAinSMRFdmIHrUqTh2XxVuxph2NelbXNlio
ocsmUfTC8QXcTBlRjFIS+SN/QdMgyimBDH2OZsg5pMHafOKnJLcxBzjs6rWbAx1TeizngIcg6QEi
BKPXHP4AcgR7SqEe+GE3rPB93TUMJ4LMSEJ2JLatbUr5tMkTICZbMswhk2iOm1jkTvivSQoldRCw
pxpLuDGteK9uOnkVbw6u4JQ8OHOUhT6Gft3M8ZZhDrrUrLC7BiOY60SYnjF1kYIdF1gT/7C+oIRe
wzgAVUc7lDrmEtI0Nqkaf4b4FMV7EXpcDw7FOvbv1EWd1GR1xQC1Cqbm5pLTCcjrVOR2YmB0K2eO
8hDLbhjLgcWS8pnmuE+Se49Bik+NlmnRlFtLnEzZ/alw47F+oBonORHvw5lPjshpaUO3SBblLJXE
HDUikbAIVLPVMFtKskjeDA2NSCeZpJSI/GwFA11fk4qxyDGV5JlkIZLFOOKkwKASHkHOrWnp8lfg
lJuNRyKqn6NRDhkpe86y6Oq3Zf+oDuv7GOn+mnaBhcHBEGcY73qWEt9wDQJalaj2itDTAnz9mfZE
dmBdQC99gRbX2g7og1I9kijJNyCBonOnJ3uRqo7axRU1d/WOG0t+pydFYj2msXJ8jj0KrJaopdWi
dKOtBHvbDz7gDTNCKUIsI/7cGl+dl2ji6Jnjue8tPL1QdO2kDen2wU9jhXhY2QRqhKqJqWl06i74
MGsaOLZ05/trvePyVUH7bL0u2kdRrVZFN3xRGh6ExTqVtbdMasTRyCnPbap/AQ3w9yy0XpPRMhYx
SDZqfA/1ME2nRItPZcm1O6LGU8EyfUY9Jryob06FFJD6gnHpaINaSjLbZYp3kUwKvO6x2wUBMamA
u9Smc9t778X6zvijKZL8Mg1tgkMwp7q47mdE69qnXOpYyPkvXY03r0gGor39jH+rdyGS8k4DjoE8
4m8Hw9BWetd6S+hD4VKkdbXkYDQ90RC5jKJfMR49lo/1y6i89Eq90AyfzQ6Na1ccdPqaXyMQkLCS
Y3+lLTii1xvH/UhpybyQMV9lrDqZmO1TY4e/4d2Q/CzNN1xEDogB3tioq7G9heRK+FZQ7ihYBHp4
Czc5GzqVl7jhewjEMvTK1WhWn1nn2huhie6YsaJqSnM5jb/FlMdPe0xXdD+Rxx36HMcD06sYwbJT
5DY7qd3ToFG2hVGav8+cq9TSo+Ye6V3PN/nEyr9p1rXhkPHu/XMie5ffbRLDm1dsCDOQQTjlN6nz
RgLCXQHn3PTzeq6FIDdC3niUobEP8ZOt9SprmVycDIu0e2xrzJ+YXWpQB8auDYtXHCjBhhF4azkj
IG3V7kUUf/EAJf80BY94yAGUu+OdkshVNFk+UtTYnAbREgmZcOFqU5G/yYINkD6eEzKdVwN0ydLz
g995ovHnNzDNiyZCYfilJVgB+xZB1LEbe+kZxqvZJm856bJNW8RHjr8YxmIcNL4+ZOtcr64el4FJ
jxulHFTe0Dq+s+NeraK+MNetTY2VqTqCMSGu/iCQaLV6tYijT41KwZsiAxIpXcwEh26BXJRvw3b8
jNyupFAufOsVrCA/hjjfsK2pEi9a2oYXr6SpPeypTVh26pi+6gdpOYjmTjt8CLOdLlgRHn1pA8WU
/KhGFLAPhlC7Mrw5XNjG02up6TePANKRCCsO2bHOt5U/QSObIMATsvyIKuPMA61l1rLig6puRTll
a1YQBtmQoD06zAXtbCdKJ3bc6FXtNSr3ZgDRhembVjyy2Vlif3dmF5NMYji2ZPNpY0mfJwmdIlg+
v0INpw7C+RUD48UMITpKG7mwtctfPGuc98kVr8p8ZrIfjyxMinVh+i9AY1jwes17OmW/e4tDOjZc
d8W1tJsgdzuEpLDhUHee29tGd/+0JcwN4TgfSWQSU6uSy0BC5sBaQk79NrIohVCCQvWwFcuyUtOx
6tbWoPUPKmpZMmX+1YuqfmX5YwJagUWAx8M4y7v0glh4Zmvkc2IX8AAirB+zAIlBR3vqfKE5ectP
0DLpRtR6scVgQjHTzBQVGXFYwqRMlKSb1+FEVZGbQknvKiywdlX4q9xp0FOTCJu33KsE68jYDFun
1LYBV9W+mXgG9loWXxxa/+q+2dfT7HfgcWLSjn0c44DTyee/NXVaVp+6n3UXc35Rev3tMdQbWJeJ
/qPFpQSW+dJW+MGWjmgi0uIaqBwqMdg4VNhlypx3xjfH5QRseZsZyVeq9dxInHJ+LtFMMHod7Ato
a2srjRrGHGdNMQB3SyooId630XvYvHXR31Z+KZ8aNYifTNRu/Qxdk14O4oiRxWKooXmhLOecbGSE
6yaFoEzxgdxVTpheRb6FmYsDpgg5yI0QHQOOIrqOOthTKJKrUTvgoTvTDQVSwZXNMS3d7yhkr2FE
82ecZqT4SIE32TEIiQwIE3+UCdts7epgvJwq++E45LMjrtlygI2Eb8KbMSUGD83JfG/Mol9Ly5Yr
S9O6jYSfuBJ0wTT068vK3mM2OdCp3/81RbEy3F3fFtGHyEdj6+SxABIzccYqHbwiQU9oy+7HNefK
YBcLztlmMFSbzqyaVVq0vxPPCndWZVc7E48PBp1djH2j7uzhnA0Xz3DUEeecd58vGQQvmy7gx1Cz
Ja+ntFlpDvZ0h2zKGg/egY4/nlNdDA7UhHekIKV0liPxz6dcs2F4Hl2O+uYYbIfKobzRoKBFzbTV
yHM3lSqKW1Mkq9Rr7yyx2ltuNuV15igzm9o7LFVPz+qeKS5nwgsV+1ijrpcicsedkc3+OB/sfZlJ
f82m1ML948it4+A1bzvH5RKofmHMABLu4GwdYv4x0jn6WkTpugIWcPWdrzyS7iqozGzn5rT2R+34
gZXjpHLz05491nIAg5n0KeEajNmeDviVNJm26ju4zJBmxbqqeBSwajvA27mWObWavXK/UFWXRpUD
ap+SawgbvTdYPdtNZy39Yj9ydNHyBMyM/0iL/pty4b0WBYTqVXCm0fgHa9+urt9qw//lNiytim7b
seBJB+9XMJQ/kSS4Hn/6XndVMSWZPePGW+PbBFG/+9jea2yXxtDax7ZPYXN31XSxDwKQToG8juOw
ayJ9Fbo4WWSqnS0OER0cA48ZvoFtg06xlbG3rLV2qwEAlJrcSmd6s8cWvm5irnScVBiRfWq0p52w
7IfV4m3xXPeX3U2Q3uVpbCtaH1YERnpYPWZ193LnyZNWEsz46Tl4k6hp36nQ3ADDloThg+McGMIS
6fKOk/AsOuNcrSq7fpv/IRMxkQLR3ajKg0yGRy2Ck5fb8aoQxktpNAAqcU/G8AEokORJa/nHTFHT
o7wDV/bfzvbXYRiT12BvPctg2DiWvd5tYLsu6klsvKZ6kWX4PjT30Gf/UudPGd5slvS4twich8fa
Ej+OuLWWRccEf2BttaDUmDt8ejz4dbtn10d8+a0WlMPw5zJQL1KDTjaXZ7ymsPyLl0bR2tkbxWbQ
InNNNwd+pqHKIV3DQvSCdT6Q1sF6PX9B2HXms7Fp5aj46EJTLyGGeVFYLFUVQ/w2V4wee5b+UIt0
hMZJ+Fsbq9RkxudctPI3DSaxhy2kSP23Hlc6FKHPsW0/hqbFV74Zjfob3+mrRjo/fbiBYcK+qjbK
Hn9rvtpP3hdUuvcgitB482fRxQ88F1+tGC8ap+s4n9iZV1sxRruqLX9ZSr/1poliy4EFL7/nRNSo
0z5XjN6TlIS11ULzg8Tx2VHWLjG6fd6/5HKOgFVXDvRrj9zcYrAUPFN3bRfZ0+6zXXStGh6uU4CL
JrcUSTMi31qxZyLLlqASE863JFIJIvFtSOQG26Jm5rc24EqpTI6HesXw4Nr1oh39a36wOVO6JdI5
k95RhIa/xDJgDyAXH301fyHNW93NPRj6gvKcdVem9JNM68qA8VqHDxRY3gw5vtB1/PSm/OS28cFJ
uw1rpY3d2ZehkLOae9Up5WhMN2fjre2kV19qt14YjGFOHFO1YZ+QBt57MsW0brBctDHrCgv4ZvzZ
pfo9KRaumi0ejjwktng4WvfRppjCien0fftDL+BRaMXZd+JlMo0X/qYnwVN6tGcDcf4FUvWiKe9i
i/onHZ+Nkd9qjABEWQ7h9Cr1dtugl3O+WwjPI4yHDdMybr4Tvmpuu4/dZOXn/qHsuNLwtXN22yQ5
DVm45bZZnt+a0duFLOrDIvWWgVCfcPr+3TIL0mpt1n62mv5wPJB/VA4HOczV7jeRibXuWC85qV01
lL90nIVK61ZN3z5JM0ZpdvWxtelusGDjt5R5vvdEfC+LdB4YEfjbv3Qi3Z0u+NLrhe+NX66s30Ju
cFPqrEvpPJvM+SMjgiOT6b32uXjFUf/Hl9ovTDCHwmWJGgBK8v1TgsXaGXDBgQBNaIidLxYSDJ9l
QsTO4/AWCVzCLIHy6IMSpaIleGbRa9jAlB7r8CxK+gL6QVuOA80Hk83XXuUttloP1p36aw585dxa
fy9G9KnUnk/Ac4mp8SGl95qn9rrV/MvIYaKo7I/Bqlfc05Zh1V+61FpX2SeI2W9otxgb05eujNbE
rU9KlNRI+MW202AL6szodvfCDSNchJqx0qpx7VfFAfTuzUlx++XRtrXqnS7VNmGwsBLqivzgJUmi
fSKMbWiqc2dzaSPl2t1tRKonQlvRiO8mjEQmneZZvHP7ek2BFBqC1h418eVeEBqvnslpBHGM5Fk8
UHNCT39N0K3KqKZKu+hPg2W37imJIIXG2C5oEBntBX6oY531O8MjASG69FFzd80xWC9tH4a1Nv7J
s+StohFtG1IIihMQkzD2YUVl/qJOtWfDY3MR5NVZNQB7dWtTGu7bVHFVqwqLaaxvYPCQTHMu0r9X
SX1PbfYRbVV84inbuEnD0DbdJiHm3iZ8R/pj8BGdrHoTO827P5b32qJswU4KJlPo81ZGxBgXHWh7
1p+htkORAxgwE99QJ/QEiXCsBurgZftllM6dluaJtsIizq65zPeOpm8NOVyLWYC38yXB5LWRMhqN
NczvVzGUr4VTHZX7P7g7k+W2tS3b/sqL7OMGyg2g8TokWBeSVVrqIGRLRl1t1Pj6HJu+eX3y5MuI
l91smGYligJBYO215hxzOPdWGsz0/NO2/O7Py1NaGI92jcummS/1opFhjlp9ZeFOWhUpS6LKYZoJ
CE4Vek247CqWgbbYdxxMRBoGJlNI2jkYktaW6Z6bovseW+DaUWRN9oNjjffSLb/HxZ2WlKfU5ozL
6k8HDjCPqNMR1fTWdwNGJnQ8RHAZpYHYNk54TGP5HQPOEznnQDMijhHD5F5oPV7xh/O1r9qXjvJc
Ji0xoNGFAphKa8xQDQLoE98cGXYb9VqlPp9juhTlLKZ1l2jfTEF4YvUJ3G6TWrcdHwvTnsKJT4VJ
6+jYXzor2ijsf7UmqfFAt7Ol2pj+/JoZ47eBv67nRGGUp8kcNp7efEUZCTGzCQ7UWV5lU6JHJYpv
CSlxhnshXLabVmPngPiUxtHanaaz+rxI7nsbxPDim9170eZXzB87LOQ74jXxWzyYNYN1JD4m52N5
KefP3I5+JeTjdXr+EbpGgpgFL6hv9VifWQrbS5oEIaINVSMyJraCuOTZM6soYZOw0VmkRGruYzmG
3wyzO4JhcUHwNAsVVvXYycclZOg8GytCgDmRosgxp3af2WW+N5JtSycbMziKbAd2+bYEjQw3ioRJ
HCeY8Lc0VJRUvr+Exqhv/HJ0Ahboj6n9zoj/jpUrBVNeUbHN3/Ll4PrlIzIyDlfD8l0OFiawqt6h
XNg4orzTNfHGfDxbTd0QzFbxmbXzceq/Inh3HMBf8gGmlpVrJrtsvhstXHWTQd+U6DnwvCnTz5C+
Qu/hR5Ss6vHq+4EtcPlicjO6obqv2uFSsS8fc4cFekZOu5sM3tFGjKCRt3ih60xVV82bsRF7l9Bw
JDvUWCn1EYTPX3lX3hRr+9YHoNprgP0Xjp/CoDJyynZrW7F/38GgogHCoa5dMHc2LOEh5kbhyncw
xPczQeoTrnFWACsvGDrfZeXceQwT2sepMuUG0XW8cdpo3wucRm0cPbEi+LHEdrZt2lQe+oGWeYSV
wpUMUy0P3aAZz5nyoz6lwr8PjcbcjbZ1L0b7rpVkW/uW9tL4OYC9KHpaNDRHYfkSOnCNnQ5ivzX1
WhB3jb1Pa0CCOQSQ1S1jLC99IKGK24FKVhiwPLKxRWyQY+Fm9gmvEFZACeGP85a0xXdHsyh/WOrh
BotXoYy0jd08OJreI15Pu8DsB4lGAw12pOdrUqhZB5iYnEHho3P0/F3TtGyhZN7SZu+uq7B2/cCP
mwP0S+u5yn8yZPiQ49UmaRBV5LOsSaMsE29funyE+HV0E4Eb8lBWyHiHHHH2XYdKSM1wmP3xXCyt
NA0yoK8ISKIq/Yjrgm9w0R8cA5ZC59bwwmEirtOiOVh5Q6iJpm+A881nkpFcPg1ieP0WaVCYhu/O
SHkaJejltFZCr3FZc07sSlaG8qoSA1rHASiEM0XEA4ni5FTZY97nX+lAOlDut1tf8PYYBHNSE/ex
nH4Vnsfp7hV1HiuAalnn1rOW2i9VjLMIds1jq/ZkKRmLdJ7CfRr4kHNwcdjautUUCZobJd5IiZg7
Y2eTKGtXyi1f9HHAShUTmZKyYpyynojVeInRodv3kIdPbl3e1aW3yQx2WWcArdGG4xui58/F3gmv
2JPWB/xGC2eqf+z5+Rc4IeS96ao3fLagQ4BsNpUv9QhtSXPmQ2/akImaH5ziLjpQpLWhs8K15dgS
Bo3lwkDOb/00EA3Y9+QE/ijMNiCPqEFWyoEJ/A/6+/aB9TXq+g6Fi6tahzUwC1BjiPCsT2WJYvso
ECCkwIQiAVM8wLqScHc91nY28WRMqlFaZyiyzMPE0AFd8m6c3Cf0Ym9hC42efPWlzg62cA5InZ9D
co7QYkMl9lGos8dcR683VgwM9ybUn3CcPllWqYArjPQZ7ooKGcCYw5XUs/LN8IeDt4zBqBsPY5p8
6mOxBgv6GKXWD1POlxRQRQAz5Kc+OfvMG1+shEWJ627oDj3rI2cfX/7UqldrsONDyJm37US7tvkm
05KGmUnDbsveGAPl4o/FBcrqosnSo8NZMQ2JBEpN7Ycb6cc2rR+IS1zTBFnFw3RlyPUq6BauFjF9
xbH8ltD1G70HZihBo4dbXZNwJBb5GE35k1n0dwboDz2Nv1V9fnK6sD6PnX6gwzywSgQHQL+6ZCjf
rWtNHHG6MgoR8kBz+lN04T6bIqRUYEgTBEX+2PFNMC/NkH9E1PckQDnfxmzcTUSIR/rIixmHScBJ
EdmbE3bfdd256zTZb+Iif8T9nIn0cy6/opSGRkndaJP+K1zn5BbGRfPFxrS0FWqdaAX5+yqJ8+EP
mffocD/wGk+rdnax5yd9UOtpviaq7LGFJIzc9wMZLEdGfaGOgURMzKPaOS/RiIUXHeLJ1w0EJHX9
hWPhODNTlIt5tav4W9K5b/7gP6vMUwK28E5UCYyYkWJEthv8HfeeZstVIbuXqGGkCPCyeUZafJe6
A8nhMt6LJVdq5+orL5uDMZX36Ps3idExlbWxVHcGDnMf5a+GUJpuL4DXUHex2qgL4ADj72u3m5q6
+bf7/nbzbz92+4nfr5e0u2y2GD0Vyg8iHpO0MiDJsAllA5E8NAiEBUtRHktmBYyYl4cyxexi53Cj
THVxu/bn4v/jvonhSb4KaYu4Y5IBxIuq4xwvxMq7fBpGWdZHD/nM74vbTcJruoO7PEu9HzpQZGZ1
xKfLCwC9hMMYk8cJ4jlfEJparEvU27UnRC+b29W6cAkuuV1dOhVE7U3b0Es4KPvFVBxvFzg//+Na
C/tUhBjFcp/Qz7o5eE7P+729zd9XM/VbbrfruVMNO9yPNTxcSjh5nOAtgNsY/3lxu+928/aA60UD
n/u/Hm7VNQKm8zXni3ENfK3S6VlyZ12+wBTumGgm9ZEJWn3sbLB3WHBQGGRxc2Sc2hxv1/5c3O4r
gF0d/P6HVw/3oTZ+5jmWYiEBeoRedvYi2nHoV38sjG+u2CVmCgAkVMmIcNTeZ6A4VwXNtxxp4+C1
9KrM8SvrvJFVKhdgkIDsVxDnjHkOfB+Gy8Jh0nJQsxYTIK4sM8JD5JV3RCTPR2nPkAJ0Dq7zcM0k
Gc2u405r9LZvk1Mj7eckyGoZ9pzzqg9zfhxYBODOqK4oqRAtt8O8WSpU+BG0kDz7pbvN0Zo8++j3
44zyaXnw0jE7mnbYneKKWMy5+SHTuNkPZQjxg2l6O5bXtqn7a2c3PkdUcWLKUGF6cTeVMxzcRuWr
twa/xkQOT/o8H38BGyhicklN6nKq8rT2SqJ7IArkgTbI5oM26t+s0WivgyMvxFP3AHwF+QIodqnD
V8+ohfOLjrg5KjvrOpiWdQUBwLffmo6hJu4Wq/7lFlmy4Uf6K+6voCjti0wSoQzo90k3eQfXsMJz
ZoZUQHjGtOndQCG49mrzqzW74lJW1O+Ami59TMnC/6k3hXQLZrZq5tP+jSVHar/9GCci50erKu+0
dinvluQXvH8HtfCCXpruYjro5HELPhWwbpS4eoc1OivKa+y6xVXXnpguTRdniWQQ1zkjFdptJcmw
28HAhc/63L2gNHcv9EgPUVI+mFHj0spq5rPYk/Pzy6JFsDBiW4nGJyfRXCJU/8RDzZyYKFWLJcA+
Sclo0u83apabcTFf8W+v5tIn7ke9E2ZPGtM5yhtDR+Ebul6/uwmpK6Dia78uJGciPwdhaX7nfKfv
adM9UYBsdPUhMlFCacJApWAmx7Ni0rXXWSOsze2+3w/fHkEAiYW9J27cOy3JvqytHGxi8Wr53mcv
lnOF+WwFyP8R3A0tNHkFmHZMtfB5mkDGTR+isb70Pn2ai+iSEUnBOvo0TsZT0kXFqrONF8zQzUrz
63fXBJxhLHRlm+VhXIb+VORWYGs68cZUioaAUs4AZq+566bJj7WVnNuSOi9t8EQDm0ws6JgubpdE
H5x15Q6vdmXuB2JuADKaNdY3zL0xulYRUqcibn1oonxaE6Vlr0tvYIJiDE8+5ypt8r6NkH1pNsz3
DUkNNLSOLG9hJ+Ds9TrnZQzHizdnb6NmU6ay8NRFe28USGcMecz3jLYpSyZ/EzrgRsa0RVhn1XeF
e+kYo0LTHHyQLzJLHsFlBQAAqPJd8g/BFHeQCuqfY0MR5hb6e1/jv3ELfzMiKQw04+SRuLQKF+uX
w9pu1RhkKTrR9EDePflKU0WnL2rX+AIOhrgPEXuSR5lsNbOaTmO2eOupGL73wnqwl4dF8ThiGd33
mpmfUx/NRg4fxzSzVT0gD04SjKnaVQdVwYEQ39NCdFczaK9hzeTVjEtmu1m1l87yEUKNYuEqHwiq
JQn1wXGuHPGf/K6kO+yWzzP+KW22zk1joHh2xDfPiA91B0bTuIfuNtMkZ2ZRed17ieIjq8S8nV2W
fv30VdaVf0DUqt1rEyzRumekppvmyUDLKaJ6vwDWChzWeWhA0rtl0W1cw2yGfEY4bZ71lIqyNQ89
g7CpNPpV20EBrcp6bZBtsbJY5FgJMUZWhXa1BpMbJ+Olik4uVVyQtDoErSJDZj9hoLGK5gvsxQ8X
SeWqZ1ap44XZydR/xIYz7WPHxOJZOsapiT6G2DBfe4eGi9MeC4Dyh6SfrAAX1auhXRvqs7pCgWLL
5jNvDA7Tw7Gq418GGVgrV8dkLPN7n+JsMAdWxhFaMS0x8F9BialYQGtxts4lZ+C4XY6qlGwt/TQ7
jOxMN8EKLxFoS7KRcf62H6nX0alH4L0KHZZlxEStok+vFeUJ2g1SNRY/q0hY1d1EO2Flzt7eFUDv
WO2WD7Ktn1FM/Rjs9CvtP8mNc7aDOYeBWKI9x137vmBjgQxZmYC4txMrfuYB0zO4pDnI/dmld9Z1
2w+S7vptQ3u5EzYO0MYnBa6b7ox46jeNYPjYhOgCMxU04HzEhM1sHVaUfNx3Narot9Axvpp4uRNJ
YcJHkN4mndp1yYR+JWNf3yyjzne7o1coTMpmmh7xXEdMNHsNA0NoB7FVkyUa2z3vp50CcoW8lYia
b2TSZhvNxLGKScjcSHfe+BqxWAOEaS1fnrQlhUqCEw+43dWpumQX6cZj7FAzmzAu1mh7hrULIQCf
GPVbXn5NWjau2nRmOcyRjZauuKQOEp0KA4Zn4w6oUb75cNSdVtrMztB+ObG3cU353oPf3IlafqMt
6+8tz7hLGEpJJ37IFYvTYlJBvmb0wMx6T2fIu0Yuvua2q/VDSsgEsLi+2PuwLTaeA+ityrFmtdN4
tKz+l2iWl4LkXl5bHMl0P/fhnL7k/V1st5/RNDw1aA8o1KDXjXq4kaG+69Pwni4L1KWoofuMfYuj
jU06IGywMDJ+SG0aV4WhVguN+KroAK8oSsfNpACigER1RRQdFFs0AzKKIZ4/AeyoXdreKumU1zen
PaHYpImilDblIeMvW8sO68+sSKZa9FW2kE055lkwv7BzJpx3t5kioGYxLNTY070LsQmBoTipuiKm
VoqdSl7qzKgYnqrutljTFGO1U7RVV3FXAYNRwoDpoOVK7MGV7ku+cxSrVVfU1gZ8K2Yb7WgromuL
qD4YbpjXQhFfXcV+zRQXNlM82LF6JZqMUNvbPepiUfRYM36yFE221OHKgsTIT0I2nKqiGu5sD4D2
9000JztpQ6eF02FvWWQzXFTFHwTbSbFsb9cETeQ9DoTNrMi4yQ1+e7u6SBrOhWLjWgqSu0DLvd1/
u4DGQ1AEUF1udXsdzG6qeLutIu/G6loCjFcoKu9MP5WvYHnQFbG3VuzeRFF8yxvQtxOwfU0Xyq+p
eL+uIv+6IIBnxQKOFRWYg/spVpxgPqBzrfDB4LthCCuacAxW+HZXpkjDKEvKddMp/PDYQiJuQBJj
pPH3HpBiUyGLbxeDIhhPNSxjF6gx7jXS2CRa+1ARj0fFPs5pgwS54iFHA/RFAMkRnzh6QJjJnqIn
wxYZyWKBqIznpDqhLQGrrXjLQAl+GBGUxRIUcw+SuVds5lpRmm3Fa84UuRm5ox70iuZcKK6zo6PE
SxTr2VLUZzJ7frJsLbcFKtLTyPIEuguDi1SqXFC40fS3GU8pljS9hfrUgZfOx9rcGTfkNGbG5jTc
ONRqK2M0A0atKNUVuOpOcat7RTkpHSx/hqJauzfA9e1OF+g1uxRN8AQONo5jufEUG9sFkp0pWrZ9
+4UJHTc42pUiag9qI0QTA4Me3HajuNsSAPftvaeKyX27RpaBG/SK2N2C7sZenXyTA980Q/40Fd3b
Z+abK953Bfi7UwRwHRR4bMMEbxQdXFv6u67gDSQYnkxG8AFO+XNdtt4KUyN4WTDjjeKNtzfyeEQ5
NwMjZ0Nv8WvnF8badeDBK0cnFGnwy12PbpKYosAII0W3Bw4YMYdPpJ5s7W/2QzhS681+A0RTvFsg
0lPFStf0dkvuJLY/xVE3FVHdBa1+0/j/b3UxmIajk2j437sYLkmLmhE2Vp382//5KjuQO4fP//tv
//y5/3AyeP8wdJvUYaT5hlAugn85GXzjH8K2yf01cRP8y8LwD2RfFt4Gh99ORUH21h9LA21xEqRp
YPomHSnvf+RpMI3/4mlwbqm1niUsy7d152/xjQmNN4fgvQw9P4sDiqH33hZXvwBgYJdTePRQz/ra
sOywLHh7eIqHaJoztcDH3m9CQbQBOvAVus+khUrNX+58YkCZH9YE1AErjoz+aypCyodoqY5ZQej1
GI2/hsosz+2skiRSwtKibEE9mpKPg6IumneENNCq08B+p9/1udpmplkFy9R6gS5dRjQx5UKHHcLM
ly32g5M9FrQU7/sIrYNet++gh8bV1DcutgMGNsuIKvhnFFvxuvPsR1HC55UJwy4LkQTC+XzLWXvZ
FwOSo74G8ajLGJBOou2FUfl3aUZo1KKV5TYlN9gngfkKxDq7n5wW7jkWMtwBNOsIu4IvUEQ/NRqG
R5sR/FPXgXDqmvAtJv39SteLLJIwQp5q6Fh+p5D+v7uMGzkMLCcV46ywkM6XIAA2MtUg3fu1RVkQ
6bQ/OZZKWkw7v2kZ5GA790LSnRLkf5yMiwuywXbtZANOE6SKmEMh7yXjPaHaj56gz2umWfboERQz
VAdCfYYvHILrpQ3fRhsTQOEv01ozQhB+aQP7ZQyaJAEICRtd4WuKIBPmSxly1jON+cng1LrzW8kL
IbhutNldU8mFQC2Hk8fR5n5x+UBrK553FeKBw9LQElq0/Iw6dFVJXtjyVHe9kh9WXK1vz567mBJx
8RFmPiDWOHmh3Ry1WvNWOi/I4ASxMeTIYAxBbM2YpFdWrQiuMjtCUJI7z+KPJJb5OOeCwDePrJix
S34OVJunTl3o8fjPizZOsr/cvD16e97tKf+vm7cHIMHqLIvs8+2Wppi5xTCRq5b2jG/+9jtur1ff
HrldXQrbpxQUD397GzbrC6YF/StyrAL45n96o7fXpFc4E9ndWMwf+Av+27d3+9nbo3ZmGQySmeTc
fuLPA7ebEVVb9fuRv7y/38/UkMgJqmtiggiC+/PEv1z98yaWtkbE6tTrCVXpOqbPeL5dtEyDmeF4
3VqgUziPEcpDm8A+RIVZd3R80jOsaHoqi7PIhuwvF9psZ2fMkdynsVqOcjAsvrpvGslDt0JUbePb
7Wdu9/begs7BMwHhR/bRGdtXqefVpjEJiYDa3LTgfc8xQSjJVJWb2GdXMvRCO4fdqJ1v16y4QBsX
6nJ1c4Dk7oSYfFzItDPHTQeLkCU6QxhjD97YOvvwxM+auqArYJ5pe0SmRbQmGXKOq1u72+N0rxjx
tsM5dLX5VGoOmxq6y3aoR/scMUo73651eRlSLcwPiuDaWnzAGjvWYqYOZCMGIqHONvxznxujuO51
esHqGbMMf0oQtkGeWeheR3Gqi1Kc4hGIhhFn1Za8a0bIU2xVQVpTSsCEKv0UuJdE/dVSWS+5p59v
z7pd6CI3ft9k7otdeMy+myxpOXjmH2OI8t0qyC0gsaw8Li5FJY5pxu/8Y+q5L5jgdUZkbUO7/JmF
NMbRehToJIz6Arz+paw7sZPNWGAIZfE9V4W50Xu4T9ZSTWcCQ6bznMYe6dzVU0HcHLRjLqbUbFe1
IdG7qmeYklbHYp0KjvTH0QFuc09XRQRa2BkrHSX/AbL6IZ7LmIkqF8OU4qXO4jVDMWOTW0R8ICjC
z8QLDokEm6/IEFb5Liw9Py/hjkEZPaXWkSAytOWMQHY566Fczm1aZKBTwmO8cNft/mWkpaDbHuhg
9bRU7fm3az8am8a6V8H2O4waaIskor60VDVH2pYSGNXmXWnrA+0beGO6J7dGgtNiGGR+Dn3eSUT0
1Z7SuXS6x4F5T8Zx4zxPC77WAsoyOrE6cHx0VmU9svNrERIPy0FHxo4lLW3aihisoPTCnO5pVVyW
dkBFZAMCuN208d5sZxvg46DPxYW1YhWM6AlXmqTv1SLHStLoG4uie9nnnYqRgjqQoRXKIqROVlrn
9ILmdo2iyl/1GFTuXAdFumXlr4mGsMMK0ztTxMb+NrSZnFTLwPxl1XFS2RG3mc4cpuM6kuNA7Vrr
m6YDrLJK1XPGtquQC3Lt951/bt9+ML3NZ26P/+3pt5smH88W8crd7Ve7ZgfNj+73+m8/8JeX/n21
LPLnNlTU5D/v5Pb7br9+uU2W5AjwLxIJy5Q/b+Ivz5do7NZmhASD/gYpDVrTyuPtwtP40v65mZmp
PP7tvtujPcNZbHNxnns7JsXmmhYCWqPIvVo98PQZiH0VpnzhxI+mjH5g7YMSXTQ/BAkNxiSHS5+i
hMiGRJGovhNZu5nYrocc2fiGFWOxtuFgwm+2dzYY3L0MM7qBSG7obzOioPuymRaYrG2eIyGpjVfN
lweBBCZpF4RAhnczHKzRdjwMotzT737ojFEp3Gj8Rlp8p9Ubo89YAToQ82sA6ysLy5QWiREESYGl
z0Mv3xn0g4qcJlUSdnumla2Lp90wjj4zFYo0rzmQGRPoNmuetuPlK+GA0W5wXyC9HcuUePk4dbeF
uylkoV9cs/FZEbdPhr2CZ/AaD8CrOC93e/TzczDaDTEsi3dNK9Kg8Piv40J7L+qCpiCq8nWEDLRB
44+bBq1qhawm8Mg3PPcFp1oOhCtdFyyhKmPgYz9okkzVcmj9Q8Xl2ncXQsOrkBz4WJUoTrIJG3DO
iYXZiXZyYAJ4WVtqwFx51iFGXQ2DX582RtNC2VkaRo0tEvjGR1GXtONrblCBhbkzgRpyv2l8DkjR
0j3gWHRzGSl3qYOFGHY+G2HMP2pMkxlLd4J/McBYn4lTxdDtH2khpkFkozPULH1nFu13YCE0HEN7
2CTIebLZ948hNIcD88WcXgUh9ZiGn2qTcc20pPW2W8R7tAzRKdZli867gX8TivvZ6Ytzmcn38sUF
OxMseb2D9dGuCx1xr6CP7E/uj9HVmZxMNCM7mexqQZgHWWWkbZQjITIaRcUU7VwAOPz19buJGiDw
L8TA3dduHW7gRuQHA9bHgpZvGLN6jUHKXnvd67KEX3Hv792qbQjhA8yV9OIAiG7PFrMusoymlU7g
5JBfOnbHjlZXMI4+i4ac1XKFjCR34FRUunyO223sQ0Drql+uLeE7hj3d35inlx9VGSZBq6u+PDyH
uejOfirOet3Hl1InEVOyBTHZrbtSMOtNhmCwJLSQZDjYplADBet9Wub5G+poWquZvCQj+xL4oL1L
xAoOanZQ1uZ3UkM73h9dyFTot3A8VwAywE34fFKI4oPRf/ZjEtEae0I0lIYrL7TyHdGtiBJ4ou7A
nsPWqgUlB50gi6ZzNpIkyfBrFzv8T3gZWPxno3Ff7BS+uh5G+0Hq1h5U4T7uRXJ0oRWifLhEc9kE
vn6UZpdvKqO6c2feozPs25KGg+HZ9rbAIbTvrXFvICi3Qqrs3CatRd8PKUBp3+mehZV8TIKm6ZRn
EcYs0yIV+orhAG9hx2HFSYhrL5H+B0LQb4Sn4m6wfz1PrfWSZi0hLeiWNpFssl0NFAaVob8AVKEK
2zklUS9hwRoQlZl9SnGMGplYNXEMSkQvl3VNtv1kDxWLo5SvZfQ97HOdDtn0fWyUKn/srpChvTOU
kzevK+8c3UN6lXd4/cbO3IvJ1z6mWObbMukYDWH5KGbed1orSFpTJJvCH9cF7T8mRRkEMBdedQyn
GRiJtjZ9tk8/w+exUmhWOPC2ZDTVBE5FBB+E4IspcXJM2sJBiEkeMbKVrhXHRODXjyKQsvoMpbjW
LosTJCGHfXxjW6OrtKAbo4dQ+N4Jwg+qapf9EY/tepgJMxFq0IER/F6jkic0JVtP4HsYUQjN8/cO
xxAtNTEGlz5McZ1SvjTrYw1c4MD01AxdLFVuIQNYTfj+mJVuoQbfGQiiWISzaU1jR1YpicTIt9A/
MtB1sHBaSf0ZOee0++FZqP9wwmZBmUzvrFjxKqtQwXLhWOXFFV7KpQr3S40uzgaDvQZScAEYuTbT
og00W/CqrW5dDHpxhi+GQ+cv+gr5zkO8uG/lgK80Qdi/KtQRr1Vijq5JvxtIqTew8o4e9RP6yIz6
2wZARvIhB/Z8HfqetXEknqxBsz+jXqk9wsdWhUAj1RZlSABAhIYvsn/FtDCYMyeA7zG/jYxcOVIx
2vffGIIeZB6zTEcwbmoyPZK7xQIZSHDevEE1Qs/Tdb/qBPhswYZecVw1A9z+fB/N8RJr8cAhJ3nC
XsfKAq+BBXuRkWoBl5IzoG8hG5JlD+emSPcMFNaVx/QidTDtaAeLRr0NImo3Y/GsfAaj/YzeCt89
YslSv7IXnC2vuNMT7wGg8SXSH6Kxv+hE2jF60mLE9LI7lZC2yaN+i8z8ZXT4GISRYvhOgjSPXpxl
EACNx2E3lA81K0+k0QgYnZppUQLXJyOv2jDIrHJDWualeLeLvltXg4/jBeaUH/8kbgkOjQ23ASHb
KXRxnOktADOQUE0GyLgX922LMVwDeCVTzFD2bNTbe9z51sZrxGPp6cCH+PppcQwusmw/8xICBhrs
XTc5P8US6w+29uUVw75vI/9hahAzLqyGxOTsrAaqojN8lymFhWI9mhGVfxF9lMwvkVrgVi/iiBJ5
WVcduYa1vWWzw18zmaEudfI1NvabAOO94iDC/KkOIcylPD0MT3lFXyuPTD5EzUVnAO6VE2MZiIHD
bu1UH10B7b4SfQJqg4CgxPkgZgXY/kRjy7TKp5gGeRo913i/Y+R/m8wGddULsNaiNvZVrO1Dc7mr
Kj7XGCAX/nOlvpzeO+hBKww56Z5k+S4GKdV0MCPKnzgUAwwFXlPzqtp+1sv3rtEY2HYax8ShOiap
vA5emhzamGzUIoPPTwrjch1ClHcII99LejSlnj3MY/muOXW6T7o6mAfYDZ0KtR+j6Bnc2ry+lVwY
C5BhSU7QRsrqFMIwgBPHx2Hge0cXmLcNrBYh9gWBtL7LG63aYtfbNsw4tn6UbEkp5fihA8Kq0KHI
dnkFuVGvBsSPFmi5dd7V/h2EzhVASOuEhHVPBAzI1dEPV430F8R7cL9aGd77+QTS4peDIXo7FVpJ
emqGbGhpUlK+4tdeCcdsaT+Wvf4yx9LaeTFL+JQUgRz4T2QdHUsfD+8ZzuuVLySbWZK3YHtqVKBk
9g6uC7v57rucVAtH5ZdWXxEcEcBtjHfrODFwUVYpYkGzAk93rXx7vJsLWh0a6FZR2aw+Yy852N7B
rj2PCQxzHSjiJM+LsTsTEtAuOinNqRHkXrXc94uNGh+Nqtt4c1DVizg1dfy8t/TqvRa4m3MLAVB6
n+Do2sB8BEoHWKBEZryraHWgs81rsI5dSH0d7k3Xju5GCxtBTWhUAfgy6e1fZqEjW0/AkprdDFm6
TIa1n+rtmboOQO6PmKKpDydso650tmnjMm9hUbpdJeBNLz2y1oZv/zGxW/oO/OlzOu3G3n3NQp/q
2iyGoF9a6mnrDNMtKDyHEckiJ4SxYG5JRbnoWvRcVo2FacGTSDTzGP9X8YZoBrRTm3CmbfSN42Nx
JwXmgAQVu5udmT97OjNoEJbk0FlwHGbk9uB9A0NaHpTSO8JdDBTJKEPj/uSnmBOEFl060ksGpFxQ
1iSFtVPZG6tuzkCk9wxeGRUufjAj6EGtMPcrJ0vZD5v7wYwfwAoVQCxNTldT96RHZ2GUA9NK+G8t
w6zCNNj6KhmL8RkO0wKTOtJvtok/rWiVvrboYHDGqI+CFU7oiKvb0gkc6/ROFDpEBQjM8DPuHds/
OWSdwxZQI6b+wnZiAhjemTFWeNF5r/OEt2TCd1L740NW2y+N1VPxdgTTllr2kBs9XpV6djb5BpZw
uIrf8zEe1ombDwGpV7tK+ISTk4s0jQ9JGnr7Wosvute4p6VPRbACbpMeWw8rprnVrbY89GiEthYC
35WQ8DqNIb32fXnN2wlVCEeLup5ZzZGDtm/p8sfbEfGTHzXpOhyLeFNb5hVs67Qa4syilI48hv3m
Zy1gXrAIWgG9XnA7UiUjtlsXZI4AyUUfUZ+0jNEBOTBiRULYC6la8Svx2PVxsjwU95x+aK1/Wvlj
32QzLfmIzFkve0jMOtnMEqZkwckhqKOvou7HcwOpB28t/MF6CnTEExuvBuAbyjzZjGg7+RTLYss8
fT8VnBQF4jm6ibSwur1HnxzTfC7WGTWxXTDqbITfbRDN7sMWCZDg0BE2yqQYmwOly13k2oTewExm
T3aQ+o1PZjrcSw+6CQg6hOK+9uT6JCMJvWIx3R6YalO79lRHHek0xX6J55NXxYDg7bDg1GqelxzP
rNbCfZtbabCCJvAMxy3CPm8BducuB+LAf4X6kO8TcpU4kjP4L3uy8lzKDXvxj0iXJAJejsED58KN
D4Vw3fjdQkPm37k7s+W4jSjb/kr/AByZmDLRjzWPnElRekGQooV5nvH1d4F2tyWH2zf6tSMcCskS
i0UUkJnnnL3Xbp/ixSTZhBQ9WWwSgwb3gFkDYwphUBcqkJQtUpIpfpKuBfKvah+IWYCm2w/oLjqX
XpzMAAdku17pfIMpOl936tR3Tb5T0cQhONeLjWMnpFUelMmgMPCQxamIAeI0LDNizGtrQKbr3pvN
dcduWSEXXWnp/I79LjqXQ/A1ig/wdzw2OzvehZ3zrU0L1o/FX5f48ypS6m0KynSt045zsBoOXT3d
ePSb10ET2+upiNmxUszEM6L8RaIOR+rQj3go/Rw5Q4djomwFjlaWfix2X5GIc1TJ9QvhaB3XOKdb
4xnV2uoonkVunpKurACLhPdYAY6c3xgeCVGh2fpm0bKWzQvWpArfX1Nc58iY+IhekwnlFbPw95om
hRQjySkY+0k7I9Ar2OmsUg9GSgoA3XfwR2NJG3DyaUPYv3tz8DI1bbbJwjFhnGSCc7CGt6Jssl0o
4pe5ugniNrjW5MHcRWlS7WbO5oR5veSoB9lPaOQoMp2Qn+6cVLB/oM1aJVmsN9Us/H0/ZE8WdrPt
2HIshdL7pbHoAc8odOYELk1wmB0QAjlDoxKAFdJJIkElOsDozho4QrfEsCXjSP60597bVfwjGe1b
2FtPtTEoUlQYeci2hLef2jEFV7+13sAMZeBEXYO+KgXpbOECx3z4lFKZHaXtPXRoABdYeKTNKxlR
8Z75H6Jsglfi6IWmEaA+W7zQFcXMYbcP7fKQ0o9cJJ0GSiX7NLRBdAbxkLzPBPpxq9kgoQYEkQV8
k12Upuu4A3TdhfZ+NOaDtswO9yapPl7LnekxUt0LNSwIr5fBDRzuUNLZ3XD+MQ/grfB58uBrsa6+
+0G/J2ThUS8xGsH44czduA8ngol19UoCKhErRenBu/YWM4v3I+vUuCsr59tMEviBbRODVooDmOHJ
LbdFiyQ0twET5EBtsgCw27I76sm4Ewxm0f68p01wqXX5ZPVM5yP0VUuEOa3o5F4I+2lY3KeYuDJ6
9upLZSYMIW3sYpkEygHJIZrfpQ18f6zqc0jUMCc2SsWgxirki3yb2i4or7BbKTlS6QzFLZR5KME+
wNx0CEK6x+lrbVnlFpyNtWazJT/RpGtLj8VYV7nnwWhHTCAy/xSo6WiRDER1sYkD+8MxFKbl7hbj
HNkFyfiW6xIC8qSrrYuNLG7Bn/KAGkEDHiR77Jt34uMGuAPWt6zNt+XI7BUPBfJB0YijO35wxowf
FbagjdP151kXmNKQxXK5KcqHLS7tbeI4FG0RAr2ALhhZZH2zTEV/n3u8v67t3JgYsK2qaei85Hd4
hr1VaBvAhuqBt8aKXYKLvvGIKziQBxuijbY+kqDLd7JOP1qgHoew6vyNclyGjB2kOpvjJZpCjPoj
sWYrpE3RxmgN+pKI2+u5yHbJHFyFO9XHAryRIQe9L3Ww5wFayXjoiPGDfGCQ26MjOzokacStUU3P
U9ssalFJNFutj21UxScbBAZIeWZQha72Ycc7LiC/rfpcRoDXrk0MYlPU2a0dN5cpp3lYq6TYK1rH
JwvSDTLGL4U/EFSeO8wf3Pom4vhK6MXZJuEDsshwhwxSHXhi6Bq0yb3XgWge0IJsu6HFF5QZuyqW
w8q28CkUEs9hKr66DtGkMix2fV94F8t9TiNYMWmzlEcIxMlq7IBk9ftM5G9UVtdZHM3ZIH+swiQ+
lT5tQeNbW9IL6+kU7CedWWuLLDmDEDpCK+IKZRYBYkUoAFTnN33+EU0lvqvhaC6wDYi1a9VjN+09
+3vkdkQJQN9O7wbkfjTJDc6zftBuSwPDk5HbBLI7U7426DIYxoO2DkMDVqOWDfjCJNvQBKJvDtiJ
buk+NzwsRg4EPS+1rpHtPilV7x3ddvsatizyUdi7VYT4u8N36GGy9Wl39h35ElYp73M9nVEyTqty
VP0xSserqSt0RTatRycq1ph+6UbDSGvGaGtF+f2cmGRkYq5UR7OYxl1Wo2mTCUbDalhkfOIdNWbw
wNr8Q30CqTwG/XFs9ruUQmlby2OkVXoXZcVl8bklbZBf8NCADDayo4RrczAt6N2oOZjiECYMGptT
g+/SyElpVPdVwrOYe1cx9kCiuWhzm3CBE+iLfTu6dNLDhf1hbUxuakidBA6l0XFuaKlOxjdfNTsf
tOSrmty9IfrhLmrsdG27rbGbRDGBscdX5dcK6zU6PBjaAW2EPuj27OK0P5vxTXEnMJA4tCLsuT8a
9A4Legc5JU5rOA1T8dwtc6L2M8u8icg//4xG/+vPn7+rl7/+6/99fon+TE9HpEUI+vISn7/727+J
mGKvZycSPAq8Qv4ZSZ7NMfEx2nz86WX++K7/+JJEgcONmRpz88c/+vw+7IYMof/65n98JXKzc1sM
YOLLgZrS9xHT64AD76/v74/XyVt5EZ7wdj+9LMiAMzVTtGjP/vyxfnpPf/zDz5+k0ah+Scbbfr50
SOspoXP0X1fhr0vxeeE+/xhmeUhaJ7bLzz/+dUWFI/N9ZMlzVBvPPtYZpo30KqO4/JaaNX5e4RYb
xDV4VLo+XPWpQeXSs2OOpkklCdC5NaXcZD1FMWfm+xvwrWKjiRo7kmCzd8USNdrSCZvm7jllhQM8
srFl8J2SP1iFQFXxm3bDNnYnlvmMwHOP8T1kVcPvYkATDaf5PH/20AxPFnoWYO5p/96nuUBgkkFj
ADomxDIymXBjTYbCDR1cZD6B5Yu/LyMMCDbLWQEOujW/JQ3SvK5yLvB69x5akhVHDHCARm7cWNm4
JJks8vY4GDZN36LHZT8ZMv9OWCyoMZAMbErEjvhYL/RcAgUMOQB6t27AEplDKp8LB6KWd6orWMKR
ZROn7e47ZvGrPA2vY0SAg+uioi8zE9ph9j7XXN6CEZdVqm0gRlJErea5RRyOQ4txjeKmBe0wHtnY
4MjrPY00uQrd6c2ilzcNxis6HWMdmOMFac7aomeL5QpXtIP6sEyInMHBsXOa6SuyHCoHgDPgaBF4
YWIdGx+nAjwvYcOrB0ZSDNaSQjp9DCprKRAJnESDCcg5YA+UXZttMduHgflUpBxvS1ayTd+Xyab4
0gm6oOMM8Z5UIFMQtG5EzoG0Yn+byxgsZ80APSYnAt2R3sP74/WSM0BKuamnxZxqgTjsWlbTHrHq
qlNSHtsBueQMSKYaTPA3dvI0+Jwr3DJeM+z5Oqf4rDHpMo6q36dN0KXvE5va1kDisWtzA7cmDhhV
m5vIdh5xfgBEJXcILgFpMnN+wzK29ciTYkaD2TvOINHgLjqhil5w2WQB9zAbxsZ9wfe0xvzgrnNy
R3YtPkefDWH2ajzEHeCv2Xtp5vLkJO1bNkZ388TU0g67r2LsANfJ1EbLo9TuU/PklpjBflIf3v1B
I/6PvMvuiihvG4SGi2DvF0gx8nPHshZeMkcldH38/U+Q4hCeTRoRigkwlKFL1hveSWHaXkcyvUsF
6o7I9p+csrK2RpabzGdgR2IhdPfkIQN7t44N+cbMUGDUBkF3lpnh3dvjtMI/kt0m3AiFah5ZCoL/
zxuX4h/euIv5hNGqY7n0/X9943OU1+5Ej/bIIDg5Gi7Mo5x2HgR0JmfkXtAajOG0RGl468QhxEUL
Itq/Xzz5DxeP/odrAZ1mhsYp79f3EFVR7I4h4mrEGtMt3rRjImHOcPKTa29WhNJhcN75VAdGxZGh
Eyecd2Fefv3392EtJOm/fYhIRW0PNqkAVucuqs2fPsSkmCa7hu577Ep/2oW6XvL+GM9jBdsMTfyK
LrnYF6n7JHVQXXUix0NEs6WHM1D6jXHtvba6cKDHUaMH3MdOyH6VsqNL4uNs8iKY7Fny6qvg7NvO
SbdDcy0NNNOlYh6ONaHa5KlfkOUi31w8V4exqPaJV6jL5y/R8rs2nV///cf+h3sXmqFlS6Uk3gOl
lo/npx+7E60O2z4MjuQpgQ5rygJ4EKl2MgC055BqZM/1pa8GaktYB45ZHlGSM99PZ47t4yXPAmJS
xGAfpJP1ZAbg4u+DEONx6UN+woly6MzhsfMLa/f5zv+vqpql5S639v+saj68DW/RL4LmP7/kT0Gz
dOzfNBh0x7RYZrh7/+SyS1f8ZtquTU9W24voTf63qNk0fzMtyefrCGVDR9FooP8UNUv9G0cbRwvT
EkryN/J/I2qWFpj5n54emzmfprvKOugKzYBa/43TLlwPggSSkUdRxsYhnTh/Gkx3VnEur0mEiSxl
UrkiBvIs285+1jPZcyazfeTJpbfv5fzSNFCpUj/nYYmEJEuIqqwlY7hNKuMs4DdT/sl633sUcWOL
LY/oTdYMmFt55ZDAoY38YiXNE1y3nWijg7IBQE84gU/CTwf4k3JN3EKJbwmqEIEJjIZ6PFjBgGZR
ju43jdNylfKc0GGkitB6QOjXQsyZ8kEdrNwnzgAI7908ApfjSNZuCnpJOxxb9xWmjvUs4Ll1AxiB
lkXz2nbBdm7c5yoPN6bXPFbFeLBdn/BWo3XOAUivsaMrFFvzwVv8yTnaqcX+IG0Ox9xLNXILP6DH
StCpr9Aqh/YCgemH701drmBGk3kdlx1gg6FDFOK+t870BStJTbC9ujftuoTtvhg8CJodqiS7n0ij
gYGn6BvEjBdwhjkPdNA3dqXaL432f2CvJrcv8bLdaNFVottXblF8rKtMbpIhAbpLiNYWQlp+IGdo
F/dDBy0uuGYj8WUczDYyde1TUYw/PsOxhs54NSJx1xTm/JARvwzfvgke8wg0JA0tKh0UM30dgBkr
U/sY5+IHGvPhHIXiOzuPe4PqHF7CSIB1IFoy4EhBriAF0GYM831ZqAonH8Cin565f9jL3V+3o88b
mbVf8XCQQa6l5mn6eT3MwH3hBW4YmtKET4TfHRyrc7bhmE6YY3vg5JKweL4v8+/4Gy7BjVPSQdM0
5k5OaDa3vQe/1gA1BjCu2A9JL+8VvP5NM/fWXbVighA8yaJkajHp4KTK/j5KRL+fw3jaEqi4g0EV
MQWSN6lMymPJEM0z2gw137gOhkrtoSVTwlYqgvhazpfeo4yLc7QdDf72rFn6ZmRQpTSBXVKmVJm8
qX5uvjQ4AdlOX/q0cx5oPHGQHL7hCAw2pNQEWy9wqUuwVMZyemhshMRWB90Z5qZJwwnFeW4JSFFt
5j3++wU3xbLB/7XxcsVtoZZFSGuaa7Zj/23jLbVLUK8o80dVJR02yFadWnA22GytqxUg/vedL3kQ
BrfpZaTwOcc08say/9YKwyAVl5FENVnBquxqio0cQ3Xa5wdLZvWFnBhqdvMaySjexWSS4sPil6Ci
apaLb6EpB3mKx8GhrdGRuhNbdzKmBRY2TOXGd1I8k1Na9l9IbsKIkUZ3aNdozEUYzGedvdQ0ZAb6
3M8m8juG2SSfG+hwdBco8gMHpGjVeOdo/yWAQo4eNwf8WErchfmASyqa6Ryq8itO0EuaEuKadTOG
KH1pCKvaTAXSC5RqFEC6/BqJRi8UqJNHq+4gZusjd7vLUJvyoFjcJguidtbLivZhXLxMwXCxfYvz
h1Db1jZaWI2c5/RY7sKYksmKEVfYQeER2Zytu0Ekmyjk2JdmoX1ihIFkxb1JBehJOTnexmohImFd
yyK1ln0BCn/JL25i71UtlEZi3YjN9i+l/Zw1RfTo0H/Gwk7YRkPxH1jJPizCh1YbGg4vhGamrh5q
ZAwWmdft6awiPMxR64qmRi9h3PQhFWcCPuJcuvKZgfwt0odqJ5pkZL5YkYTXRMPOCzXD7KgB7Mgp
mbsZ+vBMrLzJQXxTltWhShP7pgtw4k3D2QjpcLbUo+u5L6dzhfPTKgGQYBPcwErvjjb5G6hZhnWf
4hWrlKFPZCVFJByVHf1d6hetu0PZd9NpmgIiCNDg8qB/tKQ9rGqzN1adifQGNsd3gvOaQ5bW5gnb
Wtq2AqGotdbU9SYBTxfwIpswFuW5YzExcTBeh4FcqYlkWZ9EBshgc3I7TvdWmNl3fkdIXO47+zEC
c9ZNDgnOniqvn78o+ttl1VWniZ8MSEVSHvIMLCjyMGDe/rTIO78RwQwis6uTnSzdAw8BLsI8Q+Pv
NHsDEPEqH8zxEAt6fn0cJCerYbBqBtaeXGD6sTOyDCbtlxAV5MrU5R0go+8kaQyHf18GYHD9sgw4
QmjTg5EKNdTyLJMz6a8Lrxn0PnMAZTzA6kcmEdJIY9RFu17F2BgcZkSeXZMNr2H4DHpD08sj+AiF
lqLuKoAgCKgnOFno3s6IfFSW9y8BbvC1ZHs/9owV5kA4j1F2gsVWdt14aRwUF0510rlBe62GWgEl
qD0ZLTqj0GpvKl2+jh6WpWoeu+MA2HlvBBPJnu1kXryA4aer9uGtoLaEXFHjbzflhbwP4gWbhiGE
KaGmWfnvpPV15zDoNHoliRqNk/F5Nk13Dbx7WtNRrEJwqUWdMmsMfV5/jOItLrUNqZNEkLwTQRlw
xrazc93Ym64YEX0jDyEecqExsfbDhUcYaznTBdoEo/fWMLcTD9aFninh9gK5UdyhkS7cRfFjqKUp
22a7loga5pwG/ZJJvPRZ+K0vo3dG/d7eRGPsIcUluAyYd49EonMmzAckfYVAnXc58IWtsqkPvCgf
TghPEPYw8KezZ5xdj8ZU0Fs9o5WWKG7Z2tcht0pGMJlA28dgZ8KVe0apzzxyJPTcHdOYBYCY1ppP
1IyGAy6s5EqHlMqowINbBMMCvUk+Csx++2p6iAwv3NkK4yV9oebBjEV3SSv3iQGrjwif9hP+1KrM
Lt2sAsQg/HIY++7Hv9+17nJT/rV3LTctLkKtkJPSAaB6xTX482lhgLVhBHPtPzCNA3DXB97Zd0vv
PLdmcxC2+VLW2cEw5vGhd77HszddbWLIoVsg7ZurNwapezT8GPpFyikYWOOG+YEJ8o1uUjbQKjbm
B2NqYjITXGOf1PrecNLpq86xBmjymx/AIhE749GxtNsFeNhkWxjS/bp0am/t6brf2Hk2XivkQXjZ
63k3R2N6MYPOgw80+HvexrsbDfLcOslMswWWYmNd+5EYaQScI0mEaxehFz0LWzw45ApziOZDQ+Dz
4hGPOENWPAzWTBfQDtyLg4WHJwfr2Ii620/VXjkNtrbO+KP4+z7+Z/A77MZ0Cor855aL/bdqfbnw
9lLbSJfmhaL78uuFz+eESX4YqIfUndvtGMvxBslWsHuFKOjf5QC298JG/FqQNjy07cozwnPRoDQv
HfpQRCvED1lxQ4i3gR2CPJ2JEKRNl5QvwhcOjcvAWNd2792Q9EPcFPOogmn6TV4T14rS/Cw5GRz9
AjWpZslYm3j2DoWZUhM4PRZu+qRPEvxZmmgEjGFxmvswXOcEUWC90pihRfPYBn6zmUUakKSO1N1u
/NO/35zS+1t75/MiKeyv0jQV5tW/X6Qhq8lotwfngTMiO2acmLeRvEcn1Z3qEC0D3/PVxaQITY0k
b9HNI+UKsQVVL21Q2yx1hufk+6TpiH52xoGwHJB8rk2AHdpxBu+JJzdtLLGre/NVeIgsLT+rWbdz
9whQoz8RG3RVVfwFfLZ9KJpLmPUXAUF+15QhbD4TookOiC1wMw9zo3oHG+QcWBVnJB7IuUfLO5aA
QmbdRJe+zzayRMtWiyX+kRPjxtTZuJE6nm5Sm0UuiXpxNqIGtt5EheMVNraWXF8yQfcbCmJ3nAj3
WOnkJg6i8NWQjnMgvbM3uvqCnms3kUp4Va4VbLoptJ+EnEqIXijHsgZPKAcJFpITSHjMCVFGfWUi
IQlRcezNESChaNdVI421RyTKCmLYqzvwWA7UOlskcA4OISKb7AIc6JC5BHTlrjwXR1MKxLKeaxwM
Dk130h6IcPVqAhPaNLsO9USmT4hAvnAvRZd2D9EMXr71UR22lXuD5ldt4kiEiz/utbMalo1mXFtF
8m6OY/umE7qQrUYm7yBWyjgTDhzF4exYHz05iotcp538dJMvwhzZYbr/3IHsML/TLFCXQlQ3UWnc
poPUt3VlgLYI8fuRMEFAeHNjMzKsBOhAlLPwiwp5YrZUOHAzzFgZpzJ0jyKvgxcryZjekjlwD2j/
VLtg3hG2fIFFJp+HcQmfr5tNPuJVEDYpH5MZERpNesuuNQAzoGi9a8vnzMzi26qiyjFbEowdJHt5
w8oTZPslt/OMCGmVVUCY0Cl4a/Lsf1fIUjaohIJdiQ8fRSppkOTGhJERXkC7FLuyAeX/+UeADnuV
xd+tIiuO08gpjkeKstdk+qg9rBMJlx1qGFOLEc390D5a1oR2ZEIkptoAVuEYiCsXV6/+/SlmMfv7
HkN7jnJUIu/7bNj8rSLVuSSyPenBr7ocDsbMi0k4QCDU0FG5YVN6mF2WfiiR9q1KjEczBPZjVhhF
02Gs9pNfhaALXU4UCzDHcmoyou1uG/l3NKPvbTPOn1D7umY73wszDhGITssAPzSfPcBx64jW7YqM
+xz5SPnUxtrZC0yFCHNYZ626zVZR2gzH0J/4JBgj3erE/+h1/yBSy3tC7b4r+Jhv+sQH7S/jeufT
QFmzZ+otCuhybfZ6JJcHhT3dGUxxBeP5ZmiSjTKwcPiyDMlkxueBBbwly1ftaij1Z2PW+savCtC6
GUEhpVvlfOMAq0FnnclIA4qCL57hdtB9VeV8JNpqfnJl1W/TQITbCj3qOi/v+7x1aMgU4bM1V9Uh
Ia5+kxpj/JT5j663/GsxG9fR1+nRsxuMeBHwm8pndRMquO8lhigshMiAhXWJfeDag66TW06KXxpX
prhZTHy1sOkwbaOADCYRMwBS37MFVBR0wmV4FUEjshASlMUh96zhLJfjTBCDE0+Jl2IgPlYrhyPT
A06udUsPYd94I4EYDjtXlHdHK6GgG+XMaT4yql2a9vucw94KBpd/Y1aFB/odrSQiJ0heIUnobWvA
0hsT+hqD8RL15OTlfimYv9O7Vm5HmcGhoyjwmubmE9aKCtptD3zW7+a1X8TOtnPDTWRhQZ2zwYWg
6hGqDrsXyoALHySsqhZ9YJccUi+A1xXEX8IYiV41CgtyGCbGPMDcVqQeNSwhzz1zx3uuwwbnwXeG
8vKxcNtk7xRWcIoActyCdgMtzSSwHarsu7Rv2XH9N2xQ08ZveSIDOaRHZCQWDUUMB3aW3EQ6OhXw
eZ8BAL/TsJHXavlTW3lnL5gfgLFZcKNdQpzQZGwDoid3bvSSkRl/24iGzOvQUuvFrLXTELVQ9WSa
j9BLHjSWrVVSUH7byQ+/Ht7dSrv38Qvs0uAUNlC1xwNIlOI+Mj4iXGrrtq71OUzx9QSKPIupd/RG
ikI/23OakZzU4jSM02IPjtmBbOy+GPA7QTizVyaB5QKZJZUqZP8dm2xamUtEGsHM5bod8/gYOPlz
GRSEvIhcnErxhDWKI09hRV91nx2q+gpRpgBs7TCPK9oPacX6PGVgr1QL83JOol0gw+hGwNi4HwIw
lUbv7gJiIlhey+kl8bntOByFYTu/ViNMyTbp803GwHo9sYpfwOMk4JG+liNTQNtV6mDile7tsrhT
C3nO6Mf0rrTrx66FpJV6lbErHC+9zh2uAc+nPdlHI2cyAzh40MVf8ghlJqEeeBm0l+2zfMAPHjD0
dkwZvmZSVeipenUXOyU9h/qDPoV5g/nA24xRlGAdD/GjqtTd273dQIqXuIFb/UTQsGORROIdDZiH
F22Hz7HP8LEMDmnc1odqGkDTN052dom62nTUTyvkO/4hM3SDTOnT2y77B0wVmXCKrWghuaZ5GM3A
YX2YFDRO7T5PjwxDWowaln/C/0nit0MAEUHCyG2bCEjgSGQkmvTHoAAsaepp3Fv9dMoywImfx+bJ
eWvTsj5SvENyxxoxAV1AMzOZN0SAACfbl138PY2HdCcWN7nJMHw2eo2f2MfchFImcCf/YgzVfDP0
6OM9Zo7IYG0Os0LqwyytrypXB7RtX5WczYOAnXj0JIeEpI2R6EZquEGV+G2mWbwVVrbAQ4cHZgge
F82742EhR0t0w01aQjOrcutHWgWAJkc5fbGn/DaokdrYZcWaZic12C9353kvYKXzV03vnOxJRzDV
7JoDSiT1x075f3UgRL7uMgv9nwdC1yjPf2+K9pe43j+/6r8gN95vtrYswdDZhlxDDfrfYyFPMfvB
YMxQWnLqcDwmNn+ybmzvN4sZjauF0i6NmKXH/edYyLZ+s+Hc4KGz5Oekyf7fjIVc59exkMOpRSkt
eLpsBrz897cyTUwOUUMJzVHgAGzIGDl8IaYPAsnm+UyAy0y6nKb5tJaGB/VwVftzND2XTlbEP8iY
t4vfSxka6bPNqSF4aVHTYx4dsbP7b9KkYfA75hHdAJ5VbJ+6wPfKnBKJ6qZtIyN+pIjFR9Ag43hl
lANWRyFkcA9wLFPk0A2WQACAvOqHmdQZ4D0Ra//UdB54ykSbDGR1Bzt3BpJdripr8ILLRH6CewYy
S9c9CI2MsX43RKd60JqkUc8nBAtHFO68eCBTidDXJH1Py8TGfxwFptpouPT9OnWXgD/Z5eY47/2+
S74HHvoHOtDQNAA4YppcdWKcnfVMssKLTfOFY2blOOqA8tCA8iaVm5K46mJoCpuz7xGQigeiB4vf
Hpsk71AmDnPqyzc7atkeEU3jKWySjLDL2UxdeYQKFLR7OHcKU0hJLl9EJ4FMLbdpCLZEU/ve9pI8
1dHzk+RS0jtgg48xnWSUL16Ds7KxDU5Yo6uMr/mE5W5X0IcqV16Pm2Etil6dypIigO3ErdajIOfg
FU2d1T2ruPLVI/WY6j8cWOjPY9eGH7KJfAQzlUG2SVGA94Uy1CprHWBJ+pZx3KRp7HbFNe1cpO1q
Sp67XGXriugnigWA7pjRRjnQxqyM/tTAfewwV9e6wK8jTNZSJzWe7Zhh925oiE64xzI1SqjkmNw5
mkWlOAVpHxk/6N9qCPatjVSxaNoeQXisdLzt4yzEvNdo4WzsSGYVJ7TUBYmpUsyy2IX7/I4ubW38
GIMMY6tQRsuoxguEQchXa/AFtp3NoBemGa3P2YgbiZcSlXBE/Gmbe8RKxUn8IZwK1qORF4jsyyCc
0oMmNmomM6T2CUboMs+5jjqsrEOVlfhaYAB2RrPxZBz5Fz8Ee/iCd8ovoUcXQ3uqPe2b9rrsq3RR
bkaNlQFqam0nuCcXpcCGILtt4unwKMiSWjcmIs+5CImGq2tK/B7qAdXJtDFpgt4yvHy2ncahL66p
LEuyHUCkOpeQtQhBexEdQ4k0x06l3OumFdvOKqZdXg0Cap+vINlN7lMbqa+AQU3UURjW8bLT+oJ+
BaEU+EyTxMg06W2eXeQaezbfnJGbCNjSR3tXlkOF7hqCJClCmUsLclanuamYhRS13iBHczdmbLCH
91m58fH8PXphG+6NOGLQY4X6bCeRs/cF2tuxDcDb9+ZTz+lko4vJeewNfhcOEpRAalIQCsfcJrH7
SIxnRtqeDcax98riFnDQW+d4M8fAcsStBkOUjN/+Fhq7f8g7lHFYOEcq2jG4m5iPbuDiw+EvUvLQ
4iZ5G7Cm0LUn3w/mQb8fLFoqnNi95CpE46Fy6yp04V3DsM+AFuf2yUEyATt1sYAkzcqGRrVK90w1
kOtOjawvJuvsztPoTbIKiejgmWo7l4sXwXIZogSQP5VH7h4ipvKh17N7NbJ+PjMVDzY6JQTAd4la
tkcU/25o+7tyTvN9M8vHaTBJhuFAgOfJB4OpsveGNi6KoczF4psxn6LM35C6ad+aiVvhQg/jnfbm
7Jmo5XqfOm10nofUxVKUi2eHH4N0A8e/ppnI9jD60y3vP3+gfUzEI6p0ZNwGkznowafQBnpIIoUU
N5OmTSzhlr+0BZ5zULz5tuuIfEd2Q050yTDPqd2Ib+dQ8jSDi9eualWFrGWoX5uxUFudFssoXXs3
cD7d7zCBQR4X0DpTeJj4bbVxttzWAfOKYXBmooClelZ3M2bYe3I1q53lENEThZxJJ43OvxgW5zZd
Qkz9WbcFGw5J26kdd1tht8NJrcRaN4ZzP2UZQ24Ug1ROpaC7YVvbnk2BUhhSRhSJ4Yg33l/7DW6V
FpfXbjBIImk8k59x0NTImSP2WUJM8khy+vfQNetTY2FfD7vYA4Ib9KfYh82NpYfBIVqqG2AvZCiZ
9rRnvfIgUFTTPq/L6VBbTrh3x67nYNYnx17lzmHqJsW9OnDKrER/jiyn3atBWlsAiNXerEdNvQ7i
Io677BRNHigxT/lrOZNBVqiRMx6hC9veJA8pyRBpRhVbmZk43a3jzzUt0cDBopQS4GE29hEvPlZP
zxBMQAOxy8eQ0+zgQhn1e1Ssg0uELK+1bh2HXD90dOuiIWwbVkV5aOXgXjqj5iSZAJth4mNvfQWB
uUgtByeqVTIkMPO9H8xyG8FV2oYsyFfZOOrSJ8I8pBn3O0IHZuGaIELPB8s5wLrHXYNl1lH4sb2J
tdvrMlgI0kJfEVLHTE1o7jQW3U1WUxz5iEaOUVyB6SN5ntJ99NZOR7t0bn0+VdmrlZcwhe+a+as3
uKD4DV/t4nogDNdHCmANeMvIpCGTxxsLSAzTuHHbud1Hjgg3wmHgVQf8k3bs6z2Ghg5r1GDtIA8R
jxYRLL+AZjaZzc1UkoF0tAtQ6vYIaxlNs7NG8IjcYCgGvGa0HP3WUvvYwXVf/T/uzmO5dS1Kz0+E
LiQiTJGZkyhSnKAUEUnkxKf3h+O2u8tVHnjqCYtXV+IhwY291/rXH0LshCUFFikGr7KdZ6/FUg0H
wwXNxE2sjxo3fajoPEqtW8V1i37n1RuMWrN+k6FMD2pTf9wWFGyBmgktaSODRHZpTxZKPyrzCsXQ
lfCldZhnEhIC5mupSY7WmOQIv3qJayhmg43ZzuBi/venDHXPoW5MkESzM8Td2o4z9DqpotZLBEE4
iI25RvLaQnXAglUnwZjQkTW8NYsQDCFZ4LJlanIGAV0npqQDfurxWbHJ98MrqZ05JyIO+8RX9SSK
aIovlnpF7F05R231LwDfR+62LSlNwNYT7nkJ1ntZiWmUUNWu0FPk9TI253ooAPI0JFIxxdMCtdNZ
HS9ETIuRg3nIUTDT82I7o1aSP+LSwOegI67pngjIfj2dqAGtYPqJamIAvenDSXeb2sRYW1G0tUbQ
k28QGe/qQEaO9CgJZQhnuxxip2xZ64hmoPD12oyrh+6J8LdeuycvhQznVidalrQqrxNFDl5yggid
HjLXlJ4yyEGCkFisnwEu8xUAfI7OskOa1ErM50epH7Av5DX1kKyBuoOyOIbdtMRjuiX4FieeBPGP
3xAkyl5o9I7YkQknmADxBvXcuoPZcTZU7s5IK0K76SE5mgsh8vDsxbziCYe8TEmZSTQW36Ljli+Y
I7kd2bK2AfLg9IgynWghRh446hWBpmEpkTT5HBc9Q5VpwmFBEgOs2xML9nToRkWpfqXM0Vnpk2SH
YVoGYL9YP89mznXZYQCN4wwymYJ8DCOLV0mLRyPoESKWMMdzbDTz0zAC/KsVlgQciWUw1Coe682L
32ky8QtHRnnbk0rvjwPYZzihaFdlxIF4JcibcPEkLJwIEl+dWVn9I+3oSPTh+U6SXv5XsDnhnV2r
qQMQmhTb8dmaSOhRphC8JUYaStFGF1cqA3h1KZlSYmDJlHXPt6iCoMWsqjEwtxhEbQnV5JXZXS50
r3VtCAx2qVHEwgNve5QoWsIXtuboRod4KBD2RqYJn+CRVchb7X995/+vnbXEyItG8//eWS9/PuPi
v1vH/udf/C+mpST9h6jCsoRTSW8NtfJ/d9XY2dNWK3AxIStAVv7vPTX+sSYdtamb2MRK/0W1VKX/
ME0kG8AkM4IPQ/P/paeGnPl/DgTml8AHCyMaBQxBMeax33+j7HJcVd1CD7WdNKV9kD0L7FQSeMsy
nd1M1kaxmsekA/57KBMaHi2KT2jGm1UuJQ0x3PPTfw9po7A9pmirUWTUq38PLyFuVuP88O8/Cwb0
+ayd8PJBTgIF4crq30MXkZGTKPJ//uf//JnwfPgoftfPDJCLcM+8WiXzw79nMnUYLjYoL20McSoS
DWo8clIdgPff07CaKcg9FEy1uL4qrbZiAeFpNVuA6wsDi7H4EKrmiHF+tRvNgVM8fiBtAByxG53c
RUudI3Zg2A1eazy2MRJOanCcR0yyYJQWc4HuSfdIKPyymbIvEwAaHK+i0iRekTTLuF8JPUScSm4O
mEMyJm2f3UoVdLRiUVWepghSg6DznqLUQDhlLnVZY+ouFksFMzwra0iXZiTD7QhogP5tftrUDU9l
8ntWijTCWBPq4N/7FEqtYCPgHSdJoS/D1qvy6LX69yC9qhiDxGQ/9k0RJPUURCQ2rbKanDBSuaoo
RGwvM6AoEfLh7WC0nykOq5zUFugkareSkyIcymVEs8f1GZdqpJ4fj6RyMtiE/yXTkmg+aJwHdt45
COq/HqLZFfC//nOaxU3Oc0iPoyF1XjbHN/17EOeop3/P9Dnv6d8z2cCRk5GsZc7JU//e+b8H/V8Q
1fwgvKD3jI/Z9QlGIrLhWV+WoraMMsz4gvz8slIOX/L98BGLUrs6KhupoQOwqou8OM/2Sz+16JCr
SmI6ZcdT9BiC9YInOT1zIi/0Y1vAEcE2ps+ZPCqcKxlMpTvxDNaZqdiP956QaJzoNLR0+xbp8YDa
ToPjss7meYH1vGV/kkME37XYxonL4ANbrIaamQA+wjWa114Zz2r5Uyw8qGj1rHmEv8iZRXUhtau4
twa7WjM1b0QL1yXM0TFHXb6+xEtcWsxSVJyETwRM6kDhVvzEjZieV1xCLcWGEPmtUDvQxXQVd1Jy
41fq09V+0wPsC1LTZSyAqQVj4jWt5/l5VlJPe9c64j7ny0bs3oL0E5UMQydRV/ngpwx64UnEZkDO
IUUAAAO2ShUlSrQrza/yBwYdl2/fvyVHZhCwriK33bRnpJRcCZ36Bb9cX63Q8LsQKie8GHCYXxfH
krTWEz8vP2iB3c9siW/PWtg9RpvY3PKDHFSYh5T+z56YLwf0CS8BEYdAGxhEXTWaNfb+lBxKsjEI
Qfyl6B3q7/RBs0q4IGzkZYElwLdIXmULJmdxdVvZ4s8epi1+Qs0zifqlg9yNsV+ruOJakbwiQrk7
KeMaMfJFuVIOStg9oHQj2iVymiN+UATdludw9Vr2tUsnpxCQEHka9+apxNKjoGphqokAmwBANz9r
G2y+2uvzS788300336eDhReSjjdK/WEmlh7QCAl8i4jPQp+GgKmzwY7Uf+vwo8ig95NtjuHPYaqc
R+s8Tcd4w9X2hsiPD8OyVT/V3/EtAVVZY4u1bMketHtoALKD0VX+UzRexO0Q+uk3GBL6/SR1HltZ
YacI1PdsPZBGhGLrmBXnflO9jwf5Dkm0vmFIBBzGYus3Rkn8kkWoRk7UuI2Tmdm4LKhF7smoI3NW
whpIxdDs6F6v3WSJw0HxxjyT8pPpouHgGALjXnLbowr19c9c5TYmp9Tzjavb2Ur7M7/jN0bwv+oP
TkCfyY95ZN+ZGhfsxC1L5jcovi6Ix9D3yQMz+XV5aIgYxnTpSp5QZZsrHC2Gh03dru6fARPT/YRe
neNgdpqwmk/584E2BiyM9fBgnu/GPxVWibDTnB+sOEko2pJorV3VTYz9BV4aW9MhU5CSziXURCfq
5IZxVOrm26G0sQOp1q1Tv1VMyMjoYM8gVDow/p70BO/iy32Sg9PeGuWDvSME22Pkr/0wws310yJ2
eVIT1LNEW4wyH6awxdFDAf02Igh8ufWHBL00SH/ayNdsrKfInT1R7XLNm0/Cmj3pq/g12UItWMWT
5tHO9GxRtBS36YIZcYTTiDX4kasuB/BpawJhuCQfL4ZfXgG+Yg33PvVey/KQtoHUA5r7fJcxJkIh
Qsxl+RaupBCZYpAfhO+qmr/fQYASvuLee76N2C5yJyZM661x072HryVFvThnRyFK9Aw+B/7JNY4K
ljCuAVFhjD456Nh3oHe8pSxKcqEFN4JcYiH0kWoXWFRpfTENstDVjtzex8c2/YpxqviOTm24Wux1
PA5eyi/sUyaLVoxhwHgr+ktabTOCQ8+EhY6Cx8vg+UqrMAkbXbg3E/YBo8cktP6Wzu0t3GK1oON6
P6EwcqL3AUykwDub9CfM1/HtVaEa+K30DmtHFI/NuNfFvxjXGoKt8ZJjt324obrWcveR/2IFh2AS
mEY+jje077R2fGz9/DqH/V1ufnFhsbh7K3DPWRlqAWznjK5TBgHa48BrqHA+sBbNOo/NQodRCq+c
pglwi1bC5JtBy3KP+6vaO1gChVgq/OENu8wxjPJCLElhDGUWdjKetoq/I5JqrDfYoscov2XqVt49
ebut/doOSzu81asHtrAcfWuRCT+jBBQY0XevbQj1yR7LJ8FPnUfqvYz5jejJhSvFh6KGCYVr0rYf
fN4ennZ0oNjdS8U2Q3uw581K3bJ15pgRC9rXciR9hW3MUZujnmGkUK6zD3OlrNKTtp4CdafsX/vw
YqxY0VgIroWbDj+dLSYjyRUc4sZbIAKsbggJd2LJeyo72DVOnroSKuxk95TPMhHOixWz4/CUu8Mb
PgmO4iEozJfS00vIeyUXvt1l42ZQt4S7YeXtZh54n8U3uPiR4m819kI5GOeYUAtHPLW2jZryC2gV
r9YXyCVENythHIKpyFdLrho2ZgKGTkIwLmySv9LUr3BpJ8O38of07UUvBWrUM1MBA93iHcvvy6Ub
5ccnrIAOFABzSKs8sRFd5pciPGiP65lBdWtBTPstKqe+CAe18iWNKDKLESrfEsGa6W+SHbG74mmM
XcPkwzIgDAgyEfD1osPZ3yflnpgu3GtSZW1m7/oQyDKRvwDrVvKtXsut+fEwrOeRn2IdF67j9Sjs
DCoN27hWpcNbOslkpVjTZvSNL/VaOOImP01QtufttP0TdKfeReYStr4P2N37gFU+Htb39ij4/fHl
RgdBWnXLZj+slY8qOGLc9fyt7+OO5EBjX/IaLzdeq8ETlgJAo5MOWyIJbiKR0G81VguSbay5Rrgg
TmiDoUWesSPEPkamXDXpFZZkEPfZO5qX1qoju8OckyQBcsJ88cv8EK9dc+2JYbj0mdMfHx4GZ815
WlMr8S58avbF5Heaj0wsXxG3gqn0UV3nx+k6XOsL159/LOnW5VHQLCRPD5uUNbtYNm/DG8E7rNgS
70GvJUMi3z1X+rt0ef3GI54QweO5JYN0RRswlMCIlii70Xd3KD9VD8g3mQO5WEOOiHKEmRtJrqdu
GZ3xnPph4dS+dBHbK0z/xbuk+OD+sP5oIjTxarzOBHiIvJNPAqak95wXY2rYBnV/GmL4LP7CJitH
Vzw42RkwYW9tIELhA9Szw5MVdE+PrQq7yGs6Nw860Ss6OO2nRHO73td6C6siDN1bzVM+c/x1FUv6
dJtqX/xwTmOMAxtNeYd7GfvFD5mpfrvr2mVv2nJ4oauq9u1F/MKQ0bwZXiJ6eNoQ9Y1PXYMKFSO9
l/cYqG4P/ak+1fJWSuz+pBS+mS2zD6yZcIwx1tUBm+DO9Kpz9s2HR84M3GbaE25IOTzwVXWAeEz2
XqO52AL1+k4WHSFZAeo0+1fD5MQuNLeUgudJbZc4Zj5zEhMcFnx6nxo73GX78Mo76qBoYvT8jPZ9
gWWmg2cdbZP5t6A8F1Z8llI9EjtcJ2e9hBsfdD8VJLPhBjcZIw04nnBAVgtpPyy55hhrqZsBqM4h
w5OaMzZQCNXKS8X0EJHPvxAtBQO8Vdkt00IyVv8e9PhprgQMaAyjvmMD3K9g/xAP2nX/+ezfz/49
RCr/1xQZAs4SeyuHubMuUc0pbZg6dSNja6VkFdU+7TLMw5KOb342SON/PnsIAu8rnf9PrjaEZef9
eoTQLbr/fnFk/PkEcfy//LValuQ9aQN15CLQUwNDUOFW1ThEMR7HF7D5J0ajz+zmf1A25mZT4VKb
RAY/pGn17PM2UF+T04TPemU+K479f0+Vkj5/yh/AtQdQMAYLbXGFvP2byASJ2eKWFq1he7STCJKT
v6j9B9TP3gFB7RoLN2qBO5n5iGoNv8aSiC1GT4wbVkZpPb80yTLg+zMVtYSdSCehWuLHgpPClvUN
/PcG9GywaCa3vchwH2tdAtZ9XpScnG7bW7otn7Wzsp0kApjWguEtdCByi5nX4/d5nQ6C21KLmkhD
qfXd8mqQYb8BvN12H/IHDdJrzaffpaRAWQwaAs0yj3AGOk/96LbVna4zwuqUDD4Mt2abUJd6DJul
/loxFf0gn/Yg3bVz+4XJUfQLuZwLrX7gCjR4cubw3U+MhhcusZTyb/+THmhSy/y0+DKcxZHYdmTU
WXxa7MiuGr+e3nNJ4QFZsNy0G1h/L+7CP0G2cTsLpt/Yk+54uw0f+pHwMy4dZrq79IeimE5v0Ozw
o/kt7lVEbD1jfDtmYLrm4lW/FJcxfxaBfaCFMS35vT6TFkNwIlbJBbvrRvnCqag7MmMkaJR6eEug
PKRDJ/b4uoHAp8OEZUawOLarCImSpewmCajIRaiqIFeFqvuDzS5iFzOjZG/TYETVapHgWLWOWWBk
6/FHvBR0O6e5MVEM7bZwWlm32tIu8AOZrMGLNqxK7CSeXynmD/hNXRloklPRXwX3G3N09rFkE77p
NvHhS235Eq1sG3r15DZeslKCGsI5Xb3ffsl8BT+8aqXYr8l+BuQiMcr5wqRNOLcxs0c7C/jBSThV
GLJvVbzhMDYTTvTPyhocRcJ1gZ4w3Ueq1UsYmzgFjigG32sDK/Ik4liE2xVerT9lkF/rkA6fmgpC
BPpCL+cgvxSqJTnqCucnl8k6GQ4VNXx1QjZV4jGWAcJY/EhDFegrNVG+trnFtgmPq6C7pHuG5liN
rYhLHf18X9zjc1ZZZIlMP8j1jvjM4LUbXdqQlWnzvZCo8QUDC9ljfJ0GWkstceUfPItLOiqByY7N
54DsiTI1PMvLOhivfBuVb3rlPgQQ+pCZC1xQgT6werG6uQgMkrtaeiaNAN6GXeFhSyGdKM6P5cPF
r2TWJxcORpuEApEMj1vUAr5dgLcMT9rGw65CU08Q4eaD82EDmAnSsSNL8FzgqPSpb2kHHsbfqNqK
sF2QMU/v/k3xR3uq+ZgKAJZhRjWnY7qMIYbqH2IARpDYNGR/xsPvN/SRYmQP99cm7D9JeI4ZNXJO
NLwJH4oJ1rk0Q1PjdZ+Lr0cANwTF+Qt0MvV02Q2RHudvi6snvo/Lcp8AM40UMcEYWzG+9ZH9xPaC
exwc7Pr8wEg5evkdaZii84Jx8CURyLxGVDDjLY3d3OdVdDd+QRFQ0J1ZGAyquQ1nASsmfkdQAeFG
8734YpHEt1eLlZmNs+HLWTA+Pz7IL049PI7TW/fLFhd/4JGFt3eRU6ut+0Ozg4GoC05/LeUgrdkk
eV+AE0vtOGhMTbz0MNyh3ANlaFhQUIItrlkJMokW3hV/89pt7lPpdVy0YYs7HrYwBqZPiW38NeBf
Ob6S1uOOhAwZKCaCwD5Rshq2+PA6utN8hSjoWepbpbMe73il++leb5GQWa/r426epsXukblDR4yE
nefHPHtjDPG8RowQGS/VfjRsm3GGWdhCtXQH/eHJCM2NNqHgyWdxYRNuCcGY5GQLeT0bPftlUm1e
1/5QrPogPE+wJKEzWq8jsJaNnx/fbv2THblJIuWsLzhCt8QQKIb3mBjQrkwi9hioOs1FduleQNKC
qrGmy+OIk1C1LYd3UC9OonBxiE1KBZcjp/7CV3EHgkZI4pV7t2Wqvy33hC4cIBBomI+xK20aigWM
B1aKR6IZ7Sgvd0zKE99jNSyny7xTMA06881zywlXchONY0I4Gzuswc34xanRTH6KMk5B1oDDeLYu
Ltl2OOh3lHwm3teO+DuqQcctl62Fr27hZIonxsEUrx6lZ4CEwoPSrYIywjwgGOI2ZO8CRyyE33/X
my9GdcVjzyZgfDizg1jrPzCxW9Nnh365b4gCkOwEQ2KUshgtUYQUAdlRtexKNJ9oPKtpJRL/VtjG
L0ctEthk8oX8pqVrTih2URYWEcM6VCn4v2/DSf5t+ZrP3G6aZuMRCCQOdpcKjix74cIhxol/UFUd
iSk45ys3imyx2cc7Qsno/UkoxasVSuxnDHGfScANue/jNt2HLXcaG7YI1tXxqggHt3l6QY6V45K4
ZCLsYJbL3Mt5Fks6VK6VoFyoFgaoLgF3rWBjcqkKJ5Qt5kmhv+W9c73VczME3BdasSELoFwr98Xo
6k8nx0Litaw6O8MPafQwee9YjT+JS3vsEZglRS7etZr0BnFDr4OJIWzjok8UB4cd5Dx/ZnaWygXr
ZDnCb4f67j6CBXw/B/CTLzzst3EZRPohwzoHSl9DV8mxDVEZl9zQxrBOHexcdonMmReKCpzitfmR
gWUDtaQbthwbcLAS+mSYk0/P3LH9WsS7vEOJxoTKkNe56XHfDb9ScyaAounpLnfihUMRUJD5Zv9T
HJtoWfiplywOfCnKVb1Ex+iClSTl/65f9/ifX0erQf1vRYG5l2bs15G+00OEosYmue6R+dyj6hw7
aBU+uAj0Q/FScGOipmZJXIdfaq8KDjPDIRuevnlSI7veS19T7wJMvr6g2XHoFMf2jWgu433C88oh
QD48NmwkMxyd0S0WS5wevOHUXLTV4zM7ia52rwoHiibNPbIRAP1uWEpX9Hx/Zh3g6iZ5UAU85bkU
xm/kE41PwPMn26/KsrxwSL5UTzxzYUPcErm8v9Ti+HS0dHGYYJVb4ZMjPVthfbUytuVNgtD5RywI
uU0v49IiXE1RbWO6ThIT36EdrghgffIjdQZWRSDLDkznsaPnv+s6EzeqPZm8wNKpOme4DG70/uAO
oMAjy4Kd6hlAzXigqbC0Pygv1GRoj8SFBUZKpVbzm5a8InXrj10XSVjysoV9tGaVtefnj4pGw3rW
zshKsMrNdGx1l3QWXiC2tdLGtzdLVy+GH8Ov4kyr9FCdooDV+s2bDCuvaTeApWW550uuVhBGKN38
RbaVadvvxnu1U91xDXmKUArm4JANWJ6AOt0fx7KZ2/mbfKH0WqwzmpJVvpH2i9dhmohD5pcUh+L8
xB5VK4EseTkDssIZF3OZEUrryNjEJX2P10pwQje0dv2X+cXNKTwo8lgs8g85A1w/q9kO7+Hquefu
bS7jdcJ6zoodLt/PPX97bepzc2FTxLsSLYX8llAmuPJS/Xh9mVfEL9Mli+zHnXNpoe4JQomnbw4a
yv9wo9zDyom1tfFNdSIgw3zinLKMTw/Kh7fFsQTQOePAhOdrznLbyG+42OVXohB+c/qeVb7PtuNR
vJEBUyxzGP+b51rVXYLnaffQFaKrbsmRodhflq65jQ7Ej8XB6Kr7AhN9uhrUIZ7icu9s8KQMTO95
IHAxGE/DTfKNTc2WRLO0m9q5cmj3QOIMKogx8/PaCmUKKZfqgrwj6Qtpf39mj2zmfcPKv6Tannoy
za0It5YZczYqq6EbY+ejmizduvJZ4Sr64M3CJ6ebccAbGZg00/BQAPUVWI8vzwDh7exiXE9IqyCC
+mhdCoQvZ2hHz7WhYP6H8auVYS/bo0Fw5P3LNgL0Z5NyKdlYSSSZ0YZVR4kMwUpyKRBLd/iWVvWq
vQ9vfeMtCCK6jTbRcTOF2OpwiaY53NP1UZieCtjfd3KVl8WFjm/NQAAbb0u/QI8yt/mujJewGsH5
4IrTajQfIkgrm34UoFxi7QifYTDcxj+Rj1dYwra6wUzqvtv3ULbMIciPJDt0T+K3rcW7sRa/AK5w
8FavuAtLfnwa34faXbQe0EXxk1Ih8a5A8zUaMjFolRVidzIG8IsGiAcfKhIXT/UudqPSahjj4Wk0
2vKmFWnwgVPuC7z8NuA+03l6bRQXu5ZzdYtAlBhBUYyT1v4AjAEmOanZvecT4Xt2SwZMMzxzwmUb
vNCRNyDp30GDJ96xPfG1VaGFLwXAm9URSyThkguJ0NJwD7KEn9bW/5R3hh64BT0if8GITQqSg/KC
D+c0LAs4S3ZlXJrOLxuPNLCYNjhHEhgQXajDsMGi1FdxCrTFJ/EEDrITEMXv0oIHdsPNSFTJYUXx
OV//pHaywhpPEu6+IZUGVHzaTlq8aZ/vWm0GpYqD8T3UAb9MX4BTq5672ZZdO6fbod/7mTwy5D1m
iwcst9c6vi2u7JWrBzcPpTIHSbRduKVXfHbvi692k5IugnLuUwRKruftN/srJuvx134Y43xQMevT
/GbVrOMtM9boT3lLffOtWWHkQcM/3dW/ETEqzLxkno1yhMQBYijuNDxKTqFweNH245qSW69wVYuH
12vHK8bdaryFc2qFxUASKzw267TDLmNlZCQwoHXfqMA9L0T8Vo5T78tjsJnMZ9ZF+hJf9tMIJNNn
aAk/FX3u8HAEw381NzTjFTzV3GZMVFtj5z8jX57rCGaiho1ZNELM6qRSlCPGZUZ3gwPL1PQRecXo
NILLsdCMjvFJcRzuNITQyD6Xw4qCgHkhjR+BMJbw/fyAeoYnO7vl0zzC30ry90VQnyXTmwwKGCv9
jp/WfGQ5WfD4bEHPaysXnYxpcL5nwAFNMVWYfgY0LpWLblPfpR6mU+I2usvsY1T3rgw7FlLZ3Ctn
GBhhRzy/gxcBQkfZ5eJglhtjJLWR3W4b79PFtumXultzIOo4/duRz5a94+NSGac3quVHuXmOzIiK
gBrN/NQvWBY/37OfSHNZ6o8Npu2u8QESoOMwSusFzPQ4jptox/gUB/7eNnTHhEf+Rg/PQNH8qFFd
AZik1wo5ICBUwSdwhd/h2/jgkJMXznwg9YFJsXGH4MXxzQmH9I7NtT8PO/X3cawocZb6d0H0lZvF
3iQvw3ADU0zzFzfFYU08OWG5kzKPWf84ecnTbWvnOWGNhfKUIZXP6DB+c6oas3SLeZlu65LVfnOA
Knb6M10Kw0XtTJlWbB+ZI74P7rgX2I5kJlMvaptqwIvUTQVLV5yCPow7jXUtWPEl8ZpzRgae5JL+
bpAOeCetpDqUl6IIsExkuMDEQUrB7DwTN/j0MA3v0NCI/oMtROSk+eSteN1XBs7ja8A7DmNB1rrq
NttpC+PeEgKgI9YClV3p9Bdw2YmUQQqms37AqHOxl1ccj+q74tVecyW4tMSpEbH0RZZI5wW3RVEf
Q4ix095tqcXO0fvrjMK0U+4JakTeIGMIRlnIcObBnN6SGmknQjFPqnRtGcXeq3YHCCnxXdtpbrOC
Udqldn0jEbJML9X8XklAI4MKFqBNfsak+v10YGDOwGjoPE13gCwpN1SGvsS8MjZ+B7lwGWPd8ETV
LtJBWD721Vt+4lA3a2YGgpP6yg8DIxxxk9pSlgwcEpu9+Cyq+3Q17DXSykI7/w2v4hX2IVId5O8f
Tz9doYd3QXWUT8Du9g7+X64Ie+vIPFiT3ueGrrBsL8mZj6M6oeQy5SCfcJlAMGC7Rp27jfbj9unL
yGQBleYJXYIDMMcQ4SRv9Ru35vjGImPDg42/OCs3bBCE/Qibd2li1SVv+uJDBMJ4Jxihbf0By4Gn
l4/MZG2dGCewm9+nsq4zFxEPqr4XRzTXnnLnETRTENNftcxcvCl0F2wvsK0zr8hWqbHEawjGdKzj
iunHutup/mtkluHBInuEHkRXpgg4LzB/wOHK6Owcl7zsmpeUMvq6F3bSloMFmz9GX1w9vErmy7tw
xMjKdObRlvJR/ybnx9eIzdEvA+EjL8+KmX+LSA1UFWx1dnJt1vVvLbJEONItfZNeSvz9T4QH8OkU
BMxMloC2KosRYJ+yKVnCG98On7Gh/6AMu8rrztG32h6akC2ujROzw7F29Z9F6hJGzrybCAkAJYss
aG3df07fmcQ9aKV/zDmW7a4erRab5NQfhveo28GNVyjSMvd5jG54LxUgu/pW90VmIyK1LVFJC//V
OUrnUG48mNmh2CZS5yu50lSED7+GactEh+GJ263g8/Li8pexLiObPIwLcbKJJyzZHUQPB+e62JiF
9xpIzrQkl9ugcpB1ym/qIfqVTqj1m28jt1sbWsQl/yVuBDI3rylf+fcQO11lMKttcxUD5cJIUXCK
s/ChncaPKA2kpbzw8S/5RnuX/HQOJwVA3EWIlmSN+cwWLzrCAeZ653oVY090jc5sCpo4E9EWqlti
mraPdsZ2CJgzlJptziJ/e461kPzhOzu0DN+EQydarPjyonyoDHmS8xwtczG+kCAvAH/W3RvDk1c1
X08yxfGpfuM12mN9FL/UdbY3+ay13TDg/MdHGd9f99on8pNRawPQAC56Zsi8IMrRhf0m3wguOMd3
ll10FgGbbWPPyAdG9WPz+UlbnYEwBKOfUYP96gihLhWgkB3zD/Eek7PKhndOL68z3IAnVS07OM79
3ZKAaPTP1ZfJ35ibv5wLam5yH4MzNk64C8xGz4/QYazM4BbelJv/TmfNi4/Neq6QRw5eiAAWFJIL
gOW63T322k5w+ErTO8bT3Trx6lN5NJeLA4ZTh9FXvxQGhoMFLWQtB4uDYbrtLbly60Jqdp7HfEdg
fBtM41rEiOqqAstTdh4daYmbOOxpgpKtSQ/g4QGzAMyfsDWRy/lDdNf23u80Pi3j258Zso34qplS
vpx4TczCxHWmXY+t50UN8pMWuZvFXxWvub/gvhdgdUu+5x+wmDhyhcbvFhb0DohuLF+IN6AODBGR
ZR0VeakRbmll1Zu5EtcPtk+OnmrDuixX+aVIHP1T++JnHfGFv2wRLBTpI4VOQ2V/rbdQ4anYEioi
p5IPQ4tFuYVu8gnDCltAYNHJUiNfobOtbGBn1DksEfGtPsL7FBi50VE/QMs/qd5L5a2nSHq5kkyi
nW0uLPG72vBKkGUN5IqdXb8PZzQgvE7ynCfBSMXWIR6+n93b4y1dsz4ZXs+xzSDbEDHP7VZYZW/d
EhaV9m/KT9d4kjcxIbhLKvWSrY+3yIlJgxgHxpUR9pyfuJU+wHV/R6qqTfT+JHudPBfc2u/htDT3
1We85NZ6gafe4IQwtykh7Fv5RuC4hz7nEucWwoiFD/eOrIkWfEBs57Bvj7eK6S7o1Cp6h9EhbLQj
qABE+/DOSfeWZSvjCLHsCM312H5UVxHbb+uRe+UnO7aAX4vdKywfZc8JwkmjrWANqRU0NIBwhAw4
Tm4jQoaOVNn6QSJ6AME55XF9nN6a8+IwrJF6ZctEtXUq2/faZ4PZY6kjrM23HHPhnQiBhJMZ+OP1
LSR+5ECKWafEukJe8+A8ArNQ9U6xrZCe5SOA8Y1brTvjO7Pu+j19Ny80pS3hKxw2l4g2iPLLxahn
dcvDLR6rOnUtiDE/NS3qE0aq0x82MOYtfaNhIPtwEfk5TZNbHepdSs1BW1MhuXILmUrZffy0n3Sq
Se+nO/MenmtKbZljYdkiHBCDiuYygWq/fpY71C/at/adyRabTsxF3Oi6s8gCxujJjZ6quyFIGidX
Y3Al7nWK3YedHYYfsQ2Kcxo8dwo3Zmfrn8KBk+6h7B/RRwWHRWFxEaaRDoE4bdohMJ+nJD/iQhvG
mAJCT7L734r533UWwnC+3qU58gt3La+9RN+kzMkhMIfN7cNOnRPhVQRD6VaSPWZ+V1+zJ/MaMjqc
CjhNgi0bsMrqAnSZuSvgFbMmwmchRG2Ldevb+Z3Xmiir+DlbS+9q2kr/IAKHCOKv5LlsGlAAbb3Q
7HicG2qM19THvCG/hLmiiR4ulj9koXIAR+cpaH/H/8HdmSw3rmxZ9lfSclxIAxz9oCZiD1Kk+m4C
UxOBvnO0jq+vBd73Km6+yrK0mtYgaKJIKSgScPg5Z++1d+KYcAYNy2zBfmpfMySq0T6uTl64sul+
WOvKBPZ9i5EDGRUrH06rChGfS9G2Mr5VEJ9qehnzsoWluqFvGa3aZgO6mmOovAddwyZ36i7ugRR4
VD2miQz1xHWasfQ2YsEBvKQeonltTkGDCMIJRL9lR8ILLvI3I0QyClhXYyM6HHoysrmoMIxgby2W
t7/BCXqpgWBqeNnvu+ohyS6iuC3qPXB6A+QSNZD2oo2HcbgrVeAx7WIGWTGYCKbh1gSN7wSWh1js
RXm0a8o92xL2ZeyF2CQAq5A0Q9iys+0WGy/ZslbycZCTOU4nX8OwuskgQSmYxWsHPgjNwzfrwb9D
nkRWaNbBRoGbAWmOBLqbsiaB8zOyDtCg7AkNxwsLc+Ichmfna7i7Dvb7Zdr/Z85/vWuYrOpOYWh/
aQGuz4u9aOmOSPRw/ADhfhkGUxmOO1vEh+v3VOhY4ETcuyEsyLol6LfoaYylLWdCrdGUc+awC5KI
WJ7rV26Non5UBmF48uRpFrXi9VvXB8UMmrJd8hWu3zPmkof95Seu931JImXT+LsOF2tA2BrQxyn5
McZFa3/9nlweaDKk9tcb1WI9uH7154Hr8/76EaxLZFFoyUAassV46/qkIvdMVrzlF12f2kWk6SYp
JrPBzuUlGg4TyNnWwltGWtHe5MUaTuLt5NhWOAM7TKx4ttKuW2EfwvRVbpLnrFe3MlL3U0jwcuTx
qVWFaV+cMrnkefzpm8WDaWmfQh+6rZVb1spnvJFk6rBYfSXnax9ephKLHUG/5Cnlb0QjtjdummM+
Rk+XRcO0m7s22hZpRZFHB8Enx9TOkcWSkqzDUjIoaTyXMrlHJ5qb6VlLsrdiqMbDkLA/xXHCpc/h
uknWKoOrtp/2ZEqTgkNIml6Jo0VMJ+fyXnnWhk8FXDPvETFF2xZuFccgrdHxruiIv/Ntpg84JoCz
MIv3zG1NIIjK2rUn1QeukJaADzYc/YAvMkSSpkVsjPKEkWWCvtNGbdGC39uoHlljO3IhzIBuq1Gf
DnkVvw2pCEgUv1mMJPCfmKHV9V63oWomab/lDSlJiI9KJN8Nwku/gYaZIPKarRQx3TDcYsD61erI
mR2yB8vW2M4z8/Iaw9VKzO4PEIZPGApQoBLi9Koli8VFmTB5aF8k7ZsUNYUFDOBmgJ+xhu/Jgqfp
tUfe4VhSsV6KGLEdgkBV/nhTmW7Gltlb8gBQvGtRi8klfTxV0XqyMOrZ8OJWGl5MoNcviSQeOKxI
v01jcW/oXDiuSE83rspdWcx04tq8CFr7a1J7u9SCWWMNVFWarHnLN+2ExN1I8hkzZ/8Wkoh9qIvf
eoryIZQI1t0pHyH+2IHPLGDA9ADBIFvLLknPKYbQvlvWmrz8TAgEWxnntG4QKVQeooW5oyLP3I/Y
dbudCJ0vP55vlchpSnm44Erd3gLcYsy3WA8teptYnadzYTeoWoikthf0bs6pdnDNflMNE4QkNaPm
jn36wcwUTad6aTgSN8Zo0IdsDjiiEEdmLGapl/+WYyyPYP8u80xPxEvgjKUl5we+tyWABnSTnrN3
dT9YAuvfVhH9pI6ktZZzbcsMWlSCQ7ajhybgQpxmTwXuDPYgTNkNkOr1rnlcC2o6aE3HgEhaDmHj
vcNiIPJPuylodcn0zU2wHHYhWme3ftQzSoJBg5bRD0xVdfqGUcqlLTX9x94iIM6sM3stWcrSurAv
BtW/GO9CDiR8sjQjROThQY5Q5+aov8vfo5b1J2Df0AGFufYXNpKeFMlC+rUDuBdI/6NpF85VtmoQ
3VbCQmcIkG0iK2wHk8vmgloNebUl1evo8AYMDd3DoucwG2a64BFcdYI4kfjPMj31CRuVomXXV9YZ
1KfPpJ0CMuiY5SAyYImN9pbtgchkDJFk40+RE6qTJdFbDBLspnJz46YS2Q7kdL9KZDbvRG+V2xZr
Pj0whv8DPNpvOZM7NvfZq5znFyu7m2pGUx0zxClTiJ97juB4gdNrNLEqBp8JebRFpvR71yq6C0GF
uySbvnVXf58mPmugUWqjqWyDLPurrajtgfgKPlplXjyLlqNmvYBT5Fp9lQApBi4p6cdjgVcztOUD
gcbWe0a7UZjMKkGniygm4svSlozDlZgcLjit1wXZkHzkAGk2mOiOZhu7qCIBD9sDA9IpwpYQohJJ
VHPvG92N16f5sTIZE6cNO4fOMPX10FRyC7DpIjq1EY4brTMPbl0ozUcAZAtWi54haCxA2pCKt6SK
Yr9x40tpROKsi/5Niv65kpwnPdk33aRTxmP0pNBq43NRU4CS/uzMtn5j6UTNVFRz7ljX/F7WN6GF
D1oYMacgsTpAi9iQNBDb7C9SnyG5fwpZIivvTc9oU4ZFygAfh4KRqm7fTuNGc/Jnf1rsCk7/QSpI
COSO7fDofOVO8Ut1jr+DAUp6kk4PHgu544o10aFsHUURgwcxjEtfITX3DTgLnkW9RJzeTojI2c1R
f5/UJDX5sf+CPzen00yfgtMMpVxL2ILlzeuIoxyl36qN8PcwcR7L1Dnk3naI0BtCBy9XXI1e9P5B
je1LW0EUJ9shdGMOqhg4rgkix0hNm+Mkf0l8HNFxaRsBPHA0x2A/GeOg8TB8OiNex6lIOgXEjJ7N
dMngY3C0Hgm0vmoNpa3mOAq3ML4vWHgRN9sWwU1yPvRGXG+cNr8vikJBDqU96kEJscS81uMZYQOc
C8YVKkRon9NjdJW9LbIWgwi/ZKLC6VPM3fJSRhzybtoOa7W0qckuQhDBZ+rrHXD3Ae2KRhwl/BWG
UBjwV5qi9yVCnSFEZ7/mOk2DwjvNHZwMq0E9AYkCT7k37+t6SINqqoPQjvJNVbKF9AusfWlEl7+2
wx7nOSC2kCos05KECRolDMKTEclC5NE1NMnj2rry3jRqDXaCzpBworBPLboerUPtN3CFvXEZPMWu
r3Ag5swwNbTYKEcaNQyE+7b1LiqR8MGrOquJnnEV+GDvViXpwahDLWgWFZ+NxCiTAfEjINcmI51B
uzHlAKMRyAMRezVIfQMGqYpNR0OtSlVCkag9+3lLLrRXMOQEcNF0VvEoyvRFa6K9gdOaUVc70oen
GCFidt1HmF7KNsW3xMWkkC4gf1u8FNZZmZJwcrfeaz0NTKVnOLa66od3nJLd818dzx7fVO99h3nx
OMHGPBf90B7H6GBOzAOEk4xHW4A3hBKJGKagCwVn5+SXxacdwmIbdKb4VXo3xZ4bmHP/rDgCOVjZ
1rC7q0diGnCBtopJYwo0hgQtQMvDkj1PLgdjCOutKBhkgeoGBhNS+JLUdGPqeY4azfgxM/ulko2x
nmodtqw6EWEKwI76ZW0PQGVqw9qVGdKFuH2YXfeQOIRzJIgaxMIZIIZwVUR4fswItkw7NlRf3SZP
JppYoCFrIo8dOWMYY3hASNrW1wzt0vP6150dyXOl5DnU4ncFg2jvkAs9rxXUiHur0/eRoptUCODL
jTtsBon+R2+ZbFt6DhahTQ9hMpP7Pd41eZXsSjPexQndKxBfzA7TBhtS0mNWXEogTeabmL1AO3CZ
TvxzNBrq4PZ0XyTpXpk2+Fu9ZkifQyoqrVtHg0TjRIxXSba8GXTjtz12357e8bToDhm0OrK/4w2r
n8Ni9g7NCYqm9TgLB9+tcVODCD7ObE5280ucJtYWBzjBLEZQJwxzrJCj1pjt0xjbDFMaks1ctEKu
kIfEpks/taKhzrmrIyK4I1hYECdWrtcptLVFvIIig+5qvJ18rhJwVahaHbKtFGrIsX8xTTM95Hlx
hxBhEhLDJYL6xuCjTrrJJNdDbkrcvjeD27gH5TZHa7KihzrN1pEg2lYiVfTAr22tpvtw/Xo8FT65
Dj7lim/Xu2H6KO1bYr1PLVZhaFMeIyBFqEDivoJqeuzyiQQIXitvU4qasAgzNpDZk4q8r8Qe7L1J
5te2LbsHoxuiE1GpTO5V9m5n2i8QLKgm6JP69nCI7fpdgjplT9e+FSJhrqFX5yRsAP9ScI+cuevC
kTdQj3gXElujKMmxNJmPeqGvYUVfwDjCRNs1kadvvWpY+R07p6acT0Rp/bhEAOJy/AozOjthRkI7
m7Ft2dXqbLrGuYg1C0Y5KoWtZdRIjmuaaj1VL4u/39zrPhOVLqnaXb0oe9OmP/huQ2ifif4Lw6Y9
DzQxIvaeLQ6RxlYv1lRgVvSSDvNxa2x8uzk2egEPzHuHgwvqNAfHbtA7qsoMpVBL802RSyKxFjzp
DM3GpH0vprRdxcBeGNtl7s5GmJ8dnUFQQosBvBXXjy4WmEzKgq8U2jk9MuXaTdCn2abcJAlSDUnC
42r41ucZvllX8pfedw0e6BFLWWyoaOPYmEPHIUGmqKJ0G8ISQUSePYaxAzOyZ1bLp1GtejsDOkTg
kVEwMaKKpp/vkftB2XEwNecOtib9rnab6SrQ0E1MBeMhjyGFSZWKhLmAyYRAjUL+wJnsP7T1Sebw
j/ul44ZWkJMHjVNNskQ8HsxK7OJQMlZWcXdPT+FZI9yutgptb4Z8gJoh6YFM/QfgC+jjlrdhN6+t
AIadQsW0VrcLVJC0GxViadu5d6iGAsO+B4uBQVC9pFG/97OU1kEMLriIYO3YnOzC26Tjq23AICLM
FVmtv/hl2xfM3dORlKHk5mKVpQ/PdiYexOpRxEJDMp3pfhgMKm/JZiY0U1qhjXc2HXqvkRbdzuGy
WTY4ONmXIshpbznOIaAQkxAq/8uTvaQblR4NbbhLI3HLHz7feKR43Ghji4d9aM6unn5kZka+AWFB
675g8atKVIJu9gBOutkMZoe0RPH+6svnHqInNY3wKMCyvOoOPOdY645g+vApFgMTSJUvqGttl5PM
Mk46c5fJpzfNR2lBaIXpIvNbYkwRrNTaWcZf/WQHUnXZEVgiR4dnMdaRES4fJK0eZUWkTIbWM27b
0XQPcfpQAT5mstF9xzqaCklzgKRaFAnM1SerW+su3v5y5N2tac5swT6nnF4MvLWK4sJpcG0pNQFW
pePgZ9JEp4se0Wmc8Tau3G3t2+PSysDjLRDFJYLgdAc0NTYkUR56ib6ut+aSaps4WxM1uR6Su9mj
cZELC7ayIBEN8rdi6bX9WJ2KPid/AiItIkbUR6Nvh2srDMdzm8X7YZgJSBbZsfTQ/U1zffT7rl3X
MkQ7GCYbOw3vAZXSGp3FEbAVDC+Lhckq2hcnJ+BY19fO+DpHkR4ABHkZLBMx19BCnwpRAvF5xntL
g/MHbp15IAxZs+wxSnVopxWRUSMJz6aNr0G9mLmDFVWfp1Vao6wi4mJBSK7GudK3U0maAlXwK9KM
Wpfie24eCcIgcZxV3+UDxWC6apOzSBK8wWZyXyHsqAUKw1o1+5ac0sbQwkdQP94NoD5mspvcyF8B
TW6H+WC2eCs0MzmyLbynYzIjthh3pS5+s1D+xLCvSaaluiv70eAMKNakDms3sjMZrwmSTEFrbpzE
p6D1/KeSFJpV6nCgugwLR2r4i2CxwZzlfs9JgiYE4XsPN3krnPEdB1XHhyhJY7L5Y2MU1U1dTlut
SZlzEIV5r5wvL3rA4lDTkwKF3/sbMJ0fescwZVymR+rNHalccqf9ICIZ+Nu2Da23sMJbigUr0Dt0
HlDnPjsAe3gw6dJUKTkaI9uqlCFl2zRvnHI0mEIDv4huvUuzH+FgITzVnVIgc9e/TGd8nCUzjc45
Z7JCCtB6yPkMBGRj9hO7SXk3I9UXFaOyaqljbUo4gz1cPUYnDeOEN9ICmXLjBMHUe7QlA5GR4ZWi
+RWZiXEGjg8JDRsVlKQ0yOqpfJxN/cuDb/pFbfNjg+AsDOep9G26mmb7w/XtvXDovdhdxC7rUjW9
3NPOtKdo2kZN8m7Bysci3o9cUBMLMy85XruepeFUoHAhkXvyCPpNzKLZ2RGbGBdWgzTHLZcuRhMW
4Udj7q1KY/gKRQpkDqU4VC2TkAcZ4roe9jEYx+0ExI8dg/GZh/5zOaf4V/LrYsXwKZzOpIm8e0Y7
7mYydU/NZHnMuzRj7STQqHy/+RxGa7eUGatKkmCkHGs+Qp5DysG+pZpluR2M8JaFLj2SD2TdRHVJ
c8Mznmq/oTYsJg2pJ6Y4u3/j4pXcZ1OnVrbnP3pu5G/CmUSDtmmfvbJcO6qx1oRmYkutzEerY/0r
DUuu86jeuZqu7dCoihr7Ezh30raBidJFZCI36RLqCODrQlqBrMCcuSgPzNztd6HGJtTDyWmGJasQ
fNitwy5JTyp88pR6Q8yK4nUW8R3krWlRTbRX6u9N9hZBVFnfCUmuF4Kc72YdU+cozGnrF1R7s4fj
pSjZyFvOxkltkp/07aA6ZpZ+2Z3NrxHhScHCv6IibND2ZuvCbZk6hK9mWW682USkPzDPiNNPSRTe
nUc7mqpB3TiD++Ijviuw+uF5sdTGrkGaWmQEOp5D5aZd3F7+RDTeNpVEKzHW5rzzUWLMNc36JmTb
vXTtK72otpFrks4MqXk/hursTRM0LHfh5IWKjVzD5sDVUBSHGhoEJVgxDPpXoP0BWMWTtoLH9h5F
2ktaufY6d6iS47p8E9BP98JesodhkBEYvLfMfhFZdt26IMiJqyYLaWXQbDbbO6l5oBiigj5HFNvb
9qPXemKQQGeLecTU4Uh4BW0P+TqGgToYeHn0cm5Jgy+Z7c+0IyaucKvU8PN9KohDa8SSLDzp305v
P5htYb/7Ghorj7Rtcmg/9U47C+mcuNbejXyyL3VoB5DrgfmXLYqVlnOwyK1tWr5NVMX7UMKR0VAz
lKdsxMifIn0vRhb/DlsWF5LphnqE67PTfOdRyYbU8JAXk0RTBv/1l7GS9wTWYKiybVL/fLtKL9en
R43rKQbVSxExjGpN4V8Gfz1peeafu0XjwES43v/ry+uP/5eP//nxeZC8rj/3XY8J47gztPE3/2WM
R8LkFS8316+uN1o1lIEccKb+uXv96vq966N/nvwv3/uXu9fnhdBm6uHbkOFGZViFfVKEgjCr+WvU
8if+9eX1u9f7swlpj2E8tA/hV4/UJ1VwveHownH75742h/+8by0+W3w0yZtbzPY+m8lr0XRSeC1a
mUGedTN/pdaBRSxu8lp5+3AyoeV4TE/hHNpBrMd2MMehtyYsDsnKcrdr5n88kC1PcR2LyYNm7v/8
wPVp17saTaGdM8bH67cS27KCSRAMg/Qhs/Avw+25Pu/6yPWmKiT/OUXnQ5qYGLedEkMXAX52cH24
I5fqUIlvZQkbwbA/4G4lY2idQBE7snGAsrXQityGYT7xTWTU1Ex/rbR77FIGNINUcuWQuBBcb8TU
IYiIKwib4GJRiECdIXvhZ9LQWpSeTfczNZJjxgXckkzM4rZlXEh6dwZsbE8ARRmkCygK3j2Hy3L3
elMUI9JtqIlyLyNCkowBe8P1kSEqjXkT1uWvfKQr/+fn8jbmgqp6JwhJ5AIsuvyG6++uI20hj2jD
kT8n2f35//76X66/9q/nXB+aOiYpxkjS2p9fDt7x7y/v+sDffvf/9eE/v6H20nbn9+3hz3P/9n9W
ibdPMnkkTnZYwcxi+fMKQAo22S1x5D+OFsJFYeCzc1V3ymg9g5OCnjF4JcMwLaF1+ZlZRrN3QXaS
GRQfXPibB3Jz5EnrR6ZKGXP8LtoP8bBJyXXVInQrTQXKC8TKOvS1z0Hqvx0rLoIBGuuNzNnqS3Yu
VJw2VTakAs1x6IkxsxQhladfmhMEGBhEBOzuQmYfxK/Qb+8kjTf/iQ1Ydc5GljS/IanF0PVN1GXh
uo6GBrMSw/qhlAg/PWoRIMLpTQvDoyx+DVGiwX5FA8VegHwtEpRo0a2xy6MucqqnzmGA0MSQQQyU
FANdsjWbbubdHX7FJLeiQzMZj8ItL2xv29WU6wgRknSfcwneD44hCaCHwQPrkhohQU7l4eeq+rvc
qLiYJWF/nmCNGj0TTMNkTNcvavA88oOhmogPyTBtpRpaYnuuZ04toDguWmW4HwqhpFdr8q5ithim
lzic81Ux+0hojO7HjjJvM6eNuxY+IU7x2CM/DRGjE+IVeRhAdNd/JRQThoaVrEmMwkHUo+gh0ciZ
tc++J1lElu2X7m6zPO8YNNpM9LPsriUjFE1AjYY6xq8bogYVDNeOlv3h2uanyHrMs8DXJ0sZe9tB
Ox5XCAOqy5AhN3Tz5hWXQXHje3BOJHzrm8ajT2rAvOYSSLjbQBwt8sRqOjQutUPEDJaILnl0R+3M
nEAO3VOjsy82qEy7EoaJWpDg/XQGknsayYBGP9anm86rbrXObLajHV40YX1B+KZvy8shjQLvWS40
EJw9yMASY0wWlr/dPDnm4YhxPGq027ikh8blDKZQovGe5OIcQRkx9UGuZEs7oEECo+pIrMrMeNM7
85eTaXtCYFc6P3pLO4ATJp7vCs15HBw53dF7FBGbtcxGAebYrr934dE0NEMCzdIVrqksOxgeVVDp
a0c3fMyswb4nPea3LXDxJ/lzxAYFR32Jbtd6H1rSF/1ufo33WmRQJswiBXm76Hqd7pth4FL4jdrG
a6j1OkC7udnnG1inWAIKY2a4wp7VLBlpI4FtS1dfM8YSmypzv6NBxi8V7a0w9GtAn8m2GQG3hfR1
t2FBWHWWHGhmPovGCg8N75Dmmxqtzsp+NqrulBc+GjiPRdQqRmx1lr0fwJrvQfjfEqIjA8sqWUeq
IqAlcKtjwpra4b3J5Yde8wqKGhFsEd6TV3vXxhOlH+/3oG0Gm62g2asfI3O0W5ngExAtLTzwq6hp
0GFlCTLw1A7fYvIEkNTqMHXigk0nHmDY1bfVTEaTzvkBPUL7plxDUaEfSh+Db9QfLRR2I8aeVoJU
YjnfmiM0vlorIjS1RfNVOLQNWgiJa9MBvmehbzNo7SF+ydqtS4TdY9FJVIYpQhneWwTMXayd2dMD
8DMQ3ary2EGTvnN7rskRYyHLIvV0Mo0PL/V11DAl+kuRPSsr6XdtRhluxK5N0mz43dFC6w0bJIZA
3jX1vK6mT++SrgYfOJu4Z8Oes3saBmQxinQDOlN2hGhqGMOtPU9iU7vd+ARqn7Hl+NS0C8F8iH8J
szdXDc2CbWej+Z0MAdza5ZcyJUbj0i9OxNH3VxLPdN4WHbyTVIAcvvASxVq0hJTLntaHNbXNroRR
yRgfJeykqmMZjR3oPNSkCDl2s6bZmzHFVAENqMhQGjsk2RyECVjI1uILYYuEdk4LCYHp3TZMve7Q
RfqFUNNsx7DquZ9JMq2H+7ElPUN49D5UbWAv1CMrGL3+O4WUSqOt/JlSkISjjEt2afqLpjct77rE
g2RDymw6ddRtD2Nb726HtKeFX5EJEJnuggEtMVs00+PUCfTgFikB9H9nwm+PHeIa0pGK20VkxpHr
VgNxwvVcbGRRnOiTXjT9KkBPrE2VOg1lhyt3fYf+f5zmLFCSD9qfiaKLEuA0BBPTRpjeXbLAIDJN
l4y+fTDWDFYKUvDElJqYhiv/oE/Z+4jg1Z2m99xhmK476W0/a+ijFVYLCOugtOSSPoEUXg3q1Ms0
Dxo4xcV9XhusqaX/SToVzfwOi68jXzJPT9DM1I8OQ61yJnuocbgyF5r74yynqiMY4WTFSY6cQPTs
2O3N01dIwN6oqxpoDn99iuPd0LFkewUW5CZ+IjrHNpDq+s0BXU7RIESAAsqvK4LRAW7HmBkb1PK9
6wMzQRHbxrWeyK2Ijn5svyU5ZMNU6n3QLwSbcbkxxgwzRVQ+x1ocB3Eh/UBZ01sMdJ5Ov6kCg90e
8hJupGZHG7tATpCigzpmTWkcGn9ei6V7GLZiNy01gO5SFzTUkV5bwQxf+J7XG/G/v7re/eslLj/Q
JgmDuc31G0Mn2M5Nyyv3RuNJy3IgP+6orz285egiX4upO9alKndsH2caTirrAk94fMkgvbqpnNJc
G74GgET6uxImYiHfzQjtv+Gj87xu6a83lsehQBjOP7b5sebRQadgW1ud7IMs/Iisfpr/elFmS3zK
plPtfbwc4ZnF9aAjQ+6GfDRgZEsR0QjQJdVyc/3qX75HaCDXTQeDkRQpzcmlctK0mi1tZPaoLzP7
HPU9BV25fJZ/btpl49wndrTSmTivrIZh595YyKxXRCpRzNQspb6b2g5WwnKTujZSpuv9ZIGyzg3d
GD839442ZOjq3aFG8QKZtZAPA4GLB8eFWOQtN3OOkFfrGvIi9HEhVQGLDfoa15ms7NvYrVggHCEC
1VdmcP1K6poI6tGpaGbQio0WRmxDuDh7MZuSg3vX13D9yqHUJSwUCVecELvaGAFsayNAxz7ETniw
G2gmIkP0G9UxJvjcsNQhNh8Yi1RBaXjNLk49oGzt+zyyz6PWK1aMDRo+wkpfh5GGZcdtzaAWhhm0
ZirXPddQomlRH7jES98s6GRYl75bQguAeJOH0BSICnNqpnWqtcSCpE+OzDHv6jBMdkbhcjj5lLwb
woN+j0sdc73pl6+MMURMP5s0hv6JyXUJvVvLnIYIIW/lsRwM7EukBxZQvWpSPKY0QeHMDf3VQ9XN
oOGZjwbzcnN9/693TVqKeUEzh7c7AqC3fAbs3P5x408wVDy0AqvZJ2fTJf0mELGJqHTcVT2Kl4YN
r7+AhP8cgNe7KsVTXsEuX/etR1jl+F7XeOqGedFKpnPabmN9+jKxx7Puu4dxqo//o7CGNrY6bToL
YISzf6C5A3wz4spLzxr4ZLarsk22IQ54r3/MPzEFREqbkNDfNTzHjf/UfGlP1ZHRlI5IFaX2sheE
uZyyIV7haHJP8fP8Dl7sZ7owsQif46cCrcfOVRBOV8VvIIrLSTntaHsyQazxJTEKUDcmMQ+EWi7D
cnqs2+6tXIBjIEi2LOrzIzxpOQJ6hYG/g+oYD3v9Yb503xV3odlXNxZiCBBHzADfBaevsUaY073x
XznM4pB/yRv9ATMaQ8ICNzjCG+eUfBlUMdhTSTvmCKT9tK+0I96pDpo7ZvdphyNEWNvY/kYMA962
BjT6ZLzfA7DaJHc947gbbMYILZ40OqXaFtt5uoCmvJP6ju7ECXUa4IIN/liIBDmj15+ay1m+ch6d
H/ssHrUPMwgf6cez12uxY5mwd2/C+MSegWVFvKev6hL+THjDX0cY2N0uOhnJwcLA369GFm2HQnJr
NWuNKRZy8hPw2bmm6L6p3jgOcMDPTCeYGp3yY/qF47ImZ35jWLD7cRTgiEVvgbEXwEOv3TQJI6wV
8jhAUeMdOzHWDSTx/v0JtcVu+orIqHz45XfbTiGVPyl83l7DxXBvNXvffdTy3d9w7Xf/Z/yz8Jbg
sL8HbxOypLOdsF3Ct8Gx2w6P/42BXpOll+amgVGT4EMNycom+60dq3321QfRA5TTHN3CVg/vEnet
ih1tRffk3c7fHCHsa9Ho5QvbhbA/YytDtk0HLV84qWm0i71DWN7B7BxrGKprU9tpvmDGzr5hJ5D8
vUE0QRn4Mv+G7rcttsU7FI5bPKD7+mW4J1b6qX7p6DisiC7/lQYQa9/yTwuDy2445wHXfnSYOgcs
xvq9uVNMJHbuPYsZWoM9shns1Min8e2bGJvUTowra83ZsQLzhrJ0tnBHdS/uLRjmiW72yRlIFN3+
ksOP81ScwPHGvzEmYGhwf+OAsueVc6RKWwNMe0+/EEPqP/Stkb+OjwwWnho+dKw2sIp5hLMaXgNh
OnukZAcMs+HJvueQ7Rg/PiA2a16RWHjnanvGKIFXl95wzvsXIIl6dxM22fv8C63+Vrs3X6Bgbv1N
9ItwcYzd5i55IsdDnsWbZ26SU3/Q9/HOOuMLtT7aeoV9aoP1vrsHA4jguXitIIvgekHZtEHujDmS
89TFDfCVblbJgSxlupOcYeqyIACeTH31CzBZ4m7YHay7VbLeA7ME9skEO8ZAeOwX48URnwI49Y3x
wLDSiNnpnGiRQxdf6A0ctsj4zmrNLmOtNXuIDAf+xGhr3hk/RXFo9tMnJTgvlQv4zg6ad3X036kr
d+zctuzN9xqOofUCWji/2x8oCVGIboJ0523+myP/XzO9rwe+I3TDclyHqL4lce9vBz4g+xZFlxjP
whvOeJZIMmGN4fB6dv03sShMbxJoXR/YZlA2YTR6xpHULsTvRav837yYJXr4X89Cw7JQPOsW2Qf/
ehbaaTc50h/GcyLoFfKv0w9xuVG8RSDacNhw/VjjsyN7jroqutTdJWKAi83yGf9Icrm+nP9/Yyo8
3fvbG77+7D7/7RdRq506fxa//ue/o/pJyipp/3NSxfWH/pn/6BLX6JgmqRO6I/4W/mj8h02qr8O3
Pcc3LJ3l8Z/hj2J5iO9bhuNafG7uv//bP8IfTec/fIe8Rn7EEdff+P8SVGF7xr8s0myohUsGpa77
Ft0pdlr/+VhNnMRKc6ON4XU9t5XvkwG3sMpIWlm9KUuieCtIEncSaj+qOgung9PSU9G9LSltP85U
/56bTlukwg0aSCwCEWTfMfHvVDsUAXM5n0oQ5aNGAYO45OSJFkRv0gPAi461kdovhNx4xndkju7j
1NgnYv/gLNju/EAEIMpjwo7wq3KVsHuFhgJ2atHk3dZpQHhJqRj+zqRnmC2a5/yNlJWGfRLbkkGc
pjzTN6XMd8aYvvoKXH/mRaB3ifVaoxdtNpFOCxUNOUtNgi6itu1Tm+Yvnormo24e3LIU24kJXidA
KqLceRudQOu5qKqylHeiIGHXJnbVdedDEXLVYFgLEcBk0Y0mkA95v0BHWvOOfPsQRgqcxRAZpq2G
chfh3sz8VL7qE66iamJKj9RO35k1A8LeNim/wZHMbrrx0FOfrzedIw6IgtSGtCBeA+9GLkbykVjV
M1pOUAdSc1OkXA0BqP4vrs5rOXV0XddXpCqhrFOUiAbbMLA5UTkwlHPW1e9H9Jy711pV3QyDMSj8
4QtvgHUbCW8KUNoXle9r6nL21NWwL2skPHAoA742+46pYZWrl8j409QskbvoaPEj3jLhwbtJlOlR
D9NWxPPaSRt2cOzZPK0YT8rS4U2RpQcdM57rtNfX8SBYY1/Qu+gFEu4YEnoCfJhk3tzNlGWigOoO
mjxl2VyyYdF1HNHoyekPRmTtbqjBCZSHAsF/80QGItW5jJ4RHdkMRz5HUbVNjIsVEJfZ4A4S1Kpx
dovC4GSkYW8XQYn2sv4hImeUDI3yKgyoOxAnL3U2Xz5rEmturht3Xw0HdK8F9HTSElV5PXKqgogx
g5qyk80BBRytxFpwEppjUoCYAWJk53B02jFC7q9rkRYatfSfB05NncL0vY9S6iHksU1dUG4vT4GU
f9I6xYPCR2ZRwutBMGjHYvi4ySoj2hgR/Uw5JGTJpa44Fz37t96A5FURy2kg94xJApdTXL3pWg1X
Y25xTkfrQZaiYwJ+rgnkFQwI2gGtQD1Ln4IXOmxbIUnQc5EL4zshKqIJdchKrUFwmjIdOKuA7deW
K2kL9yB+aEZ4zP3VtxIWAPV8ImkB8s2pqqGiVsB+qMdhsSciENFSlrQ6LfJtcQTjqZm7PIteaf7G
zthR7unb1Y+RBSio0CwWE3wDizHdCKYJTk7o2IBNLApm9B2C/YjPk1KsrMFPe7gviJlH/Zw4c0sh
TsF4Ppk09WCsErzR0xChXFQMpiChsQvsyex3A44L8yz9qHVyKbpWQAoTFfC5Fqk5lcYt7gmuqsLH
2ksxtkYcoqxUzUQqqxyJJYLmCdNrERdUOimo2RcRascJNYhiSXAnXffAhtLqc/CaBouboQEfAXzL
uO+JcMLgHkTSNFz7IqemiVkegq6cohYhcY5fgibJKDOuhm9JLv5I1J9Af7UbUmqwkAq0UU0YFx5m
1byQFr/IKKNU6S4EHKyoyD8NCTBdmkOZFRrfdfipK7jtPbQMafFB+s0B8NBYWyvnts1P6VgOVtJU
H5MxY5Zg9DBz56RwAZhgNVWE47pvcrIemgBqTgVezNO/VTC8U4+rADPYWUUOXZF1Gv6I0nA3UjMi
1+jk8DsFOcbFS77rtNoGJegBqR3+0jSIbDEpfnC+bi1QWaDW6pFqFVGMDPZv3VcAIOco9zpTB62R
IUxXkGDG4Qq0iP+eBenfHgcwmDsTJYgVyo0YMZ7zefbwwT6n5iU0SLDwAbyZigDSN/VB3UubivE2
Nd2LVjZX7Onu+Ridm9QHQq4JAbUTuo3ljOK/b3T3DFDirkR8wlCliaoB6Lue2oNjSGhT6DSqxhzL
onAW7bzftejPZiREXV3+5o9wCM5pmI47aRJftFZlIo/yPs6Mo4QnT5gB4VUAOcahKqFB38McLCHH
6SI1bs2Qb5Kf3tPUj7DBmX7LSNyWw/Q5lZSlq17+CJIS3ecquo3i6iUMO9VbfZQi5m8IQGNso8Cm
xo0Ph5RIR71Na24Rasl+5w8kiED4KxFAodzM73Pe/wUoW4Eit2Tff8VwEzStBFpL+lvMYbFUqvFF
aePiZDaBjpXETD0kRJbS+JBSLT4UOq0m5rrpjiEaUEBAT6L5YuCkSdkTaK+Al0df1r8gD0crj+Pa
afmudds5kQResY+MryiKjv2KmvbKB5rO2nIV6uZdwsjU9uP2oaj13qhjulS64I5mcArUnV9Rritz
Vu4Ytt4+FObNkNeoHEiGjw6duAdexu+YH2WSofc0cZDR36hRvzCao8wQKddKavE+LxonM3tp22T0
n8yPWFTepqBSjl2IumY/FbtJiN5ZeoyGT2+0CrUR9g2g0/vcnK+TXsDhh/DdTNrJHIwvVej/aCIU
M1l5GOxArpQil0pJj5YNYMcJtrcs2GUy4aUnrbapRimzoVdBGFFsu/imRySBWCsETl7pCfRr6TPz
+/KFw0OEScYbUGfjoLd/0GVokeBIgIQsa/jQTYvDMVQr1PuD7JepOm+FcGAvVlDE4RZPmUQoU+me
WQ+YSCCqQbS0py1Nwt7nj0FOt2ZFTtpFPWhMTfxofBWPIoCXQan8VOOrX8maPWvQZruMOD4iigoa
Ndx3OjW6WdMPZTcHuKBaq/A0zQoZQYBlbSqzdMWrR5exlZawrZA+lTE/LiO6vkqnW2GVfUtmempV
+QiG8Vtq1XvQ/Bl7QLDRyssR8AWQj9y0cfGTDT3saw93zukWkVZNJ09Hh1xs3YT4Y06yo16DQxjq
r3mCtFqNZzNV3lZVcKR0+CtV2rZB81RqqUViM9Gp5W01kZdqDDGxAudQCRtGo1uKc+hB5Og9GiQ5
3HXjO+/+tiFCakVDOpMNNYpjafEz4uWb/ABi8sIEeP0q0D+anHZcoP7CkUJZ0NcfEUJ2Qy9gN9Oj
GhhTtklV85OysE/XkytGF6isS3UzqEJA8zk/T2mrW9iG3qO83OcyLUIChGNQqjRWcGu2uEoFxU3p
FMJWbgj9GLCW1H/PqPvSi3vV6+A76NurFgs7Y4krxUreISQpw4ZYMawj7ASqkIQYwRXOCQgcXJM5
lhRr1QjbghW8EFCBEkI3yj6EMkEarQNYCJfR2BT9ZK/QavXhHo3DvKcj/U7fHEXfQLy2q6UlkbG0
jJl46aZ6WxnaNhkWrYfxNmcIkBGc+hsDUi0qZBJ9RMpos6aiUtuaHkV75NTMIUctw+SukgmgZ6MR
3xoifX7ENP1wdUtrAfR1j9igqSB90HutIt3NpD3GgfCth8abioEa8D8U0oelpjqDwFj050v4PU1h
bObkXUrw85A19bKq89IaMGzx++YoNfHKa1NuP33lTa6gzp6w0CkRsl4RQEA87kvEyuIBDSfqE3ET
eAyZCPuGZZMRYzz0sDvfhdWAgsTzR9Xo8D2BTgBoh18bgVD95zfP51FVhbbRwXZ6vvv58PyFxLVH
gnP5tH8fnr/596ku4YiymqLN/3n9f3z9883PA/s/70mSeC9LXe7RnWtXzvN97LCQHZ4/su5DCf33
qyp1tTHkISRYx9Cn6N4LHWHg5wc/H1amiETQcob/PtAJ+59PO7gquwrSru9PVK2Mr+z5Hc93Kf/7
rf+8puxE4lTSZCrujUJzoVse5qyDHBct2iy+SD3m+eLzPc8HtaYpQlkisxrtUoQz0sz/++//fdon
1DG7FnxQlRJHoPv43y9aFVriVVyhJ3buCYsLK5oIq6Xk/3xN78fEGlIg0skY+W5Dq+gfo4enx0OY
YWvMDkMroxOCc46KSNZ51RAehGOjvLBbzeqRfCKOr3AWNBQc1li7t+sduhHj5/Aqv1M/OhVWhd7b
nsiF7vg183LfKm/zjYgU3fjiBxgY1CCLSHoXXVaIasOGMw5QIWMaBWRBFjo+j/hkviDhN6NNPZb6
a3oxzvI4r38oL6L/X08HmKyZRUMcL1MknAa3ezB/yVWQpZMQGLkDGcPoTYPSv4m+BhaezMG4W8M9
YoeeCz+2PznuOuigTPAE7aK/IwpJ/RKrbASwvpujj3yU1XjyjaUE0oCLgRVInrX/p7wkeyiDOGOh
kAjtjdI8Nn2QHNnSjqkHJ2l1AR8X0jeBCKM4GhUvTCbO6ck4ozcYVevEaztXhPASkMyGp2xXvAWt
W7wtMnJo5oBUPeTQFiCObyXpAxHgEXiIMSHGfuRxpa8NFMIe0J5njVYCH9OPW/IebRd5mUdNvhE2
VNtJWaFAIqJVJzvWUbzzAKPIOA4UhHUdlgTs6pZy8ZEGuIxvsXgVvs7gqlrfnjcqIv379D27s0Cn
52i92hRWimFf9Yo/4RrgL7Rrw6b5s5YIctc0IL5M90M3TyjsoNrhI3aI7CQcl85GqrAVsdtAVU8C
IIaynUWKaUMoib8Q/djUzvShnErnh8Q0OJjHdrCnjxz26J0O/AENUvX1hlbpCW3hAzXPkcItWB1F
tkkP16lvnZEbrDeGfYZvxMtrBVYq54hLhqWc/V9ji4WfDVoXFUZjiwivp52jo7bVfvNv/sV46VHf
IOx+R1dYhv6v0LntDRtchqp/Dhz6NGvCLy6AvEFUPLuHMFp3WElp9kM85zeUJ87sigWeEVvBgfJN
MmpHd//zx7waZ+MM8GvBRjqjsvWDnQkFUELF8UwRCTMx3QXWna49uh/UuAOnuOKAcccY3hUTW7bv
xcspePtQwQLTr7P2OpIdJ0zwUgyc1I2GNjqV5sXkF0VtG70ci7apt3qbIMBfKYK/POS3t6jfCtaj
RaX0u0TIrrDjU4T4lYUuene9xDZq5Kv9jPfjeolFXsfQS+EZ2BlzKbeo5jS4caNPRnIkPPCHOE34
K5aA+te4gVwH8HN7LAkqDze6kStVHFN7xMDLRRS3pZh0B1T031cpaLjBDp2MHvmH/A2rBhGsgRzb
iBqtg92MNv2Vz41PlVc9oOgwlvE4AQGWD/ZolX+aAxmKBA/bo85CrQd/RQbbzzE+jG5t9y48kAiX
lfoERFRmCZlOxnFEqBx3rg24MSt0HwqOEkjQoQYcId7s/DNSHonlmVZKjrrWJ7u+/SRevaGdcKHm
w/6NBwDuNpmVIYZnTwg8HIUXaDrCmi4cVbtlOnMzGWV7OOABThi4/j22K349XGk60qrKT2V+9IOt
To1jF2R7caf+0GkasQaZX+Hk+ZsOlWBtM1bb6CU8B8i26hYOzOvgTpGElsKNev+axtY9cpId0L9o
R55TvBIwceUKD3xgn726QIj0b7CtiSMe520Y7t0CEy1U5V7uRXmWXru/OcoH06kWXAwfqw3y3Rpw
FZOrVphW9dW8RG90TWEfIgdX36XfhIbP6g+RLqWsqncij/rkbK9KpFORvsXXZj4gA2oqX/2vuvgU
HSu4aDgere/wyhFb/huJp1hef9MK1Gg5IhatVm5yxc3lhtQ4gsW2sNCi8i08UypR7To8oReNO0Bp
Z4/CqwWL2ApOwSNXtzOCrPS3jXXkoDV7ZLAUHlfFCXbgHKdr+NG9Dl6vn7g68x6dWStZrBIMW5/X
5EZSjjyXC2CRz2ekQ71S+s/iuOIWIfT5kfR2ju4hHJt1tmMWQiNAiWo+MEciR8zf5A1icdeVDcRB
MQ4tcKe3mHoNOu7A9GF5A533kD0YufXDAwrPGtV63DXkbzZLtsDKGvcQqFgc4GEXd/QjkNkIHK5B
5QWv+BCl7vg9EakCt8Pkhu0PVvpy7ynVFF/ZbsZrBYUZ8VdGXYSBcgzdfqMsY6+k79T9wWPEX257
RIgXS28ULtPLHZdLtJRen4a0pzcOUXwgpbselpM+svSM/jYKN8y3bUzTa4slZWAjIrxBlvb5fzBg
+UovZh84bnMdxcUgCca0k7wA17T81/yM7PUVQ9JQ2YDW40pgDjAUFmIXo+alPyIy3MZjVk4qwS4y
/hwBkFlwdgTgaNXC1oQanFix4CHJO1yzBzsDy8gNZYVF2Aa6D73DE+Oc7c3fVWvRAbq7YVjFv8Zf
DW1ucMM1e5TLEGqYK5XHBuWyk3KC4xoHDSyKIH4iTfUtPYAZsZyn5o+e4bVq+dTn6GbG77CsZ/UU
7bYKG5ELphXjqR2PO63ysDxdo8IBdAYZYVxlRdzGXudt9FA7xMqaks78SwlIDEhZeDFp/DMGXpIL
ifd3exOvTNRHaGMjEOzkfXXH28hi8WTNAHwPGfNb3w+I0gZrN9h3X4t7KtPgI/jy78Iecu8+cNG7
5ApavcsWuyuaM0L4VOXTs/QV7OmDjlRAcKN2nguTzeJkj7oLESz9c0biAx7NGl4sPa4Xbk5zRfCG
S4hq53ITkeLnfGMbR0/mktdTNcJewlgw8g6r40LhWLfgD75ANc+sdRjsudgtxfDzLTAnewCGFkmD
sIjmEw7NxR2gBAHPApfINlN2Vvp0j2WDLeCQkNqaf0BiWcI/DnOb7l03vHJ4hy6CVCz4BXEbcGu1
eKsq+5hu7BuiTtbDMzRL2Oxt0aOJi4igaaI8jU2mg4wx2kfccpmG/7q716fQjc1zudEdz3epZtm+
C5LQYpS/yXYElMQZXkdE/U9B9Y13W/ZTCZc6DazxVyablGTzKIDSEnegAwXs8/TgvOpKwEiZAwFo
LrBJYCxnGDTApwbDAXxi0+pfKXBF4j2M+FbwiOaLUqaOuAVAzXZFmWrU3ylxqv6Blq+CXIQn5D/S
pZ4stMZByEmgIo0Ftusf/Y3ZY6lCJQFU0o5lZ7XBzeAU0zHfyN+sbewnBNIrtPRZ2pj+HXcue4Ut
WZsu4Up1hZ1bjRTGtgSqTLwTK08I+WnXPdAHv8IRh8BcsnAgx43PCE0gFo+3RrHVtwo6Heu2iiI+
EaTzM+97n3bM4vjUJPZK9frFiMSZcSNmarNdYUVCxN1i7oiCnVW/z+WmdJWH8hDKDTq5j8GTDcKI
z/LEPNdvidNuRfzztlRMJJR5OJ55TXVlnb2t0LQB3dk6FIlrZNZWXlJTgV6PlKADGHGsFRb2wRGr
GDMeST3gJQCKiHckBCzoRVAJoseebyVmqzTuRuVESWVOgQC7wpsfvwQ4BB6Tu/7h45GpvIy9y+Xr
f2H4/XM9WPvAbnWJo3DMHntCWWy52ulJIPHAigyjFEIXyo/isK0UWAJcOAs4TyI4TP8u+YPKcOwy
nyeEHTiXan1Rho0aHFRACJZ2nHai03cYtRyK5DzuYXLhZYpLSrXLUjg0D0E5xJGT5fY9Ei1h5YiE
RZg9oSuxxmaF/fkDOFb3Up+nKwpTg+SKxVuPXReSiIlNUUW8NtEG4YCOI9AI0raydpSb90n444+f
RmQVCBUTMyDcem/FNRHhraXCTAgOe7GxJGBGMApMV8fxsnIIMCYv6E4EqPMe0AljXj1RaNQxR1i8
y7BhsbHeqY7+cvUYSsU1fReSC02d3VShebPFHYqdYDinLn48BW4HJGFAqUt7tenLTZ29auFuRHLQ
v6Qx6gekcFZujzTdkN5nNcMWfLGZKb4XqLCYAut3U/ncrU6EM4tPHw70qCI9jAcOwJDaMfKNJ9fU
vUpxE8Rd0uISomkSCm6JSZNviaWjcGlONGkDlIB01jYLjwUZ4YUEBeCNnu2rAFVbe+z+kicgdGC8
UwuBG06pETQAPTo0bAeV4redx7ZYIhHq+qaDvy8ySCPUXN1GAv+0DD+sZ1BsyU2PdkyS2epPGb7F
21zfrFwNjEl8mNC7JwhjH1FtOj3Ta4AXbnigHI2hNrIXCWxwGIVIDrxlCeIPJCQCqhxibxEj8l+c
wp8k1uYGzN9Egzh0aVi6sC9XyRmPG9yZEIHv4WMne1x7dOXL0M814HJxx5a9kpAv+B7uCrWt7xLS
GLnMg11JUq2HhAoghnfdRjxjY0Hz64CGFqtXwK3aUfnG1hxJA9gVsTvILts0rWMEUZRoMxEvC1fV
bTMXa3YNsbtbvXKy8NcHc/VgSwJ2V2yj8cJBs+YAzZbLXUAthK2IgIm1bk5fR/RkL2wP7E/r9sS8
MbCr0ir3hFsV8WtFPdwl7mjf0fpmRcc5/iX4Sr7aw73cFut7+SvjDvcD0EuDCmm1v6XCCo6XHY5w
XxEL03TkJtx0YhqG6B/KAs26PpPLbqJj9hojmUmNncos6d2X8I7D+viucZG+ZLs/jZoT/xB24WHH
NqYfLiUy8Tb8kupqbOvv/sZamttYajH2VgzisfYajL8dukl0kYlSecxP2THZcULr9l3dLMUDpBbd
ZeOl6v4dCy7LDZlegnVMXm6Gt/G3qy1CmkjqsQXeQJdXKUYwqisna+4jo7JEItE1JeoehjNC1mBk
NssFpSrBM0BuyjYyDgn93DPCw8Nx2UjGd+YW30Tm7lVXlrHitfOYcFD+T6g1GKxZh/ydycuMTF16
5dQLWNNH1qC1RPg0bDCYpgm+XR3QVWOUTQ9A978QIIDs4ETm21A4cWRyqUX9Fa+rV6Y735KRNJxb
iFO/AIqyR/Saver7wtMdwjvt+DyeoD/FP6IzH3A2W9JmgvwSj8KT353y+HPWdw22XAO5N7RBrDSM
+KWghEBYvDRMu6tMQGXe4g9yct3FP0/dSA8KTMJ34vjZj17a3avkEOmwQOa4D9vch3w8M7TaE5nq
6kZ4qVntJ9pnENVk9yRuueO6V5+olTxN0ObIXUzpiGi5OLCaI2v1Q+EoahpiUYrVdPRTn8QFyrXh
LgQ1kER37bPBvo4GH+sfuMwjQZNqXh46Qq6OdB0Hl6S9l1G4stFj8VY2ENJiS5ohJri9n2rtFGV/
0aW58eXt4JqMaLbjaoGFxK2zQEQDR7wIbgGsjK1axY0kwLf0bcCU08XmoQ7XRLOKfEa/UPzUqH1o
ZxTJmgcDaOt7nIOEGIPFkoV5zrzt7eSrPtTSurygJyL8LC7mspUBXOgd2AlnLI4nxfKpvFR2cMDI
61b9INxxGC7h3r/V14ENk6QTyTN4zMY6fLWQaHqv9RtAZ0R+v8YdWgmUE9eZaxeTjVYNkuI4ztls
9hWkgi//L35s5gFa16pEWHadRO8DFGDNZiYW2gWDex3x4f5Q9h/DF/sZX3PPPJVYqP28lX8zHPZU
6k3kbIrwt2xoqlrJPX2/FDiYHJpXopHujtlbV1iStF+0lHFWLTYgLigztsSxVAeax9SsQ2Bmawhn
MwqGD3nvmW/E5vvMIcOkL2p31DClxYHV5UaKyUvwMg1b3IAmaQ+aMZ4PQEUkl2SC7Tl/JxbI7tLk
XXS6YYxUHByWhI4gbFmnMVemDrIUOx4x0tMuXjfHKfF4VZT2AmNo3Ao0NJqjOFNrduJDkzQM7ky/
lr4zKGdUf8obNd8SvRMWHuJQo9lnf4z2NNZv3PWjSAO42yc9p3oyayKB9LtgI6iowcVBCdx3n+kH
cfqgQpdrUCAOfg4f6Jv/qMiYQHCWf15kf4/SKyz7q6m/js1eW+JQLTqjq7PBs+wCP9cIf9PM7oU9
39FR8ff8v/mJUf9DbcRUvHGDdYqBd4pvs6AdyPGX+ghE/42PhjELKyxMzM/edH8PPU8mu4Kl/0md
jhAeceMbES/ZEgXLcofnHFB42j3r6uq3lM+t9tbe+GepuG3Um/lW5W/ITO+hyGufnbAh8Xph3GOV
kng9lBGnvfUsP3PpEIaxapzINIz8SxxQ/cI6MOcE7DE9sqLyNZSvydqYzCGrOuEvAveb2F1E4KCb
YqPgtN8klyATgfB0J1zsloKutMdQERcvks+b8MI2VNgsqhqIExo/BFG4BQWbjKqNJ+HrgoBp746b
5YLcOaJmYCGlEQZhc8mi2RFBh6F9BFnzuQJmR5bbd3L18h3B3ac35TdXq78Ra7GsAfJF124ZfSx6
xKX+Z3cNf0hdiIup5bJAwo8pXX0jxXsSi/0D1Tz/M1LeCTFjin70hBr6j9+sbuNHtvJ63qMh/rQH
iY/LNnS6d4oaTK3F+CbdNsERgZhu2KzYpW8rqHDfK5rYqIdSmvFXbuJtSe3XYwRWxBMVzEBFwMBk
YftEN9fxBQpelOC0fWowinjhIkcVljFOoMBhcLrjcFWcaYeIBnG1yySTv9t3sGQHCh4V1RoCUOOT
6B4VVH6k+k8qREixomZFjICDXvInIFcE1eEQjKzkzSo+dYsLHCLff3EdJKJKNIuSOySxwUFwp/II
S0BGoJfWU1V6DOoNLitIq2AXbz+Ed2qiLBleEu4oKXFY3CAcW4ZHQDnn7yI2WoF2LlzslQirsKfj
igJMSUiRkh1Jkv85DUf5lp8Sh73tk8smxjefOIv826BCkyAugef094i5bYTO8JalYVFJuo7ffBLL
CsJf1KXY4YfulIKeumgktZaBkkdxkL8VaS+xwOG7C5h1XEZg8gc3SRIb/xgnJ131+LC0Qfv1ReLK
kFu8y5v+PftDJ1mdDlg0/0Ho/c77y+CA0Er7jYiG+Y7sFJOYLrsDzu7IAKfSZLD5FCUVRYcLwtqF
zyfFHhL1JR0BuzE4prFGsRPjUDH5o9Y3TE5ptdEMJX9NLryXwk5FcIHiu4qQosfd6FWaS85ISYi0
GsdI/YwQBj/wdwPyn/a4gbhBJjFwmWqPjzLzLZ6GhXqjO4M9t/lZCH9b0DGIaFJhinbU2kftnpuu
FmxKZUvk3Mj7TL0JLP0cs4AJZ+1NwSatvVGclsETLZkHSzap9WI9aQ+Mypzer8N9wN+qPc09aZsT
Cggt2Wzt6TuBCWoZ8hM6ztFzrHwyP8grxjP1dO5uRYG0Wq4N59vKV76QlYzrUbKkjBd+m+EMotq5
5FBN5GdSruIqjpayusT4bCmI2CQ4yVpF+FuOv1zUbvjkz/meJV1Bw2GNghZxlrznsnJGnBfcaxxN
J/Sg5A2HtKJfTwuMX8/Aa5Z+jt6f2Qu54lwvBVay6caQ1UDak18h/GfriEd1FHvIi0vuIiXKO6OT
z0RnjH0PFlIhfnDWKcXGKvlD2Z8nHD6VdbzcfASr3VSibs1Kyc5HSr1C1pFuporvG1XNhSxMXw6i
dPYKQ5/IkZvKPs9VhfovUNAADM6Mp+MNtAVpWIgD6GpIDmML+q3pIyCPOOFyi1gVGEq+ygr3KjTv
MHW86m5ireFiEeaCT+iLjSj8VSjbHw0UNqmh9S51EkqVneEsg9ZwtNUHY4WnlFxx1VqihOc38w2Q
5TkE3DipaShrzowxSXpSyoupKWs1B8q5TiCCkLBPsHffcvn5ejb+HPu8HZeVv6czvtxQHEWxcGUs
R4uaLafDoJcdjopJxG94C7dj8MaQ1vBy2pwtBs8cGrqDXDouAceIvAHnP6O8Fiw22fwRx8sgWG4S
CkgdznQhLSRuIDkoXpFL+0acmoO/I9lAUZXFiNNkOBidPR2HO1/cv9MlEMiYXL6X0+G/uXnnAzXK
POoLt4e6cELWrCg4F5+YFaqyZcpn8r5Vtx1dARUxX5rAog3+jZvIhy0TI7KYqJWKOx3Nuou+V8h/
DJcbywThO3gjt50z5DQX7R6717zqNZCwAKA65My4lwGTXPoHwECJfm30MrGKXpmbrLRm3x3p6pr2
6qKle4onQkIx4Z0xz5f7oJ4FoJzOpJ/j1sIYDn0hzmdgKBEPbvT5wG3gvdBAl7EIMIXyMwojJKdA
X6m4E+4wVoF1XoeHWqPdtBgFcxS8j9uwMhAugbeN8Ou6XmzBXVO+8geheBjMA/06xge3coRUkXnV
yuOb6LmHKQH3DpNhPidzzP2wzD6dtI+j4rDnA40NpkVSWm23Z5C15+6NBmlQ48too2jeXuA7UvUo
W1RFCVtA6Xi02JCgxkA3t+XwCw4wR8c8VkOHyHHsXDglommV2QruyfZtNm2WE7N77dvPGJhYA/UU
eq9yBNImSi7iSo10REg1nF24qoW4pTWOexuIsWTlBKorqjfuMYfZ+xfmnt6885TTXRBc2PJEG+Jy
f7XR+3Ut2KuecUuba7mwEHmB6EgOyRMIxxkT8OXyr3Flzx3kqBmTRnVVxu0/VxjAttBuwFRyfdCS
JxdOamtAM+rPuAXrxplNuHxSDUasWkHM0GPC5UvXyarPuLkZiPfaCEUUyWYl2YxCMAXoPEuCwwXD
ah1TP24dF2qRBoa1M7spgE8uLCsQz2vVWRKp3Ck57hiYOIJYO64pQn5M5X8mZINo4NqlJvfL+XFf
GZY+fTtlqU8O6d78rl59zonEicEY7biwpHkcEue/AIJ0wEVWqDk+xfx1UCy5KfjICOmu7DrPe75+
GQQ9pUwLPSEDSWl4UL6nUOUkK1vTuZCwYzJhE1NSW3f9tB7MyvJYPS2ElzNEH4e3SPtgMpr78AeU
ava2jFfEQklSjS2K7XF+XzRD2fIS0oy1QtZWDJfEhKt/EEc0S4WbCMbzOe0MxdX65UojzcJKRpUP
/njtEVrIDVA4u2SM5ajIerD8MVdZLriGtINV4h3/JyR3YC0H3kWHEfSUPTEppn0vvwLpry7U2UBy
mAbKkxge5FSIXvXU95gGy/xRMP0EX2iXwO/OEJyL7sAL3Oqq2tdIBva2SeMcDMuL/4crKkpHkF0x
lXvJZgYUrCH4pzYbTYX/sKmN72Vcy6/cSwqtIg1R2p4VnC0K9WgrCRgJtU7XuAAuqeSyAuWUSYFz
ZeZy3abJ2LEOS5LJ6k+KjyIm+H4kNkyc++ys36iKl7V2Ejgsz4WyYxhyFuhJkkALBOpM0NrBVQZH
aCLSeGuGL20AANwNRCaP08YeVApmGohMI94Ww5fwA2KFZUx5VKiZIuT6lhVOwzUlvDE/ELguGxsM
4jKS0M3DxHhhJVniERn6hssz7+UA3/ptUO37cD/lyCp/II2ydL0oJYROiJMvM7TesVZJlJzaZaNh
LuKOonxRRjBp03hltWFgcisYsiD+KUnlEaaXzECVWh9Blo62LLIPVzYjJMoY7TTxBmPPr1jal5gD
i5VX4ZvnRohyMhJnF41TKBEDstjJc5Hdfickbyk9s2k5C95ZYBjIU80ucTAAGInQFGBrHfd4BFKs
Zd4LYD8/qYjw9XpjM/P4ZDpO7Nsp26lVSIxGmv7TsoAse3ZKJW3LSgJAecZ3DBdyikHqK9MScLrf
/KlY6HHg6ncSHwVnPkI06IcBTw/El1+Zui02X9AVZgdd0ZETAuzArECtba5sDdnvdge3ZD333DAw
MN1eVjfBsBEmV6R0HtglfEIaMcir9Hs0mSnkcLmF/NUn4mJheS5GTNbynH4yZphSHBkr0YwMKkfw
XM5ZjFg5uEUBhOB0y01j5ckArWgou9BeAqhlN18AQlig2O8EdcvbUcwjbyZeRvcHzFpmFasTy1gX
HWsDnDGxOVqeFmEDX8a3svdRLOMp15DgjNkijuSoZzo4qknZfmkycFv5qyyAmANm/Giu2Oyg5MQj
+o7KHwR16Gcu8R4fRQiSeCwh6YwY/KJ1ECdUh3tGfzAgArdlzlBPS+WvNzABtGSIxDh7/YdF/kxt
lGSdfHXZvkGeUP4EWYSM5wIzaBtQf1uQFhST2ZxrKkxoNs8YtwsrwzVG9AmtBhEZxOhZPFQTp7ag
gl4uV+3IxVyeC3VOt6hXtZiPZ4GtqrnZdXUlgRKOiZC04WU2UriPeavvVCRbAjnGjCUByYmPS+SV
moIbwCjv0GWSd+ZiViHGgKhyJdtCWLvHLTSKrJ2kXYIuOAoZyVYcQhrdAqSWSKvxm64T1NSxJ9gF
nR+gxizhX5YPsmj1qJIw2Cmc1dpqQB4E06ZIE9zVzB1BlOo6aENqBX6jQ6wYF1U4RUaP4FIpBonU
op9gLFoJ+qz+1lnwNfhsMqXM7hzOmdfpTkxcEwQGkgKAptdDa6I5pK/eRwMHVCyM/vPnvqZNrp8Y
p+dLdSJnBDni+/OjM3wuNiOVm3yhBeXS2O6yBv21oYq4ZF1/iCRAlMn/f5CCGSDm83kb6oBBpRJ1
nIqJWytltQuS8L8PcuOpasFWMkwV4Yb49u8bYi3+MSatw6Yrpwm0PNT9BBX43+fPn3qULxHtyLbT
Ii0RPaUlnj+mYgGgEXnfGDGaeS9UIDuFpJ4wshlr2E86cyQC72+3PpZNz6M1BBChdZW0OOwtPz5f
/OcPl78G2clv/n2xTPxtX5ODtYjVWjUmO4g0cBDPB3SVURl8Hs7zx+eLalndTJFO4ijDVgoyEYUx
hZ0Ozfb/PAzL0//z2vO3z9ckzKDlWIs8WUc1HWMTN++DCqhLhX85mm16GAisANWfWpQaFPhCHQ0Q
6AVBM9hir6qWpIEyNw9dbGi4OuuF16AE+f+4O4/tyJVtu/6KxuvjCgEXgIakRjGT6WmLLJIdDJaD
9yYAfL1mgOdelo6uGq/7OjnSIh2AiNh7rblIgDQXxGKur8vbKZWBcvoN26hl5Rd+h5iRMyNojlUY
9FvVuDRGFjRtKSW0VMIgqMcyui11qqLtLCz9tJEu7qh5QpxjSt7hbNJ5SlC6AOMOGlej7uqeAXk0
XXLO8xpN88ySKCezVLsJfScDOUs2RDD534vusXUpCLqtKL+atEJAvUMzLQjm9puUUK+aRghFEqf1
7mdL3IHhqna2g/C1UeGXfmJ6MqM53Lkt0AvQFB5LAupz1Xxtx9B4E4chrRqHhw5dZU3Vys8I56uL
4QAg3kyETROubTbhNNA19FlrAY7fd7miDlU72wBz37aY+KWjGXc2ONAWbtCmlecsgvU+Z83PaTAY
oCHsQ+5WRLDTTE+NjG49gxDeQ3lFVyEmuY1VIZEQ9LFJPIelw486+hs1Uh8NTAKpFIqQQrDCAMT9
XJn9AT194kFtr1LWz5WUyUEsaJAqqsw+BUJPgbojPOVtrPjR2kY5VF6f7YC1Qzkx2zRhcmFW3IwF
jrbpDX8gTA45ovi3v8R2/NLM8B/iIY5AolbOLq8ALlABckXm7iebxLk6Z/IYlzRgBopVXkg/aqG2
YyaEvg5eGmFpGspL0ViPZCtsPKwQB58SIlIvHLQS5VEATgM6XzsacmfG6rUa+MSGkSEKNPzz0E/u
jcnYJQcywSci8JwEsWcdZ6+yZzZqut+DNHDP0cAAV7gYTesk+iY8VobomMk+tQhpjceJ6MCyPAX2
iFGCDK5RutUmF3p6L6pwG6kyv2AHU5UagSuM9qW06vtFDSikaPRiQVlOQrovjWUjJRiNXT0k4GsU
YUg+0YxRdK/K2872gm+JLiG62wDg3KmY4IAnVU8AsQtJrq5OrtFepHTVPiPxwItcca1Ug1aFg/eq
MeT9IBLGvYS46jzyE70Tsc5J5Eg1R/4s60WB48fbljrOzwZSvBFB9Oo95iPGWJYETEnEDOQjAVwy
T7EkqA5g0yZdiCKpJEHZIh1eiSKhC7T02XUqGH9n56eMpNqrFmMfto8be8ysow1QNKpyZv9z+O7a
5BgamSIHPQIh/bVo5PXoiODc1s0ZP01/wrcCIU/8tucOA01N4YwhgF4DgiRifFxXpDsjHWH04zwq
RHM0l4fewzzbAVU7logjsPkd/FGiYrNmFkl1qlN2vO6IQ4pY0ND9CdK32BWVtwtFzkjQdk+qLd+U
l2NpG8RusfMbvafj1A3MrWvk1lnG83c/q8lLSuKtH2N5U1hUGtHtJubfTrA3bLFXCRwv08NqUwZo
PdpFgb1hHAn6MdksIWZvklvBtbkNMhDZ4IBtXHkwBuZbrgX63IrksSC4BpdPOG+yISbgO+oOwjSW
g7LL+d6J431auyd2keJ7HloXn1gnq6+mJ7IMdnLA5uYpOmuqo2wYt69ON+0dvzdOS4JMA9ohBrBp
geXgd0+zmU8H27TPDX8NJUfU31FMDPNg/3IV6xscVxA6AmZFQsw3E/1dBZcNxJa73LqO/a0NREfl
Y0kOLWRtSosUoiDrsybEhOXVwLaMdpwOlSAkporpIgN+Aaq9qWxsOmbjPc74X49z5KhdEsLVna2y
PC5MZLy80tFc9v3QpF9DETTXnIyzg5U+eVFl3vRhfQ6ixT5Z9LO8LLG+9vNIUwcpVtfC7SD/bJqD
nxCFgJCp5PccE6xm2fFTtYmwnB4q/81IlvEc1NUlbOZ8B7ohwT1gvkM/YzUf0s/y6/Zs1kSFZCIm
TmtknUcnY87FRRgLp01/VNdGJuOtKOpn9tKrujFqcII9y/MRYJcRuPk26Qy6gJH76BBcki+ut8VS
+iudwnPaWTZy2iK/WmqmnZVKwBmy2s0z2i6NQxvIz4R3GsLxa0+04yHCoUPjQZdI8A5HbZpckqy5
dmTxu5MCf4AgnQcmTRQqpXM7Mpg31re+iNQ2dtxpp8YaprccD407M9Q6lnftKpZHkhTJwsyfxWij
0ejme0NGNMVswoELouqCqioxPhKTZ00Q/BpOLYMzWtfKtIYz0R93YONep6q/bYuOGkE22ZDixjNg
4WjXJ/FIDVqRIj13t6m84serdoZVkOnTR3IjPZe0xmxG4mKQVBVa4cGaxpylhdEeexdDUudRVGh6
K/+K/edWzdMZiteNkXpA8ZcCFwQT+qaGJ+ViliTvigpKapQ/S3If89TdMn933kMT7zM7+0PpCErl
0j8kzND3xGTo2MPhDK77QWBDjsqWCD7TLxFwb4hiSvf12D0Fmqo6AvUk1pLF1hL5P5KF2WblD0hl
POpUrRUdPJOSZlZK90Ds3hxcZxOLQzEiNeljlKZVT23ObzhmTDHsHFmhMk/HC67HKSt/Y9wHBuy5
7/Xy0rSjfxUl0O/Lke/v4XhZliC5zPGt7xZoG4ZX4HSIWWdWA9ZpXtJT37TTuYXhjW74Z+R6TMyj
tn+OjQdF2OMmC7oGzOH4M4HJ+hjQWTKrZAAn4PuXKBp/RJ0Md8bBdus9SQTgtPqJMsBSHZqCKX0m
ilPckmfkZt0P0Y+71mK60fgUwVt/eSHoUGdhsO6bZw7jN9l1Wyda+q0rRtrNImQIWrIbMV1mO4nP
Q00L1U/tayUCGoSSRQ7LcKCHLHg1HxaAHaigWL62SXBQ1vDKgPPgwfAlawSiBFm7HKdb8GTuuSYm
chJLj9tc15jM6nEKkuqQooOb84kvaWHwdSnQ24FDe7Cz8T97QFmbs0t44S081OYCmICyPhTxgAqB
H4+kwUz1rS3gXWUBrdcJI04WQ2tR6RJybsq++1WYnttwQB2UZjvPcym5Ti6EB2USLyw3sbVhjeSe
xATHVc7iGwDP22VQ3kXk7TO2dcZJH/VmiiHdsjjlTDPFvbkM7jKPvxJQBKomy4bAE9PnNFW98cQ9
FbM+LwDE9MTqLGZ5KZ0upQLeU6vzanebR90xHcfmuUO2eF3TX4fu8OB5LeULp+Yvy5nQjSZd+kaQ
H7S0BBQmOYTwdGA5DFeR2CL3AGfTOjhBAHQXcuMAV0dPvqmcyW78ytK03nXYsJEDc7PwcyKyMvdt
BsBDVHF7UpiMKVqKt9ZpbguNuhyWpb/SB4+XzdArI35c13O0JpcpqVFcl940X8MadPFjM40wODPl
ZCuoijpImDpvFXPfrV2Yv4oWFORkKmiY0DZPCRjogIO0tiJOYzY7uM62ydUgDuFYkDZZwYn3OE2W
CqeF7eOVDbuvhIX5F4I+SUu2qn2VaBsCgs9SuOI0hcuNaY5ibwGH2LOettWiZwVI17OILBJnQc6I
IIwF9VFkbXY/JEG6iwea6+QktPuqkrDBvNk+m2EGN2/0qJolIanq08FT2I98ObDog4ZwzPMxZrzK
qEnBPnTEYjM92fl2PmP9nqNnH/Ds1ZJB504r8RK95BILfsqkfuPJJTt3oG4xwZWMeZYZ3swy034B
2iehmz+ZJnURzxHirvYxwzpMbciDJ6ho6nyc8jYsCEdG18gA010dLqRD9tUJH+OvZpbJMViqhMoJ
iQJefVgM0MxFn6vrpRLHsEW5HcgOuj1ltDLiy5p+dNvb/Lk616cxFxaGLrQu5ZvIyGa0GUZKDmpV
di+GAbnOtsaAOUvaHtoZOTqrCEpOCar/fumPC/6Xrr8xrDG6+GZ6aznK+Mpy12bs/LG0XXPldKfR
S6jY+PQaB+OhKiVQMhYKcqCraYYM33lPF72UNyyGNmVm/1BZ7KFrJq4wdYqStgNU9aJ/GcPpmbKD
y/LJ5yzndvtKtg0GiqA+h4OtaEjkh4zF/VHWLeeWJj52dPqN1gx3WZONeCL5O7E074ylKL+QuqdX
oebIstxGOBnRMxyYOpc5ylBh4z4RqjjIorfvHDUeRsojI+Fll3g2kLYT6XHD/snpNLUXaMKkUTFP
Y7rtGT8tnAUnXyQvU8KwasYcjewtHNBMYXWCWHndiuq6Q/baCU6js0fOZR05Pk9oXytb2dA62zdT
udC8koRDtK7p5CwvIjGf4pRW4TLSlvcDqL1WTqs/nAkgNMrmLU5gZdtTRJMSrXlXI/+PG7ofcTyy
7CqymymxHw2pxp0ZzJK+B+FO31WE/HqOa6QaBgzt3iY2o43v82V+XpYZC1lAAXioipuy656WuNwb
eRQ95u63bhx/TGmAiDZmKVlT5oAmShCYRe3W6sxjNxW4Q1CQQO1Hr+AfRz+7xO3ZFuZbu4BkKOzg
JKENELrm+Whvx4cuKMb7zFS/bIWNxCfrDqBC4H7pZJY9Ek/34qnnuqrcn4vzWCbZfTG10GTLhTZQ
OummM52gLqDcmjmXiQEJFG3/e2yCcd8H9PLg1oyM9Euwg6AEUUygaITf8m4sdBYERO2RiOmNgYZv
K7JvnLDG6yEl85QyUXqqx+RHUuU/axk1VHWbu1aEw7lESzkyqsrF/xl0piD8yaEf2S/P74Mvphtz
MAh/4EeCW1HtGjtEB7AFYW/diXbcy6xgTaP665Iz+NUgpvM4EuRmRTYT/viyFEDhglHSuqiX/QRd
42qaZ2wHA+CIxDsUlq65aGOiailizH1NQXxoIMUtTKas+haPL60L4onQzjovZRD8sgujuk6H7nvp
8Y9bSVjv5sW7tXNBRTqV153BrEiytqt9rDSOgRtwKBss+gjGJwcSSIBvi3+dw8eJN90k0XpkLqWC
MbY4YWMVMLI5vBmD+mdCm7Lvi99uCMNx8PCgkghocKYJA/PdKJATiQhw45zTR05oxhkOTMmu/V4K
XFDkCcxdUx1ap+L06rCUC8f429B1L9O4LLe5excUOI2ByOc7mB8l2kWgSobBjLmjlh6wDSPv7vus
JaBTdcOX/9J8NotlIEi1//6//+eP6X9Ev6r/h89282t8//n+J53tr5f8RWcTwvmHabOw94QDUwcK
2n/8N/Wr6//XfxjCguv3SWQzTZ+6hkOusmlKH8reP4ls7j9Mk+OYxx2oJa7w/jNENuE6mrj2J7DP
E1ICBwF/a8N4k38H9sW9MxHUUNuXOKLeONKula2dErpFqSuKB3o95JhfpUCr6piYAtbufRa7Z0pe
GJ6s9imsSCQY4Z9fszYAu2G1WwcvjEHWdu8JquktKeSV1dK0ENO74FwQA/3fDgPsQUU9E+pWdRgB
teSwa6+rST61wHW28CBMdr/yLuyoX6MQaLOou4yzXkS7crO0NaDkJUmR0S+wfuHdt2n/CF2oObeu
89W3I3xZQ4hhvDVx6KmRQr1FybE3mMDUgJ7EMHXPfdR+de3huaWY/Q0e17VdTjeBH3aHYFDEoZIS
eGUaKTV8pnSxJJlxdjmvu5H4IY0gAmSFAZ9JvDiFlnPMzaG4MyguShGrTWAN/glgVUErI783nAz/
TkFwlmV+G6SkTETslZvvqzCqXytcaIk5X5Y6xvo+Ai22SnX0Y6x1Scu0cTKX+0y9umFCer0Aidcs
Cm/fIh6CaGTOoV/hRfAmfC/QxPaSBpsLZMKL8+JKdkzfezBiIF7pf4fZnbsk9a6vCiaX10IlzNdy
67pq8HR39e9hEMCezYFhoAPVnxBib5chiumfHjjwq84Pr3JwwyeVBeENUkqtX507dCwEU23L7JZJ
OSqmcmZlGqjfslOvk1s0dOmwlKYgwQJMx8kwyU2aJjEOCKS7SZl3hyV0rt0MoblbtsTLS9DaLqEI
sbLokzu0ZinLgt3gJI901Or98TgOJOJCW2q+2L0ZU5Ajr2I0mPu1KruQWwzNrg0uXj5T1paZzSIh
cFEAHDGfE/FxyTPcLvq3qZbU+Io3v86pRzPA19e5GjkO/HnYRaR5orqy8vyubkxksCQuyEeWY9E+
6ios6sNvtx3DCy2r7yUnWFYIJYbplPpv7se0pGrzW+RAjYp85fDzgHkwYfoAbQIMjTBzhFR1A1v8
ShVRe7IBhVWLsr9lNQziCL5CSyzWJMg9kwECAhtdaRk6WIWdEkxOErE2VwQqNja7bW8iPi3MGyue
CBPurIJA1Gm8tPyLKhmw0SRWC7WPqrTX2PmeBCum5kiNwq7FTF+Oe4xzHPMqd7ckiYFyzcpvVZJ2
Z1/XPzr7q53Hw2szlI/kVjHVNgDhjbm7D5KJzu10mkYVnVph1IeZfIhrlYQ404Ranr0EtyBBwca7
YScXoWiW5GbQbWvBOcQPx70wjEPm2OZNmwyKWHtDXvtJ8c2SRXUhtqxCzgwVQgKU2eVhbN/4ZF3H
jlXs9emKYbVACxBFi/FqUpnqTR+D3lBXZ2mG58UnhTRLc9rcIoxPnclvMFtxtTEJM74kBinTcVi9
Wm4dnojQm7ZqoozldllzDP2eQj/5dGigJhSmQcYEAkD9Iamd/EJWIILuUpcqWpQTbm+AI+g6gs7G
aqAqwjI4pP9AfgOTJZM11q4dkTKkBfYIGYbPfe+kXwkhRGeMmHG0Ei0w8/xjRSxdF3XLHd+zn21+
CQufUzJaSN3T4hznrvdxkacpzg78xVJP+/nLDQ/HpCAp7Dawp19Q493HLMIKXmBwoDgxnoZy2rgu
lq/G9N5mo3Z2Pp55zv146JywxSyH2EGURXdcL2x9bYg7BbFSX11vr9eAD41Yq/zhn4/Pc9Dye3F7
ffzz5scz1ztlG7Cl9aE/rq4PTS7N0W4Sd+sm1qes9/9ti4MN68XOrCf/nSy7+shEjyRxKq8YITTv
/OOqUXF1vb1eW5+0Xny+JpPsEbQueaKvgwe+fD70+ZrP+9ZXrw/IPHe+hAP6+BnuOiIXvYl//wmM
9XOtT/h4u3Urf1z9eNn6Lh9XbRIPOdzz3eeH/2PTnx/s337Xj2f+7Xuur5laLYIgKQH3P5/2czvr
W9OVeZzdCA3H5++4PuXjC35+9b9t+u9P//u3W7fxxyf9fPnHK//Y/Po5ZNSRdfj5CWuQqhsoUmBb
LINfen39euF4TWdu1+3/8SHWhz6/Wx04hzpHzcAp8DVyMYB+PmZMzJAzCJ2sSSkqZH258Cahe0kr
QkmqKCIyK9ZZQVN9XxiC1v9MFz+tc8JQptJnd1nv/XyoB+q680Lj+Lf715uufvG6hc9HP7bSRS3b
+mOLYQyjo7a749RkzUmZKEDp+yejX/9FijKaufnr9pyQex5r9tAfd5ZhBtSuolumX7I+sG4ijGdi
O011G2ZJwHlAE6QiVlNiS1QWp/44I40sODWZiTuxI1F0vdY6PsKAAX+o0+csjgoQ1stNEtDF/TxE
6/VUUFs3Vm9ZHJHViYh3hquM/4w5cHnw0Vh13fhLdr84kwMDKOe3fI29EDojZNEXs04AWS+8gcS+
f3fz83nry/g36i8Z65VaymE/EVUw6cwCh/CCxJy+l3HQXrdtB2IrWCiqOoQdhIX3WIUM84kH573W
MR2epjH1OiRwvdkgI3K8vtzPamfrRAVfZyuYOmUh0HkLdKmHq2FNxNAXnb7w14iGQqc1ODoJVic5
BDpJw9TX1pu1znkY/Qq2vxef1gtVoQ2MZkZzglCBEjECl6dO50YwdfMp6UOdWi/kouVk5EyMOnFi
+tfFQBxFLai61hULeSTMdrLzJu+uVR35FfZioelkJT/VPulpOuWChr3hEqDsOAFCu9Kg3DzoXIxx
TciwycpoLGEDiSI/w9BJGoVCjBrbVoPTzEIMqBM3vLF5FbV3aZmRMJzxu6XTQ7GmdKyBHbbO7vB0
iofSeR6mvXXnRRwDMqOOwjlJnfwhBRkgqc4FWWUb6zWFgbfVmSGxvn/SOSK5AJdYsm45FtFgMWKR
MrJeC7yYSRZhJGNNKsn6H7BnNz1xaqSWMAEAVKx/f6kvlE43afKHVWaDOIjckzUCJSQMBVmQ2n1K
Rz6kJOpf+pJcZ6rETPMGnQxo6X/E/Yhe0SksSWJTtNfJLIGOpPy8iOaYCBe7cG6UUYprwM8Bv7ze
v93ZJwzMpHewT+kvrrGTnzvgeu1v9839kG9imvPkznE2DGQFNTe6JtmE/doenZpUHL7SH7c9iQ6R
9Rkum0SfXFax0aqMWYVM68X6lYMa5H2xKIgxep9av966wxXLTFX243/Qj/jhwYkl0mUdt7l+4fXa
58V6X08jZqt8+yXU+T5xSvoQ60fybdYkH/9fd05tTSO/7xr0wuw96y60Xvu8WH+D9SZjpYZMO/tV
YgbW9y/dWbSKz/51c87NV8pc+VU5m3d9okg48F3OXB9XkaoEX5B5OOipB5JidFxMuu7V+uJvN6uO
PqAdhbu+ccH2CfXnxWzETHf0fZHlNzt2i6Ov7AnRjbJ+9ebcIr0O++N6EaPP2U4h/xdR0yHGOxDc
3fC7TjIc7np/Wn+/Ue8/67X1vs+bfQ7dzmqp5ruOtxtcpDxZyW602NZmVrLFQwbjYqpTAtiUBTwQ
yUO3mxnz1i/ksBp0icvdKHMkXq9jEUiNCJYawXYWR1YLpMxwrlMHtpNp3fqhdDbWKGGcERn6BULm
QMsHVsBkp+coSb8qhYQz6gBxiNah3q2/wADcfLkK9Qndt7z9+i0+jgKD4mGJjhqdYg92NILCIieA
i7OxX/eO3i4yoLD51zXh9eOf1llInzuDBF11pDI5Ib5ow4iGi14bOfn7JLQ6sC3dEzhP92SwGDQa
4FpuhXqsX0e1QCXHnAyLKAiOHlPrfWLGgGyG56Em/SOCT7JpcgTizUhL74sl3HMygB5ZYkUX0SmH
nezq+yYzcAksNCyZHMJkc51qMzcDfn3ThMOMhunLKCvC/BYoBTGtIlF3Bzu1oKSWKH0zfbLoNZjQ
WXGE621BT+xLkDHUBt4QHsuSHrtDphFmE6bNpp5g065vwemQJp8PxrONJaG0SAghg2cru+DOT1vs
0237VXn4gyTw2HXrTsXdeUb+7Po+ZMfTozYBc0r8FBT20etcib5npkOeYtEB22n1ON+ptj7GojKu
k16ca/I7UXnq+9ZHl5RsjLbrv8YD55pliZ7CMA+v18ivzvm+OCSBWV0kTuB5ZcLmphL9ZdKMT67R
WSjvSiTBOWkeZrZ02/WDlTofdciIuQmq25a6wNZcJLOU3zFyMTTJ4wuM73nrIw0JI7Aco49efApA
8OlRer0oKUxSkDd/OR3Hok8ddOnQUIZNsm+PadX3x1xfrNcGHQoWBmiJPWfwDnK8lf6ExieOh6uS
k4dG9YNYXJ/A0XvIvHc5thDqUkXiqYk9piey1Qw79fHd4nqk1D8pHxO1Punqi7FANTlSZNnkA6eZ
eflWze1zZPRwX5MFwa2Ecy697LmPvRx3FO5bWybzJQXRv7FrBKc9o8P66xSzPu86ibbuGEDD1kA3
Fpt/Rbv5WoTEmEwy2HrnGvBmdPOpMMx4t96/Rqut1z4v1qd5n69db68byJIy3tWCP1Bv84/nrVfp
HGvthPf747XrfUWqDklpomp3f2RmMWyrPG/oVWrZz+wgwnPTx7LIlkuwiOyBBtiyT9VD2gbG1rZK
iElSl9AQcduhjU0DKbc7B98jVTwv9WxtlxzZ1zCh+a4XRI/LguN08jBkwyMtfEhXdk4cRAxsoi0h
Fzb2CD6pnU6qyNsf4YSkWdXBW1WEyPVmakrh2MAs6gYtLacmaZjZdFTjYjwsVvwD5RT6XOets33N
I1bhLcrOFvwmcugyS+Z32SbnZaq8J4va154S04Dtzx3fMuO0Pg4WWWF0U/lxDNvwsRHDkzct07sT
d/FVUoTyponqjl4P7WVdcnmPreqhtELzDB6YCKkuQSaxKHe7PojAUkxD9t4FNK+Hhe5jGsnyqY0X
fHhslV+NXZ1w5wv9fXXrUhf+sj7Q+8ZrTHfvUdVIvlwH918x06A0CSi7q/CrJ1OwvDaCDlZZusO+
6YLlWdXxYf0Sc68MWECJfa67Rtyx+uGAYL5+53stp/kZs25otuG9JLrwNEykxqyfdqGmsARe9lIY
7bKTUy92qMfiFzek4Kg/LvKraROnnoUGKfeRTaBM/Ph1ohj3dZ/Yd2M0izPBgtHHJmfp7MfJtZ7n
MgVLMFfIR7oeY2aMhEpvMq7QuvadbR874hcfh3F6W++HuOt+KaJwurXmwr4sXo8hWr9AxNWNn5vN
E5XB6tBNbYGx0YveXfQW+g92GnanpO28Azql4WuSLQ/rBlWNrn90/f4mnmvvpqp8UjT1H+j65ZNF
E5JlYZZvu2HIjsJNp48/0OyIVrTU2+KBKM0s2lOWKd0nOqnndasLIo6rdRcbQi9E0shut27Vacwf
VKOtB+RBySmG47xZP34pmF5asnpO8K+Kwpyu5wbTLQF8wX0aUWANZrv8UQ7OEbq39Y2sxAb7sBEd
o7Sd7qPJgLeinzFE5cH1jPTFIHjl2pnb5lhzQrrvDBd2IPK/H8nk7EI3mV+GpAy2sd0szN+ojsK7
3QfE+35sp5gHRAB5/Mpsy9qmke0fRRB2d3PvU9rU23ETqFHKGF9zYOdbQ7oF84cyvmvbCJ+KfkZU
oDwzx/C1C2SN0K5QJxYG4pYyMQZT/Wlb+CNdNfdv0UwGSh9aDPR+0dyaYdx+bAMJAMt2139bGhls
JhJdzmVFHTqPcXes7zLgzqW11b37HV29NHf6czEnJoBd7DDru0ycA4LUf88rf9qUk2GfOy+ub2TX
uh+boM/pdXZ+Xp9g1qRTS0KvcfLJ4MIQAU9Afx1UgXU6y+/j4CER8yRQLL9f2AUFRuKxy39gKtDP
GypwtpOj7IvtKCievBeUDiUQ0mw+Pg/xNlCdjfgmNNrwnCQ9jTvbyb8Xxmndglhq+6pkaLupx9Y8
DyEaFMKnrffR+bY+oZun+ao1G/KzxFyfnQ4tTx/15k018PeMyJAo3bc/mZJTilS9+SAjeEZmqCVg
dP0eFh+d1Si85meXkzrtDc57Q4cTySzbaNg/TyWfcTumiYEnJXr42FoQP9Z+5T6HRk7uMSqfkxSG
c8POFLCv+yG0JNBM+o0zG51OMSTNg1vhmKyyMIePVLkPlUdDY31KCcejpDj77kgFDo+IiBtLOOqU
uagKrBFdv5k3d+tTOXq+DibyLkor2XXPIXFsFh9pXIWHCT1y991G4eXoNyZ+hMYIUt57Mc/WnsmT
sVs8O32UESXpklk+UV7UghGav6WGU24wjBlddBPLyTn1kT9tk4LDy1mcm/Xn8Sz/eSQO59np+oaw
nonomKRsb6fOIAzPgQe1ON/WZy5DSJt3FOJ+ChF+qBlRQ49Kehqa4VFJeHbr02YsxJUTzG9GWneb
cejdizKj+DwNKCGGUMYvy5Bd1u8S1MGLOQ6kehF0f72UPpFipmneCmlAYqVs80OMl/UHaljJfYmW
pb0fO5UBoxznXZ8hwCT9hDWh/mFCL7r2aVe9hSbnah+6+kVaRnUOHVHSRu76F1GI0/pUKnXvSVwy
ThaqIig7L3bCmKoDETr+vbfAI4pr2/kxFO3WClrjNRsg2Ku+6kD0ifjGTbNkwySy/1749zMRAT8m
A8XiGEjjFmkT2aGNA7Icj8A30n8u67YQIPw20ij9Sn9BYusfpj1SKoPdlog3PrX7AznDHt2YeAnc
ZdwuXjyd0gWbBOn1JlVEPs96sd4cogBmicnOJPSpaX2Zfv36DDs6/pduaQsn8GkJ//9b2tob+WdD
+68X/NXQDsx/CFdK4fiOLf9IG/P+4aGeFTSURSAtT3eV/9nbtnXaGEUex/YDj9fRAv+rt+2Y/6A1
HtDy9nzfQe35n+ttS91N/7962/S0UWAThUMUnSVtW6eR/ZGMNxd9P5Yy8Qmkzb4xTyHYL3a3XWlc
DU0AKTVMn+muJGff6M5dsnRQ3lw0KLP1jv8QlrNWReMvuEQpOunaf4u1bppBpcuSpwQ13FDnvynx
JXvqoT8n+dZr3bWDAHvQSmypNdlEOeAF9O1TbbbnZCTyZVBPYWtmh6KE1TSo/Ktlmvb9LOuz0U2k
lqmSxNyEKKDSUDuvDINjpvxHp8ZU0fYSUC3EpKj1z1Erv4RaWe5qjbk9GDW+RVbEUWtT7MaYWgtc
K2WG0zLPvW9xkJrkkUMvzW0dTB8tN64Um9SDgxPWjn3flN4v6WE76eLxV+L2OUlHrI6Dfjo4fvdE
skp0LXMkIHZYxOBzbePkOPN+UP2rSmzIPCgXR0V6jatwHJdiesqg8HAoXixnKL6jPtDo/H1ULTPn
xNI8iKE/IPtrriSrBggWVroLcQWjsDWvI9bXXzAmkUCGOyA3yAAS9S0BzPRY06smmJLN6MMHm92E
BpZEKI7h70tVz8sJb93eyQ8z65Jp9SXQodQ+BcS320A7F3wsDJ72Msza1SC1vwEx2Y2jHQ+6Sz5h
gXCwQsxWMnAOdnZdHnPOwy7RaN8EZdqOti5eCrW6KrS/YtZOC3CUvXZeDB4eDLE8DNqT0TEr0kYI
4frpLk/kCW+oZSGkD1hKbiXljy+14/y27fJkh6o/lUZ7TicjOIfKv/aeaU5EuyWYLjl5Y7iX4u+O
asZNa5lHRztKkNXfOG6FlNRNpn1S/TL4eNSozQz9dWHsTMTSpfaoJNqtMmJbEWXogr7HH8BQSfOQ
ASi1abhTkek3C6MtRibdJccYU6Hskw56ejMKfwr8VXs7I8Ix0x4a5tAaKICvpsZg42qnzag9N652
3/je+FYysOyZfV2yaCH/l7Beu1I94efQQGUUnBbL29LYpLccsmq+xd8R3Xvp3h5hUMQt1j52MGAP
0FRr/8U17OU0tz6rBQTyOPLvW+0mGrWvKBW/nRbEVGwMoU6gMq9aI8SDVmLTlMhyWaWVJ464aYN5
5lQ49XCoqSFt+j75Nng1aUuZ51zFsvDOZvXD+D/cnVlz20ibpf/KxNyjIrElgIu54U5qsSRLsuUb
hGzL2Hcgsfz6fhKur1hfdc9E9Fx2RVQGCFIyRIJA5vue85ypg4ajireI1RHcD7DcVktIBV0MK/Dw
TFkhQvM63UVJQ6QV2Us23ehj3pvj1nCNT6N2XxXYsHx6nWkszoUvdoOimpU7+LVM8H6+lCOMGHmQ
tQOAbAZ4heYRp1eEXjbLhi0h4+7J1RMML0dgpvCHDXB1kzGPjkGafe11ExIzWTThKpu/JXkCVIb6
YBD7T+3IhYvJDviERui+JlEsGh0ZctZAKTAXNzmNKe6GuMBmb1nAdavukXC9X1STsFsUN1GiSNGZ
iC51xYcvEfYT+wKZv8bwNjenKS1+cNwkFGTeua5QtpZ4N8kNQLHtVRUpFvBlcSnAWO5i7A9vE6T3
LOyMfVdguVMLXBgRvxRctGmu91jf8wp/TU86DEqFefvUVoBNlhAghisnjA5PEfBzwhGTs1Xnn5xu
RE3oyh8qjpdtjrFvH8oGzpo2g83ZQGRTDzCqzzEGy5QwAB2Hm2dgS0doFb1sdoXrb0epyQbOJxlg
qk8xt2xVhXV7CDO0rATcBOSVbfvia7202YEbFRKDNCk3glY+EW+3HeqcXV4tyEXnn26EJXyi/rbB
jXQonNnfzbJlecr540z8lU3v1ViuvS/FB5a8/JiV7XJuyf+gDIcPu5pvgwTZLeuvH9UE7yT0snsE
eTPMk97YsWCimEEARrzG7IzRxmmr4FwWFuQ5ZAuHwfhYApwsyUT7sJoEsqXxA+0hFqYpwLxJp+KV
e+4Bd8/D0gZEq/WmprzOt2kac00qi++obV8MEd4gzYCCAhxTRpbC/q2+NNNA6QQrpZmSOdGaGq1q
3cR5F31GY/rUqNI9LBPyC9txM7C8jU1pV6HqgNM8Y1oEpYX20UN28QnujnqdbT+8DGmPR8nypt04
QzjtajwpYecU98ID9m1b6PmdjtUaNZCO2fHyEGZtD7KvuTVDyGaTK5DppN78gDOj4mRH5J+ACuzJ
6NuEkReg1gIfikq9p0bOIpAYqXbrNdR20Btbx9gChQdgGQvI2ZgJEhSBDzSww0pfxtBRgi7tLwrz
kVTucm/LugGlU4DNqIabJBy5J/gT8C0jf/Fnn3KwahDDzBAno46QZYUzhfWY2g2CWp60MMzQ/wPW
R1Vs46oqv0eKycUXadoo27tkqG8LGTk3dkuHPrK6W4k3d+dOVfqJLJmjjOz7pQ5GKvZQi+IkuykT
ohWt5KRCqqfSIKhnCgjf4s7eXCYoBE6N/ZpZi3HwzXE3paPkjqx9CFX8mAgPZxbrnMyA+eH1xSnA
eQBQjvA+v/XIWhrIIsgNuColYXpNWvdnV5c3E4QqGIk4EajPbmLLvxtqxzq1n42kBgpo2/VmTqJn
FiwQD7Av0A6vFV1AjWIaFLdcStSuNG/dELVgnKbuHa4MmLX1oamN6RaHKf4FBf0oIx5Sjq3SR1l8
6hKmAQFMfwOef5Qbn30yOBHx+fAzqOZs5LDktwNYtJk+w85F6YV+n7pfpYuaaxvKz/N0+NxDM/Ci
2jpFlGSXrcqpb0UR7JywlhAv4h4FgLbOD63/0+pn8LnWebXRX/3yTkfv3bOGrSemksgj9XnywoUg
LUjVDTZQzjL6xLUlQdDjl9mybqT0XNvfUlLdIK0qaDhgJlouYifRi5NLje6yDgvKRxBQwXtWIIxE
rPDDWELNIdAtMlHoTzsnpGZtjBXuMpxC16DQBgPMiWl7eUkwMRXNSvgy2IP6zgdmj3nOpjPlcR/I
XBIbjQwFfWTMezoB36ljkECZVUjH9UFO5QgyzZL9tgqB5kyDG5Otmgkw+Ggx5SGMUKHTEn4JM21v
HdAHrA02M+hu04pk5/VRVPu3FpVbSLeciGuzbd36R4tt3VfAqbFrlmDXFlv3V7NttmzjTNIdqjpd
EaNNXwVPdiiwBoVhdqYjSEKqb27dMoPwkErQea5AcM/89WA69cN6uKMHMEZ3b9cO6LX5aY89yp/r
YxnFHhnC8svaBl07oKqO8vIU6q/9lLSwl1jLcG9t1TnVLIK1++Woln3rZufw9mZ4SLHdUa0X5hdT
mc157Xkqmvvzdt3MkZQBwYG3c+14+e5AO+P3uDbDTKd6WCQtJhgQb2ubk/OT3odueF6HtRPaav2C
IwqCQJeKavlIgItuBq9tYfev3nA7Zx+C6u7+uiur6Rc5AepQstPqy/peuOvbsr5XneXeugjaD9Zz
2fYUA93WuYQLkhniP6FHJVZ8sw6d3ur8XwgCYWSOUGgzQexLFrFGqcoG3BJUWp/JzmnFclyHQKM6
BHCEQ0ZWYmHUxgXZq3HJR33OJXw/GwO3u0FbbB1wMLd7IbuPXCyj2C5jQ3ul804rOCLUHIl1WIkS
v7dKB7ORWCxnPxn928rIWAfP1LlmPiRsJo5c+wYa0XUVLHjR+EupRd2HlCuPuJ1wtyGLfAq8cT6s
Tyr9Zbcbeml9M4GwWxEcdA57rIQFE3J99ZD6EtHGEDnWLSIEUeGsj1UfvSb+GB3Wz2j9LNYPSmkO
iCy9z797+GEao72RwONJLf3NHvnH+duNI2uqjuS86xMeRDKmzWdraEoUSqtGhKtGvnHmBk4TEwJ/
fUO4j//5Vq3vUjDViPiKdIjPLCd+vwXrX7n+vXSiwO3pt2Xdx2Ub1nMbnwvMRVQhcbwJ+2dFGuwm
nkrn5PXmo8mK2HPwy7oWau/aDig2Ls4bEo2tbym573uw/nP1YpQDFDMfX521LNSp/f4Dw4fvdzoF
Ypy/tnjDyJmNArRCpBFlkOt3GKqzu+swBSROe2Zy07nYXhy863Khk9YCJ/QoJFqJ+6RiP94NwV1j
NPdWFD60krWbEXOjdwaq5Cawd0uenc55qvrqM7h77pi4wh0YV17G5N2kS70E5R0K2rQsf5ie+Soi
aNi5QUDwOCZfCvGaxoSc5X79NVLlV8sLSS+x+QqQWXrfxiXabmd6FC3t6QbO+1TcJvhdNtS84Fcp
GxcGK09UGlzau+4weOSdicXNDlE+nMZwZurjqee0tuobvKx3vT36pyiPXxpz9nZ6oiocrG8kcXoY
47m/RlArBt8rj6ZtbUlcxNnhP6eU2KDsJTf+d4M6wX4uiBEZ/PHJHcBfzIioIfvc0UGbLEBeTzX5
84cwNgiMKbLb2J2+syAhiMkw7o0BSbDl0O+N0B+Hvt9QiSBLSoYY6tD28om1n9PI/VTmD7Of/SQg
F57yHHMBzaP3bmCyYsxQjsSQ3fquDl2Hv+Cm9ZPfngO91LPojpo+ORhIrB8yD2tZPNnk9BQ5qN7i
bqiagVmfuhPTa+iBwewjeTczyejblq+EScpA1+5i5sw7r65ffOyEpk1LFQkdiclZcl4QvJN2RV/+
vXPVcyf9b4o3YYkhzw4j7chAup/bPLv4hXgi8x1V+Wzv63b5kVmsqVVKiEY6do8OaPJU0pvGU0qn
O09eh8neTcp6mcOwwjgB8bdwP9rWbneDja/KisGddcMDRIN9XB0WZ7rpMU8i4vnVaURq0AfxDsxK
Zk3ubZPSXHJRBQ8xuZvE9AI5o4xei+6pqGEfzaCG8cCVffId8cFTSgdhO2XyLp9JOvOz8tYLpxOI
hEtfzDcZGa+ZgiKonIlmkXkfF+3L0nqfMzN40zKELSKT7VItLlotXMwgJh7ymlRBkd+PGVQu5qTH
Vg5fq6p44ig3pgrmTWSmPhgxFl5OTr6SXWJPI9GVSgkMlUpDeZJlZ/AxROPDlDtMHMnNOpmKbBmb
kORDAvzYdtS8dR2XGIAieEBA/hXd0cVzwxmAWPe1jeIQ9HkGn1CSDOf7xHa0MMv6KVM3VtIkR8xq
b0Cngl1oVtwKiJMeP7yq8w6hD3cQNcE75nwufsawd60AMz8dAuCUKKS9HBJk5/vb0NjFGZmcccRc
2ciTG1maz51fgghsRoRXKTF6VoubtiXninetYZ6cwFhV483QdfOOEOnTjHV40zk9YolRNEcfytaQ
lr/yxk22StZf6T3X21oF+8o0P/o56HZxBQWGKRbGl5A4qTzIt0hTvG2kaKY78bzNkqc5i8GrFIrw
NnW0s4kaUUEahMhkiQregJDSGLfCim5jtJso9kX6UA8ZwrfWPtIffQpiMu0qZamdZ0OkzWn/pjPN
fJFHe3tQ5CXlD54VmZepgNqQPLIuXm5NJ0GaAaLewNNgDxAQAwI/+JXvk9uK49KKN/hUFYnoDooe
y4QsTVKbH4PNs386eevtl3SZAMaNROLUYPGQYtr+nVvjXA4J6XAWCcQ0bTaAZeB5CGLNvbB8wQP7
0JVUY4uMXF3RO+aFCewrd42OU4pC4FzedtHIUg0kEzT0J9Jgv0thl3cWkjQkFoa87wlVEYFGaBsA
jpLChc+rTipT0bmIKQv0QBPD0P+VpvmErMF0t/jzAMd6GGoLUrRit/7aUbG+5bK2SyY+TdwKvyh7
zIdWg9ycTHfLaPNzDbqUQfMrzsdtb5PUWBTtR0wVZdOMv/x0rnZGeesLnOGRkz/SeAHIryR5RYWA
2TrgjcH46FBA4EJ2KJjey6T/Oij/g1s6ITgT3JLAdchAJDMh/Zm5ct6PWOdvJW6fKWVONjg2plC/
o3p1SDu4Wjm3NL5IndzTpKbgBfMclW67CRTN4AJ0oh88mGpIdq7BVYZZLfneYrS4DNKUbxaicYfW
JWjet7dCEl3QJk9t5hb3sgQ/JQsZbodhREjBDTH3HnIW1gD9Ae4bNDSBWO7b4Y7sdaS+zrd28ugd
KRwcVeGSJ/YBHYGAAjM4BFVBsK7Zu8BUQWz3EDYt6udbDIWXporfKtHApe93QeNuYwXzx16AcIQu
jImoSBbtxSXOIoHN6tifgAYBQW9wVmQW6ZDCzA/Kkk9dWnuYr7P01LgnfDTjrSFBVAbuncEqbCed
Alqe81xmeDrLNMNaU3FBiwb1ECp7SzQ71JoQiExBCHyknDuEzz+BLR2XdCTTzkYUhHhuOMAqR3Cy
m7ocFz7cOEMC/jTzRjuDoy+Juy/6zrmh4A0PYtg4rvmEfNMBJAaX5eB644/Mzp6r4a4raa0rOglI
h1CDKjSucxIMW8y+VOBQ99HfOyahkTzM6gjkQSBtGjHaiQC4lOsSs9jKxwT/a0xrHpz2l4z69gaU
UHVZB08BAczQrphl/exwYRt3o4fnyOstKl4Uh2qU1uQ1uwno63A/Jxk3/+hXMYX1TTg64uiFmIE6
Epm4GE5QffI7bnPbLB4CJOAu7qap/Jyq70mP9a1x9z1Too1XExMQ2vZLixXdq4nS7r3sPQjJuKQX
0Z7mXL0tJvj1GGJ5lH8TWGhG5E+PYVphtmPe0iaPds7xdN74c4qBoEXgTgrf2RcercvQeXfdGWln
WUsWyudFsLxK+vxjcLwnfIgk7KE5dO30e23RiqXiAd0Xj/zksNTUXFffN+6sRKEtqELU0QNgcz4T
LsNZiU8uYvZuDJKPMybsnviBcTb9DSXTJ7tp0m1Lcplb4Co3g3MoqxHXeNoclkWXklAxtaZV7Qfk
gxQz7bO0Cx3oPdzMUykvsXQ+YQokb8ZPjU1VBOARkqr+1JN+JHREOasBcr0UqQ9TmzW3sQwghxb4
uTwUJ4n7XipV7oT40dQI2AM+x6KOrcMgTVAgIngf63KfAgVrNLXVWbZ8xfHo64L5YM63XnM/LhQt
grZ6LoDdsL6asfeZOA169BwkXkR1jxaQx6KJekpNLL1ec40gbNc6QqHxeevj65DUCOkslyu9UXpI
F836GJvQzSoK/7tZ/wZD8AuTdc3mc77FSXohMx6F7FQ+0hOZEMpAOlx3XQcFS4fwPdgHWM8G9OUu
1GPlAO0T6V26FG8+pYw9dLTh4muFN3gjdSn7ErJD6S/uNk0Qj3mrKL/X+vyBrsNl1AMHcLuYEUxn
vV/IN5LN53NSyBGTw4SSf2AiuMyuuRujqsWD0Q003OiMrA892QfYfWqpi2WYMHSRIxZNQU4b0xmc
Y+mZdhd5q+Uy4r1Ef+zqgcrN34e8FwCwrMXcGHph72gR8xTaT3APmakl+bM7Wu3BncLxsg7QaKbL
osMcIVaeQr1wTmFhUtpiWLeu+yoxPuAmp23mmRTl9Qo8CmfcCNIM8t+PrzvLNt5Vbm6eRDry0UKr
aTNZnwyXxdEy1TF395BmUeumWPtbLazUlaIGre8mbFKid0ALEfJGdwsQUQ2C34MqpqGf65ajH65b
+hWN5fcnO0Bk3PXIh/v4wbe9lHTRQWP2QSVehGXyJ8rWQcSidf5a9l/rLZU2hLvS+VSdD4QjGx1I
hSNCXg+K57ov1e6AdcucEC+LATJwVw4fJgDIfek2zCa0+8AhGf6cNd/XB+tupy/7c8Yn1gsyCteh
/WvrHw+Z8CJirUlSWY/PqCab83ZndvzBQhNL12HdPfd9eJ6IguoWchFYJmTHOk/vTSfmYa4Pdj3i
jEnC1iM6flvrY3S0TULqYX24DvgoiLZsn7KaO3EB3OUC5XH99/92EPpNkr4LwHHWx7E+M3Mi4L3k
Gz5mEKX8Z6dpPwVqrrdDXEesuTZVI8jZYrGyeIjHk7iVEGdZeM2epMeBes2PiHSrnfulCEzm9JS0
DUU1uwv7W9MijmXy0/dsyr8zB4I4O4+b2UJyZFZEeLrlS9VzlmQzzKzKJKInE2h85kHAN+Ltmkp4
feGsmbY0D1XSFXuTQsXBnlHcsKLpJwJjydiRuxba/i/E36w3j5iDSVhqI1DIm5Y9sNbMl8pUH0bO
XyCVj6I0JYBk9gAbM1Pctcq7RL0kP0uJz4aBDreRRPb8z9Z6SNOCJPB/13rcvJfde/dvao/fP/Iv
tYfzh+sHkBQFhgknsMzgii8Q1h/CdSykG47PbM9Fa/EvxYcAWcB/UAYCSFOu/TeagfwjCIRv+tQ8
pG9C5vlv0QyE+M+Kj8CGl2Cb0rXxHUiYCn9XfNBVATMcTfLGDEMU+TkJAs4gbr1+5DrKdSQSiTyW
c30056EhYFsXs4EDVvlmvWYPnh+bzDRxZAHbOa/7Mv2adUvpK//1IWKKrQLedFqfLMNvSejU51HX
30ztAFi3bL3VDoN9Vs3puvv63LoPSgyliuvTqKe4btjZTYvzHFskc7BD4kR7t8n3hZG8qaIiIhZp
X9gY50VbczJBhd+WLXG1XczvGrS3BPsAlqO0gn0tm/rUBiIXoKufy2gi9xjN9hgb8U1uYXuWiL1V
PzRHz1SxcwvJ7uQPLULfwhWXdehCTZn18y+sTpzNbE98uQTv97mO8PPr94i4KwNF8tHE5vP7zse/
V1/+8XCiJ7J0TOi7Zfrk5VG6cWPyp/JluFtnF2YXXmqJn2W9+a1D7rKYLOmzbxzknHBl3A0tjIAo
BPyR62As3ELJ/+MxPRXC7vibK4Bbu1CBDr0exnosiz6+dWsdOI7+0InxMdD35EYX1q/Duq8nFX6i
G3cqU9w8FEUBCuFJSCk+yiqn2L+VIFL3jkG31/Y1m3u9+a2DoLVrVqk6TTSh0NDVBN/3uXFYVKxx
bRPJtG5yWcQh0b4cmVA9pjgwjzGcghCRotXU5m6AxEkwYUKp0FXZ0afzst64E0CltDqq0/QpMlQA
OXuB92XCyC8H20NxgRBCdIoULSgZSYMRpEi8DeQe5CM1cImqCUiM0F2f0URLUDcmGFr/NtV+HCR5
fw7WUIiT8EFH6F0JmuiDP8TYZXOfsqPueqxDqN0K61Y1Q/c18yfaBl+8mXaa5FuVLDFl1caUPomq
ZyZwBz8Ok1PpcWYG6QDnH7B2Cq3h9+wRNT84wcoh61jPI2PcLyT6BL+CprCZDtH4KhZ9v/z96rqI
ZgqM+pVO9zF1b+G0STphnxTOdt7d4dGhPnUwPU/sYRL+MDobA0veIlMwvYG0SuZTjcaDDxjgdnWN
eKSosVcVYUsCt3475Grfa/QCa30b3MwkUqaun/7xt5e69Rgxbz/2YYu1c2QJ0WvHFM4zXEGrd0p/
N91ipGK9fk3p5zFxKd3TQIqyruQ7ifGzVU1MpBbtYGBA4C4CVssBsPc4CECrTSyGZlHuFxBt29wg
byJWqG/kENPTHOpnORHjuig8XV6rXnIDf302BDB8yuYIEuzUVtNhskLyP/tRXEbd3JD5sRONPFu6
KwR/tGYGp3QGcFRZWx99qT7Jre2owUx+iYA1nMN2Hw5UmJI0xj+qAPB6dKRa3cpzHMhUecmVAmVM
e6mLyaT4HL0Xf835rVZHPU7Rd3hlCBdUsOzzHpikwnaTqYQVkovkwlAdsUo4tEzt3LP1sM691611
nz+aap9BM1+//b4GiTcrYpwFOZInSYwa3h1qH8gSOSeYczZQ2/bCxFbltw02yPWQsnw6Narfrdeg
dRfEDfBnBmIJlb+Di/lznUBzQF1w7TgpXPyy7qqTRygP3lo+zvVc+L3p6Db0QCZfoN2PZlZ9C8rE
3mfaI5gFD/McWZSGF0pHiEKcXe8uIL+ygGDHSN3HNVcIS3eIAV3vKKM9BCYBR+tbCUhG4dO7GZOF
ODY3epHW41IY+6SiGdFTJ9yJvKXA8telF0nUDZb39Pd12Y9ZEIc03Dd4XMqTMGvjmEXjI+Bvsq0z
Itjq+i7BPQjxeYD9HCZEg3kentYWu7BYkmhHoafZuWl7SwcFiSJQGtZ6rNDWLTvFgesROFMMQY1M
kI/DDOjRxRTiL+vD0Bp+Aqsc9jG0tO2s/ykoqVz2PPtjzoj6qhIIlmMsspv6UGlDuIu39zKleqq3
bq4DYmB+Rg+eRS5PKLlstlFFaiVLtU08JzTfHOanESXoM+DbAvJKXtzM5lDcDEAj95VRUanvMVED
WyaJfebiMTVDeg7JeAqQB+SbPoxTvMfbhSr1RQiusBFnETlrxRPWnl3Tk/Lb+P4jHfRTiyL/WGj/
mZ2CNMJ/vAksfS9Y9yF0wcGLIQUTF9d5qo3z0RTu2SvFdHEbFZDDwDf+GAY1HZTROycyv1OTmE7j
OC2XwVCbcaZ4qkIHiEgHay603WgPH/fsWygDQyeCd2SoGxpG6iZoAkLN9xA8d+ZUhwdJiZswEP1J
Fa3485NaH8ZMhKDdT6xFtwWOJNgjw9NEcGcqcRMk2NoH9Nm019ETXChf5w3fg3UAb5we7Lp8HbTT
MdHTnlxPdtah1Ft+XRA+T6qfFwoDAYjeh+5NJ1D0Rf7RTuOnwiOn2TITrl89YSSWRWJcaz6l1Yi/
1VPvFo2tFjjZps7VlySq3ueOyZs9tqTUGAM5YLOgXUv3cPY+F3WAEwlC5a6bvQtItn04ja+5G5ub
UA7pNhu/zFne7d1hlfApgFbo1tBhgpHl+hLbxql1my+wK5+zcMIEbXTLUYtF3bzed5SxR76MVAhw
gsCaPFp4mQbq+8e8JvYE08NrYSa3/bjMJ2nDRp7tX4gq7quZ7soQEu0HAkArJpfXNoh6umjqYC+o
qry2eZWK0Jwkf/UAz97T8CpsnSGa5CiG0tjGqO3dd5m4FQkwmySKv3kV7aklDfY286e9WrKAwkNx
Sr1FoQwRrLz85pTj4TjkHtT8aiLesCNa3JDvdQXfxqgb/GeVRfxWszdPU9ZbD00sXwoaR/zLXlzU
n8KEwpjb67tPwK1lwZlXhpPY+g7SRaarw97LgIkiLsWm6RTPiRUQXpKMywH/lfnacU/ylfhF4ZVE
otz40QsbHzOWQfp1OhdGzqj8mP1N8ieJeoCugv7ZpJK6oS4QHaOank2pECgvTDKCaZH7Ykn2VdUf
IyC1DQDKG+LhwhQXbx7RF0lE8W3q7K/zPBKVHBcQ663NMGkGt0XI7zx9a9wqvrFc2o1zMnJNI64L
afsnq7PBIowzb2+AZ6VyL05PFd3zNBmqSPKd/UDrOH3KkqLbWHaO4q7wzrY/oxR2Rb+fJFE5LiF2
U3o3SfqjaIPrg+G6SKL66MVqiB/hJCCtrKQ50ZNGxF31UDqKRL9S2od8cnbxQoQCJgvi9fDjJnCO
OIR96ZGH13owWgvs2DvHUN/8oXcOQSxeR1fLFiR847qAPOG/gZAmp8517mFf2JvuTloKwrFNn9ib
qvFuQPlYosSiKmtuhI1NzVyCt9wf72B01xv1PESPmURwI3uE8ULRQolbUIRz/OLQGyA2QRAjTIs6
SaoHsKdkKGb0Ah2MHttpSpHpJt03j/9HNGNbzPBuHU9apfeCUIFQqyW97QnEQFME/7hGGA6fczlV
lnqcoxiF4ExztbXczeQGPwGjcCF0UDo4lQdiWIXiaIhJ7qrxNIXyk0qrgG8x1k680T7aJiR2Hj3B
GqTbZiCoJzQBRc1VzPrEm0l2BvgFmzpFOzkW6jPdiZ+GUR/hZ9Qb0RGhR1AFvLsv0VR+B3nHYY9U
T2iOaIIvXFvLi79XHjnhnhreTIEzy+zlu2rUfmS5jMxu+NoGVGKlR2mkL1E5RK63o+qGhbA4mwjb
CSiDElE3kjXTrJdrakqx43HbYIkFegq82r9jJNYXXfeV60+uqrZ15z+e/v/cVyQt8VZ1ottOvc3s
aDVZ2/qOa05agXZ1Xid/ebDXfaOd/etpyZzxgDT6rg3L9pItTPbWrV6K+hytbnN5ZxSsGdbd6wB4
4u8vve5bt6TsdAzMX7/pH0+vD9chraA0rFvz5wz4+e/t9ZcLw43AkMHK1Ed1feH68Pc/sG6ug8pC
/kEkToR1rT+97oWKq45h3p/p1QX7BQdaqu9xsIOhH4QdEvjWQbS4rrbXnetwfc11X7V6u6+P//Ea
T4XwOhAq5TIFcKp//3W4vhZ1IDPM6+P1NbE+pOu+cqjTBY6YfuV/eWRDQHhc5pekRF5/Xe4LXKtj
+lg7rU3Q3+g9mLRxD6VJkRsn498HqSdc675mJrpuDNHJYgVgrqVqXUa5Pv/78X/9nPPXb1lfn7Wx
DrOrWMsSUc2cXKPQCOxWgrL+uhTOadmNn9bNBbImQoDG2E4a1uLqiKV16zokOhvo+lCgfc+5mJ6u
u9at0oiIVummEUvDv/3A+vP/1T6+MVBVrr/++hoRBI91XZHxRQDGJS4UQ1t+gAIm0Lk2/OP/8Mqj
41OK+39UHj/KfviRzf9ee1x/6M/ao2/+EXgB1eVAG8Osq9fMD/5wPQuiqmsDT/9dXvyz8mgHf5iO
FcCuYG4hLVNQr/zTa2bLP3C+UY90TceUAu76f6fyaFv/7jRzfEtgdvPdlaJqWprl+ve6oy3tmG53
GF3GiVRJvVDJ1rqNnIxzVYd3YRCxvlnaS+45z0UNeWLxy/gkpkc4XpfUGAnr7FuFzJQuv4B4TuJI
Ne2nnrs8cmj8ViCFdn2NmivHmhFn6efM6N09qrJ8JwhDz0OSOUZADeexGT9ai3LSsGDs++sjefgN
hf1fJYzSKin77v/8b8sR//nv5J2i/CvQMTumsPx//zsn9HZuZvnyHKJnJyy6B6CcFadQr7pDrS9M
fJvFQkCyRaCVmZHJvqjyHfT3+FuzJT+VpngtQ/uyuIJ7cEtbZMlS8mFaFm0y3KP2I6ArMF9k73Vb
c6g+l2R4swRxHtYhL6Cay2AS+zAID47E5WUBpjD0VLdu9O233BeSAulhXjIc5nl1npGRntAb6ABb
tPEitMaboMM0NyXOe2Yj9G2zOcDn0D6v/SGpO0YBpZpLMW+v7aG1VDJnlXdejMfr7sBr081SRHRg
e3vXBdZysrV4ch3ihGUN2S10znWJdB3WMrIdho8Ty2yw9T1lDpKV0kMV2m/VqfasD1URUj07KO7W
5ls0N18rkQTQS+jCxQPvWRmQIxxJIS61QXxQKWnLVxlrrWnwXRqaKCkiN19+mA4XoL56zLMpuyxj
DFa0yJ9kriiyAsu4OJJweahbdAj1w6UXwd+GdZ9Re6jxZ+9UFzBDErt7mPSrOk4/Lcw5WRMJ3inz
LdJvbfSaFrM/z+TFGyoS0TlrvW04BM6lQeB/WbdmXbnrvmBCIACcygqVJewQUckcOW9OdURW4J8V
0IAGJuEcgIQMvDcA8yVz2iXYhH3zbmXo5teG9dq6nm3zUfTsWsjeLWi13WLKp34aKwDdeqglMnE7
qpIbZWAbHKqOFnQ9vK671iGKJp4sFuMQuPbjIrQQModmf1mH2v9laq1vXmKriZxvdZYr3LO30uWk
agRE22RZXNCTS7tzRvgKWK43FsmhiR0Me9XYN23V3ubctMgqs7758k0gAd1PiLg214Z5TR14g/ft
tTIo49ejTM997dAATCwEeiWy94U+urpZOwgRaA6EXloN3wWvgUyLQ1im4tJRduiLRZ6xssQ35RxJ
MkCSZ+AQTOXdHJnJA+7E5NIm2V0+FMmxCSJIY+CSrMAlcgbhvJci0DLyCSGBCPinaUAHu2zq56PR
g0YQEJJAYNlbo8UTS/NjcAbzsIQ+rFJdomYS2f4u100iAj/VWOW2oi+69r0JLkHdaUimzNUXft47
r53Rhaolps9hIpCZalw/swyKkUOlAV/RQrGOF1VD2bah/Jw6ByeYiAnubrKmIo6q7l/bpH+XS25c
JpCAC+S3kCjKcvAgHo4xWM2k+RzVs7rBEoT5hDXaWL40xeLv6prQz7U5LZmAOAUk9WgMNjKv3+wx
tg8WFTyKfN0xjABRxAbA1Ii3iLM4OFq2yRXPbMpXVHTFATjIclbRj2qW3qXRQx48UWMFMESFbxvk
FRxBfaHk3tecnELtw8ZtjstUPHbe4O0K5CB0OQjWKcrnNu8wE8WoJPsKAkxGHBPTpMndEi1jUHvJ
P6117Iq4lHMQvcQ6QZM0nRvZZ7+CiPzMWYO6QrD+lvpICdYalyg9+FZ6i92C6nIefI09Z1uSbHUQ
Uf6KTKI6x0D6aEc1O9/3iCd24/DiJ8aysVL53nc2NWvU5pe4MSwUgNnzGNUbv7FfSiu/LDPdH5pI
cCcaLdsMPyjLOFH5Ley5+NInWk/zGbpZDnrlKP0Cm6iQ+yaPCEYLHLTCmFURjmI46Vr51ZALR2mp
feo5PefDUGyYeoa7AZoO6L+NZcnuEHXWa5gY7YnrxJNnv3YmrXkFxgHZGdNSTognlWHOszwX0+nc
bDmYfY1KhXYCNgEDFyy0f5h8mSD/WMAWbwb33sRH6hQm9YdSAP8iGJwPZ3SJ50vQOZBoP+xzwyay
M4C12MKWaLy2PzsYv29K+4k1PWgRKe6K2H5zMG0i9+uS+kPO8b3jG+Yu6lIa3FNzBnHu3v0Hd2e2
G7mVbulXaZx7Fsi9OWw2UDcxh0JSaE5JN4SUkjhzc56evj/KfQ5cqoKNvm3AFqqczjSDweEf1vqW
6zAHzbtq3bQdcBDFPLzkd8ip9a4tSbqwjDHnBukM27uuCSwGDiEF+wdsdpjAU1HtTVhKY6KJNkmD
2zmsYQCFQKx8pz+TtHAiM+tYMV7esWDZfpfMhIQWB4yMh3raDW05HRJIGCugLucsyNKNjqtfworY
dPnMZuTko1SnfIn6+t2rI1aNoZxWxmiU7CPhCxNSMCOAcQ9JWGIHG+B4kSCy+OksCOfz1VgvXLQq
rTdOtWkkKC1ZNuOWFpvn0YzLvmXnSgJJvM588p78zt71c85hTMajh0VyNcP+unWb5dcThmq5uBAl
oD8j2xju7yAgdYQnC7pOQT/t8u9bbRnSr8cT0/ly26WLZ8sRzdrzeW5h610PVfESm1RmhDVzM7PI
kyRfqOBmcEV175bZle112xaBLp43u97WkrAIHmU72erzKNz8scALLtJfro+8JnURacSCbLO+rm9m
PcHxTi+A0pirIg3husOE8ayc+7y7Nc062xsAqk9d/+q0zlOcoXMP7dRjrchladkpts/Wyoj8nvc6
BMUEFnurW75+okrlNm5d6LQof20TZXM1NSk53qb4lemzE90FbTuch1C9VAWC+GaG1IUBLUWvBqrh
OfMZz9i4zBHvSHsvJpbinvKeE7Hg7LvBwhjsWjese8RNHg17WwfPUYzDuSyHh2pA+oNU7SvD/aSn
uLlEx7JLfCoyVuNk0GsiwDPLmTaNV7jHhK3cpvlCsIViuAhXSQtZUTnWMezktigwD4CS0m+6kfVq
aHtGgG4C1oOFwMpJAxx/WYOPzqAE7gK4dGEIet2veIU8wP4WhHnkl9ZYXSlsJBhACfycmyPboIPF
RmUN6G54ncwre1DTk9LkCI+dvW07Y1O7DdepM+PqLL2TxyKXUc1Ho8p13szFMxtWRngp4h1bX7UZ
NkiyV9m0xQpadCqJJvAiWHGEfgIznUNmWDaLdswrCPfGdYedt/TIQKL8G1ddwvjf4QfMlfzKg1zQ
Iqav83flw5VS1O5J88GXfq8lgS1OFDEpzW9sg3V4lhe7RiTkF/tL+Lv12HzXeWFyyDILamdBoqU/
vc8Mf1dWGu0LR+5gTZL4bQPsEue58KxDXpgW6XIM39PRP4dBcdAz4cbdmNAwAPL3Fn45283Psdxa
VejezqNyN10hSH4frpQLoUK3SODbyN+JoHsdCRlhJP88Qd81vOTNbZthHdmIG4x2R0AXxlLXRlWb
Nzfkfxaga0NnkykmdWZpdvvAOBZdwLIvFlgSazClULRTDPb6Vzt9TEWHuaRwr6fKr/d9gYM76apH
MsKextF7LsrgXhPUs6RIvoP08XbE39WE2D6Vhbf3Rlsd5BQwRTXQ93bRGhn02quPbccdHMuC7ZqV
b2TDiHAZXq0Gm5kthX7M7dTunAU4NVgjciNymLAAHkK+5V2hsmKXzg2Jif6CgiBAyGlOcs6eqgpi
lLRBFTK0NElg2eIDvLSLEO9kIYqThQoz8tWn7t6GRjzyvtlLH1GT64ABJYiimkeu13hwiY+a6yM1
5xcJWaTu5oAgBuTShutf+To8GektaonhDmoJZWHtbop4vrNEfMfkO1i5ZthuIuf3XLyUHZbyOKAM
Qg7NdThchk55FyXsUDPzkawthlWkVJtMw/k2kl+V6ay0S3qEG6r5WCQ9o8mgXkVtDpYE89wKOeQU
EaPTk1TBe7+8DUixc45VmCaXSKrfBzB/tSvNfZ5JOjknvgLfMZHh4N6I1h62w1DxHK6k4JEC55QQ
UKLKj2NSVIfZZf0/eCRAzVU67ismt/hUSeUMrCRZs1JAJYjfP2WNNWWVtQ4UwQjStPQmDvut20OF
FGHCqTYpJEOVPFaZvpUOqY+1dTOk1OM1n9mppbe3ScTyayJJXDLpjFJ8zBVChpA1HU7b7mIsWWS7
cQT3k7F5SMuN6YgA5sTallHz7OnwPCZc+xpkKHYnCIR86DG3d6bmWdiSNwZewH+1ZSmuWKxgxBQs
/IjkzbJzMVZPIg+x3zgGBpHQ4UnOaIA35mdnHCa57Evgu+w7sFxF2VpEEdsjnZ1xFwWEQ4/VpPaG
D7kOTma5ZlT8kFbLKeVZ6BJX3wQl5rcRo03RIBdOF39b4Z61wYhvzKiJu6a+Vh3e97GrmWLH4i3E
hryVljgXJFpjF7JOleE8Zq68Mmv1G+zmrYeMfu1mPCXsDDhEmv5OLM/ZsJ96cWyDKyfCF+cT3hgu
8P2CeheDG1GoxaHDNRtCRa5KMucy29U7ejNk1HZ/zcNxDqkcQ0ttVNxeZ4WkFESQaIxf3RTDj0EI
Hgrrya+ZgUxgdqPhd9lmJf58IHR2vPcHJyByKlxvW6J/UagvRQkyNOC72W9AE5eEQ/3WkBJkR4uo
YSxudHfsFrekb7CA8Xn8wbc+eax3Lf01ZM30QCwbNCnBfh14K+Ep2zx3sTtlsOwClsKpO90YGE2Y
ADhbq8GSGjmyYm3iQtqenZXi+T51It4QJIdTqotths2YjOIkZt0cJ+vIxPMNYBS3rSOxwqZLvlWO
cEI6abxN53TftlG770fklYAobjG0PxYyVmvCwLZNiiC/KD+l230KehE7r8XWJOp0eu3Hxlw1icdN
P7xmnbqPWRNBE7wWCZb6Olvk5DDxsCa8elTw5oAqqRg9kDOB8QzE/oBv5GxkXrG26+qeP5iyCRzQ
tlHps9mAFE+BnaCMGjdkFCEp0Gm0a8mPOen2Jc6G4ojW5sKaID5zGxe0utTQ4aWbesAhAvLQGhFe
d/Ry2AxKsvIy4jsipApJQiyyKSMCL1qgKzzdjZ7mEsHPQrUmY8ikwnZ8ANHCVQk7y46Qvbl8MEM2
KvAXtpGVkGceYR7NSCtc/s6REcUsacaUbW1RAoNzXpggcrmO8bqdyhLGOYG63XyMzOhZG2BBfUOf
MlWpFfSgrASMjPiPaLeR24GyoFu1GcYgAtW5/ZcTmZbil7rsy5mT4blYAtldOyJo8F2WCU33yCNA
uivDF6/2jFgmSLFzDrq88AezWmTqX1mU3pfxDj76J7jMUzWiv8UEH5BH59w4ZMGQctoqNogz0Ub4
fqjtnxLtYaoPHn2C26E7qIeCInIt6wBeiA5uDTIw5RjAPaYtWnOHn+HffeAVQahw5/c+FjTE0pOm
3BgKd20myHmLtAnYLWAQtjPbX7UHU/QaGxQBR7H8HVsxViGBZMz2sFk2qaCX5z2BTnDECr/gVAek
PKnGNdcE4N0ne2LuBmfaLEf4EZULBqSTMf4u6a0HJwoBevjbEvcptsry3Rd8YCOK7wjmTbC6Ifol
jfoUoR7aT8AdIZnwQkqeiO97ynor3cP9vSwH4/cwNLxj29cY425cege8Q1fkO63T6YpnSN8Z9w7q
kiWw/mEKzyXhmmMOdRjkHv/acBBdQOh9wMBu2AVY7F/TlPp1N6fT8EVpERnVHQp3kDzOiOugmiWM
f3NVpQqNlSHpQ041++xJcgKp8h9HCy63jalJ8aLkrWezgeW7q0OZbVoeojPexVVMJ5BVabxWGijI
EHxRV/XXhT/dAcYPD5Ca04scEVdFwG9XN4fG15fCpprPdD+iFpofsZnfs2A6t8oGwe9GnxCi9i6S
UCQgzp2TVU92ZN8SSCCd7kk79rlhd9fhNxmpKbwxO9kgUlvJ3dJT9Ue5uCN3Kg08/D45jFYQKScf
DzsY+7xIeDFkwUtAd2N0MaOq8eTAR4uj9tOqITEOJu5+mR873R18oz2by70m9WdVEw7k0UvMrK+d
vv09a8NaJRbuIrrym7YDgN6z0a8L8RhY94ZrA67RxlfTTlcKgBTXIuoirp5xk+XY88J6/J3ipPFm
wNa9hd2MuKDRIEvTa4CZily+U7CthxgdRteEz5UbHyGveTTRKMvbPr5Bj+Mm7pcgHBn/B7MyK3yL
pH8T0HEuXhu3sL8MI7/Xy2c2hvbR1ckm73iQK+ga+LvFquGbWnsJZjeRIQIt1JXwIfNGww57zodl
j0e0p/q6NK/GMBboi8tjSpm6LmoV7GqyznfAQZCxGO4OUciwG2sGZ8z36UCycVF1Is9oppgRYqJm
kjZO2NSQNFnTVsRtz1S/NY6h4d/H9AqyMnlLJ09GYJGNRsmxirGN1FXQr9kpdcexntEcAFCB9WWe
w6JcAyJDVwGq3GkxN6l4Wo8kCxNZI3jTh9ylOTr/oGsbklytFz2BByYAEz1gWVzAi4sOMalWmxGW
beDOBHu6fKFsYX/nuENXfZdu0UYUTCTpzd1c1YwI0HE0pIK214NdPaU7CyEMjbcldmZsk+NKRWP0
JhjnMruuUh+0jzG/Z+VobDGCwybuCxKlaSV2Clx8HOPB9+f0V5NgWzKau4qQho2bR9n9CH5kHIkN
bxACLdOnQ6X1q27zRxxNehdN+sOm1l0bt8BVr6wS9cZU1CR+tv14qaL6o43CJXDBtvZ6GiP0f6l3
FVDkU2vNb2Puj+hIMvvanrkQKjXd5LNNOBvZt0YukquyJD6thhMkJt4hPEHzVp2jKKXF6BAuewjS
9xiD4m0mw2EdzNZ0qA9ZPrbX8dwyS7PkKuo80pVbVLQDOLwuRX+efckIQ7rfFsSbTQwqYROmfG60
sU3b8zGRkwQT42Z/tlFdajCBXbCZ7QzKCdCdVd4nN5PhB3Qg48MQocjTFixkpuOkvAK94hkHqrzg
95XDEuyNu36GWb4ZE3/c5Mq590VOknAo4ZYkF2VbTCeqZB5fUwfxzqvf43z8KBnLYDtxLrwyu8kK
XBT93Je7MjCdvQfGbBsk3juiKfx6KngqlLxGlfc+Mvs5VXD+EKTLZjcOxhJIycsRSQqPe9IFVd0k
V3im1q4YeQrq5g1KTrDqxditaRwxyKr8M5kIjw8kUymh6AjsQDkIl7LbxrDsq2VXbzO+JtuL4Hc+
yqEds/JuIBMeRZE8xn01XJtG9ERIbowSbXxrk4psQFRrKxViYLVHJ4frC4jGAKIaDdNxGpdhpd2t
TWslW9FsTREhMQGxuJIJgphpkue4ArBQEO/GXetBJfUqyv3Ihy4GGShJ7Olu0mejj0jUMsvuFl76
1qzFkdcEiknzGBW2cyzqrzo08Kf6wcdQJeU+0TPLDFxNsWUQWtbHUI+fJTuRfZNS4ntGNV91jfM4
CKnPfnldEAMB84I6PN+bJuuEPEzRokBiJ7iowVHW19yh50plEPCzgOc3mWGMZpudVABUUfl+eN10
F07JHYCGq3Z2n8EMoWjtnlNjdPbVwDfq0YPCfoRAFX9WbW7flqJ7pF0OyPn66gkdJ2HcXjllDEKF
ln7EywkkqNNYSRF8GXN3Rx7ODaOjYc+jcOXgDLgnzz3YObN6CPwiWguth9tmiD/jtDi09EgYG3nF
D6l+GuKIgRe3JIyhN7KM1X7ZFm7iYXS2sek/x65+sDBwnYMRcAKy4VUHS/w5DOg4CK29nQfcR3R1
MKEdfEtBHP8q2RLswulXOKeQfRmizqX30lkS43C0QTJlUNtNwXboHHlFBdEpasOwQPcaF9VtgqGS
Hihf3hP9QSiMg/2Aq4Q5ZuYkxrpUg72KguaCgN1oSz58BJ0kuhqH6eA4odoqEDzrWM/pljRrtbFy
pE+psyvbCjVtNlwPYuaerK6dCwNP4CoJKhAJeFRXwvMuy6uUtcRdY3skUDMCd5duMkrHzRyWRFU5
noLj1HzaBscZIT3TfRJsXNO+wpFqb3o1/waDS8Srig4yAOXsV8+YtxXaDeYr8J20kRJALpvoYHfu
jUMyIcslGB/CSlwWeZYBIY+qPIIwiBJsRmKLdBiesxl8BdrKtx47O6uzJ+Z16XUw579prqI9En3I
ef7bWII7EaUWjBKx3JMncvTqTwIWSQiOYywkwm+5B20PQvdNnUv7EjP4XZrS4KUTQR3cemfld6/h
mOACBPA1GepXlfdvOhqiy5Rt98ZP2HYKne4kZ6vPKxL+ipLhTkvEBrOlc0rbvK2aADGna24kWp9e
ttMRrjUUZgCcfHnjg+e8pvD249zOdqzfOujumA15lYi0qHaePwlctY57CHPW0hJgC9L1AYZ/WWyy
Ut93RvxUdsPBJwthxWAx2/QlD4Gc8UwCu5hcXWSMSHLsXRqwrnfJy9i8aEbVv6Le5nc33bZGX7yN
uzy8zs1yOBEQCLGSaOVocHnTD9U2SPVlvjD6MCg1R7gl1kbEwx2yVPeYPuAlnrcJOAp3QOuMp2Dc
tWa05IUa4nZCK+pO/mOa2c0BrJXYVCbqKGPSeyFMNjdm/JuyYd60ikhP4cnbtAqaDVJEuYotKpAS
QOIq8fK71ACkGDggHCATLFg9lOQowz9CTOZgSYy7Nms9zosX3ngpIQkgMRg2JugJM2Tqtnsme1QQ
3erdOTlvAz+er20aQh7a3bq3Pe/C9sTvYqBQH0cEs4EQ4a+0PdfdV0BtfjuLwr9uDECwi5B+RvQw
pehdO9Fxud2i0ruXPZTKhR2/GkLZnDvTeidcI9vGqXFuOkSRVPyXZNEy5sva6Koq0wMAyQ186Oqp
JvMYY7rYD4WFDDvd18K7JK+e8bb/mUZvgwe31+RuKu1KEqoIPlbbpFhTA3bWYO8nUZDwrODnqST3
0BQ728gGUtLqRG1sG2iAMq1d9yuZy6+i7iiR22yd1fLFd3TxId0cW8i2m2p9lUReshokeTTzkrVl
8Hgp6+w059YGYF60mx2Ppiig9B6mFWdKcQMEqxwFzdqYTXfTayyRdWyssmG40wGPn3YMyAmCsD81
6CSgQr57E5y6trdAGybzVWoQizZMfrqLp/7SgYy2S2AWEXQAWIbGgfXGWG+m0DhmZdefrHTed52T
Xnbjc02m+dGkNoIZGSOIjczLNMdbn+fM9cAmhpvSVu1p6I2IlhRekDcZr4yMsR3l8607pCRLDPM7
1YYBcuaN1DV0lJAygxbvPJY93KgZxE1BVAG2C15+k5XfyqW+cVv0HE0db8mz8q5dxuW4Umiwe5md
x2AGZtK3+8reitQ9sFv7ndSt3iKrTfA3G4zEaD+sAJ6Or8SF19hHyAdsG9yk2ZVFdhc38w3u6/4M
jROivMfXmVTzO+vKK1S5yedMMBY9Hi+zcDvBgiJFqWvupim6hLm2KR3He08aRACdSo+uqcNrx+54
9wG9omW0tkkqdyajoiveGit2be3ZdUnhnC1u6bS6qmP+m4JnRWOqDUMCgi5Ep29ExOjEiw1Sgiq1
YCDLA1t3lsaCqXYBaoU5T7MxrOLFT4qzo+HbNwICYZtcZqOV3nv4+eIxu/z+YRhkijpeQGdBwlhU
ci00aDgoYlEQk0W5IZyBHfpixa81zXyci5jNkYLz6kEPyrx+55XuawyqCsHwLG98k8DjhL0iqgE2
EQ2Zue3oPIdtcUIPC4M2Cs+Fk+S/coKV4MvxyVwcemHroCNZNp0W+ypoYeKR+B45nWtWhBe+ouCa
fJXyZG5G/mRdnDqXmPO4epDd5KHOJ7mUSR2ekwujYeilHLGvHFeuh54885icE9QnqI+9dLxJBYCE
sYU/pMezqzK9Txv8eL4cthVlIEXc51jM7C2ZYw5d12+lz/bAhVAMutfRxNbOwTaaKFBqJkS2NZzQ
pcx7v8j3YFOT69BQd8AbmFrPvUGZ7DO4a22GX0irD+XYY+VcNocaYFWZog50xdFvgur6+4fpJdsY
jEjvyJg4Q3ti6B+Z+xIOAp1obaMLS+pfERWVO/XF3oStsa6wCHSFCq4JDZAglzpxGS2uBsnIVcLJ
JTK4HVakMWAVlf6lzGkFiqK+ATm0FMsX2qV2Gls2IFN4UEUhdhZ6gimcT8ASn8LKcS5FFKPJb3Ar
oUR/wx0MyiIrl9jIcAILjM9EDMkvzWJzylJzW/Xichx5MOmyOhpPiY12ozTyfsfceTjEDS93QlK4
yXBB7jNrZPNWItIeqbzDoYe54ffzncxatbZmeRl2qQdudv6tVn4n7KdSUtaWxtosSpznbpdfJq0C
u833I1N/H7t5fmHH3k1Ij1CT1bb1ZV6tjSozDs5Yfsk0/vAqU+2IwW22pVfbJB5MHhMUm1tg1uV+
5mrSwnnPch+hDYi8VYH8zDS8y6ZGilKE3lGlLjikmOlS619hGgzvExaPCRgRymKejNkj7PHhGvGX
gJkknPDMJoSOrlBHen/eMjz4WcOChQ2LNS8ShoV62mlPjOsmTw6l4Etv6BagorJQi2t+SxeqnRjd
XTuHNx0LMsZ3U0NYcIU8sMB3wFvsuh6wVURdcwpnAciNV0Jn4n2rI2YoZYvYnHF3hnN6bxDrAE5o
5EjhvIp8AsVOxkNBeWCw2d3V+i6Mg3nnx7F9MGGHbYypeHHVg7RYDZl9eqmhm6yCgukGc3Ufow/5
wK8EidNtMwPy2+mOlj84tgnbGMtH4FAHYl0CWLzzlEmv1ByZtgBRSEh/GYVzMWifUTzrCHpk2AWp
OZ3nCI8z4em6KeiUxugiQs63923JhHsgdHmcaHpd9H4KzT6ZA+ssMaeNlbUvbqoMQumoH0jKPFcO
0NrA4bk754zNTOVutV1GD70L2kiV8609NvFWygAVpoYf0jkNpdvsn8gsCQ7LyHssEwwarf3hT/T2
mV8c+kFb+8KusZVn00VSWE+plWBoXIyl/vLj+3/Zi4evdZesudkkjG8kT4zZerP5Vg5///hWYyBN
6MFZmyNL6AiNUS0TctcEKqULOg4WPrGmYI3op1CHFS1Jl0yj2QvxS9+//v2jGatw1xrqkUNn5fvt
4vWhu+4Cq7n5NrF+/6OQcTSGs+GQLNI2bOWP0QLjtLOZJRXPjAXR1+6oOrezJmNniT2cv7MPl1DE
KHFM+jBJx7eQV75BLN8/nqDeTBdqUZ8VRvLg1R2Eqt6FkLv8I9/Hp/r/twQasx9MhP/R227e2rf/
heo5bqfrt/zzn/8FvCxu4rfiX9M2/vhd/62BVv8AkiB8rvA/8jGQ5w6fTfvP/zJ8+x8mKmT+Qu5s
/SGQ/m8VtPwHQl1h+i4B7p6PF+N/VNCCP9BHaUZGh/ARSfv/j/yFH/JgdGLSFtK2HA9ZtUdr/a/y
4Hiqh05ziR4LB2tYHDX+XtXTQzUzp8E/zbjHNbbEDfv7qQayNuYDECWEFwj0zYgpR5SK3eTxsvBd
KJEISfZFdTW2nXNbB/kj9xe11mBtNBoq1q7tgkFTioiOSlL5RMfcYgVjU/Axrb5wRf2S2VW+I5Oh
X4OprjZdzY60/qXOTVSle69uIFzlLRXqc+bG865IZI9e0DomPbqk0UG2YATe5ewPhF/NtNplzo1b
AY1UnblXBE+h1+YgqvyNNLHu4Nr1Q101LdUdn1WbEIN6MpQpEQSmNQdyDpNNqzC6zxYqybFDKpXx
Xt16GBl5n0GazeFaAg59K3P+gLqc8KNOOdFf4PGmsRpPliKEV1+UvhrO9dTg3iXuZmR4sY177md3
RMbyEll1SVisEa7txDVYQwi5SxeGCxgndz1YMtyEtDS+7da73GKEUTD4XVG1zIcOAbYKPdyfyn6d
Ukce/nRF/wcFufXvF4htoxwHFALwRzB3+tcLJJkIbdR9WR7Bwz6YrdWvv39kqmGv5sLOCqcOXUTW
nc2Og7LBgs+x939P5l8fC9r/P4fDcK2CMJGmtG2YJZ5l/pCyC8NiVg+p8DgYNU1uWbxA47HrAxjY
m1Dkj4ZffMZ29ndn4AehZPnPemjzPKAnDnYG+eMMzDC75oY4yCMIQkYdeLa5sJcWJFoAB62o95NB
8meCVHNVLvZ0oxmKPdEgIKvQ3TNWffrr87AgYH6eCI/UZxNmCs8P08Ra8WfvQmKKZsiLJiPolxOB
7NdeNz4In2lo96PWcmV0KNxdJs9bN0lPQ5HNSEdRtyUzQmIJ8Byx7Gc/lv7adYm69nW2//6jXOII
RykESoXk/q8PWi4H9YdD4fjxz/9yvk+jg3NDkZFqu5768e2F3AE4XhMO2q/nXdxMhzZRKN17A2VW
4lqsa514I4fqxbUYA1Uh92EcsCcjKkgzofuo3KlAktPytjf0rUt/iz74MQvkFr4zVTfAAGay66xK
3ltdomgQTUrYIy6G0ZjeQUdfM/ngRIj4g7S9Fh0/MRZOJO4oONstoqOHv/nEy4Xx4xMTMMInZaHg
2yQu/evXNKbAf/PUJNKnJYTIoGyrq5iWY3iM1Cwupa+2foHOxRR2coH8yFyDPQrgqrgx0yOa7lLS
d/Z9zliOKZFZO/QhEtwlAS9i9B96Vmp0xdeEYCCxKXkI+CVq1CIL3vzSYo7UVekF1AtzR5LkW6XH
+VAbTPU1GIoq8NZxaKOBCv7ufuHl9ONjO6apPM82PZ+f3o/7JbMaD2msRAVf+w/a7wZO+Xyug+yd
vJduX30VUDcLYRnbkXKY8AEHrebWa0Jq1wYlMLqFlr3eOmeed/03X8l/OjbLcgTGH0WQ1U/XT135
mWxrFPrVdDDr1LuYM/2sWW5sqsZ9IBiHnArD2X6/Dsj8IbQTJX8R0qjIrCMegZxEivlV2YnXBo+p
PU+ExKHC47KEqtpXaq1bLKXWXH85tqlWhXiY/enCKU5KOTdVaNUHQwzmVqMF2zCwvmlQgGwMAhdL
/BcXKFFeYztwr/76Y1v//ghzEDtYlm+5ru8xSf7XK5HR7BCHbpkcZxe+DIOQG7uZffihLVlOMzjZ
Sm7sot0PLY1BwP+ZJ/RHVhXdJbmdHwrSJlZ/c0g/3is2xEnTpog0KWUcLLg/DglgChSQyI+PUeBz
r5rz2Yxce1/nxbHAcnWMWpUewt48CV85m9arr2OPoUCTW393JMtt+Kfb9PtIHIsVgK08E77nj+s1
YVtq1Aa3aRsHgFk/mggL2GJH2cXJMKyJaGCuHYUXxNAufd9Ga6IYwQIR/TWAmZat95gpwYABCc3O
Ec5WAwP967MlFzfavx0jwC3f5c3H02Q5m3/KRevcDHW9HnmUNM6131o+cJqUUY9+MoRqXtHazaGZ
nzwijg5l9O71M9ligzCvnTi/pqD8gJsXE0oPodZP7kcLjQmYnD5R+Y0wSNgOYhbPpDEWWzXnICmE
8dh1UbXWk2hIsqLaUxDkDa/827P/47WwnH3LV7zTLZfYOfPnHdlPVhpXOKqOpg3HoIJ9AAp6OsVK
hZu2ISZFtijsBCuAFrg2QjGCTwI5MXdtNPNAD1ZkcfDSxPibe8b5UW0sByZ4y7quVLTXpvpxgfb0
unoOCGQbEn/vtYwTm0QnvOunB8dEEzPib10vKbQqkNZyAiP2STHAZHSA8JcoQkNebKxiN82IjNYh
x0eX0jvaYrIOc9YQCGmtXW/IziYbkJ3XY4yDpGOtFKJ8GPPdg1ymK92cGG86L+nW+4a9c/sxpjbh
SLPVreF3Q0sTyJec/LaDy7ubNHMm9F9MzwRkal8P9WWk2o8Aj9Qp7brrQqTMyXu+xzaFu1u2b4RE
XI3iglONYD3KDn7Gyt4P/b2RzuglNVKCb05UwIHc/vVl7f2HhwCCKdojjw7JN3/C3yhXg2H2DONg
U34cBnI5soqounnmg2ed497IvL8NfJjGKugL1NIq2+EKLHeuhbbWCsWeLbUkb2aEywJ4yolyduzk
d029Lo+1Lj61tKsdUpZfQeY3xFsPah368JMFZSbuyyE+qtZm5pMGPtOl8kxSgv1SBg949VDbE33u
QEyvZ/85CSOX7Y6AxlxAqpt6qS/mxqbsIIohg2pL7bQ8H8i3ZojFYulraLx24wzOQg7BpOSayJ4G
JBOCe/ktahiWkJ2AVYF+QRKaEzZ+eGhT+vTYYB4TBjXbv6o9WApecQnZaTMgW3VCdkMF8Wsccbuq
auj0hk4u7HlkZe74f3Tsv8f/HX7qmz8eMH/2j1o/3pfcBAq0hAT451Cr/hudz/QLwHYZZwn0IzFn
RXMmEt1kJtox3iUEKnFa3OeMLirFChZU5IObMRr3lL6NHIuBtydYU+hsLVOS01g6tNu/voS+n87/
+mRUJu9x6g2h+PmzKYgNwUVkNIxel1q4Gvr7PAhJmDF5t6MTWg3cZkhVsMwEeL2JEcpgv+rXKaZM
9gAIrTTScXv22NrPNGB/c3TMC348t5XpeUrQOjiYlxdL9Z+f2xORxo09oi9VtbD3MZvwddihAU28
dBeIMlwjxptOht1OpyKPJZsu8n0TAcBleelFLJv/+oDkHx39jxMmEbhAV6eV4tB+VKVZXeLPIrvh
MMpMbBzZpHf5uLBR1bHoC+OZX9qh5S4uibQkqL789DNRvkn9wtzPZLYt698d40DSj/PDAKP/ZOtP
ypnuFHhDgZzdzXZRLG8AyI/bIarUDj8a9zXxRKjE0Ov1DKg7CAB91G57SPk3tRfTUnFXH/kqr5Kx
+dClTq5AK5SHpiVLTLCKbkL8rx5ncheFoVrPfi/34EHf6yQie9dB1JHqmuC4hCrY8V2ITt5NR4Vx
EfkcZ88arLHVbxPKFjgxuy4vbDn6h6oIT13GH4WAt9k5SClXiRne+e6sjmyrB3Qai7QsyOOLMgmG
tdTzuI/65ouvu1lXLK12+HE+ZA3NOcvIQOxz9mCLOq3ASXQwJRnDKHdOOoytjRfZyYNQL5zs6EoW
w11g2sHOGxBKhm0K14AGmpec+j9cndlyo8q2Rb+ICJKeV/Wt+7ZeCLtcBSQ9CUnz9XegfeOec/dD
Kcq2LNuSyFy51pxjCrT6OHWjPB7IzSBeXjHmCst2k5ItZm0Cq27PbKi/gKbOj/aIgsinJeHO4G2K
IXHJB6JzgVQk3Ysq//SJ/j2nIMtXw4LZ59hUwid2Pgta1dR6QDFCn/Rmw7viJBnPBeLUVcPuS9aO
x45FYM4qTKJkX7WR9zFbjPOsfZvo6dgV1l8M29ZTn8svf54G+kCTsQ8wHjOiWPYQL9gz2XY2HyyC
d4Uwwit64KMaOtK/l+E6tCBYl+PAKxloiCTSQu4AQrtNIoDRfjjgph+btUMv86G2CvwEDjFPFqIw
TjfWvrO4queyh6fpAP6ziRwlq8F/iwXT1Kku79QwotAhPJqMaaaoaAE+gw6sj4zL6rSw2zfeEPxO
HPRsmBizCz2gxReaoxSlBf7CsZmoHyYZfCewG2FARIkgf6yTsuqOXjv8DOBl9rHhCTQdNRZibLsb
hXCR5sXVcRWUTR/F4IjdPpyGV2fGn0FRFW+8ud/oRnQrxal5q/E5okjwzk5I5mI6KHyGyt9bTns1
ZZ6gJYENYslsBynZ2AjRZWhkmKU5IPoOXuo8WrZe8hZH6tSeEc5cYZmSI9KyPCpiEiOah7lffoTn
X/y8Mh/NRpwTzbGxY851K7rbMsIU1hO1I4ibDTw8ilkp9hxxrGNFvgiID7GNDTREdetSI/q9tW19
e4Q5n+FPd/L3SJQM9RQS50yH6UOeM/ycFduXHbxVTK0eW0GuXp/B1Y8qU19DMYk3MsKYfVivlhGP
b9Yyq3IUUiSLggntcQJQTMfWrvLUPovi6IJig/NYgFTThiOXjc+6nLwrNVAtiwitqzuj83fuSXWL
r2bxW5t4dWYncjdjFjL/XX7pVIX3xCIEC+g4Xym0MmuPU/Ius2cSJZO42YQJnqEah4udxHfW9Ntj
fj8h3LhmejZWjqyKdeswhTNk6V5M7PYcBkW8T2f94mBxSzCZXPSIzwisCMkZJjI3xZgDa+lFi/Ea
eUO3tQD8PRpjvxHLH467bNgLHbRbR/bjW1ATPB7J+TUT1oX6kbC+gsDywOKXy5jwvCfd/IZiIERm
ForrHDTMXkwNmjB198Uw229LpgTk80Sftc0pl90wTYhA4rLa1cotL55N/qKfZs57acXexrZleZ4s
dIWVoczPhkjilcQSpNAx7jm68zwF9CcEg6Y0Y/4mhLVMRILf1WBrRmsOrnPZIe7z/KcWfMSzZ2Dz
aCdpEd8tf4HOYBDJ5UopeTf56ZZCg6N/M384LUtPA+IKfxytiehPoekacGr8sapG7RrX7o+2MvQ9
PlaewiJ81BmxGYGPIpRjNiecEthdOIpNOTlYQcuD6ycvxTC29ybYsY2DiYzzOFanbLj60T0vZX4U
A37YEEc2ORT1ETMGmlpD23e0ST4EhUzhduo0JGlyLcr8jId/P+fNo5twDVatzcw6dEfWeqXXrVTq
lA8IIFOAfO3wVVbOW4f8+ppJ0IEEzjU7VCenNJNIm93p7vaoo8JUaKZBtM3God1i2Eh2jvjljC1r
1eACgstNTJ7kcenSrK+zQrV8I4ngyoLeCJPKCk8YAniLYytZBWTlYlU4z1K2j9iPqlWgIHWISGDr
1s9t4cldHtvEoYYtEDghEaFVHirCVtwntMP9PujXTCny0zBDyU3tlpjnsDIPMZp/bCLD1hhyym8P
e0ru5WfAQVipabpGFfzBvmym61C1r5A8qKFt/ZH3X11B84YTC9GJQXY3JgiiZMsLnIJCGQrXw0eY
tzvWCzw4ucT2Ucr7qnUvpefJy5AULeXawCzUZgKPk4VdjU2wKSr7OWES7IizEWLpNJv2KI1qO5RF
cFEaSIntH5xmUeDN+RH4/ccc+uKS+GZFBsbJ9BduXkEJiKmP9Kmw6jhG9t0hLIFWBi9hwukhnLpT
YSgCeFK2W9P0XDwwAfnZ3ehvdQ3/zS769mx6i1SRAK0osQQUyto+4DYCVZb5AkF08Ip1E71mUl5D
JwHFTJOrl3WPww9/RhZN53kgstgg1MIknYNTuOtxjunXlReP94QOh5inMONrpPfkBGWz8ZQ7bUIa
LzMUgoaaTU5yUO3r7NQqFzXrOOPAk/PRgUCz95nhrJimJLugqBCpmEN9RIDwFqTDr8F4HwuPcKIU
A0w/rZsgcp+zZeDBOn7kKghWaUhl6LbRaz2sW0bIpe8fFIqNtRU74mIV2yBIn9OeNiOXnGLTTbEV
o7RmrDNDeaz3XtZ9QT08jezE41TcG/S/V5z8aDthTQX+vpsCLC4jRIZJeW/xMAPkVKSQoNF49Buy
0wt0915nGDg74GlMY7zru/rO9smKbamddq1w1tJxnympUdN5w6XHaBnjeN5NeoZR2uff0zYq+++a
wPU1whT8afZn7GP/GaP8EDjZS0trZEXS1Ec/YK3RbAPHAWHESpNJSUm8YE0mYqyMiLLNgultEkIO
0nGfpRAhzFk2LG9luBozAqyZChBfY5kpAtKtOeI10SaJe+8DUn320wy7Wc7WDILqZZg/LDyf2ywm
3sexK40PmHig0S+67dBMP/VgAyHIwSs69ZscWpLZR4Ve3JA7I6CcwAqwA2dDcJv5mUK5aDLMX3mr
kG66rO9ILADCVuvEGiEjjgbBi8aH0y0kkOmLsz1SjYaMTcVxOx+PAazxVZKhGMI9TP6srV4TDnCU
FeRrUrZrbVSbOKm/hYcLzwOlSD6cpgGTXHVJy056e2njZlJNUmxbGS6gUHgpDO5mAnTkaNwTChii
2V2jP1z5fgHGDBHHilk1xNcC236Eq0l3CLu6nASqWeAepvO/Yve6t8l0hJMwEXw5cnDqE0R9SzMo
rK0vAnivzWTk6w51ZWvkvy2U8GF8mbyFOT5hdBdmSaXQZ3fIhju269ZcJ9E3GOAnzy+ea689oKt/
7eg3ALSkydGEHNIdtBgZ+IkSdHYYs/CFtGVWUc7lgub7N8DNTUGezzwjqu6QAtFLFBvy6jiaGOHR
W7C/v1RVlI9FEB4SloKNl+GPlUs30NSW3rd18ly35ChMkdteGQFySTSjsZnm9hfFEVu2djPA2+Gr
l5psnaLcw2vBv7Tc6IVAHeDWW6cwfdDV8uHtC7e73D785+ZGvPNpnq707b9DpLdY+L9u9/NuCLnb
HUPGh/97n9vHU2Omyyp0vn30zx0xahEFNZqXfz78rx+1PPSQBTHJn0kUHQSwW/zLcl83BS/F/39k
q6utefvfDzuphayLJuT2ydvvefvfP9/5zw/7r0eJQ+sZYw0q3xsd//ZrmHjwKeQl1qPld7l9+79+
v/96yH/d519P3L+fmn8eZ3nYuC9fQ0Uzaoqv+FWYz3ZmcXSV0vdMhQ9aog4Y/PErJACSWrXfj7hn
0ZYn88lofcSyms4+kleUa6xot/wvbLh6eLADCnxZDB9FQkJVln7prCTUkTaoql2Yht2udTJCNLvk
behGj7d6H2zNjnzslLyfrRj1e5yU4dUHSNCYQ4QDJSnZ2gh9TQv0fGVWq5Ww9YM5Z4COI6M4tlFy
UkFdXipm755fX7ygKB7s8Dh6QYY4lyMYB5BkC+NdrDzL/KuSMH6S5nc7oGSzMiDfZUtYTRQ64y44
ziX1uTHOX/D1HrMx2SIDWwsTCKyHHrmh27exA1ZTAtyuKO6HYy6AfLSDCTfMfmynZQ4BP34djJcO
ikKd5uah0rO/bibSuhCf9ntgUPvE8dBf5tidp3ENrROfrYMCLTAeEBA3tEjKTWmTijrUPgNy+xC7
Bvnz25YT2zqunGjdGLhcG+zjWxUZTDd7BOkO1hjzOaXVvWln/3ege+LV7BCROIRgbzh6vHVWvvWT
U7NZNs9Gh6EM9mgD1iaPl6CdK8IJe+1bRrofy7690pig7tFYMgvjrhib8N4Ijk0xXOlrfJlC7yuz
38QZqqdCcQ5KBoII/O5V2lFwScJil7Y8e3Y4fdYifEDy1+1bKejkFsZOD11PlkG7kNslPN0ue6xx
Baz8OPSBq04PTs6C6kDMhbGz0157N5RuDuBpYI5lv1saC5anKUQaP6v4bWmng7u+tJyo7wPchnFz
55sRJITJdjF34SMbq6DZR4UznmLSzsZ5gqjth5j76b6m9Rit7cl8JcqNoOTZSA8z5DYo9UxyPLKI
snxaCXoPYO7JnGxrPExTe1zSB+yESeaE/9gnA3pV9OyBk9HDCDOhCtzqRc/wNAp3AbQabTSE9jg9
1CL9gQVT7gria6NJJvtxWoghnRfcJUifSKnkbC5z3A9+GuHvrh/409S1YJpQMle+MyT+0NT/o3IE
LkaEfc9Ke9KSXLc/9Incongva+SQkYH0mdiwo0hHLBe8sYImls/++OOYyjzyTQkQSwg3xWKZqbxf
GsMScR/fcn5G7JcfsPTSwLfVdQrWtU7b7YyGFpHv/OU6VJJlOtznZfSSxc4PUySn9eFN+AtlyjiR
Z84vWeTRQfuBAZ8DZmUdowcPI9dGeh/WWza7j7EH5xYshnNk1sDkuubeltiY6BxBbMiySySqbdIy
ETBdn40Yxu1qatqz5VRol+fvwKR1VoqtXSBiaLFJ7Ah1foeEgp4PuyP7pvOiVPa4jAemfhjZtb10
Z6fqJVPxxXW/MYNHdE2Nh3ZG15IUsDP8BdSRTxgDTXMEKxTreyBY0zoHwcVLW4tD07i/YHqxaDiQ
FYQLXMxHnb+2BoTDdt19AEM5d75A2WjPP6ZcNH/TMya4ffq3j2IBrdg76T5U4HrFX96Aw3oYc2oI
6bwJH60cdT7CcwcdvuFPu9C2MIXD9I5sizcgUpQkJ5/bpsHPMRkv4SRoz1l5sc2/qTHGLk7PGJdO
s5fjou3Qzy3D59giS7qE7sqCAZEcLneWvoWmvaotwhbwUMp9KsUV+8Jez6CNnJAuqqOP7pS+GLCt
1swU443foFkPDKfYt0BjwNZXxKQhU5o3pbSqtVHY/rYv9IukbWE38m9hBI8BHhAw9s4ImsLZpk+q
aJpd3iiukSl/LLLiOrmWuWVYYPvip7Nta6u67lLEzXs4Yb2Ti7WsH4qXmrxSMmvxMYBNQ6AVdR6J
JPVC8ch3fjVTz5A43zo0E0S39QQ/JptU9YBiLb4a5l1qYu+uFdMJe/iKkE3gsYUiPfUTo+s5fpOZ
88dqpminltbTPHtoKikp4BD5T3aX7HwCKkdMMG7j2xfFFZC0xrcCO7ga/A+jLTmw4La96g4yuuu+
+YLEuAYAkNmscduTDIjENVbGg9mk5LQKRPDZYuImAYu4OWZnSdT2e6MM3pIFAtiYxadHodd0wAQt
wovRsNAuG0bvBcTHQUSY/hVXaDaDHfLAWVdp5QB8GTjPFsxJKzkeTAmMPUfnm/bRV+Jgt8lsYkn7
vLqmvfuLgF+5CzvQ7ZO/pyn6oUWXnkH2//FAAmJoS0jm5ZCYRuFa1ZIgrSXlL0h5Z5JqCWDLKpsV
grz6UFhkiHPeCNIJxFuvyp32T3iAkXkjAd5Q5jdEdq6yNJsuwwKrEEMF7KnpniyPnkbj5C+q3xme
Ya9sVk+OqgjUc90ec2mJc5ssRzylrFNXdS91yLk+gKe17msXabynzX3qUPGzVZ1MBY9KphPnwZas
Gln6G8PU+cHt4r8R8nOEKv6eUoRleWCyPSvAFXG3OC7pJq6WDtXgRAV4ETZOM5nOoywOVayPNcmO
Dg5oFk4Pc8imzBDiAdF4RVydrUuLNGmsHA+WM0FK0DSFbczXlUk3j+V7wNMNaDIj39FGlJvg/hqr
Q+uF3dYtEFhn6KP1cpGCf8+3/EQMJIC6wjil31asnCA+ZDIpeGIlPiOBRyGYMEHA/CHs06UDQrOi
ZQwDwoWk1ib+A7ef3KTWD7bSqnFLBNmTRJ6/70U9bTAozZVd/tAXzxsYc8gsSFthQPsOhOy9d7Ay
Io2mOBLN2Vj82yWQ+5lA6AZtvYt35B7TEr4Xwz9zEf24Fe5CYjvs00SQBC4+684YigRTMBBlMqk/
YpHuglOM8+rAaYdGnap/FWoct1ZVL0Ge8q7xvWNL6AjBFOGwUz48PK+xd4E8dLWWpw0HN7zLhQk0
ADP0lBThYTKnpzHao54ztoqIaE+2muMMdsv0F440fEjbtJ54ekRfr7AXPhVdqDet3deA5J23Jhyw
yaq3JmGcTezAO2Zna2fM970TwSuxuquZUJI4RXdFwnc2Y/sBbxLPwODDCUvuAXW45OR6d9LV5AG6
TQSrkH6nUu9R742sbD72Xgc72sjW2HAe4z2CyaAb562rEK35otQnEV+qsXthTiDXgREWeKvl0ywe
upakWEegeGrg2K6cKdpgqKxWPd7U2Wgv6AOdrR41JVeIxdn1mrvIrJMrgT5PvdD0Piv6kUzehXGP
OeC5UF53ujloaN3SlC5TL97Kmm7KP5/sNeP1FnGQ5VcMliBurgrDqNlia/s1tphR9bFhrJSSFhMZ
3F7dXJWb3qlgtkJ0kQcv8bfVEul0u/FjwiychNJJdnhAlhsvmqtN4gOZc3uTGMHlBv/JyZ9N+wBX
ClBrD5aswm0JSss6DQQKEfhB7lQ3qPQ8eK/kszAnMPL5E3UuGTa9fxBLVk09tijQ7OoSLbDf242x
wC1v/2O7IjKChtD69jkQP+7YyFNmyfbUYVg/pcv/sKYwRBVD3O0r6FKOmppTTFvqRJQlf+F/Prb7
wsd+BhoWC6bdn91e4hivO5vODxxwYgbgEd343PaAb2XVBfG7leURKvbtJGucCMvPLO1E8bX/+/Ep
3TcFFQP8IUGgtKxlsQrLGQTWbDw7S+iP+mTQjPB9+frtTiMBG9vRAtI22xELdKcMmD3ZwrIp3bVX
c/6IfbPe5oKgFyjPpDY6dCNaPUFMTFw8OWm5LhsyE0B59evS1AQmlJQVvAPQ85vLTaYKTJl3IKWr
U+FAJ1jNkGLSOkqPIZkGe9pBh3++uJzfeSEZFI7fc2ADRZTgfE9E08Q3Bmy7Y9j9OC7nz9uNZKvY
jLStVtYSpjSl8NwLUFaofe+kV6BBrcmdpIqDKRTDcB2XG7yBSGYYl3eHVmJV7iaLxBeq7cEIrE/I
pt0xSLMDWm5QAVn81XiNsbVL3r9dV+z6CS/X7YZ+9kb0PqXyQDzSBIOOjgYortsXb//Llw/boGaS
0oU4l3qGnokBtdNeemu+Ht9UXjPKaYBJLR0cKyFmo3+tPHuilQagKJs+WQFxkK4QQCGi0Tl2Zd9C
LgBfERzF37ji07MeHvPgnEXmGzwcppmRpstrvs2ca1dIVh+s0X4XlnhzNdk0HdAN4G1PUap30zxC
LrL6IzXxnyqmbv4Vu/0HcDAXVR8PTeDNvW8Mjygw3xR4NeQ6r6NHBUKcDQ5ffrZouo3RfPuO84X4
8nFsPQ6btTmu0Swdi6A8GzT518FAy9yy8PICI9CcKLl+HSAnuqBkZFWqgHZMFzzLHOqWT/3nRtGP
YujQJ8dy6la3z+d+0+wNyZl9+dq/7prmy5vv9pC3L5t952/b0Xn/1/10uOSB3T55u9+s3ADIl3Ot
soKpUFkAAJvsfM2o4S+Wm6uTo3ZpwvQDHE+6aek2FfXC86QCWPlF2J10a24C41zIKDi3hBdtvRy0
CviKNXPBR0MF9xHIEkQWoFkawriGmBekgCOX6ujJsZdJmGvs4gz0vo1v07X5kgoYbegUTtrY1f4z
l5ww//a4AO9rUEflOGzdqr0KFo+Lh9l4IOAlyEgsDrV8gjVBTuhEcVNWmTyBIz6PikBwF6bzul16
d3FOMpxRd98NMs99heQT7xSRqpWFbap54djvU9M1e9cFi+V25s5Co7wpSAXeer14FrIZcdnHFN0R
e3FAjTGxXe9t785uQV8mjXoYwaE2yoTzHVnH1k2AYgXwEGUwHhKOLJSKKK4TROZ7OpGc9Tvx1wdr
fspAMqmMSZK05QdZDLRonHnrs+dPw7spAn0Ci/Ml0rzbEZz5W+XB1ffUI16iB6+Lfxy3NM8Qrzdx
DHkp0a9DZu3NTLn41bBRmhS/k9p3bqCPHGdfi5Yo4LliUCeK6adSwVtj2fGuWQYBqvLvuDpe0zBB
byDiblXYwS7oEtywwwerPX9idXRsi7NEkrzAcX7wXUROzPvnHBBTkXGddUO90xUx7ok/93skX3+M
H85ZA+GE3ovwYviCKZR5vBMvOE66k+tM8xo0dQIB0/9bVwP0jBm/nUK21ton5phFaKALbiFQZPOz
w2GlcC0Co4p323N++yWA0oWtvWauNm0XLXTHNHb0+X3sKF20VMBpe4ZIPY7bfdoWD7R6qXI5nNvJ
djCsQ6/6SznO1c41oDkZjl47ZvpAHMQv304ehlg/SMQAZOj1wCeJaYNai+E6bGhdZxvXMLeYvDlp
bpvMO081Rnmb4VWGksQisYoG0vgSC4bARDf/GPZMNk9jnMsGc1bQX8di/HQwna4Se3gAUf/YevQq
OvfJHPR7kuuPMknwLI8HSc/elTW2uqn4FfjozwC6rGyDy8IZqktVll+8+iQuOfEj3K/f1FozzPHk
aE3ZhYXeZK7046nq0nvDn1E4f3pG8izQX2OOoE25cPzS/mEuixaLo1oiSa2LX0zfhQr+4takIHYx
zbQmV6d4sNUPGphvLbxf1gvIKEl7h4Vybqrfk+nx7Cd/xiCjeQaPbw0A4i4p7M9sXloBFjMLpd+m
0Bo5E0nEAkHMJdrRoYBihsD9k/dlupUmoaUU3HdTbL51gZdsJDph+vDmrlkeB70IPGCBH3Uas7Md
tM8iwPWgmCbSOinWbgRrD63OIgP0qfWA6JmlxewWv0BuzRfbtxnS84tnCj4JDIEX2XT1vpxLRv3N
Oem7zy43S0b/72mQZVinyVMWJFgS+gJcDApX1tarznDvk9Fu9qK0aIOSTD+iIRflEG4GMd7ZGlMn
AgM59dlet83FGxlscLi+T2KLXR3CM7Yhp3ltafJ6sXvpJnpX/rJmWS6o+ig5miTae8ykaK05vwcT
GY4lm80UiGRjxT21r9m/BEo+DWpYwccUY73AV8nHKw1avzh5WK14A8L3ov1XNAejJaQRkBU64aMc
1GNvG19RGDzxDBOZMLK364cpZukp6q0xgZSFIm703T008lMVuweixzgwWNuqGN5oMNm++Rfxc9mH
TAj87Kmqpmfdze/1AO4rFPkJ9soFMmO/Mnh5tIv+UdDAEulvhCFZbj/aGRYVvwu/hWuqdarhvyaD
vVOpiaLG1eu6TNW+tCtUrgopyVeMlm4V6ujXPJh6S+RgkXNVJsaDC8uGsFQENcwre/ub1sR5dvEp
OVH9Gwriu0NfR9bK45Txp+6RobVexOzKd+Hiq7ck9V6ZWtBE6+kgQ0v8Q3Yse6YIHsEY7PvmMzIj
LL6+eWcWxlUKTM0kx40kVQZMChHEQbtzZ4qG8s1o2W2rsP69BGRpar+FItzsdBCJnaKxv55CjqeO
+mCY5KwHGdQHrArYvLRG12aZVA/jdLQs/RN1nF+yfn5oPYBqUVKYG2QzNMvLvyZtUTZX/QgSh4sS
NcEkG1ysycusfhsptqM+a3m3dN1ZkD24YnJP/6h4LlqBcaxB1FYl5Alg2l5LoCxT7KfXNGzf4xKK
M+QCqMN0U1fMkr8FQ4ED7ieIuwU85oS1xDEYRCBMKDYGTrfNbPB8SoBnqEFpgc6Wfalm+qymD09b
J+ZduMjozTo6xYF7F4ye89xMAD8ylHoV8gqBGo8kCcmcwtvyV6L7WdpLwLd+RxQ152ZWPMUDXpE+
GvZzHzcHm4MYQXYp+D2bdL+oRr5eeZwvyZQRjJ/V30wMhzxE9kTQCeurZdUbHy3jam6RVpGm0p1S
QH27MagbuPzhSxTk9XMnM1oojtJ7ys10G/awu9wuS8+lOz02zPMuodP5Fy9trB3eEtLQSae7iCKs
N7GwrqGVf8fany8RPorjyExsCP3m0i83QZV221Hw8uLd807W4juZxvxcjbTIzXougfhxQMyypbO0
0PvbvA93iw1zygtxoH9270nUc7eboIfVZBWbonHDfeb60ylVNpog2vqxN8C86tlEhQN1aMgU/TG2
krvbjZhQ7hkhSnNnfggY3ENjGBZXIqJPGHDhZQFP7XJvXEJRoXNpVL9WUzmXkc0QG3gPsKIaQdT1
ynymVtXPPv5mc34OXDJIc9O1zl5fkSPfMf3SZGa+dGIsdrgiqBKltPaB5C0Xd67xaFevcV9h918+
8GIx7cQywyfec6UdFzCTxeW1cSwU3ZlS810yJ+yrHtVMbUJICDueHs8qnUuiyz/K6dK9bbXeJZ9x
Vok2PXhM6NZeo+a1mSD+8SP7LvRHZHM9yQpehi0ipxO8dvzB2YL/7fYW4PxVJwF6DhrL/RQaDNeL
jkfTDIbniin/ZNJz6cK7MdgPdk18mWVuLNkBBW6YdEvIPo4WFTI8TTjK4PGYeyBW4hJPbHFQ5xEz
WgZRAdlo4MzrOTIk0B2m3jxE2j4aIRajhHIil0Ke+1GzYYE8D5unbrYTGoECaB49c0x0DDFmAzy/
22+ChNrd61HeIY/pNlxmDktqdDBGOfMmbSYEo9uuYWdKFd9sm/HO4ynb1x6NeKOmr6hUF2wGjfoC
8QAmSudE4qhBO05RK/onklgfgFMdBY0/KigD1ID1FpicPW6G3r520rUZK8BCnPxg3+DPYwPdOoHc
CieeyFppr/HY+NdEjvl+7tr7enYus4KUPvrtZ6aNn9AZHLSkMCLjRd5SQWNVBU8Eeh2OrlF2zkvM
xxSBxSoYWWHm/tuZprtZl3AhNQSpEEoOCZlELFHD2RXbZompJfWNrdvG6TYopnhBMvzNIiJfO7p5
SJzGO19G5+Xf7LL7Sh8KYBM27wkiMcaaSTvA/Ymsl3pKp/tgMDh9sv7bIKrGKfkEafBUKWM1ijhC
yJKh8CJ5ls0Vvj+zMxhMLNVOBZsCAdQaCgMI165fwF7xdy7BoYT2RGtgquarTH/npRsSeFTSQPUU
2OWWuFSnRIaZRliKDc+9ZmWzALywZMchTbA2O9F4hftnS0Ap4IpZQU1mZN47Lhn50MXDRxNRfiR9
fyhjDmzzIC+hhOCqC4dYzX6xTIMUDCmZPAHhJM7smGqmSw72yMlaFmRkArXaWc0QnWwv56o08+4J
CvVBOj9RFibU4CiuR0ar50gmD72rjWPETLqLBZEYaYlPKRFnJcdgUwUxAqxcF9uCHuHyHje3vU1r
eA6z5jx1YteUbBjTGByTvm6PJuYr6ToMe/T8mIv8IWkK70CAD0ghn7jW0q0N2Pj+PfvhqznWn1xC
YPoMtJ7B3IZHf0mPrujkWVb1ZjGF2nt9911KSVK4mz6hKl7cJuNlkiAJ+zTgFEx9ocrhrSXHZfYG
VCfMPEaP5qxHUkoCwHbtSSYk8/yr0W1PW9G9KBP7gFNzoiKRBF0SbB2slPLE+yull1c/uLBaR2JJ
yFWocZ+XzrGfkdLEj2WtHfzj7jmAh+IiWmYq4b7nKCJsVwc4TDSG7tL5FrMwdmUW0ENnIrFNx3oT
hd33zRp/e8aKsiNFO71PMCZFClvo/Fq7BxOq36oO/LPiqd2UbaU2lUOJmAvgmRmVFQpz3J+pzzy8
pUkROETLhO6jJgdlfbNQ3Mx+5tC5Z483+DpyxyWl1J0PLor+u9p5ut2r7VoUmiGeVjAFiL1LahCd
KBRQSRPyohOQ6HYIEaxg7w9euMeGQVUgA9JRVLUJGxAmTimvvsncpCHpus6IRAoRx12rUNl8L3iB
rtndrJlmbHzHU/HCWZ+Z2ZwcmL2cM5FRbOKmqbLvZIjNg/BoBqtZbDM3/S4dRKxIWgDOL157oZ3d
MDDALQskTBFXAOBTzp1zV+6T7QJsWRcLSgADOCZNZHqG4+JZ+GXXAzZvZKPbagJ8FzHgDErMc7H/
mdOMW3PCfAEeo9fw9CEXNtExt3nG0UWdCoxWK4UDtvfQzKb5i9OM/OgMqzE9k4NT64fepuIC760Z
ZaGWjFpCi8OoX93u6ZPt+s+SmrlNsY6d6FPq6CXuJlY6ZkjI1zjt9uTcDKHx19ZApIsGmI2emdBk
GKhbrCHorMD9GvSugLw0OHSUzB5ETS/OGkp7JQJ+RtbITZIghRgsYP1SX1LX/vIF6xGg+LsqoaI2
YWPFFut8wvwYOSPXgntvDA4vkuU+NbxJJn6rQBkvED3DdS2nz67nLEbeB7tVyovtAF5LJklhZKAy
U2qzPDMMI0EGBhR3agTANqLwoMG59xEX2kUebHqRfN/2k7lZ8qbK4yQftOX+hquGojbkW27tOxIw
ORAm3yO15Fjqj2TmtROVARGoKrFDI0KBxbLA1u8dYZd7rx6Lswyh/7QYCFTfjbsi4ZAbWJTzQT4Y
r17SjadBOIfGNO9m5alr2/TdtWLmDvk4P/pZOR6XGtjLh+YBqjQHh8n57OPBedCUkeZotRj+8q1h
W/oh65YJz7xh1lZuyAaXh7L3PonMzc+3G0P3v5LEiMlxrt0tMQAXI+5NYtAn5NWCQ8gZ9t57MpAH
jmzEuk6jmR6iGSc46+gTw3a9ny3zqXY7b8da4p7tPjojRqEeAltTc8Q/NMH/kHZmu5Ej2Zb9IlZz
NhK4uA9O+iyX5BpCkXohpJCC82QcjOTX96JndqEq7+0B6IdIpCIkuTtptOGcvddu3/3CMIO2M64J
9Nawn7Wtclkk10Glr1iHZLB/agQ8hFm/Xj/KaydnxplmkzFnUwTlU95NPmkUvU+CPKfZqRcbBE76
sfcOoi38PUV+gv7Q98EY1MNC6fII6g8y/Sq7NYbRCgwTOsLA3WNjQHQi2wS1ntRMacbbjgZMX9P6
40GMgaqnP7MRJWgucDOwf7w6OfkdU4ylbAkl7p6OJPLVAsRYUtp9zU4GiQObpsLNn+3eqZDhfOOw
80KXSGVWwwm/F9oh3lszB7WEL6ncH33jSY5BbJdi1D1V1/6Q7IyDdmIOuk1ElFegNvmWD7mZ5Tgq
NIeH/XOp1tPoIDj7p2C/W55+QV+C3j2b23bTTpDgUEYcS0HXn8raCJ31odRBlqhobg86lIg1ySUc
TRtFB/g+Xo3ZeOjGN0PDcB2xLSMnk/o3x0OSkYK+kCdcL6htRxbV23Vy3Z+aQptmG2uiIo6h2xsG
fE80EbstXcWvCxvBkK0raz0MFANAUUoTfZcwBBCmGN+A76aQZzLUahs31oBYwlMRm9aJQiauOioK
PKspWCbIqhk1AyYs02CqyZH79P04sOuh6ZCQ1+SJI+GBJOo1yUmK5HM1//dd8VlWjCaEtIi9DQ0g
82o798bn2Oh/zAwrPEqQVP4agrqk6Z3h+Ybp+2IQPsmMlYPgDipY3e098dWsj94xNZKfuOi7sFIY
0aBCsC3hm+pe7OfS4egbSeDRuf6tY2CnWuaFumTKj+7LhSjtzlUXStdzIMDBEITRb5wYkQn6gG6l
0HMFsLoY5RPn+HstxiAo4IDdZvKx242IItDsM5N3Mwe+nG+3JVs+DCKUKs3s0+/my62kjo2EGHhO
8cgkakpw2Rxqtnsn1jolU/uyi5qVcpGXj40YLimTzEYrP8lWbLER82kavdwukKZbezmUUZeEDuVz
Iny4j3/OiYM6aUaudr7KPomJgdNoYZYhaSg1R+tcZAgoHOUTPsrT7s0PnEmS+5Yu1Kakbvs2jkmL
W6SOd4WAsVviOdSVt5Yzhu+Ugs6hJSr90av172l6jv3afKdQgeK5Wpa71Hazg2MtMogxq4caBapa
B0lat/UxdczhYk3jsRw5/PmEvV5ACIPeX9BZ16T9+CRQ4OaFkFIh30Tbz3BuQB5sWkHuSayKkKA5
YOha9elUBgCPgudxHSHSGH71/vxqmtUFpsC9qsGBRHINoWLd1aV9pPbNIWcwaOtRZ1br6HH0lkmK
XaK+zgSTn7PMMqlYJMHxSPHE2bH3vkD8EgU+Z9fO39b5kOcE1YEgTyb9TET0UufttVrsn/2cfBWF
e0hUxayWQVOjqkGyASV8gL/PLdtrS1EhtNK1sl+w3bXXh6ideKGuprC3OKsVsmwe4gYWOYof4irY
duC7JV52pvimMyP7BST0QhxuC3bE2VY3z5jmSFoiHzTMaHgM2Xk8m9L7bHTvmNs+7kDzCOkZe1bf
/Io6jzHL4NIH52Xy6JMTR4WfufLLeUMuORxCzCxLxeJLbh3bWBopLH7Zp4uZehMv/mF9ds2sW3Yl
b2fSvJepZ7qTepZvNK0HWshecVi3E5NFoGuLW9mrH6KGh0GvcEt3lLqd2L6v0eFtbu9cjri0M3eG
cK09D6Ot0Y7H/sYuoln8e3P1Bs8LCwE44G7T+0xyCV6rSQChZ/jfQFS3xyWGKolB4qKhnaa2yP2N
MSEMAxFETsO0BG93i2Hjh7v+Nc/DtBmlBa+SVaXGXxuWgD9qww/m2b6HLshVsIVkAgOMnNpLtV//
Xp+RWrF19cJiRCqEZEhGLXfSpmM6E04WDeS/81rr93ZMcOCRNnUMIfd23GmEbgamxZM0pBccUWuV
nkUnqciC8KweDRXlkEqjW+Iy2TYDg8LD01S4kptXsoYNZfFpltZJ5h72sZWTlaXVoRBUFOHGI7Bz
+diLn83buTw7HnyqZD3blxo82Nr55TScVKKS9TmhBC2Sxt8XGoGN7Hx+jLDnNcnhjtFPXBmWgZs1
1wOpzgBaK4Vk7kUk67UdR/GyYIsgyNUQwI9o7mDI0JT13JpOukHe5rKKy7VcQbYGnPJ2XTYZHDWe
9GWPRUPbLi3uM4D7jLn3mjsHPdV/7TDWGKl2BdQaI2X36ZrasDXR3QWRtPW9AWM+JJTj2VbDj349
ZRVSnPuRWJs0Zpn2dNrliXrM8HaHxZJ+KpOHXtruflgprW7OtrbFxYEBSR5iJP5oLBckJYtPyXgd
j+rGR6pHm3f7+zZ346Wj0GCgYJ/qwwhWn30jt2yyrGevbbJ7MdvfRfkJxmz6SRtUn4FKOhVC/AJN
L07mI3jK+dQaMsf9bPuhQyJTgKwhf8ioPUA4bCjCuGJNE/PpgdfeM+2coFKJGfIrdhiFkQfhvjN4
go52VmyVP73mw5yEvswR4cwdLX69TwOKh6CzgX7qyogu2sKMZYr5xbPQRPHw49YgK8pr/eUwdt2j
wXs8ZwIh2+zIo52qdifnh46K14JuycuiH35lSJjacocOx92PMa7BpYGnATPCAPSN1dSXu94aWGNj
NkCYG2pw9dWym9r+EewRppY5L54MC+VNzfSNkYZMSdscskvHCZ7EyTIkCrp6nDgtPi0IOAf0JH8i
ff7HvzEKuv/8D77+VWNLS+Ok/9uX/7n/rlciX/cf60/987v+89+/5If++qUryO/fvtjeoH7X4VvO
T98dB/bby4FIWL/z//Uf/0IDvswNaMCPLzrEVNV6SUPj3yLSfSJg/sWz/1+ggpePtPr+b37iL6Cg
6/6DDCHHdi0TIoPl+GBJ/gIKCuMfxHx7GMSFa7rY+8GG/QUUtMU/bMeDkCB8HaghcIt/AgVtWIOO
EPCBdIO0spU1+L8+/V+AiD+v9v8GGPE35hUIHQGijV8E08V3Dfdv1JReZLrWTxpgunnjbNbtnEEr
IkSgbP4yTvJ9eCEwJVyYuY+4gv7lQv13tIq/cdF4cWCLjuMZAEVAKhp/e/G6cuoWzAZx3hPMYZwX
/RlUP/J0yrF48vGSe+43svr/z5ddETf/CufBYjzKlJeVP0mETUrg03t4YsFMMbw7O9BKyv/LS/4d
WfT3D/o3ZBGOcILLRl4RLdWwXA2B3HMbo35Pwz778X/+eOgQ/svLeQbMNjQ3pi7Q0f0dEtkVWoPc
sL1NqNEJTcMe2MoqlWMnVXktu1cyFKyVX+764PNnDlwXv1REfAmn3NA5xKeCniLTIni4pK8G1UxD
VbXw9hdZOqAnLEyWnT7AR9XfIjEamxor2G4usTJScmQd3kzceBiyoqKmuTpjrLLfE+VDflcLeilT
DxFFDhZ4RCwuqSfp0mUh7rkqdG9etpEcH8qEfa0f7dp8IuzaxpgzAWKfcYssnBpgud8TapucIkR9
YGLfchLnOd5Nr5bH8Q787vMkiuj5MqQmZ4wmPSi1kGkvdOiMlIwMql8HV35088TIs5h2cU7X1fzq
6DAcq4EQ18JZ1TwioAZ2EQpqv+OcCNw90oL4RQDcvRkRDepX1jeg/UvatO+UD17V3IRd1100R73N
Jvhb0XNliTskt42CRG7QDlcUzN2OIKMFhW/hfsItbTgYgY9bRrtF/atep45Fp2nkux633BjU51Wq
7eYZwHtZw71woT+EVn1o81/0tL/Jd2ih2XMnTByMrsmvMuO8CTyvDIxqudZGvW9UMW/loKItl+2g
tfPPSju5SIugIi50kBtO/gUG2dRYmfLp1rbrd0E1OEtp4A3zd75Mr4mL7zZG5yOn15kQEZLiGpJE
0YTmYvnG+fwaN19V2X0MXVvQ/l43RVmnBYMWzHlWboVq3iNci5pwd2ZFV89yx1enKb91Va85oUW4
/p7Sml712XmY60e3ZUOcdzYHQTJoG4e6FZsWuuBPGLwa+AYYpCuNb6nrrW12QNfJ4cFmpcJBa2jV
rv2xwqIyU3ZcNQ+jt3LxSqFW3RyJP8BAXtvfGtyVPeLwwCYdfJNrMEzI6RVZ+rtbt3VlR6Mm0fq7
3DIwe1lwFcxC/qRsiBi77r78Gs2kloiJGGSix3K+W1usb70gRaiIGXPm4gZkxyMmr0GxeryR1gaS
tFRLGegjYlU9My8F/iBkfXmQtLxn0VVX35BPkILYkxjGXZ35mOc0qlSWjmyz0JIjwoctultqpS3j
p81hkCfEdRI8xc4GEmOSt5Ihww+MLfFm3GjfY9Jpow/QN4/8LhhiPXN8xMVQcDEbiv28eh8aibqw
Rb5i//9z+FZrhkiEaoTEEqjQXnEFWEJWUdwtm96Gxo6ZdY3ExFWuGSiSlxwCn7PgHHHz4zpuiNN9
yUt1P5sOOXtF/260bhwAC9jWNY12W/hQCXxCT0YTN+6E4hsG4nehYUafE/0wDsjD1XIWpsiOZKdS
M7dIgs7lI4IzwBdDd4HD8KpVEgs4aYVERHDfdDIumHertTHAeZjHsEjbcp9l0TaVUbx11ieuRo8d
iD21h50/YuXAroSpzTazw0gZZTAb7L9otyGR8HTmMTEbmv5dGv0zPPZ7YvyClWYSGOt/LHwnQTcw
x9tS7nxXvY6Ca9w58l2sDnXhDzjpXGI+/Bm6bUz8q4aaY/wRjWRPDg7q6xJQHYXpyQ6YP9ekjAUX
cXlch5NXw5SaTSazuE/RxKevhfVDtiZJqR4BWk7pXp0a06LLA5kQODPXM/UyJEGRzp2nSAF8hSn/
Nh2hApi71RyCAnxwBiLnC5ztZcSHIvlVd3mRLLa/Ed6StTJzR2AI18Gk4EBGT/C8+Wduqr2Y34Tr
MBf7/mGx3KfEooXJG+sn/rLy62tqQxIZ1X6Q1atmEnZMCRfVPylm689PC7nAon7zTfXajvOr9Nf6
c/RAYw3bdorIJc6m17W1hejheVjaLZMqqm6FkaXmfaJxZY6R5btMnde22o5xQ4KPtOAbUXdwGI3M
ZXSorKuyi6uhl9fSb3/7iwhHfPixuT7H5JptlonL1Wn5zh4RwOi0IANq+JTJ0QHbWnmKlu4y6FyK
cuLuDHRgEi4rylIRkM++acBncVkT5G2QJODrE2OZsv6QWj9dZKGxavoI0aiaftPmZO7M0peif4BF
0y5U1XKsqMyfms9Hiz0CwiZtPna+pHs1v86QnXmTnPhxGGxK3HoAW5bbBzQ0hLftkJxuAx403Dum
I1zdlFl9skZ5zWA2WEfTmiixrv+DFZnAEJP0pIwb7hPjsdW78irs7sLS/p5Y8U+ZYzpPhY2Vc8nv
oCJvBgFAxE+pA00JEYymtR1k8bkYbhNk66xGK7PeKCNHkiCXFhYqcSGpSrfEUAa1UvnVU3I+1A0N
/r6J0P6J7prNFed7H0SNJ901wgVzI+l6RiLnwFDlVVY8FOakHu06gXrTXdrK0TariL1YV76kLy60
Uq+2Vg9ITZNn1ugztzAKs7HmHI4e01OvDS79ne2YyybPamJTJv93H1f7ErNhiHClCQ1g/J3HRwCe
hXjfQUa1UB3SeGJPHlJb5NHzK0nkQYa9e8ssq+2bpoTnlCaAgrBRzd1ZqpcFYZEu8ofexD9WuO0S
epP3U7aQSQeTwOME20ErRpwauF4F56Wgj7tiqzv8KhbVr85Ztg3ZByguDBbA6S7nT92jvJ6jnpSC
0XxDNRV6TrkvRrY1UTacVdYP58xFDdM6u5He892iQXCyB3gopAkQHOT84QqGclsrXmoy35WBzL7G
yZM0HcX0ZTiObgsJLvYfFjldEWzgjh5QS0ck4+X0boJRdRBEiooWi8WHSiqPy1m4Jdyh/GVcKJqb
GALoFIOJrXMCbNyFtQJBO+EIms6kvSYg2TAcarInpyW2V0ME8AzVH7O2sgKfDjB9uStA7E+bSIuA
aMZ3rQdJjdaRqzGPh1QENYUhmmLK2zDxPWmjd5Q+pfbMpP2DQAvx3LQTsJMYa3ETlhLzhj4s3kGz
5Z25tA+Wcqtzt+Q/Yo3JZ0TSsSV5ekuq1+SM+sHzDZBRRkNKdIomEJIn27IIl4+xBpHRlzqMnvq1
CPIbM0tSfnPAPxGSOffjC45nmzLcKuclKKJPdG/Dn9NssaZLW1FP6b6Y7dTZJSMxtmh09hOeJE8N
iPyGmkp29IG1e9r8+SbSFkrA7Bzs+cHUljt/St8RK6WrWxwbu1WA8CEREQ4SHmwL6gd+uHiXafqb
FkfICvrm4MKfPCyEOqOgbNbWWoIEsUdDzSF0kyf2y2ylT1Yi1lC+MT5JIlExrAO0svyoCo2a7Q9K
W7kn6+jepv5XpVS1WHuzlppJmtE0cMQRTMhn5NnQqUhu3APRMpbpaxQ8VFFiNJcUXjQTMJuCPuoR
JONRS+JGP/Rm/UTaE7uktvvV8WhS3PlCpIYPdkx+2VhbKSjC9MsKfYWbLKHPjjfM5j7a0kjPnelr
0UdjO1UFzjZa/JTlcp4WptxWI84NSHD654hiokiFl/K8RJeUKn7oT7tISHxTzB7xfGeohhTgoaKm
bZuASKlUrScJY5OQkwmgAGP1pEWPhfMVF9zsjgjTLX6DC4rmYotbhVBwPE5T7aTb2YvarZWmn3k/
FqTippxAMvSCPrgk31loERHaG9heHhHi0QMqbsHBCyJetoNB/18z9dfUAo4dm4TWcfoK/KIFWaKc
j5JQSjZbR0y742OZzkwDDkrZONpHLOG7bG0+WKr/TUIpG7cp/+RUhKTUpJbWtDZ74RJcjUWVsWli
VnRk2wxj2KAWUWrgm3eVbv5YhYxBb9C2vcGTjfoewpQWWAllXWJJaGgk5GPrOKLXCjtkjGTvG+2w
kWj6IH61WNcz5qPeDHwyBbCvETdXO9adndLfr2gXtMuRflsZDGvZfrLte+LhvwYOrHT0aD7S7l6b
8yz6tvgqY/N3RbzzSTpsbaEJkhJqcl9dm3yDyW2PKMTyoNOpG1OhfCvc8Uk0lJ6NWqwK4uQYe/CP
CzPqrzIh6koYapuIjH7Q8NuRU7R1mo6D7Zy9WnqRwLdW6sge9d6h/G0WkGNSz6p3hjm2546tBSIX
TW97Dpt5tmVPSahr02FB7wYOG4Q3Je6A5UDPd+6M6DUW0c6SE6KCzvvZ54YTSlt7ThvxZDajy2mi
7PaFtWrVQISjNWHXTFsOlReb2Lnp9lF28EcnvVhO9BxdkBc5Tx1wREQGuCaw0RF6ic69dqiWj/xs
BqylBg+HJag68tWnWPokNEjEVT5SlRhzREjrntlm3Fv2Gwq0Hum4/4x/pz+ys6J/N7kRGqSVj+qT
McWIu2MjXO7HiefaV/4DZHxO5JQMkkEBSu1kRfPD83ZYdV9QKcBKmD5tWeC1pEU9FPF9hrHxWFFQ
jQpXwaCcPle+JpMiz5mB9marooqzu0dbjKvLcO/JdiKuPBR27B97hQ3asyWtBHfiFNf1dxPcv62d
SXVwcaOCOPY2t1Ykp02Gp495Z4olzmhH249qHWkFQc4ok/dWa6LzdXYq4cQoDZ8CMrMldVL0piR6
nZDqkVXNXh/S5bzjViUE2VOBOFSejrVMwNHpqDdU+VYjRgFQmsC7ry8HorHOtWoufYEf2nfnvUmr
UKQggxJ7gT2V7Aha1kO3sv6ojGYrDWhPI60BoSXvKkP380vqy8lmV7NpnPajtmGXdpOBMsw+tTqs
PFBNizdBmWrh6OTlVV/a73yegURxDX2JaT8heof5n/FLvfDgdtUf+oyhv66M41w31zrVPhqMe7Sg
OXyVuLLH2Q6q0WBNY5tDH9V/6mFhhg8GcVSMWPmlqxz0CLijjVlBr4FGTXC3IOd2IOa6rp8Gh5Ns
1Ndrkmj+mVlxt9ErWwWzjfKdl3mubCqH+erdj7YjAPfQpeV8FwnMRpWOivyHNolqv7hOQkJOeW96
lMBSlMYAI4ttWZHChRSf1JZlZzfDNxFVT2OZPIuKpNu12egWLUf2pHJxBTGpCu1s6Y4WloktaVzW
b2A3zRBUX72LvK1JPWpDsCpOL5EHtGOWcwO+tIh5B1zdu0la1y61L5YrYS/poKGzhqTAwpqOts27
KVzvYDv2nb+gnaL/cdEiKikZt41drfXY4M3coZFc+1wlOCnN3tucUEKRl7uyaF9JcGqCCXFXtIo5
cQnZYdyUj+4qYTCoJm3nhuNdD4opHNjYgy1hEowa9K3t+Nhbk6Q6tLbpdPeHyyYJ3poWlHLNf7QH
F9+EfsTpQif+MCN2AXg5/HYTtw2z/a0tXjVcLrOL2SOtHWdwnWuiH/RrWdJXbI3oVCCG2qCRLkqy
YN26FgHV51cEk/5uPd8hWpLbuX0jOhmyKZ0Fwkh3yDjIftFnuvOrTLRt7gfB45jMRXJXZGx/Zls7
1br5VKjup6h6KBkz/p6xnO9zIX0mFEAtVuruZ5EvuwRTwWAYVaC6bg7nlClsJc3mJGLRIs/pBU0j
UTQT3rA0wSNASfAwlyun1King2bJAB0mrvOisd6GTNwNaON3+IWrvY3k91znE7pl2taW3mjH0cme
MOqWx9p0rlZrWeeKTVC0TvU5qGE9qneobjueOZgR9IwNBAJUfq04LoNWwz9h6Yhx5sX6TDrQol3z
YAqMYtYqVfDnGSW8kjtTCJvH2b8gF5LHQRXH0TQfirZ2zhO4Bjtu1f4WNFMCsZFjQsEJxwrujD/X
anfwi0BxTMsSTk2+z4LtdAlb3Uj4lNP0JFRL+1Yv5b4cIDR6COygu3CEN1Z5hOl67ORE9OhbNU6P
zgpuepXGLPBxUMmEA/MwKfUWEX68cU0dK9+cnG4yrFpY8tiq27yYvYIal0fSo6KTS+JXJ+t4j1mz
D0azLLbSptTaOm/AmK2tCUtGuvKrKbU/CghHuOEmTLQ5q0Lh+GiDuIAmzSsD6xsbSm/X0C+M89lG
85b6+0pkMhiZe40kcqBQ+D88B1kudEIqzAjHtw75g2vuOXiNUzHLswsmPSE/EZkdK6aaanYseZhR
aePKVLubHopRszHmnAbiqkO0dc0l52XezePQhfY6vvrBSvckO6GwLVuadYycQqMDOne/3MimXOeY
P3A9XNKi2nZxmoS5jDka/eFKQ93FISfuaT9JeaxLkBa9oviIh41nhXzxW6M6T7Jh5zhsy8G9odI0
GPMM7ulMxfeLSA+KggXvTGr2pbC0hzEjOnqa7qrKWLV+Zv5oN9onWbVpnIvQ1JsPX+I9UsjNaAvW
xil+d7Xf5kJjGJYRXiOEoohcEx+TGWQWa6SpIHBZAb4skAddDAnRYZU+8VHYZQ3qClXzTrM5QPiL
4QStn39VE/P77LfZvnqFkLxFmRUFo6PLTStaQAir/iHHOTzR/wusVT/UCUIs/YTynMP4g3iP/XBt
dZuV9nITRqWWcgJIKMl2iYBOCXIhNtKlEuRDmNPbWFGlRUO6/ma99146b8ZiAVo3N/NfSk1Qjefy
ms4fS+dne6ooF1fDYZDQ+19X0RR6QEAw1UZDMAqKyPHppK5FwIXaeK3aB2XS3eSw12Pgr19VD+M0
lrQDAOy8IcNa99amC4nQfVAaBeheP+KXCcqxfNG+nAhZ+dKLANGLCObEgcuZ7vrGQgKl2TtnTHYt
eUqD3X60znGWORLTliN550SfbpTuIlSybK52vg1CyEdkIlKDxrHrvVmTdSYJgj7rTHBob9yBHt50
oFJLgmB9xafwavmRS6IIoPkizXXiYdNtazl+kVqG+Mso7l0o9U4es3HPunlbP03uneXOSOzMSdv2
TskWUbDm9bguG7e7i5uIpu9gvGgNLGsPCCGIIy6kRl6Pk1xjfIaOrA0qA4AH9dx6ixDb2W374Zkz
TZtBu7JD/WjQ/cGNecti744+wbUzmOyUdmpSusaLKT+mfG4C1dQHN+Wjyan+oDD4lk7Wy6LZLyoH
PNWri0bPcZNbPiqVBuIzI/4Ds+OzrVV/2JK/yDV59rsB/L8DkE6DmuRqzVPRwBDtWCzzxcFhgPCE
OtbPm7qmSf27krGA7Kn+Raw8CkSJjuGmAZx/lIbxDlKVy2Kb5L6w3t2UKqJmJidAMmgJ9XMgDP0p
o6BzjXGHeHHOVzouoL3dZiivSigD8ZRcVvGFwbEWNtIUloiuAsd+ql3bfyYWGQsmh0BUcgR/gkic
Oo8g44Y9t0Obxc2kG4y9iSH7OPNIkhYbjcTIS2+jvFIgt83UFcbyAVPxu0mSOAfth4760jazPWh0
LgGqcNGpn6MrLKk1me4l7zAfzJ14Wxyi5N0xDc2SrVOS1GoLCDFZhRM3nfeYcXLX44FNJ2zEm7wi
WRUot0NeEVNFsEe2dHq2SzRo7Pk83XcO036KI35TxhnvgbPfMqPH6YVooMfVz8Zoecg5qejNWESR
58yg382GnIao96+q3Ovltxr9z8oDI4LNB6B7+8c0Mlv0WC9H70WTE6+XoUApfHI5nBjFDhsjgir0
wgtwGdNNzGZqyuvBtrcOTkSao8FjVVgGKtDy6q1JdEPGBDkl9YlkUE77A9sSYYiX0YifkPtSQB0V
LvPmdNuwtOheYF6MxRnLUldlEk21eJyyqr5DUdJcXf04WvqPUkFv6aTunpwpfcuGNkakR9YHweg7
rdaTc02vjiQn99VplX3AXkNZIN3DVo/OJXsXmxZT2zbmQZb5E3KK9t71hmON+nO/kMG6h31OGKmG
1Md6Sebpq9MQV4Pin89s9uTZwamlTaWP7IIWTMRpfpgWVpOuZtGNuRFm5DJTcc08UaMMGom/c15L
LY2PiEjig/bWAjTBE3JcpHdClA6VbN2n3tZC+N+Ic80nFACsBpN7Hzss2ZCF7glf52ZTVN0WzqW1
PFx8DswKrREvN9WinBIoCzhF06ijNzrRRtS5ebeJHsVCtelUdO0dBGktirvb0AXQxBFfLxwYTGt+
H0laFuyK3wWKwtAmE1cvvUcdlXpY5uM9yFH8WqinBPIsGOHj+yoe80ZEcLfnnPPKb0ty31G5ydSg
rtw2v4c42XoRvxbqIRDSprbIxUWNu46GkTQwf32P9Zrr1+ZL2HuULtqaowWTVtBmdR3WVU1PbKYQ
inrJbWj3Itwgqx3R0k24leA6xQuw4Kj33CAllupkZv6Hr2iTohTaNoU3H7KcHUAmSD3RDUx7NTDu
MLKpdxRjdB3sZ4vCIhyAhQJdsUUohwKswAJIdThBSLv1F1blpRtofcNN2nGFslHNJwNKSFhVSwjK
nWfQKhf2J7xJk/OGCRb20MOQ8VepEGcvcJC6tvUm/XdqQLHxE1+cRnEyeveL4Dv/ZHWxvkEVYIWJ
6Kf72/+hVDZCBqpBQ39KdwQJwJElYBG9KaJanSWijwk4tMlQ2Sh2x0GDJo5E2uYVU2V+NPKDmK6m
xjOb9SVxBUnXEAg5w+X3mK1j481MozP9yuJkjBpPMtF1q9PEeMABiDpcjSSAo2lMMoJqItbHg9Sm
R8JMYNf6ZfrQ68V3YbPKTK4EvMz20Y3M4mebWXup+3ursP8ALT1dF2fmKJk+JlRmdvGSfVW6oE1q
enRtDDKxhugdb5Og3W8B9SvfZxUTeq8Kdo3iUiUhdjR/o7l9du+vNph2GbFqpO1bRTrL1uMwBWIL
EheOjeznzDvnmUS86UjOdk3shxhUIdV6uPgdKgtma6H/a5t0L2r3l6IB75gFz2wDUNPBCV6pjDyH
un1U64KGeNJqpM6Cl+F4sjLCL1LSrY10/j30RDj1+AbRRTyOnCM2TgoUp2r3lP6/oia9aH21xgrr
lN4S9HylT18jjVH0ijh6i4Evv6854RZR5tnyUrcIvSfRffv05UMNZqdNvbfpkU7SoEdJno1skGmt
hnaWIhUUDkwpcznpeb3wpjjuEyL9YKTtXUPuOj3CsTu2TX5fNi2EPhN+vZN3BIXTwDKi8QNaXfUy
DZRi/RywhuxeQWzXR5UirGTHujruIMv5ayCGpZ+iDhg/hbF7kc+rKjme9+xu1ir4NN7ZjZ3AwgPw
aEevJsczzFcOEaHJi2HLKGTh89gGzvYx4k8tq3u646fI1UH+CojGceVd8DX356Y0PooeKeMEqn6v
GI0QKtnLIZZctiSpy32p0fy0q/zOyuffJg2RcAA6ezKpLe3tvPpZke+Ndm+iOESXf5dMu5EogDOa
6mMX19HedXp2R6a5nzKNwbcs5Bm75OYY8Uh7V8MmqlQKtzxetRMGolJBoXSu1HOjk6bnOiyhbGxQ
QtLr88TSPgkbEnaLLLL2H5VJodMlLJiuC146zcp3fTY+5LYyTs1SkoaQm9sKFPIh5TxEfLi3IyQB
SEFscOzwk+50+0/NKn6yDMCvKNOXf/6vqTPADGy4OvVh2921VXf/54/SP+Sfbt/b9nKxft5+Q6q/
ZJG5KRArcLKAY9zbgJgl95F6PL+WQLZ0Z2XRqx43DpzZy0uVevKhUMSgGlVs7TnZlAEcJx8FyuJf
fZ6AwGqMGfpE4x8Mf5drVQweMn7wQQ5+PLlLLXG6+hHxAwyWyvysevGdX+dYM45pT8pHM0cPTafO
eeIvj3yG9KQ3+LAyBwFsOmxQ6vsPutk0+G/j7RybJOaldI9JVckRwHw7DvNYqdsCYVtOf5/XezZY
0BfUzhFYo7zw77BLHSunr3dZ0/yRJ3lPJUH9kRE6X07ReNEx5u6VByqQjAes7b51iaUN7rvgHlp4
+6ZGDTv6+hUK9zQ/l+W091OuSAklZWOWznhpa3B34DEPDanuB5MtU5lVu9S3zjKNcnbWUN3KWu60
vH6dTIQZWVSCIrHZQVoTd7Ac3voaxk7ePM/go7aG2T+6EuSwckksjDp5piYFUG/BzdIXo3PSVqJW
YuT2kQw8FNhYN/myZkLoQX3Xvyktskl3ije/xq+eip1yoobbewK+R6W0JcErO+vl+qTDXcEVO6VP
EB/uRyXEJqFyuDUIxTrRxT+2Ot1lDGo7pOkcfVQcZiUW2Vh3kfRBL0wQMBNwo7ydEFZ3PyzsoOKu
v7d0EzLg4sM3n4hx62irUX1whldUOhkH75msIrM5UgDESKn7BwVVnBMpWLH5e4Zm+YagYoPl70Q2
CFHjHdqPNKHb3FaY1WaHWl41YsN0fXPY5RWDHbXWpi0AiQxdQuuryeMttAlzM2g8/3nTfC2JJXZN
4j01jaIy0dDFbWda09kqQxoTJzv/T87OYzlybMuyv1L25rCGFoOauAJc0p0uKCYwSmit8fW9wO5B
JoMWtKpJGDNEugO4uOKcvddWew1eQ6lvBuIe0Jh2n3LYER6AK8Gid2eM2WeoaDetG95Ik0FWFKg7
zdC29N4WFIYoRgKdmSpLD8jy4DI36YVBrB3UgXDRuoxxQfujetaPphA0pyYAlyJ7FCxFKVwAZUqJ
sHF1cB2dsU4BOwlGAiqV7haQL0XjVWmNPQzoztaMmKIZB3KnrBNzi20YBHAlWJsWUsq6AKa86TQu
g+GfrD0LinwmZhVnEEve6Y072n0kK/vQzU3iV1rtkLl02EN/XxWqe0APRcSMHIpHQ3LTJQGVqTPS
7UHhguS9xvB9L1GHXGiS1t5TgW0WnaAJ9wouj1ZgA2d6SX+uVVrrpVAHl0IlI1coC/HSWMWAm9JI
rkh2QBQaGRtg0n0xn9b9WnI5UKm8YXM9dctbxzEGZ2hU3iDgMMK1IL95EPzmvdikt7qgiZSTdXST
TIzeZK9EN7HM4znly/CGaj6eE+Th374MnJIUeTd3oL9Us0m99ikigji0zCsTEwX5KjeuyKuyOVbV
8ojHeok/XKbCjTzKLFEkfv1n6I/yAWy2uOyDxyYmBCjv6K27lkBrsRCOZL1r60CvuoPrqe2hroMO
GnSu7BqfPub0+3XRka1kJS19KkPbV1K9xUznSI1u3urIvNYdush0fAVqGCyAhlITwWW0TEzvKRxr
vG9+SfvYq4yF3sNr1NOwX2UdsOOqgZZvtjwIoc8Iu8LZTr9yWAVliee41dVlkdEbLUVp2MvsSyiM
RMoyqpMXYRh3oDuyY6iHMD7yQ9cpmR0XkXEc+cZCqO9SL9xYYRHfJxrTMR3ghNqrxXzWpuii+P5u
hEsg6mSXhYiOoJqjlFCxik8ixxrgSUkBXFiWga+jCzDavaa2dE8619wg2sEhUjb3tRdu6zIb7aLq
6NZo0RFWlNOUXbjpJ82XOzLJty39ZILTdm5mdvN63LiFoeOZCNjZsZ1iEaifUzEbHZps1TIZynfT
DSm44T6dZm2P0HBoPE1J5gIElbzU6I1O51q6JHMAqxqTO5MIhvhdUbI06H5B10+3Rw8hFkKwHIGA
TJXHV3BTEMYD7wDLtRW3IqPKBG6k6fo+ZLPJoQmCiDI0Wwm+wiylBHxnZOGOztcW/idcOtfMVrkZ
4POLy95h+E3ZYHdC2xeIWLEptgHFcwN2QjqAX1RBes212NecRtc50/fpAh+EtMS8wMkhpLGohtdK
l4qjN/TQgSiKMW2TCJIVWCMUtKPBbRzb8d6jjIAJDm1LqojuvvI7f65gxW6IGtggiYPjRmKY68dM
JV45j5oChGRPTYCLHAH+kQdnjJJMpW5vilJ0qIiDGrpG3cXkqS9JKzE3akt+chP4CVCSAVuDMJ3L
5Du6gghVFeVBCPOPIS6vPkJmRhbWuJxmea9JyuSpSPDTtKTMM2s5sadRtMyo1eJZ3YluRVEgHGBG
W90dQoveYDq2wF5tWPvd5aD76Rxr1EPW0x8ZRAuLSJNCTenVbgsRUrFl4w52braofBo2TS4nG8Fv
RWb9ZtcjL8NfBH0wNLNix87s4I1uu2oYb7TWI+AdfnbhWCehNiJno7f6Td2rJbX7FiyKCkl7qJsV
J5N4oxlCuewGlHiZ9ySIFrJ3Ssb20BTHoZ9i1LDnOKyhj7LMMchXzKn445RGebBkTMZqFYertDBj
m0SfYmm5k7VS9zaNmbB45uWpUjgBt2wIQKF31FBTsnPGvqcX64o7djbwpIx2Zxj1Ck53CZBPv/s6
OHInZ2WiC7ZfjI4RQyCMNRQErWajSdVPgl5iUG60eNlwPSsw0nvNQI4bp62+jETO0YUoowwXvMOY
yPmuGjleCMoAWUJXKesQE8Buh5Jrl6Abb8PwpnhuvIlG8LiirG8tvYb6oNWOGoZHLRuoksQe+b2F
2qyx6XIWqr1Y2npZI23Hlv4g6EMKodPvff3STj+5o4UsTSsHitVJpS0SHZ5YqVcEDxiEdhBPJsyx
Rq1Ut0jWSj+I22D6g6+f5JQ2f2pNaOC+hoC7N7HenNra1uT5CMSIcboJxhkqUfPUPnbI3S/eolgH
C+mYPprP7Zu1I/ZU9bEIrwQKvzCwFuqN44J6KhgI6rI74VBzXxT8a92pKmwLLaEwm8oqIP7UlW/N
pCevXeV26IhObKdL/Y3fuMvOOv8UGb3EeSObJTcZe9ZhfDJCGEJzRHbakbAb8oLLq7ELVuNeEFeC
cyvxvWHgZIN/R6KSdaFFKL4aa/kQKnPlHL3qxkrNFiOkArtfFNEifc8vEYW2Ym/kdyCc9ZN3I1y6
Kl7bfM+EMBE+WEdoZaZbqVqCVFHkRYNBFcPjHmV0AswxpWC3sEw7yDkxxKsQaJGNFEa+L14zSBJO
Eu9N4yIIb1w64ryVco3qOdIeakzde7FGWFLTinwBjdofVGRa5Tzf5HYRXZIzu24VxAAEC+SKzB0n
PCTNOr2FN+EZKQGlJGwPy8xutKVyU19jeSuLMwVKu/9R75WrtQEsHTtNgvbY8Wgmztot3LcEdPss
fG5fknamnPyFeeTihrn61tvdAxHS4AouzU1akSaB1HZPEkIOS+vMqoaEyObEKS2Ri7QH1ZgBrY5R
YczSK2FKqEmESwiDBhNmu2zrhVsfxruqW4B6Senn0PChXDkDk9+Fc4iD587B/pKtaPYI4ZLu1hba
Gc9m2KS75CbdaZe0m6v6qZGdGIXvXt3AjWsbWHUr6yyejIs8LGQGjrAmAIXt5WOzwRswUhsO58Iu
2Zp7CsccJC/hOu6nEeBx4hgc74GGXbtKP8p98SScepLLVoqdrMelur0inFwSs8bFPIBsRVBDNfmt
Ysv7QgDIQTxI7z3l/hnEaWwOd7Dd62fsEA9MwImyzvKlFNidaqPEqFlUD9baR3xdzY31kMxEZR1e
TXHecJLtNwZFZl7VRXMpVumBczhaggHG8ca/kURm6QueSEWLpVxUO3kWbrxzfxXs8KDZwdq4lulR
C9akM7ve4kE6yUd3zd40guv4UAPJ+Ci3yZxpsKJYQm115QFxQgn6BHjlsdy6KDYfmhUZ7/cTXh0d
26x2/CnybeYf+pd4U+6NY26/9P682il2vkSVWyywKj9EzxhCzsYJjUv2OOUMg1JeqtGKrE+fAIjP
8BPwDOKJqpghQjyIyrF2pC1Fn+6ZqUx5pc83CepRgNtUv2NkeQeFG4NS00nP1qsWzbFlXoU5LROA
Q5d6a3bIHRzptXoWJzzb3FoK+2ItNnNUoNa8n5uPxdo8S4Ce3mDpLUq7uUvOk6MHKS4RX050jjtH
uFArCmseKeUg8QKf5a16DF+g3BRLw9ZOozErH3IIrmfOieMnjMQ6dpKdeFZO1skP15TB3PVIAfnA
HeKwDn3anFWvgrqobbYb6ZI2kb7xN9md/titjGd3V249O3Xyz2rlu/PwFU/10MwsstDpnvA/n+Xq
rBFnbubQp9s2xn18gm4XrFphFl+p2z+KyhynprrQJjP2onIwSSNGRlrXfXriHjJM2LAkzox3dJwD
kSfmoUNag32cGeiCZ6FgrWHQgJgcgJIgzSNADBI6gVpr7vwsv/kvgoHXaF69cWLtl/VAtuaMZmw8
I9PNkY4ko6AdIflp2+yCkofNYCLeYFqaJu3DzLzLT/jDzQwAEL2drdDZwFcRQCOv05fVxr2SWKkC
Uy7vEUT241E4y/Qd78Mrem6BUvAsTmx8n9J+cDDeqQ4903rOrPvmHcx9DqlwIS7rnXDuj9ZuvBNo
orJj2Fs7T9u7Hx2YwB3RhFSA6YheWBHBTaSP2sU4Gk/emSXhyVgr78Kucnj/Qg71FAwS/Ghz3ylv
5QYxUIBSdC7eWUvMDHP/Sf/0tsjEPZqvM5lU4TngXToSIBAZwAADZ4FNI9faVB46BUJ8eJkXlrU0
zyVxPZ+itxQ24TPcIPdeWkt3RfMS7pIH8GBU7ciLm/LP55zakMmAs+n4OncxU9ngOgXzodjZ6roq
Ft46GVbhp1UTfjEzF1rHkqmS4jOn0StYC09b8GYR/QuE5ilZV7lDSwlNhcE4Xwt7WrCorIeFgliG
BogznvzUFuVZuiSzvpv7SwNp9kkZZvKqvll7SbTzLSZIzZgVdr/TbYvXRLoTHqNl7bB1l4/Bh7cP
s4X5LrZrnTn1CKcC7UKzMBIbnTCbIPUtdeotPc6ESyyuYOmGbi6n83475ZYus0P6ZD2yR5d2hQA9
GybjQnihzo8c133XDhEg12NEKqc7omeZ1a+WiE4PgfG+dJkWFmD4zl570vvNuI0XlV3NPQxAdrEn
E+81fZAvw2NC0+iV0o+/MbfAVdRl9eTf8mFZvfHKAd2qt8qrcM/dXUnk2Sy4YUZ3x40YizmMluAS
+Y5lncJu1khrmTYaIaMCT4l3eqY8iMFGN5f9Wot2UMwdyR4RaTzWTo1y15yBNtXfXRBr/QKun7gl
6NfYt5817DxqXzK1IDu9VQgG5+1VeBq50+2SrGryjSAr0m9apsM9sMl0S0osZ/9ZsfMd9VW1Tg2s
S5QtwxwO0Ju7VoS5Bbz/PtQcgWCFK5mO+BdrUDx4trh5WwyKw5IgFC93ujut2em+jRsDXu4nsbBk
Rmlw2vb05LUTpHVFOA/sN4K5ditPHTL5V2DzOPBxehxhYCOpQVlroEyGq7jkxYTLZ5tOAvWOyAjA
CcckX0vpwhfnNKyQPzTbuIZ8PRvSjXzP3zcIOMJt0C6Jdmi3BIpP2soI4viMPpLur5R0BdydM3ug
n9gphNlVV/d1vajMCwdJodmzYcs/yvvaAn7puGxDn8NkLZ2YoJA/ycGVomB6X90Fdymeyk1XLL1z
8xAVNkBF3hjaNTMSbtaEBazyN1i7Pov+TbvrFXwqK07FKAN0x8tgOGwozrGdQ4UUHLwX81neM0nE
H+GpfTao3Tmkkjxnu2Ltb5pt/aTe57E90BFGU3oG6EeyHNkqc38kCHeRLwvDsZ7rxDZRFCXbjDCB
9I7YEiyAPlyRO288Z+/580Shwb2J5sFka/5B8gd2j/QTb1eifuAtGx7xLmLDinUYRmjnsTDO2TOS
o3xXgkLZUCa9pHbQbKsz3U73QYABuB8/s51+zh5Dc+465sVj+7VJb3hQ50o97/Hm7XNtkfOwsI7o
84KXlafEYDsV0rxEgTKPr+zj6vTFI8CW0ui+p673wPfEHIp5gOVrA6AEg455T8fNzR+09iQckzNO
mR4iIq8Zpw6koq+IPccPFrYCY8QWCCo1SncrPqBbOVecOjbwHTR67QfTIdqJ20fOtnbS9ujow9uw
ctmjvjLwBeAqG/atGH6I8Z2nz0GxKD+aHSBjXhmWJ1R1CPJvcLaJqHLYtyySE8zlcqGtsk28gsSz
N3c5XjCTXfAcyuMdOwfvmXcm3rbZJscCo9okW+VnfSRAfTX5bSMU7Ev4IiR+oqaTtI12MOBGb6mr
U6dQoWEi5V/B8aDjmZ9p/3rPEhMWO6pwgbEk3UamHd9ciRjb9yfhOe+fxezUkoL3SNXZA0O4YgcV
2EgUEFKzPSPIu1fJD7pvcjJW2NbX+PbZ+4gz652HwaoasY3nQLOG5bRPLv3VDGbtM8nE5QauF1X2
90GbaRcMLXQnJXJijiUtv1XxQEYuXOp7wn44tQfV1mfjJxM9tDKJgb7ygmYox1eQ4E6ejcjWZP7c
kEy7y15ac+Zt44t3yDlCWeyVGgQ7HxQC7tVX+jMcRNmwmktsMtYOxTLgPsTim+CY3vO1paP4DGXq
QjGDj8UdxRnhCa8PEE/24uI2W/BwhW38TO2Og0L8UblbBCRTl/3ivTMbE/uDoqo+mA8Ydl/Dz9IJ
aemt86X65u5MzJouZz72yLNsb93jZaSul++6TVLNoRku/fckpIfFecghjJD3qNyES9YoxktDbMC0
XjePlD7qYk5oM4eGhXen3gtPyUp8E4cVFEKIvsIxYj5E+Mktr1/IylDfSpj4WMIX9TgHWNSt/XYB
WfnN3VYPXrkNEfOu5Z2wMDYJNjd/UYDrMNcwwZ8sIkt63lBu9icSegFa+QYfiIFWYuH2K822TuWp
viLmfDBBe+B/RPjJu4oidDXsfADIy/CT2U+KFwTekx1Lgc+bfbT5nC0C2yb02azy9UNz8pVd/K49
MjrvgxfXJtXdXfTBwtoaBwl/4Tu9BUQX1ngDZJ0tDQUp/Ex9FnaiU2CUX1ogTBbM/vqW1snCJ1EA
oc8yXFcbHwv8UTpPk80kEuMMZ6ylYz4dYk06DDb1PO8wXKXHx0KiLb+g7EPTFs85C2PxHKNln/cr
9cDA4SH5J3nrf2B/Ne8hdwaf4aV9YxEQztIqfUovQ2ITR6mfXLtfG2fmKF4K452u207ZDRsIP8YT
4XCwYUZycOb9U+0tGqAeRIUq7NLm/podsfuBcpzjOtrb8EPliMHOSAWsO/P32KvEe2Z5b9Zjt9iH
eGAu2SF7QY5ukSA3RxhAFp1775193qeZ+xB/MIbbR7bQAwCpuXgK7piOZKYcLGcz2l3VQ/WgPVUP
TI/+PemRs+BYrLoHzq7qPt1JK2O7jk7i0ngsedsKBKXZismTyVJ7Ym99bZ87h27MQ35FoEbYKjrS
TctWejU8cmAHU1ntcnSSxaJaibT8aPbdrA2j6bU8FSToenMwjkwZ3cV8HPqttWgP7lvXP4TVSkhs
TbQzQmFY9ee1YxwIWefoNzl8OMR12Bhn4tP0AvWAt7b5JzkGsjOqq4QdQEMMh+PZ/MXM1rbDIb9j
FkRzaG0Gvmxpl/fapre5A+JOWVY0BK94jP0ZicKUJIjqy6gLsVDS3DpM22e8hK8p2zJ/2S/FdxID
omrJBP4gMJFPwoVZ7hj7/KV6xE4hc/CUTsI10OaeVre8So1qG4igOyuG+U5rZvP1E0TZFgdqbi0q
0moWRskrjXgfQ9PzlGKd0dckvJmumwQkewnsO9oGX78fIcJKorpgqFjRtpJacrVK1nE8Ty6ESQxT
yhg/CrFSrYxa47r1SpA3opbyo2eC01WpnRUh7pKAvRcqZRSiXXOMxLCwY7IaF37eYnUeeBm66ZcQ
2c28obOBx3tUkMFVO1Xq2S712f//pTfLfaPmuh3pfrzpifFVa5UNZVzGxcb6sD6yymp3FmxzmPJZ
RhEWfcIyyQVOKl+/6CMR54Jn01ygiInAmEDGMmD74JsPiCxLx8/ZmKN7xIJI4VnFe4qSgxLtQKKh
Fl6E6OhRsehyz0Q0IGF9Lg+dKr/LEVTwNJxw1ebJ5Xo3AeA1tEzNIis4cxHL1Mwt3N2FN3woubsH
DC+zhfUazGOPoS5XvCoi/mMeRKPKDnrlhKi2keWxPxkV6QMjVgsqMzTO3PymVg+Dinp1+jkwe9CC
QfUuhOHFgoBe9tV9LYwRc6Q6z/r4pdNzSqjDw5ALil2rQEtbfSUNxjEaPCcX5IPCwRMk/30qqWeD
uLiZIQP3J++TBBiFbCH35NLcWXa1ecubUVtFHmogtx+v3Sjf8TjYwBDRSp0ofzcFKEhG2yyAM7+Z
MpmYluvj6POJcSx3VdpX6waXFfNMHK9JamPS6p1OHPxDKWA6wYwx2G7R2K3oBfOJ5QUzw9ibsdVv
25RNJmHOKwWoF22gUbUtS34jLlohks9wZwHiDCDuLv7Rh7HRPtWuVBCJ8NZFTbzSYrYLUwAXBvZD
WPichiVz/p//+j/fMDr/BVn+mAVpXf33fyQQQHkWD16Wrt//+z+aapqIlwxNt1TcmXzoN6CL3sdy
2gpm6XQqnIHMAlPQsl7IpEdVCWksSWGXarjJFXCQZEhf//7xf/Jdpk+3JEU0dTpE6jdujtFrfa1l
Rgmuq/t0e3UhVh6lg5AqhjAJlMj0odol4pX+++dKYIf+uGxJVgzL1GhuqfL0xf5BzhErWKxyL5V0
WojnKHGKlbodGN1x0PHCjyJq+qTcY8Pb6xZ6TtrJnGwzZa1a3eaXrzJd4/cnIMnkYhBQZ/GNvj0B
KdLEAXlo6bgiWISwEMBCCB8++GpHuPMB9tGfnIAwDN+e7ll7JXdiJNNulbXe8MtwMH74LjLYLEUx
VU22vn8XLXAlWcgCeuUQfZkeWOAnrEA85C8+XjRXMNVfnoTy0wCUsXgYWExEXdW/PYmIjt2Y5wLJ
6CnlPqNLroaioZNkp9WMIDKn229I9XOeE1SepHaFE7Xo2dojB8BlEm8U0gOQGIekAXKAgY7PXdL4
R260wnaL46osbyYakHxAmVonPN6ctBKklZR1U0KOimVg1qe/P9SfnqmsKAYWWXOiXn0b14OnElAQ
eZVjJiyExKhBySm6X16er0H6feQoMu+OJsLfMgz534O4x+k81JZcOm2pXWDTnNrE2HYGxe+aNyan
BGt06WnMW3AMFj905roPtT3+D/CEXXzSfUZUXOXHjvAIkwxffNCm+mHVE7Mkf46Lcj8OADRyvbDF
yj2Kjf+ZlUm5+vvNkv+gZzEHKbKuyaJlSpA5pyHyj5fR0lR437LCccBia+oZGbQCyIQNrZYh4ZmO
ZZA4MH7XPbQncSorm6u0jG+eBIrVjyCM6P0HWe0fZlTC+YO5oHjQCsbOO7oJmN2/f90f5w5FpXE3
Mcdk/evP//F1lcrSMyPg6zKy5o0E1QbD1XycsFNS0l4jWuqTp/+517ahQu3SQwBHTWYWm2L923f5
6e1RmLhFFUU9wtBvQ8BDWCIJ5lA6kUb3xCiiYTHRRgafmlAhF7an8T7VLS12jzZG5yfvf78ZP76+
iqXJqgjnTWcgfnt2+E3+3xjsERQtSkmmyNwGiESHqwkdcyYr2aya3jx8WRFAkOnhtPI5NKkrTTiZ
HpscNvb+g9wmnjRi/3kdSh+1EVFw9fZ5nMPuiTllk8FKTPml9d1XOBFbbJQUTMN2M1GW6glD9fcL
+3FhVCxTN1iNZdX8Y15Cg8oAEkunyrZaQ4ldV3AFolpb9aBmCG2J1qNkrWMK5yHkl79/+k/rIiNs
Ip6JAPeUb2uC2rtqoyasCcPE6REoTXQTsrztQlvyjGuopRRIuvqXa/5p1lJFiEkqfB9Idt9wchEp
3+0Qd6Uz9jxLBDfPupk9//3KfvuMb1cG9VjGJ8qAReS3H/XSVs3kl8n3xzHJyyDx+BiVkPy/jUkr
hNUi17wUhbRSOloAA7OI1TPAtCw9EYNN4UsNllrR7PHLnDA10YxHPxzHu9gttkHZ7lsRf6gpS0TZ
xXSpDCoG/uA/B7m3qieUKEluAyyw4QqHhMroBIzyjPs8cF8n4JjpotL4+42Tplf537O9IoqaqUDV
FC0k+9/WFFXLG0UAFuR4iNNnNcv4TCVLXEYEBUic18yo4ivubloO4G48oaBrkrP1zYG///2rWD99
EwCsbFY1WTK+TzqFbojmkCuFU6Sfgkez3ZepXxu1RB93IKOydrcKwApf2f79c//cnaCaNBHWGTpI
fPPrDv1j4rU8qR7LKC7IYvEXhsw7WXGz51ne4kdj0p1iI//+idOI/3bPuT5TMzDOa4r6fXdsVUEw
kjCAO0wFrBuizGYr+5iX4e1/8TmqLEo8YGZzdbryf1wZcQWYy0ojc0xqN6NLXBIAbejSv+w1TeWn
6/nH53zbbAlKrBOZyeeApKgFS12g+eaUr8+EHlmAlKn0Fe/jIFuTU9czb+dParg2ivDC5VNraJt2
JViT5kpJlgp6LEnxxVXITmg2EvZMZiZpDColKLIyA6dQAdw0HjUjYhux3+ciEQgy8hYA3yh6ofs0
lomowvXOHohkWXY55ofKWisqbzW2qyzxE1K+6dCRXpXNLU9FAJ/VSz8b3/CZC+uOAyWeyQ55JL38
vHlrTRF5QeQTxVykuHb66KUzFhxPabVNCGMrNp8kA6UE2Mccc1NXL7I1MiTpgo9xY3r+U5foIsJV
6Dpar56AZX+KMPEWkUsH29BMapijZKxKTXskrzMcjxyaC9ulwppZNMBbHbtNGCEeMHv/FozjxQvu
/j5SpB8WJjaUhsZkIKIM077vluJ4FBSOaRkxxAABZL87t3F6Ujr5bJbWK9WIdiYO0Qk7z4OVhMfK
8lUgTR1W/10WaJshVc+Y1x81qVhKfn4dhfhZ0om4lJWaaPZYtsfBp7BT6OD3vVvZ6qQi+m4zx5Ro
9+T9lBX+aiM6YWujS6X6t6yldSoABFWs17jrzhphVWPdnGWAzlULpztMaYgk1qEs/KWKjbBW+Qdh
TIpG3yz8Di9neEpkdYeX5CTX7RnLnFe+h0O6VhTpffAk2xUgcqsUOpRSfmlSyc57Wo8Bt90lhFcN
gphS0xIANOIKPAvz6XvKahctKqM5+7r0/vXvWn1XZdUJ9e2iaiFUyMj56tjaABN3NNqCTSm+VGHr
uD1zmqQ+KnK6xmexiYN0P/ry0dPUOy+CDeGXV2HM9rhdYO74/tXvoqeS4Ndd7cPkcT3hvk6rvdoY
70SPU803y4cMO+IxakmoScESj012zxmUMTXx6H8ZIT8sFLIFLZXik4Yq0/g2mbgJ1FK5HFBHgyHL
vHLY1JBL57pFHTIptRXw6/cAATuSjBI5i8hjj6qeJqirdM4v32Vazr9NoIpsqOAmLFge1vcjClWW
tu3yJHPAgSBPJx1aCCajGhmG6OUaXWqJ2Sa0Ssi7l96o36RMPFclyhrfN9Vl1uZ0E03BW3d1/8si
Jv156lA4oYm6LksmVMzvc3vpDa3gNzpBxFgGqHflJlJZGi+Iy72t25dPbjJCJzTk2KkMOFu+0K0b
4lF+WdQmOPL3WwTflvXMNInvY8fy77m/HiKSL4YGvKx5hQiQ2Pj/EmH5xQ3B1DHrw37YpjHiRIWg
3ommUU+ec7W1kBXHYMxF/U1LtjF2Asry/RHe37jPXAH5E8YSWY3msoVy1i3rxagLR6WNuZagliHO
wdZSSUhxG32GZSP+ZfH8aabifERsq6hR25Dlb/uwKqrzOMJTBaG1OdSyReu9fIFBNWvj8lJ06SVu
BqQ/yggsJnv5+8j7cwetTqupZICENixN+7bPjNocd5MUYkcxaTfhV1r0w3ChWrcK9GLXycn9KCAe
+vuH/jCm2LWDuzYMNkaKqH+74rzKssZrm9jJIiSfaAnzqHoZ9QboR3inueikUzxy/UsSGidU1O9/
//ivLeC/3zZVVLhsWVIlXde+b8y8IM5TNS4Iq9Nqld5iy+jQZaR3RPGO6l0Y66cWcwDtbY2etADa
oqM6UbTqrBfNh7JRLs30x+Sz3w0VXv68N6mYZC/DcK80ezB+mzDDom+Uvz2tP6cJvjiHDjbtmsbX
n6a0f+x/Co26td4kfHFM976CG3g030NM+CAofzkd/DQwFIp+OreJnZD27aN8pMKuWVuRE0VwDQwc
Hp5hJ1qzN9B5YxnjRFlbD39/MH9umLk8iOkKkPNpsvm+7VJzwJqCSbYJ811k5S/ZIF1AMizEXLp+
3fLITZaqbPwyHv/cvqoiR3JFnDbrfPC3l0CrKGLUrhE5QtNshrglfy66C3Rx9/fLk366p5pIuUsh
doXb+m0KY9vVBwH/b8dLtZPecoYnR3squLFUZk+FoOwiVV6ForYyYQuoFbNsqeC0aoZ1gCgQSBVp
FApZU4L728j6YRLiHkgi+3dTFnVOhP8eWr0g92TwYfst8QGNgX9WtJ45wN3VQb1t2ieJHMGZHsKI
kn4batq00n5/H6epz9CAhLHSfPtsFhByY/w6ciwNuISK0Y8KCKwF0ciY17NuXcN0m2HQBNcAiSQl
OpkrQFWcEIs4JbN1rTuS7RTsv4C3poQR0OSlViS8x30SQaxhJSAZnteegpkklwuccYhC8iZduVV6
H6uYyPuJIPMFHaun2EwPNwk+sXhytF2+WAZCYS61DnjR118HiGfBTgL6hImcUis4uK57ritt8xWm
MmbiZIonHtpUijnsY5AcwSt1PZRvPXA/IWsdQFzWXJaKFwDPq3w6Bvwy4KaX9I8ba1pTaUYyLfX7
gBtDGK6+ykQ3dMKzG6KX87WlPmySEjVaARDF1ZpNlkIiwTT1jjtnqeTV8e9f4seXi8gB2heWDP//
20SSqAWbBy+LHTydSKq4bDGSLqZR/3Jo+6HeyAi2dM69TOo6tb5/j2DcbkqaF2nsdApNJ7SJZgOy
g3m6KtoNW6gLzAP04OAyakUjZE3elW6768zxty/y505lqtBLtIlMip/c/X9/kTEUsRGDZnWkCu5F
wy+LvrQr7yVKhkdtsnJ+xdIU2mEywifm6//8hnMXVBZ01RTF7xU5XgO9jXxmsyFy36f7XaIvS0r3
l8la/vOQTBGMmZE+A+V7+ftb21dRKo0ZM4Ye0WKw4PzP4jxGnWWcooHEEZ05K1RqJ2h1a9bVjHKA
5CSVDiuZBCL20ijNIXKOFlveqX0XqNZDAjNHdgkb6JEHVhICp9+n4Z9mG2IoVIm2ww9lGVMvTRB+
bYSys9kIxHELef7CrZyTFL8bxF9n/R/vk6zAugN7Yf7RuYm5SYZO9csZ+jtBakAiR/lLQ9kUJKSJ
siYOXpv4VQX80gngqjp2pHqxCVIEMH8fGMb0BnyfDnhQNHlVSSGc5Ns6ZzUygCeviBxMxrh0AP2b
gB8gUJI5FQVovzBJZXV19NlNsCU4WWZli+aTYaqXBG1N9tF7WFeCpHUqtkshCySoaaIVR35pLYKG
ul7ba5a7H2r5YvYUM3IGg6jkL2od3SylPid59mL14i4HVE+EF16m8qk0tWXhERiFjfKFUjUlSOsy
SsW9Aq2JzKoJPPwRZDTbfTNRlpms7/AY37cKCJjcKLd+o4C3IKeHvEfXMACe6g9pwDGXYS+iOO1F
sJbyzmc4zIgehbXz/PWzoSdky3KX84KKip+9huJvq6r647M3qLAy/+Ht+761L91qKikkrGxFuUmB
LZlRu+loci6mF6LsOvRB/uBoEuHdPQFf3OnQki5hmb6EXvnW+NX6/5J2XsuNI1u6fpUTfY994IGM
mD0XJGhESpSjpCreIFQy8Dbhn/58YPVMV6t1ShMxNxUlRxJA5splfjOp5lGJyDKbnoBd1dU9Whw3
k1n3pKVimdThS/xDE0iOtCGgBHu8geG1LdAiS2adKSe1QUYr9mvH4nJLSy47A9zjHIsNhx+pKOAj
L1XC1ulgEhTBXSOZZznKF8fAZwmGppqUkRC8xVzG/T0qpk47xBECIlul0RbakN8Fg7/DrE8Lqoei
Hp/VEqyOn96KYvyixtE/OYI0guGcNDOsNT7m+7rGrjahb28nX3tFru0bYv+PjhauKpHfx+Wp1Yyt
sR3f7JlYZgHcCb+phXNZ+Maz2zX3eYWgnlsy9SvnTtVGDgAodD9f0++BUiWa+7BOL36/Vz+LrvS0
NJt8n3zsH2V3h9rqUAdFse1jEG1OflG19Hey/r5O8oupTHZq76yNEIYWKM0x58OBI1n0anufNqAj
nBDqTHiNF+dLPJjfMld9ndCCi90HLRufE6l+UVN9+ng1jbEksxhquo+nr6mIOKpdWWyh0x0qu68B
DT0GTblX1eg2INnK02E1xsFmdK0vfYU+Sax577nzrGuWIFb/fW0R8vpGmhVrC/OUJTbuLDDzkl2z
sQrPUuJ7mPW7cFJfy1R9pU+9RrFtk/f+wdLbe6j5i6RxgTEjPm2o+dXvn+RnxS4fjnLGIAejcvsQ
dTNs0xCc50lOTfENubH1OFnfYotwGYTOgvr0Us3pLQWWdbADsTOH4PGLT/BJXcWTUYXh2hRY7sc0
sHTMqMlyukvV2N3Pz6e3xTaQiJg330zR3eNJ/Vhk9uWQuAccdwU4jyI2vmEw+No4wS3+kd9yRPYV
nGbhFH+xOz85jjUDVI0wTM6kf0znO/QtsW6scpDQLXV18WZZ1TGVLKAoqG7dNv9qGPzZYjGw2dIt
Tdcp9z4sFlaGX+hyyrd0B9Y1vm41eiYLlFe90g7v43Dkm8MX23l+xh9OXub1qmUYTKBNXcwR6pfC
vZz6oVZ9mlcwlp8mcIwD3HCnuQJ/9FXj2/nsaf/6Xh/Wm1DiJDbNuVEm0MeSkQ/BVEOpiwpHi56r
oUCAzQXWaBqbUK0OU1k4kHDcvTsKNq3tQVk/zoq+memsA+Z5dTleqIX5hFB9xiQfdxLkltJpU85u
t72jXkilPEKJDZHQNxqatahI7J192dbHs/IxEM2M8SPafOWbmWtbXJO3sdUhuxJPFzLULqrcWeVF
dz1Gr4HurITMQdI5OxcONi0XHdO/phg3aiX2Zd0dRIboizJu6kli21wdEwR8WgWqKQTQtLvKuvHC
aGGpVe17HDfHTvIpg/ww5CiYZP50b6VMSnSBpVEBSXsZOUjYpFjylj8wuJ/9YgtToPniq9+wsvme
SBvvwXahjMa4REhbDF6nYpJjoEizruCjnRUuBZeyNkFJwsYzdzaYICcOqnU2gJRWs+cSaBadRYkP
VrOfgjFFCzXnHLErnHwKViDyAhvTwJXTFUG0YwfDBGXUsomDHuBm06NNh1BUP8YYRLTJXZuRJBrC
RBgkVVNeYlbdB5aIVoJ1CAcn3KAsBGScDvYCE4Zv2GMO2DgYmxxbIFcpb5HRg6PDqp/c/Bapc88o
ycccdbiQOUehhWpcAl+4wztIJG8CepATyaPru7Oh5VsXFbdBnd8qsgFL4YN5MqG0Fy/S1Z70FN5i
nhSP8XCBluHCsZG7ZXDw5CCO5JeQvBEpFuE2tHitxL9SMbVqEQ4wQmvdKBfzkhjs6laMzt61R0ik
fMg5DiCSvgHfujESdA/98LKP2m+FEwxe3o6b34fLT/eP5jgawcEAtvKhYLUrWTWjTUDSpe/VNhEZ
O8uxxPEClJA52qt2Ensu8Ys4+FmSQv+D6hUwBVilD29rhSMaKgFeyQ3jH00VhzzJ6OfnX0SiT48j
iwzTYGLLGFF8eB8TcBDi9SLf9qPYtn0LJwol+Ay2Lt2UAjjdoozCW1HrVxG2OJX2dabwWcTnUHVs
7jFd2I+FoyizKit7i4kCHI60AnHagn/vFfuSbx8AClD0uQs/mO4I/qsQR2wPScRLtUYg2aX5iJ3s
ZdPUN4mOpZZr7/1MZ4JlIZbsY0TTo5y5yLScLSj9bZDmr0XQ3LVhsENXfC/GDjEF3KY6q4ahkNPN
DzAKCSAQZ33rjYV9NFpk4BLCZTvOM8JUWeo1aqXhODOd1PHZyKctLsuAvp2lhs9xFqoA+V91mQDM
6SDg4+uFt3h0V5W3tVuAYTchDajN9Dw/zQJlMPhfQ+K5sf1IKZVkWCuXI/JZ8W2N3hLKvWQiJx8v
158Tu5C4YaCj52lBRKOmi69cklS8CmLkFOhCycxpPD3uMBmvkXHUkBBOcSXG8gMXAgDqTVq+QaRC
mFRFm3vokOUHGNEHJpYGjXksB4xHRzD/TtkEyDsIGNoaOhTMHp3O3kkVEmVaB4t2gGPbxY9TUqK+
kc0gcTifkc8bzLKCv9+Dn52XtkGJLsC7sVTnPfrLeRmp0srypMtRP2TGpD9kdrofe3WTaNjV/K/e
6mOJ1pXoDRdIPm5DByXFHH3hnB47MonLvlG+uKxPs2SbugpcCnA0yrm/X5da6WVRmTXXlWxliJte
kK/CoVjPeXusjd81jM4nmOzIDX9xmZ9lPXRpaEmRalGHfch67BpYQZ4SXgbGviigZxmUl6Y5OKHY
ayXPl69/f2M/f0eLTv5sbPqPbgPi1KBb0DHc1nENAaw+oirzrPnjU5HWbw1nCKpOq9+/5Tl0fMyz
ZnwsvU7Qys5H8M8kS1T9cVDYxkMaLk1MDjswjpAtBUajar2YGvteos2EF1yf3rvuEf9qADEjOULd
z6O+Ao55c6twUEnIrvBMs4aMNJo2YgTaYCkFqhM4jziZtU8AvdHo8iHFTRd26djLCWflwC+bpeOy
33pYaXgN0Nved+joeuyVfRShL8XwVmImfF+nEOMaNOEyYWyLTH8YRHWTK/m48OnEAmj2wiZETVgo
iafjn0Bvtod1PLPPK4loEgBATMKKJdVnvkTH/3vsojphIY73+7v66aplzRqMghhNg0H9+6rtBx+v
tFBk274q39IRX2I6Kf50gXzdQTdXTevF8B2nrxqZny0g9IBoZNLQNf9RGchOGcNSt7MtCtVv8cTj
E5N8HtPmOZsxGENd3qL7c/z9xX52+jN5AvGuzv+cs+tfIo8q6gRAMsqHCUdIgVzNUoDTmo/+urB2
satdp0V1nPOT37/vZxHvl/f9WD/Hk5l2haVmEJuHjYvDPDpD8tDr2lNddD8tmf/myPwrm0F80qHG
hdgGJEZZSlT40CpvehdDD0yZtkYe3w1D13sRsPWAbqxepw02LuW7hZkb06dpM6ohXHYXzQz6hhoP
2vels7Dk1ghe0wL1I9seruPAuEWrcsh8BE6NFJCfor0GNlwsaSKW51vfYzCSK10HljdguyfRGAxj
hHOs6aFpkTSZkntiI9q9KE+tw/yCnBZaNGwTCVsb57anM7nEdmMV2ydod+KQFLCRKoV6Q0P+ekHl
RcO4INdX8iM2GxJKCH1nX9sEnYXHXSNx08MYEijVKrf6791k9pjAUfZojbUB7nXw7QAl5x7xSzxN
OIIbNCaSZaCjIZwYw62Zhrs5b65q48klIx4kawNLhVUQDk9mMGGD1Rzjoj1g91CunETZD4m16pGf
jZTwXZnqcWWFzQ6P2eZg1SFuUZBfcej94oj5bNOI2YCawQO79SOoM01LCe6ypK9eUl0VxlOHHEWj
mk9Wae0Z+D41WJR9Een1zxavAJMBG8JhVPxxPVFfBvgWEiDs1DnoCN4Du/V1T5PLCiXcaHaH0uYR
nIzE1vZjLA0z/zBEcbwN4uy+bhlrljpj3wzXDj1+z/3yG3h7zK26aZaWSPZo8aKX0CKojmzWKu2g
AGsWahC/34OfMAVMOBbgPHTCDb3KD/siUMYUTGWK5pGfrcFPwXBX6XgPtXYwM64K/y081SH1KSP6
64kSYrYnBMDssaBDHkBEVESz6VqicJPf46oHfguq0wbXApi46Ldj6ZE+dsbatw3E40sULxsFA4pU
na2hVXxfoy7c/v6izv2lD2ci2b6lzcmUS/tnXjG/RDRhj27W6Ea6HXCmr2iqI6XmHpvC7pa1Pqw1
4ZdekSEdnunaMURfgRo+h94b4A3S5MkmSigDUK10Q/eLOPQZEAPQNqOjOUtw/tGYDQZrKv2OYFu6
4WUbpc9KWt2GBcRoy4SI3OBxUqPjLa3hiPjjdTg0Vxajr0XnU3k20nns11mYvzUJDwqVemBu2duI
W4HT8xJt7u4xrQHtYyrvX9xT9ZMICjYCqAAANwY7H6eaauwHNm2jDHx2jZFSAt+vHQkbvrrD+RmM
CHd3mIroog93okd6oIiT6UqoaDf04as6Vvo1AzSm2ymKQYY/+3O2Fag3bXwOJrbLmP7AHzJf9Xlz
jToquic4K4qSHkdus1usqFO8GF1VfDvZbCOq45Yb3RGsEKjMC2ebJsLEbTenlnKNXaHjkGOE9IXn
yRe6KeEOATVE+lIaFF0365r6b/AU755kZYRgDYWyUqsS5Kli3LlW9JQDQ1oYrakt+pJcyVXcy0S8
OD0h2I7b18BSPd8im8m7LUA2r7JPKJa+BX6wGwK0n4LY8gKjuJ3Pk855wAbzNCeFTWo8ybo+am37
qjPr6/i6i3SN6T8vbKjNMSTn7/vuQpQNA/Jwj2p95wVR/37lq8ZBcBoEZpxs6BZCSa8rLFOEc4sd
MuUjioCE2A7Nr7LZTumsOzqqp7wYX75YC58tBQBphgpohaL241RtZJiQysbItkNcpMhCGgvkfe+y
QA4b6jnuTyRuO1PBxHOOX/Bskkz7AlnySdICQdAFZ27NJ/rHBi9211WVzQmaKHh8fVo+2g4Sw52o
uDfASbdirFYTPNJFhNbyV7v4k+hPq4SZDm1cMsSP3fecGXvbZ1G+TVpMJMs83poFGmYOQveeUUGv
KiAjXbrWvcUeWGd+iHio3Pplge9z2LgbPY8PflvpF8Y4WwB2AhFCfLlU66JrB/8KtUwPw6Rj5GIc
Sm6xIashJ6zrn6fY//1bWiTPpM+XosR4NQibD1/+5+atODxnb/I/5r/679/6z79/yR/9+aLec/P8
ty9WOXCY8bZ9q8e7N9mmzX9xTOff/J/+8P+8nV/lOJZv//7j+ZU7h4gwbOWX5o8/fzRzUmHLuXRW
/pvFOr/Dnz+eL+Hff1w912P6nDPI+fl6v/zR27Ns/v2H4lj/QvN6xnaqNIzpifNk+7efPxL/Iu+G
3gLObAZt0K3Ki7oJ//2HIf5F94jThErSsKGhsR9k0Z5/5PyLzJnGkg0TwFEd1fjjv67/5ueJ9PN+
B2/Fn1//mqVqH/tEYgYvzJQ9Rhf0AT6u6lxt4zoLk2lbTi3u7t1ETDclIwikkUYlgwJN3ychuVxW
lbAY9OJolSaOu3Ar5I5G+1UAjDdnJ04Dj4VfbuVnH+7jrufDOYaDR6DOZf5zqg8eOoSLjYKeItvd
DO3FmQm5Bavpr5l+M9bP6sfRpK2bdRstcwAJ2ob8Ku/62DPkQ7hUZFBiLQ6if+RdDci1rrLCYTs2
FZ5XBDhaST3MlpKb4vj039NFFhgH+MFvP3BFxtG1I59RntSEj5gifU6v+75w0PmKGxO7iihblmp6
wq7dVLCIEpLPrITuV5DXOS6RdfyalcxFHcEClo6rs9I+tiHbdnSjbnQaHAEcdNPap85JyxUxZpv6
WLLFA1aqbhbtnTBWPfhllodoXmdP3yOVq2yU9IYzvlue7/WUINKqxjVAAcxweT9ofrARDEiynaYe
Bz2sd5GwcUX1v3OTDCgBzd7JeRusoG8bgQ9GiSHnYiBcBmqLSkerY0hdudE2ore1mLaaU89m4K2+
Ih8ccVqPSU5Toplb3umgr5a+qWGfN83KuHG/Gh1EjUWQznLdFX7xSzdPrgZEmH0162FyKOh4Yskg
XT1Gi8nnSLPyC7Mt74NAuVGGAJXBgt9JM5snk6MUkeBB7ET6Nqm5+NR3XRKH8uQgT9MMVuU5HSb3
Gf4WzWQlngX52kZ53DOs+U7Ov11TJtnxDbrStOumNkInMqD8KNE3liZ0ILSv96VjrDTUaNHXRerL
SL8FuRMhhVihg+2baIDowbsIiviix0Zr0bpWiCdmewp681vhMruo5gXuzzZWEAFUVNqMbimYrvdR
wb1L9oBgXlLVTDwjdhNvVAIBGu2aP4cyZlpItutVj57aSN4U5UvboBqM4kcT+1kPF3WUxFCoMgvj
0on1ZCGn8qairYNGXYq4UmxvcoG/iy9Ik+RJmw0G3WvTVBZVJcdN05fICaGUZ5UIGiZNkC1kqb/Z
DtqsjYLOBDQ5NBfAHJ13qdKp70zRFtLlTdgOgWvNAuXMuJz+SdrxycrDQzkb6IjkVJOTGZXhLP1M
HKkcmTyF1pKZq1zUyPiMgbodeZHFWAf7Hn2GaKYMDUb8NFjJ6fyTTOMxdXgbDpZ5D6FEkguiCjVR
RstkQskS0Ysu7BgR2wo6Pr18MFWERMfYfFSCZFXZfoopOJ1kMwdEgzNeU3HvnJJtXU3hu1MGl/SK
H2BvLmzFQl61LVCydXHpKuponbgCKSed5i5CfL3CvM8heNQUrXhIVwdfYyHmPZmLhvtkYzKtSnOV
QQ3qYn2hEZZL1ztfQRAhGVjk473ZA4YMBCs1rtGHUjswN/NznzrzvbdB19b9pRH3x37K0qWiVfSi
eXRFQgNNUiiWhKVakcldDyrHHzzIsAjd93TnfUQfcwOxSNcobySTtxXtI0/g/NxFvMLoYnBtJtWq
xS0PdygnwH0HXVonwBMzqYvUs/rpe9zNwnzqLM0XdtdThHydHPj9gAR+qpCAxtTQrxhLCWW87qb0
kVE9k7Xe+AEeG7bwOCbrICseajSbiBxviIuUOAUpCJr2/WM+grApFUtDDg19YBVNkdifcY8GqzcS
4OuBJj1Ar6csTvnDLB9xxmkg7krBI3WrlPvFnStUsnzJYGOtooOybPriEhCeXEQdS4nH7IQB5KP5
oKkYaeASr18HyiOAvZfWYoAAQvWyrjpag9rSadDIEO1jqxHZ3BgK0/nZlC3roxDpaZxUamt3g7MR
0uozO6Jlk2BmIjDQ5g1Cm1JMK7UrVTN/1BlHBBaJmO6yd9oRgd54YDvH1x0YjGWMyvnCTNja5ycC
80elZMcjcFDerCG8qwdixIjMnmvyqYc0zpbRFrwu/faAq8uB8eY62olDyqtDF9pkSLWFOc+ooC9Q
lOdlynAIuDZUpgLNP6f2huJhoqgyx5kYnZw0o8KPd34jshR29LCzWkNH3b6ONqkaPUq3ujaQpEF3
jcfO2aCvgj64m3Ssr/KJrdFJnMTEc0zpVlTBt/MSmXqiWaoG77JAOycNVVBvwdrVOgTkojsKJneB
afxJpDUyf1ryrqscQKXk8GhjmNuajiNKp6XXlsWspEPOTgboFg3zAzRshm+1lxTiGsNnqjMm3ujU
e9Bbek/JRq/R9JcAntsCWPbMyStvDB9FJygMBdfAdYIr54dNi6KR+STTWb9h8C/OC9MfObzxY3nH
U0f1FPRZR4MGXDHJH03k00cDC42+0P15FRmCsEIr69kIkfOt3ZXjc0qoOo+zmhe4hD1PUz27HHVM
w9tq9nCFXeq2Ewu2Zm3XOFQuFbs46SlOp0OQrOvO/j63dIROUMnmEF3Uk5dldPVUdBLzCgH388/K
rNwlQfWSM4YBp4SmNNI3CB1VKzcjFE/M484UQ6WZX6iDtZtHj/b8znghw1NOrjMjP5Ucq3QH8JXH
w7xDRwF9SNBARWlggicIyRBLXYI8Dx7YKUzmaVoEAedOXMUeyjPXmpmXSxpTrwyZWcRl9SC5t76L
Ga3TYh1TWXzZ6AHgsPZkY59Sm7PZ0SDVZYQk3fnE1oD4e60I3+JQrhlk9V4KB29pZQaq49ZDx9V7
nZudznmAgkk2tBKOSZ7JAt104n1+QJimXfoORasxPDUVh0qcMEQcZfKelO330nRuMktZWgX0Gfw2
GR2h4xkn7/lwpAVQLYfKPykDi2t0yjl1vuwKjLY5ajkG7U0G9G7RlgQyfcoucrTCQrIWb75nhho8
dxF6L3PqoWCVUynjMlU4hSaVRBrE6gvaSJFol39uC+5phCuSQ7RZlJKb+zMF0XAX7KpsVlOntydZ
Fg0+r2NpC+rC69LAUEk31mHINg/66r5rpkdh0z82F2gQHYwkX0WA3hYmDM+lM6BLRi27Ne3QkxKY
PAYJDEl9ZcUoCQx7clUbh7FSXilKaGOlbJXWb5JN6ur70hSz8tLwFKT4kpRzWIVDI8l9uDt1UZ6g
SxNEIQEt9YMtwdAZONuc74Vs1cQrM3xRC9gP+Kz0iyAjvzIsPkI87EBadLNHO3/Z+wt6HLNbLXtZ
CXgx0xlfAxekj20SSOnz4ogEsw33GuVNmAChk3bASbuiLeHPqe5SnQLIpRooucBUHos+fXdcjlZL
sH6w+kYCVrxTb6ytUoRezRE85vo3yPuw8pHWBaYlQ9xOyJTHzTTn8YOJ7WiTHs8+1gbutRwbwXbm
kkidqKzQykBZEcOe0dziBEFaFBJAuzGiZ5mABLARJNSxq1nkMnuRbXunV7SOKpq5nuFwX2Pracbs
dsYEH/C7nOMt/JF95OI0bQ6gMtr+kYYAw+3u3U/ZOoC8EJBH9ostmC5DvbluSPSw5Qjf3fn9sy5h
rAQiTu37VWpnN22dnuI4vykV3E4icH3+jEs7n6PFTROE6taBbW7aySmdDeTygnNIqZtdFocKKkSq
vspacz/ihaCag7oONNaqNPBIgN160pLidF5+okMEX2IyXmATNFXP2YSA8eBegYZhGc35XDFkN+c0
KNK/pz3qi+dgHGu42s45yDmIx5LDVYvVW99ACrNNNPKepKYLBqKaR9m28kHUuB7kTEsXRu4eyyy6
GXJ5ikuqGp2u2HAYwgej1LxgIs0QAadzps7aTjJ5Oee+jg0Z0Vc4ww1ln3Xk4OUMeSQeoEIYpe8A
aNndJNypTL4LypuF1pFC2qq/i9oI68DkFPo18dLO8BIw0Z1H4tHcaWN9407+umhHzj+XSjuOJY3J
BGrcnKJOc/ifEkhLlZ0jCTpnGy7TN0f77ncE2LrutqG0TknGQQo85j4VyW2OuwopQHpypImgYr2E
+k7tri3V3j22kTgOuUGMbOx9M1qn8+k4KRSuut0esj7aVaTgFBRR48XWDW7tp0iS1RTO9EqC4jlz
Fp9m/pGWJckg1z704aUIuptuzhtEhrZ0gACSW8TvPCHKEM49y0zCxcgFwYDid5Liks4HSUB1WUsb
Ui/JfxBZz3r+1kYEiamwYZOiybwpleTtvPYdu482kR8JzEv4jTRC59HBR7kli8lbeZ8hBOTk8/mC
HWWYR9/mfAHG7zF1Kbq7iHzYsBM0Z7k3bj9dRXCuFtbQ/SiaU1JxYJ4f8xTeJi2dXREHEwz68CbQ
3C2gkMs+JPZUbX7SJZ8V66VNBExuw0wF8pB8YYQwu48QrOP3uURibjIHtPt+Itqd1/F8DlemuVVH
PlbWkrYn2U3Xu5e9djtCTSM5JEUa9faNVPPEeKRdS2YVmZW+NwZYsK4bV2M917l9SF85QBCOkm8X
KcNdj7wQYKXLUs2iq7JM9krJgzBxBK/sSdkqSvXdiKyHRnWfQyEOTlrcpDb7q9AYaad2+ppbTreh
j5qsrxOVEFN1x2iyS4JS36EIrszFH5BODpsCZzS/X069p1tYSk+0DHUHD1rhQwoTiXdOKucegCYp
1wsLvIOJIvq56CyCtU2flDSPhFArI5yf/G9OMV62RomNk0JqAaboweaAXAhHGai/OCQnhppFVqB6
bhrLotLHTRlpl20pEND34ehVmiK2YWBc56l473wHaZ8+9eLEStbih15Uzcbv2DVt4K+HTgWG2eaX
HNaXgUsmJqf0Qp9hfqKe2OyWjSQoPpvcGSDxNQ9pXueO011UXYzYpI2CPeOcezZjsbNEVO4ap8T9
fUgL3ytouy7UPEPqdZicwotdtFEFhE1Ui+N619/kaVioqy5ztbWASGdHZbH765+SxHOn5nDGFr2O
7XYZFJFHaOCb+OiYmWNtkc/DGqHqHoz5rc8fwtdJVrZMkord+ZutD+ugcLRopTOh36VddE0P2F6r
Y9vtOhKxnWNhshAYTusl04gifKtU+e78j6rpuKe64favb/38FWDTIgF16v75i4oM+UNVj6iAfYRi
q+HXlzn/9V+//NeL4fiY45jBP+fvnb88/++v74nzK//1zb9+5//7vQ+vGmXovHZ0av68vOx8kZ0V
o9v21/ucP550UOpuGhy5zz84/4NF8g5D+4KuoVJLoCN8WubEZvbrTRGvhYiGi7N7k6YC5zGwsELZ
NTMhVNQg1JZ1F/BAut6XCDIbOaREvg4c+7Yt3Wrta1mOgKPUN306bKomb3dqeGobLIG4l/3Ob5GX
H6Q/4CeW2rsWVU1m525j7/jc1u78zfM/WGyHnhEgX24FBrrFNJKo4hLQcXJwdkEau7vz/winzi6a
LcqHRoPvIm+a0jfXBV6NO6Uu9R3+svrOH7tbbMlRT7GpMJlcvCScv6VPwXERzK70Q0v15WQrW8uQ
5UjxNu3VeMO+5QJVSpFM6TF2QKygEOhThIyb7DxJ0JsswQMK8yFVbPHajqt4NHbIPuAzAMpiGSCL
rOkoY1h2Zq/wSL3qCkr5C2HhCuGqfrKpdAA9PjQhHQGE9exd1oQHSyK1F+LWyRmN+V7rGmz6iARC
UnV2SM0l3W3Zga7WZH5Q3FQu81ocfBXp4eghUINdn4IwY/gHMrZ3M09qk79FxmGNrdFVYveXkYyA
Pjr2i/STm9Iw7QWojhZF+YmSJqXdiZHqsrUmdzH5wfUA0cJog5tJAUGpFLgetPp96ybJvk+jgIPO
zdcIGr7po/ni5piwKRW+F12fvWLJDqSval4qkKBDN6yGKsW12io3RdTcWHF7kKVGFpwNlwDCKVds
Am9l9WjJmO4FY4KrvOm9TqK8mhv94PXta6qN3Z2U0lgZJhoLZeasgAKAL2dBuKmzLXwtvRisHuwz
pit1ahTXQ4bHGgvIoWfmbDNsoBdNCb0wm6fkNqLUjL4SejuIPet1eDdktk3Skph71apdpKWAnwdm
i/ucBFLVu/fWPBYWUC71kJl3Du2JOQHmFWjOLScQ20sgkPR8s/HQZYq2deKRGSJKWBV6bEuzAeOC
p15VoR9hym4vRFMsMcgbL4CyebIE0Un3FhOR7qRhVUsHpvN6ca9HtKEheO31vtPo2/aXZWO4jPpd
hMHzalsaQO8zmyKz9JtXPgH1iuaLTWKU4KEx7uggrFYRLhC0NFxg5xtTDeHCQyYOMMnjY8SrLEJT
LYhAmwi9OCSTc4m9EJgJMnxQyfTj1GWMhnunNtaFwJ7N6FDpbWX5Qmm4DUr9ZHI0bhIyMca66qr1
k5Iyhh5iXPNWuLzSTg3XwBn2oeq6h47eNQsIZGmtwmSuorWOtrhlT57TF+bakg38TUs7uVYaYDtv
Xqu9v86lguy51HBnMPpHuwlvaCM82L67aQ2CBb55N4UtrjLNOfo+LZHahUqlRddS6cejItUfFK60
VOx43yrFkxa24OCc9qaUCIYjkbdMzRL/kKhzL3JRIacTbyHDYZg0wh2lhXpwGgxykh5KW1P3DJ+H
CyqVH7SGfoRTfNVpxl5J4WRH+cE+mGHcwvlgTqL1EYcxE0bpXyop6is2rMh8wFA+S561Flq5lAHL
1qdpox3yAVhtY9OuCuweGXAVdB55+baunKdxcNJrHZ/euTuX2xOGykX1lokMHWYyo0kfL5OcLkKG
+YU/cxzjaai9ybdvaqOstxWcxlEPj02ZXYkYD6mxnXuPQrvuu+5qjPt2B2kB39mkXtL4ZqOm/sKK
3QtXBqvJL/Ez7ado1Za4FnUYRtJbuAgtiWEc/NY8xcRT78eLeFCiiyZLbvomKYmdWrsqEO3Z3xqd
ad0rEdVZbHdrP0TTEhtRMhjkVZrRfrRMC4NM3ByoXgrZrZQWOUK9fxxHcUMm54kO50sgZeMidzdT
JJ/96crK4iM6NxtC3THq+yWwj2VUQAxguLdEJ+Sp6ej3Vta2sY2dwJ0g0wc0EBWxsEhIkiKAam9U
9yXi3CWjIH/cgiFdMzxlwkGNOItghbMDddmhwmV7k+7cqD4lTsIh5lrDbSrDFwM7k8gvDiNgV7cd
FypZfDVkoNxTL9HwkcdTr0fhTjXblzgc6E1Uhb5sMoFdmPXDnHsZCh1GWutMShSvwYay9A+T1K/K
ojw2tnZCc/Ga2ZaN29SF32U/QN9sMYI9KloQry87Vwkvm8JYKVAL+gAt9C67bMqC0xKBhXQ1QLuM
yvoa5cGrsEqOo0LYEEVxFXee2ek/Qp00WK/qba5qj32g3zp2tQ4aHj3MAdpaVrUwNdJyoMWHQVb7
JA6YA7ToQqNbzT3Pavh5k/5NG8obLQ0u9ai/1m36B5ZDo30q9F1hNl6U4v6jppd1QK6G6S0GZUEM
u3vSciyYQtpUZjx5MnXuDGquRce+TCdchMIBGfH6UVGNfUY/IjfNx/nRzC+FZPC2miVT6Izp9VXs
fjPRlaViB05Vd999134ZKueIkIIAXjIMzkPK42iH8vvIHupB27sagr7hDws+Dh7Pnp9aTLxCYGCp
cxFM9q5Usp3QWk9LUp2eS39FD35hwvByaYG3Q3OhDKdhRFjeoHWautUK+TMPrt0z/ZS78W4MMHIP
VGym6HiaPpr5Kfj5cBJ3SsaEgrDUbNK0olTdT0o+eT03Hg3IRztybqWbPedTsGuKG5emTiprkMPV
SYnh5Bqh8iyJZE1MZwkNR+wpNEAhTO6vDAVKy1Uz6Je9guFUHYOl1KrkbrDGN3piT6Qq3v8j7DyW
I9e1dP1EjKA30/ROUqoklUqaMMqJHiToyae/H1Ddg+4T0XewY6tkMpmZILDW+p1smt9tdg1zlqHg
uNoyPzhD1scxvLrOFZwTeOpm1F3XVcYH3ypGOtvweWHAEUxeSoc9kZCKj7YocrktreDuLoLUNVpJ
hqLVLca0jumId/UZr1lRezG4mSf32uchmqzykbo62S1+t+7wPP7ExO1vM2OF3ncEmVuJvzOtvawM
70qO4ilvBLuB6BXK1Oz6cP7VFfKX33HqC5dFaBZArB5D5eaGs+7eYsodQvpJUdrOZCinI7w6KHfb
ziMlNhYNbZSXfEwGa035pccp5QHBnvvJQOpQhd66M4ceZ9kg7UjAlmcjyN+chf5IVvaxml3ai1Q0
pN3SUlXY4LqTE1xJQG3INfrGhPvZNxxnm5cc9D7Zz6VNkra7TBcrt74tFElq8lLs4D8wUKYdRO1R
L8N0yg0yDubCPbL7/bas+LuXGNmxb8aPAWOSA/OledPOw2cNgJpC/LKye12vH+YsoKwJznQcmYkP
JZvA4MR2XQKK6vfRZo1MefU+RAxOC/idB5FNkGEYt3G4PtgLSeLxNHwsRNMNJpldQS3T7QrxQSXo
viWly3tSyjdjXB78LH2rzB7rx4BEtBWiTD8N19z2jpNvE5phPxUxc5OA+HYgvGwPDJJt4IV9YY5T
bnYeWNemDtNX6UX3qQpVJI7vFL/clfqaWs8PmEotFb1wUWXPOcZ+U+yeXLv5GIcnq996ofVLriCv
/LfAi6Be3w6TDQI3HXwPtSnoO3Lq6QDxdgPGy1SMRPoNlB/GsO7GJNxX/VnI2W3/18+y2d66lPct
Pl6ccoDPpDmxQEyewufh1aNlyHNkYx3H9GcLOe6//9ROG3YjyCLqVyKwqxnWME9Xe9FJPcQgwDnj
eLsEw37h4ajk1T9tR+yc7G3FupDHTSRW70r+wy/HPMeQ4tcfWwU7IVc1OwJVzLDNilfSatqawRyz
s0gUB4sDqUn9XcPXDpQo/bX6Gf81qC0jVg4mNPiR8TsUqZYc9q2KszN/Tae2NjaOQ0gb/2+Ad+kq
oOMcW4PFSPBVxN/rH2G0qL5Wt2PE4+QieiBy9uTU0KzxNXtiH9paTOzG3vxSFyawUgOiZMybTc9N
bjObGw89f4H4KOKfYxUxwhHcOMfG9RCP2lCuVZRJc0lrsVPX6nWyJAgx/nQg9Konb9phr18AwLVT
EFzSP81S7NTDqetST2uol4MyUr92HkN6x4RuS/11GppPLUi2VTEx4VfbKd6qt0e9PPUW/vdLjbgq
e6aaY24mV5oJhFoZwFo9u3v274PMWW18rwMBI8h7p75Wv1OD95v+L5O2xa2ZZvCrXfHv1zH4O5oZ
gTo8XBHFxDf3W4s5FhMKmQYH9a2EH9ddeFK/ghxxtw50KIgRXKv8rR7KJMQKD2Lu1Wq7tO2vqRZ3
9ZDqd6L6sVyf1G+oaxL13/Txvy9KxR6rC05q76yeiqd4mEaiP2me887ST6cezp8GaH2PDilUtCjf
ovWEPTXVS773RX2rWqwKALFCZZdoM1hsMWLsHVA93Jw2YmjlbrRBOhIn+4K9/upwV+UT4bSr4TfH
NDENjvvlrgH8ps+/OG5fjZnlWnkSf4PqNckxpDMr8zSAmNuTDRycE4TUM4s2BUsRRjMR8fF8hI7w
1UTdaZ5Bs3E/yg6iiDf+5MmT18KklvlNJj9Jop44bOxnuoVf1ThXAO7Bk6ZBuJKFOlaPHJIMyxQo
4spXtybTGcFehxJgqWnkO3FGf5faVXp2EvFSj7D91xC2Dq4SkhqHcUN56erxWf1XRdLeN4ompqhg
HaQhG1H7YTxYQQeCxSGC1zfepfFYH7LgN+RtQpG85b2PWyIYPUbUZsbke6ViQ8pj7502eHPW/MMR
Qbj1ZYvlk2L4ckI0n4vXvxQJ9dDqMWT3bdAmZ+HMcEfaOPMczMI7L+rAanMl/ZcMjQlXYO9KzFc9
7kYIw2/WWbAzdm1V3fCdBatSCAwDu3LbuuAxGTYVhpudorZOt8xYWd4MhZdqufcDjsZ5WT8kuAVu
fAWZmT0Mik4Uv902I4s4oXu0J65f/K3DGrDWKT/gT+xNo6diAtw/T611MisAJDszi60Z72XfvIvG
EtjLFvkuVpm+jntYLYCWPhzqrTuYLyiuQMns8jOuBxUmKODeAlLUSYy1rUOvo8FJaueTCJgdiJRB
tw2vb9PHznGNe5DYkmMYfwAkU8vR8WtxsMnLM5vSPTeteW0jhhHLRFDgpMBMz65veoRfnquay9TM
qxqq2MZsJvh/4yGbEaiYMbNsS8HQkwXvraxfkpgiVS/0MCBPZBD+vrUib4+L+HCo6GSWYMyOogP0
E1XTUWGBOw9qyTcGASXr5OUHT978xXPOi8GnOowhXj7UjUYYnoS3TA/wwHfAKt6TGVyi2vi+xvPv
LFytfRblB/3Ukmz6jV8Y2X62BcmQbiLOpILB/1KSbxcSyezUj39oBVVfGcBj5GaF5qboYEI85Gs2
7boEcX7GuphM/3uJmnPbTAxOh9I7jBF1y5o9xTWK+WzhL4Pc22IlyJ04pK+OYmZM7NE5LP/ZQOYO
k+EoMFyoBKPmdAoMtAzxxXHtcgftuhz4bLN3L65D8pKiFx8BxEFYhGlO828qzhpHjwWTDVFfeyyd
UGr+MC3AiXQqb/SB3naZV1IyJ3F30vo3eHe6gXkT7VO3uQyxvA9derP8/CssH6KI0kiWrYtOgqmz
uhfigbVtVPMbXJdh2/jsARa2CfZIE2GZ/S0iXjRhTjinsLcqjJfxGYNloeFUBShqllRVcz0UeVjt
Z5/+5DxY1PtBCUWknyiP+pxqsGMpMbZJo9RE+Etp5PoTUNdIoVdmlyGEeQ9cpEGDtgSXo/z4LBSR
Hp0eCBL/Mt367q3etwoGIWAPwA03MAHyj/3gfPdyGjhhHE0gx2Ksb6Mv9xwHBzP3wXymoTjEAYhA
PZA+XB+K+D6bAwNcmO7rCi9OOFRl6kkmkGgRW+9lU392pfdSpPCAFMuLo4PqEbBs7QXTIW7gSjkV
l2FJlKD5V+FnmpizjuzDPOnVc+BNMCt+SJYYnJYezU0RJJMc5dFgasx+Tpi/OWN4lXnxaVvV3WlY
CyJKP4yJRNAOUNse8uBQTgH384yzwWDuvJgDv18jIgp7OlBzfk8TUkjVGMgbYfJkqdduELdRDc3F
q7UyIxK8wnZuZnoSp9jmKcFkfgKxEiOEPxDEHEBVhHgJIzIjQVNBBR7u/HY6TUNJjJMso1tlhIfG
s29uMX5DhJgxOmSB+CPNOjlDyi5AUEZU7b6WdbcPa+el6SJ5AWTbZTUeUr4F06POvfKMlduTU5Oy
6du/m6H7ZeLktndWagBBJEU28hFELv1FssU+4B/MCO3+ksZ2C6kOtjucHjIOC9S0eD3yRiqYaWjp
HlxyrlGrnirAuTbpvuN9fcxxrNu2AZh20H+RIfP6jzw1dT9F82VMz9iLC3e4Fki69hryKzP/YbUt
grhY5p1iemLzRn6pxdykGSHUdC2kkUR8KsSOwBUYOIA3+2XJvhQo6IfN986eXgorYlhDvzEurF4G
wSjtGv+ZdfNNtMbGNFCkaOwM8v2mqaMf7bT+mGY2oDoH+5RRyiZsNQlyjfz/Y72gtRL/mxVsYVAG
tRq/HHjn/1Or1NrcaHBge9QBcCiWQYOiIL9hmJMsL7yXFXLoqeoYI7pGzNAs2mruQj7wJgkD1F3R
o8yejW/mYFdcJZmxGuq2vhuKyRgklEVxFJz1v7x4Vsu9/OQ9kZc08fEJ7/2HxaHDMZtLXg70byNw
ZKQAPDnICw3otzXhffu/6eTef9LJ/71sJ8CsPPiPdCNoXHXV5LI/0aadSjaOebUeogDyqMHRTLTL
Q9F81csc7nBA8jYytEgQtRTnos65IejkYAVQrtTw7xZF80lhAuxBlr4oQn7KThVga/QrlCOEk/Aw
eLx7+hRlwLYlXOg6lhxrdlq9jG3MjQAFOTayL1U2pWqd4lLA3N/h8/jHtVcEByEYBcVyuVNlfUwt
O7ba4SqfbBOolefQlNmpSK/NX5mtT62Bn/L//aY5/1v2ojjkvFDb8UMsCP8jhgklTBGMhtOdjMyB
ANfErysYJUZs7GUKy53bl95WQZaK9aPpEaAu59plHKeOFhqWW1BHxFN6xtsojMdE2gdNjllx+dys
K5tH4C81bVx5LfqOd85nCaVm+syY9OMfm8113kYbHHelRVLkhmTKTmvRPqM84lBNzyrtMGUore7A
//vlB/+5ZhyMPFxUGCFMxv+Q9CeDLOwoIz3JNDv7kJU7Iw6TbZByTFRGAr5FwIwm05s23q1dmF01
Sc9w+CizSpHAFZs8XuInD092RwZ7Nr/T6rPVVeO5a6BY6oJhlqRVwDSo1aGSuNXnEvLOCFz6RFnx
hOQhVXAg2H8MvDgmMKJo/Ucd8vIUyhxtRdmYOAxM3X4KaiRhIUyqfIbhUc6nwEStvy6ah5RPrrx4
XXP2Q3wY0NTTYKeYuHqZe64VEStMiP20SmAgh/ERMVzFMWphfxafZgz3KFneCqgJa9Dh2q5OV+Cq
hoKcvHRdKNt5tIPHzQDMPUuYWLv/+xMhX+B/a6Ew3XRsRCukTaHCxcflf25gHoK5plzIhslrDB1H
itVjH5JjaSMAq8T06K8+/qPE9uyEHC6+L+1dO6ZfnMkNpukbu0/eFrX4GsWzIl3siqrrAcc0H2s+
/sjIxHtL9mYkwK/+bUqddXbx8etGme8Ny/5pTuufIEs+4Z4dpi57taPyKyzYOCrjhcEHB2prg6HA
Kita39x2dfCQu8PnWpEGvMiYz8P/kIrHiU1Wtif1L9unS7mvAuMt7lOsVZpheoqCed+v/dWQvXko
RhvvRuFdhTV5Vw+6a1Egh2uBSVIe+jZW8yWOxpbvCOscT/Yuq+RTx6zuhBlqQeHV4aJQdyZscriz
u2Zi3Fia1Z6tDfFG/ak4+IH0GXay4SlmmKazOT0MdM/5o3b8tqRGUkWa35ZfZUT4TMje5LlUgZpJ
pX9uU8g5rfFsjsmXqEpikZCr2d0fXVAmVXP3DRDMVgzYv6g7QxG32sB7XeP2pvripMl+BHl7jur4
jZ3yU7WmdNEEXKvZUFr2P6bI+xGbza7wCDNuxxjpSNQeGUPe5ErFFRnUCGs9KteGD0UMouLfuqiI
D3AYv9xxfpZVdbXN1KdJhEOfOVThK/nGIvmetOVJM1X79GedDL8MWz1WSg+B0DMQSCK8qsLTyjX2
Y8FKWVMQO3Oo90ZBJ5pJcWv94LUwYPAqVpeqOLuysxUZpNxCKr+FZXoOEw8F6z9+26D6DjFy05nV
QB/ZylMGhzRkiBCkjDoUgc5NgZ0KjLVcweXaXYVJfmPDvXeb18GCzy+7cRuqVphKdt9BjDx0g/OM
6+iPWO1CwcqTm738nkn7h77B07ZJd54gSDofYQA0CQIYad+bHLNI9GkWuIqia3vIWtv3MJnunmOw
2dD3bDxSnzx68tDAjRGXMJrniLYI6/tvs6y/NVl9X5RuglyiTU97HHUc/mZcYn7gxq8Gw/NdbJED
7hALpNvu3mBwMlqMAlbKe0vRH2uDP8TaKs2m25D8ZNJvGHrZpunVslpODzCj0gmvjQ/DP++d7Nry
JrtrA0lCiB9Tte5liJCtmACuQcbfhqK2rgP0NLxFttNUZPfcns6E6Uyn2o4Y9AT4A00r+SAI0hhZ
YP9Vi5HzxIy8o7umd4/e8mwUfrlrYhMAMJxu07L+8orFfimw2cUx64bZ9WuzImLpg7cQpzAwmMpE
GMDEKYPvaZLb3mL/w3hLMJDtM/cg0s7eTrYz7unQCXZBWDEM5dHviW+esaDf1dGspqQ9naoLcNcr
Yg8kTXEKOm+viUE9sp4FGws+CaJs0vgCq+ziFI08FIa4rGvm79rZdBD7rg82U/NjOhoQWYQ4V/1i
X9ZofUiFW+yRwNyNwWp4uGYlWIbIVHc1IXT9aBZJ7KUnk8PkdV+zzXc9gxlDjUHlBUqacwmC7r++
Aja0cI+/GLb5vFrY10JfOzWmY+9S33n1o3q9RP33CdNY5ktQUQiu9Yh2VF/2gEFDnx3rtJjhK0rj
amM7C+VhPsl4Na5ZkAeXdv3S/+jUd/RXKOoAQVsXmq1YsHMPHQ8CYPiwQl4/uW4QXeNhzY+hcN4z
GRW3OZmx5FmrXWRVHtDUYl7xaHwY6H9O9bQ+JkGQn8q8tFCODNDNS0mahUHORT1mGG7UnndNR/sO
ic476qvUV+EEGF8Ip/uqYzgscS1ayA8ZkEq4WNuYNnRbT46HWfZ4tJMlPftlCb4jCxK+8mjrZTyd
WZMfbJp4z5UMzi3Aw72j4ns7GILXsPouB+h1tpeci6D1r40qQmILcW84I4FGbPbsJn1/mrzwGFiM
VArqToCW+Tvy7cOaLbvZtv84U17s88Fur67s2+ucWr8l5PRDpSKC02Ym9jeskgP2tvtiHq1z4ArA
HKaE18l2yRxNgA3Zi1/iJPxeZCOh37EJnSVGdFT5W6wckK87+XVanr1+eRQdt0saWXebFG5CJ1f4
g0aXn+aXRKzWJcwuKxcwrIlgMISFCCSn8dhZ5SUZlv5oVj5dspRrd/GMoGOS4WzGFRBlmy/WXcBw
ukCwz895HcM9RrnAjNAq+gttYYHI5BKyU3Pw5MFOP0YClRczNmfe2gFud2WWPmYwxLH0YgRKM5Zh
9wMY11kXzQAuOpQodd3DzDLEtu3Q1ztBetISrrrvmQAX41eCP7ri1d30riWUNgN69Z8y9d/can3T
1QVOifUOnOw42cB5Sd/9ICi1OITAfTC5y88Qn5BinfudqfQMHubd0EpwrY73mhpdznN2TBFULR7+
VW3xa0mSq6ZnC7v0twGFNHAdUUk2orXJNx7hRx30VWrCtBoRrXF1n9MdpMaLlVqPlksMO6DKdh0i
4K/uVddJ7cLxMSXVMc2hW5Vx1G4NbIsV2RkrWjLvxfqsjk/NIUf8Aqu/Ze/nVWB+mX8jJQzKbVd8
TooabEI7p0xvX1dZfSo+rGKf+w4MdIRNQInzrkMSkCGCjGsSm9XUfEqWHac+pbTPIzUT1Bxk/l1M
ddkjQnQKcLhGbgtSe3Lmipth4Hl6qM+FhHRmDJLWiu9okcyaNObmU3P7x5TOPcgOuNbDUy+mozVM
r2ufjWdRYSSXOelDW071wewOWrOlCcIYvFXb1qQXHeHZ7wOJsgwi5ZdDbPUG8Rx6Mof+Vs5riNK/
ulg9yte8VhrUyD7Nhnxszeg18VawSvtOd4s2xJ9ePZi7VZl9rbLkXgWCGozXQjmw+37JKGv5xG9F
bnpT7u1F3mXgnsTiIzTxTrqBDhTbeOiCJ9gST1PVOYexg8XVB+251NM0pQeMjDOBUndTGTFUyYIk
gjj6ob50UbNbS+elVAPNRqlrjJx5jInb55QOFC3OzbPhTdHpjx3KF/6fTcwql0DEmPPN29yUBbHy
TNHs+eLETgEggyQjif+OKe6GekWsqcMskjJyk9vNI0X0tNHDljmmPwnG8j3AtgX/4h9I084J+Aq6
4mLamfmEkoiL7s7VAF3FnameREJdhNXnzhnWFYlu9dkZxqErjXf9BIkXQ+hhf3DE3G9yr3tVoh2X
/YHdVr6r2lPPD2Lsh3rpJTtVn3eyfSmArhHJUPtWDG3ynLY+Nepb1hqEWUzBt3JxHqXRP2QBLOi4
hencEUxBmjakWmWbgK36JjIbhDM5tsY+hk1cmjl4r5OHFVoyv5s4X+/tgBukn/h4sDy04SHwixbT
Z7IfSeFSU9d2UiKwqlafkP83HKN6P/pZdOuVFDVTUiSsN7g0F5xOt4gGDxEF6UM4Jn+M5KFGc860
+s104q/GWAl9hD9J9pnczUFNTT6t90lwrTFm0KBHQb91x/qJ7IYduw9Sl7ncZ0byyxK8h6pK5cAm
siL4XCf5eaqX6MOsqi/LRiyg7tveSp997CDGvvlbxMXZUgOQiskvul7zXCztn5HJqaOucab+bYIB
M4lo7bnECOaQoPuo1jq+rG1zrhwbuhgWyjQap8ng1oli19sZBkZRo4O4cZDu0Uth6zpz/qUnIpip
7hKSyLcBg8CdC+iuv0186yYerZewCH+Gc/TIDGqv6qV0HPbmGMaKa8U7oKRDdfIpSIfbrwPOpt16
LZT6/d9elvBBT3X+GZHPR+jeX3wJJdPoBiX1ILC6x4F8tg5LSicPSZztsEM3QZTZ7EwU1c6xqQca
HKW567D+2I4yOCjRiurHVUviLbTX1GQ8SZFuJfyZpSaXUOvrc+cntj8IBpXCQ/dHTcqpnaQN4pm+
xAgyetXCKa3AsNSikovxJghZFsip9QBOz61tVTUHpPyW/YT6BkMFeKUJkl8Kv0rxqdxJFFuHG7Vg
EHkaZguZPcmJGgDQ+hwSEFkIsL+sYIRKq7oOcsq3WYdp4rn1PepeKvvRIiYohNMRPQ5rf6xqGyMy
uCfnrLMgY/khKE5WXrIlFRwtb4Pr82F419xNzpZre1unC7AQxoZuS0yNgUjXeBxX/1vfiHiL5xUY
Tz8y9XZ+L2qXLehBp76NN0YL8Zx+DT2Z33ATiZM7H5oUSquZ+cHedXZ2z6eoFbFmtnASiWiPnHYu
8cayBI1+NdHt6Utwc3bcKZYfbmqiT+fmNmb3qZsFpys7Ul7RLEoX1X7AgNbsKA6Kyd3LeLlbiwUB
A9UFzrSEATZmsCE5ifuptS5aIDolJ9cbaI36HVJPQzxpgFM3ufaIbs8JbuSVgLMzfW+r+sPpjUNS
r4/dxI2qVbdxAF7pyXk4OL+GaH6NjG7e9S4CtWwW7jk3cU8kqKtGBnHoq+DWkPYCoMYgv1lM0vOw
bqlTZg+mjdI3PmmbjmUwlgfb/Y4ntrmtphFhiZr4eImL5q8LxY3Z9CWI0B5glfTVLtNXXRjwPwNs
l/Eh2JblPc9gCZF4wvSA20ZrlrXyJF3lmR3tNXLlh4bcloWzLuyXjzWybrm5kgG+5huo8AzGokKx
FMRORvmHVryhFOVcTYdfQbw+zfC2pzp47eX8HWdJnN381ykeH9raO4aqfx0YVcAaQ7OlfB1INaz3
lVJ5KbjZl4hluXjdTxomfg2TkeSbtC4Y+WQ1hHO5QXEQ/Tv58qa9d6QrQiPNDkqNqe+uwlkOruyu
obChLhVvbsJLqXN5jgY4dHG/KVV5J3u2Z33LVQqR0aCGAoqG8RfWjjUTcFMe8W4sXXr3nsXl5PfM
M/+IgfvSMNLD6LNzRhVuB2pyHAZwXU08YPWRHBbJLyMnFlE5FfyDpK122kCJ8pUmaliNW2x4ysGU
XVl9hlAtwOpzhs4tYH7btOchAJvogleAJk4WVSPVJjvTECKXg399nucqxxoLpzzT+Du6448+nki5
BK+URUJI7inzuT0aBhh6NRht1uz1faFnCAYAC5APD8h8EsvC4JuqmSFtFjuNXGgAq/d+Emn2orVE
EdLmjQGp0VtzfN3CZGGQuH5PZwNKQ5weBPUws0euFXsnhPCltwVq5OELRlCyxNHCTGPUA9wfDBKx
MVDjjHm9JWpBNgO9s6qlBwc/BXrQs9GKe4Q7K6xDcbNKNt+OmilLDBgPsL0phOaTo068EMonUu7y
ruoxB/PgCusapRfEG0LNvlSlZVF66nc5T933iboznBn4aImX9Rasfs5VmuCSncEpRqY91Y4VD9fF
Tb4U1pel8FNW+diM+VE/lqdQ3bUBSc1b+Urj/yUMJNGYcF1CPvmtFhYrgzi16zO2w70pO+oZ0Azr
RM+b58SCcAomoVAX+Gf+1qTaA8FtDjnaQzn160FBmFDNwLxCPpaqvSNv/tHR3K4yekP6AHDBLANG
vf1QlOkPfQ9Jy5oOwdwiWAnqfVIv+7BHYaI8apQkzp8xUSzD5K6FtKES4Cs1b2D8KRlSoGKKjmhL
KDPUnRmO5SeDI3OlD9Y7xQCgbS3zvqBQmnNbvRnfNcSxVpgSNP7Lkr4Nfz08oTezy9kTB4/ocj4F
LfUmYnSBPwPwkii/iMf7zKrpnkULcsvE0vg37vnSgXus9ZNkzzPcbTg5q07cFmUmUAWFODTz0UUP
ULv0DWqxLhm1fa+mU6psASPLdni7HbSqUNVzmbJCcCrkr0qBqGkjnlMdSjdnZCwBtaFPodY0Tg5J
wD6qoL3IYsbGOatW3VjAPhePxF7c2RqIH8t0cBE7T42Lm2f9pQkDUOzBTEW/m5yk3322rWHBKK/u
2TpQoCT+J1oYTKurT3a6H2a0HFQ7kyltrdtV9zSgOlbgt9r18mbYw/YXNEeJs5nm8o+aQU4DNaRW
cHN+fE/w0sHJgXUdFkiDTbQ+qk5vGP0O6ETX2DtPPuls+iWkI56PkSA5qSZB1iOtQc1phVqbcxi/
al+LApk1ZyTs3z451XgCFI05bAvP/sS0FVCc+yqrmaeH+IvPBsCZxL2In+PXQBvS2OhVk87wIQOj
aXFRm9NCyE1iyW9L6Us6Xpq/gY8latDHDt5mNBASsyx0sYIS6i4EUVJh+qXeUfVsqdPSkSlFR2eb
/2bSlWvvQM+ajecVN8EEefVEedBjfpPG1NqJtvozlNmDqpzWghKN2vZQ5hmqYsHaAVb5blqMYTBJ
h1eCU6u9vssBAW7AoMNXhYRnuxb+HetV7xmd0qXnOYSmAv3kBh3LNW7nA2PxPZdLoweY/k8WT2Uz
DwGtc8gs18JhqfUZk9bzumypNgokFXS7SbVTzheMiYB3lMKhavu/JoCHgY3J1h7ZSKovqKMMd+Pg
PFgR8xQ6MFcJbr1+3MElwxgPay/YGONvP8+ParnrPbHIM55uyA8aD/FNVP9lAKRECabLTDMNofJ7
v8MaCcRQ3XIXi+QwFPEFTHM7ScPfqRm4tiwIM+9AH/WorQosJYpPF6a8tYdYqqKG1PdP6gQIOBjz
bqqSeKl2TW6q9nID8NAmWR/nqYi3XdbC4gveFtk10Ljf9DBBzzGMbsEbfbRftDlGWy6wbYsOtid6
oLFgGw2jlB7aCS4pds9OysohAeKIN29y6F5Xl6ObhE3mTKTVDc3X4mKARPrvvJWe95KCgG+EsZ7m
njUgBAe7GY3WoS5Og7J5qYL6wRhcPEj85Wc4/dUq9VgW0Esi3vOBWU1Ik+o1GaHRHbv5yFGwouuK
JltuFTGgpyNiDN9sSfWkGYkZQ6bsQ04sOa4zfEyrS2oN4Ghip9B3M2D6OKqjbmq+92zJarJS1cxj
rOYk6YyCCNIf5OEv3UD3a/fiOMP3cZrdrc3nU+Crf9QeSzFwiQFqOw3Obp7mlPYc8u1Eg0Hsxt+i
qc9LaVIC+gRCBorqqwb1sMs+lqz6aadsEaBz43ZaTfY6KFt2ADnDQKSTyb3bQOSaSv+axeYCpc59
rhTjo5zGR9naK3hN9uiGcLDaFR5cpchTTULx7nFXMpzdjxwtyeK7G2yJs41kSroz8Z/VlIsef9iN
7yU3nyJlKyP243j9G1DYws1B9SICgnv/oa5r9aOSqDG8FhegNuDxZnwwuUMhdhX+XpOHUh8u3ZLQ
nnY4iuLMWf6YPUezGDpr/Jn3+BhnXHLQfjo2gKwHJXerTnKFiWnnncwHAJEeD2rgc2q45l4PUPio
JVXJuzZXyQr5QODkizo3JRx0BvfDFYcqZOSqhc9BhwKL27xLyt/18K63UL2fifwz82kKnAYupfte
RtkxzpgP+ONMAkHbPgRgrwfa/E+DZEmrap5T+XcMh5+NBFcPcz6z0qZky2DVbecAAaZT3DpcHDWM
p61CKMYbYs+3zF8/VXcnkugUZtNmhKjjCJ8hT3KU680eU2UP0DGvgb98cJvoahjxsbKKX9qUozLY
4So1mkZDsGkV6SOJw9eopwKLHSqwkO1cTb8CTAE0p2Na08sUZj9gHDLcmzd6zNkA9WzREx6jMchO
2hhKM70muXESzgFNHFDgX+FDog2T4i+UJyqjeIg3riz+amMhPGqBl2qHWFfnfcjdv3lXvikDI3Vs
mnWOSKNu/4R19wCJ8o+G62D7HZeueV8JWaHb7Ru8XZRvA1NOxRkae9iWHchuqm6+tq9fkWieNQBs
BSB2DGg2bhTd8QJ8iqH77RFlsNUmcN77+EW1T/NMeY+NI/xUJTcbA+VgRXVYKYrf4FYPfhHZ21UY
f/Vw2PaVnHgmLAOrFxASiKwen7vVwYQXLSEhNAcwiMhUNcHnEBUNhxHy21YvUoDRceuN/rbCkVsB
8cRvwJ5V7z6LG14PAGTVNzfGhDfFVUK9cNK1n+7dauMxq+L9GoJpln6Giz5k+6Im766DmO1g0ARF
NzvObnHsc//dstmSYZv+ShWlNrXafdTZQKTUIU4bfiNRJ7lkY/PeW6HcAe9sI79/hGsGEV5Ziaku
bVaWSOj9XAI3PtTMl0gIrAMMhp9qvE4eElG81T8ia6+cxjSMOgz2H88VYjd4f0pvRlGo7CRUZ6Om
oxknoOjwY3DmAFkiLVvJjwMln1VUEBdqSD6GT8tgPqT1ClXAoT9zPXnBrZNtVAQ/1Q2RV1DTbHQ1
qorWBDhiMxVumn3Ip7yloajUC01VBdAPT8bJbyuxj+cQlxCre9b+XcXKcZ2FB3jzIR2gjXcfcOve
hxqOP3jKvRwbB7EgnLaBrLYN7tWW7b+q6TjJlX+E0f5UjlaqZwT4eEPTcpKlvCtPkTrzbitDD4bI
1IyzC3oavWBb+gMVITpMdnK2O/aVe7War9r7sFSXHxm32TTMvSzQEHfKjQ4nkeoYO9B0uytDzJ96
ymLN7Bxpt9KItm81c36Epxk0wMzZqbdwWYuGSx6/hYrMU5PWB4ACCYZWyynF99LUqLqmUKrGU9+5
q3LXUz2Ynj0xo7g4VC+lW/121PxUvcthsz5UTXgJGuC61f9dTRKZDBRds/palFtc4P6xs/lZfTxE
PhaHFHiTthgwwGcd8mkQWyDAbGRAfchn6spvSPg40IHx1I+xdeYgIEJBqspKvc26IlbjdN1fz5i6
AyKDeqjfXnCHgy1Oyaw7wB57BZTHxXVRG4U6wdEcFaS0bYhXhCTREDi7GEq3yWTbMfZeRT9M1/CJ
LvnD69h4jdan4ManhndiVaV2qMb3eF0++aRgaZbnOvw/7s5rOXIk27K/Mj+AMgAOOIDX0BFUSZni
BcZU0Nohv36Wg9XFrOyabrvzeB8yLDJIhgLg4py910Zx3Tb+wzqTDKh8wB2ZLOXp76c1KxFO0c8S
YGGxFBcnjGC2MUT1N1nZf9ZjzTr3E+N+KxAe7dGJOvNBo9h6HSdmR8nPEA4GaPWE5BHYhklZf1LV
4yzcp5UgpRe9Uixf8jK4woGn8YOCqKoo+qhuzS7+XBvie33vHDKncndtzQHVq4p1sjF83KDzfEAS
6Yd6qaobCvZtByxh4wzDOS3HMzapOyT6L90IuR13/VM5PsQFnWQsEU+NbQsaiSlDV/ZlXd+SfmcQ
B7ZJOpecymZ8q8ZZFsUA18XZaEfiTQX5vxZETK6p+EUotfsdRPzhR1l2xKa/lsnr32DEb3/4Lxix
8we+D/KSfcJpTQR9zl8wYt/8w0WrAWJa2jJwhZaF/kkjduw/eEiiuIJJTLSni0bwXzRiQMXk7EjP
QiOIdNd3/kc0YpaPaLd+Faf6nuMIoZdyjkeMI8/3f34F6bM7IBekNmfaA/XjmI7LPizSR2fGl0Jn
su5kcIgMCwqMqUcqiRuc/iQLe0RWZe4SAevlDzizC/gElHhG50gfosVi7kT7guyJjQfBgZ3YMF1D
5L0fA7tjGlc1kGys4WQWb+PrYmCl2Ib0j4uefyKK9pGYHlhAk0ZufSxDSmVhgo0NkaN+riw+oAu9
tXOdPHHb5G74gZxbhIHnNkOH5Hb0vvHNnxK0r3snl/E2K5101+lkOyfr/eNMo33bZdHHQOTsJw23
vyDKxQcyamt+p57T+IGhpT5C7TjGKh1Oke19jqGvHy3WrnMX/Rw7eeyERfjdjAWVLte1Q44IrfDJ
2Bh5fsmXeEZnSR2xGHJzqzGyh25KFra6oF2ipKRknDJ6hL01I2vKqC0ZU3b27ParYPxD7tjsKmE8
S28Ack4MICMgy6Eh98/FEDuEidk3XohQKUj99IyD6CYTN+NEfTqj+l/GqCRFGYzbUC64QhzPP0+Z
HW89gPznxTbHPb225HaOZ/TG7KrITbhJIkddWfKrRq5dY5bHyys8jJE52DVIYPsWBNKR9i0mGq3w
G6jPHYTWAUlII97cqO1MEilWOELqBzjf6Kdc4yjS5CO9CLC400y8T5Q2ZE0gZ6yWAt6R1z3Jpb4a
UGOfgto/kSCSUUhDr62+Ibd4bSdNMF7kXR94xR3pSLUWr2ImMqnbqE7dLHlunPMquiPlyDt5SWzf
wnTfTJXz2bMKdRdG9fVUB/WVMaBBAXZPmuoqQPOPojLmp7DX3R8KMGk2BleEmHo0jmjxRj7s2z4k
vWjE0lR53l6vlvYzQeuHUmkSMJ4vlu7sL/2IEI1MOsOp8O3p1OfEFfgYlY9N/J00pF2rkZRF0YHM
9oqDy2KUfCYs/BN44ZZSTQGk4UH5h3g0vHO6DDsoWP112UU0JQlZOJgyt651pBOhPZwnYc4XB4q5
30kn+tAP0bIfJ7snPndoIfx5X4hXyk7mxPYyr2W0B4FCtVOZnyboRlt8cz6LmubG9JrvYxnyJ1P3
GEgKRVEXfimM8RpA2yNKER0kl9w4fuRsRgDLEGfk3rRNkyKJ+BS0+WO3mN0Oec1Cm7ylDw44ryWo
5VjN8qZ6BXQFtHKayg2SLWJAihMl2/sAW4NpNaytbHvXzQVpbgklrtH44cOR3dCfZ0vizmeLyqXX
ZI8zTI19oYiWwrD1s8AuuHQ0V+MlFJwvtAdND15p1F67vio3uOLFttQAm7nsrniz4p5v+WuSjpeq
ZNVaMiDtc9v72njVscJHdyfQ+7ZWS3GErpb03HQng0Jdqew5yNrrMTSPyLPo+oMTuAeyNg3fsxGg
4DL1Cge5v40T0yA9QuF90a6LtE+piC1LSjqlRXEdwDVJVtTEyF3xJ2DTNEkl4W8+6RSFoi04UXva
zY3zVSBKuFgNNfqJOMuRriCRRJpxayNIlixoLI+6T5nhizWdZNwjFO4zpnd61+auTyKMf9q1Wbn3
rYiG23qKi5PtMhhZ4NqhZpw6mkKUaPAdBuVzbncB2uPmyIYzYzkXt4g+TcYHNziCNrchXy27JEyL
feE3n1x/BCKTi+ZYIZVqTPGxymsqkXOfHPphjk+joCMOULil1Zm9DMkAB0JHtMoSbPjQnWfCULcT
YPeXhRalOaon5coZy6YfnayF4WIp4quhAUIoRXE32869N9gkgI7zto5q+n7p/FznoEIT1H0Pn1BW
UAxFZ8Z26jwPiv0eu5CJeok36UgawbbcNy+CHNFrVqSug1puzNLbZQYq0fdRBYcInZ5yUWPxDQUU
a4K5wE5ZeLgl3ZNdFuHRoGm2GVp2nZ1yQvo1VHzleDEk6ivP/e4U1gMBMEBiwtSgDmLtpMRK3lTJ
10WJkt1I+VHtFWoEI4XtQ/083Qmr3alQ+mf0yL351Ryo6igRH43F6XZ1bZ2iCtlWEPZnpI0t5JNF
b4DQWIqfUArBujFgzG2AgwnhzmKp9GD5IaFOLsIAWhA34ZI92Nj5udrtYBu2lBrs5MZ1wgJ6TNOf
jJLrmIXIcTAp2yRltKs7ke6WHv7mjFZCIIDEHLmpiwwt1iz2qbpVQ3jftOHBKaitiYCTqJbHKrA+
a/DRfurmGCdAD33fHs7KHOdLbFvEtlAzGnP/0aywDhWevRxcRQ9qMofz4vv2AcQfU3HuUI7b+dwn
TYnvOJLVsclYeMgwum+t5Vza8Z6YtPspX85Vyik3lz1WhTD5MpiuexOx20phJQFl6RGN5RTCm6kA
BC1ui6AkwyBbtmQ+CIoDHocZGQq49PGbj6icds3RTsPXaPaeg1m3H5p2H7louk0UUlkzf8sMgBxK
ROzNFnRMgbNTUfZtxGTTS8R3jfsxmf1vblyg727BLxvHMVMfLGf8GA3LDHq3w6N+zaAQUuINrpRM
7zQyW5WpgcP0BqVJy5Jc3DRRJs9JziTrDWpfMhZgE8ZH2ql5r0J2aaw2jnkdnhFRuS0q3sgYKULN
3Vd6ekUSMxHJ+IIa+dqqG5YjTnTo7TS6LpS4q4bhJZuLYZOA/owUJ5cS4qYK4+iY0uDemikEMkAN
be9lm5bRbetV3jGxumfM6eCA5uy7PTX+YTLEHWb95yVtKwoGmbUNXFopE0SoSM1HTu69H1NTAOzB
ce9ZrzQIGPL8oQTawJ7xuwEiPitK8OOhPEZBr2ElT7hnU3qz3pF65l7GIwqUmLPPIbmUjU3N2qoW
YB4Kl9pjL1P20+lwMf3yGQLtKE7M7BEYUqu4rDejcqkBAE+jnK+YcEle5dqknhRG43QhO+zXm/Ux
CR7z7QecACw55ZAxgOeUVP+68V2/hsHGJWtEB3pW1SV1s+pCvDJ1u/X/XJz5eaBPTvxrdwkNs9Uh
RLmGFMWbMKngEdWPRdY7iNvwoa06yi6q1WW9yTr55731B249yt36QXAv+xkwBg20ww0OOw+V70zS
audYAI/0476+We+tN+tvdH3zzU1ZYr8/tN5bn+PtOd+fDiY9s2Q9Z/U5bb4uKYQiqqkROsEzZrYV
EXobR6Ur2CgmDglQ/IK3zOaRzJqzh9I/owrNe/OXkrtvL6H/D/qNNE7mrO07o68tPNCGK65vffD9
5rfH1mf87TGKs4gdBVYLjfv7pz/1Q01MShdcURUDOVVeoq+durm0+iYC+X9Bu+7hP9X/pwvyktdz
sB/1EX0/rClJU5fcrDi262HOqQVTV9e/BEvlpSCVZV+uj0Emrk6dE+g+5p/nxHrvtydsM1g+kqYy
9duyJof1XzcU+euLrW/Wx9iFa606XMv1LaxPRbOP97E+4dvdKJQf7ayC6voX6nG998aSzBXsQCX6
70OXcM7ksbVbxpGrVWJQpzZJy0NW+TmyutQFuUDp4e2w4b7gwLzdX7/7VDKaV64Kd2/QTBJ3q0ut
QZjrvXew5qhw7xXm2V4cTPqmxmK+3Y00xZP+Nb4FzHutpz6ul9F6g9qbo1DrK6pEs4w7l00N5mUX
LSeXDiiN7gJvi4tI/3e9Z+r/OkPamPR2uBsMKapIU+3D0pMnUVefjcDvr8CmoUDikTnr2g88TFBY
3T651qVsGUpsNX/pmvCYzcv0YHXXztxmD7TSjm4bfqKrn188g5zlhqU0laemPdRemO4TdRnB/DyV
lXAPmV/cl4hSqUCX6TGuZqbLXhAlZ+EqoKY776tFrzxsCtCOC7407lmgQd9KTx0lNxtE0mnoiaLP
AGVbiycubmreNn1u7YJE+JhR8DxY9CRROhgwz/pk28kO0GEvUBAPhDnasO6OsGdZu3hsrWvAuxdN
Zp3cqL4z3WknqZJf9dPwebDLhHZCrnZx1Hb7NLfFrkG8ccED/pMr/Mlhoj+3Afsyw0hAk5pErhcw
vnY0N+JSdR9UZzKASRmBBZidm8AnOIdZYRNHQ3JrC1aEVkueJ0KvilhRG1zeAu2NFQWnH82n4jLq
c24eWqaW9e77g7/9zvrTIGGAe/+9qpOfYfXXGFeCm/VneSPR1q53F3oxh2qyP4QVZxrmaJTW+mb9
79sN25JtkGfM8z2u/JTtDKpW6qRnyAAAKtCPBD0gKskViBoQb/oyHNYnInStfnvKNsMsm7XLdJbT
h/efhWUJfcTIxs36WKO3+OZMsq7+w17fvD/F+3/LzqVISJdv1yUkq7F6jfPTHHX7TNNfaxyHPKbv
vt/kftrBNhrPad5UnFAlLcX1/Pd7rpEcHCtbUOvtsfcfrPfWG9kGI12FEvJfX3qX9x9E2fxqd6nJ
QMLltN7UXe3A6WHOr/X3tX4vae1hpgydqzoxOYaOdK5zw8LxrY/UehxQMPCD9bhGSGtn5G4cd1RJ
5cUU7kdLoP5vTQOKqL6ZEe1d7DiOtkO7+KDvocT2BR+tdcGljmltn3wWTq7G97IuBwSs7wU1h/i3
xxzbotmHDianK45eyeJjlHr6Dcb1I2ftVePJJN2Hy31VYFQg0koLJZfziDRPD8KIP7nR98gtQPpj
jKdI2MwMsp6P7mCf2LhG+5ZLA0ZhQu9+fQfLShGu9Htb32A7OjZsMALc11efgGgcqlpAtTEabNZG
B57xy5yCNRwhx9e1aR9DPUHaMmkPju/fC/0JOz3AttDp1dX6f+BnFd2BECZmCq8AoZ5b0D+Olvni
5C3Ix+yH0mzh9SZ9Y+jqGcFcybqRhuwGZn7BLlW+3XQYpsm/4eu29Bm2/t36036l9+YryRezKvNA
j3pyF2vU7y+/pZ/o/RXJk/nzef+fj/krbfj9GdZ769+9P/b+3/eneX9774+lGoIcahxy56Uv4fsz
r7/srQTlt/f+/jexhi0v9L/fH3r7FcMGzyxdpTa9dnYtGt5ca4xz3WZ3ds71Xs0egEmmXrb4XMpE
ZlcXildxdXI0G3p9sFqm51EpkNFpKk8LSk5P46QrDZZ2WmFhUNSnzHrmrufJ+w3tyts2TOxDu6S1
uR/vU42w9j1g1onGWo8acL2srOtSY6+Vnofr1GMysfT7Wd+E2Q6Poy3Lg+/Pe/pGBNQaGHa8svZ2
vl/jrius5MJHwFqoLqJoknPstKm3NUb8OwAowSZi6bFyhbmHKXujtI9nfQ5mcRqB4+IqUh5zxiUc
QokqfpKh1/xvDyakTPCf+gE3r133+i3uux/Ykf7WEDDXv/yzISCDPyj4+0hlHQIFpY4g/Fc4ofjD
pQ0KK8ETth7CcFm/9wN830cYJ33pEown+NGf/QDH+sMWfoBDG8d8YJES/z/pB/xbMwCjqxnAErBc
wsH+Lb8uEDPE7dqoT2Y73lYO+ackxHlxLQ6GX9EtYuP1X9L+/ukVKRo6Ate5wMH4GxsjLx2C5id0
NuO+AzvMpFo/2/J6dBD1jGHc/xe6wu9Odp8PyAsFwnSADDi+DvD7JTY4IhdtaeusPln5gaQheDje
/FIv2atslpdfDv8/hCn+w0sB+7AdqkCST7fGBP/yUiT/WQgilvqkRYNZnv3U6IlE7LXs+D+/0u+p
g3woXsmlxeRxDvzbUVMSemns0sEOjTHYBz6rzi5GTptNyX/7/izO+b+3i3gtSbXD9wKXCE1Lf+pf
PlVUQ2OvYj6VyFqoesJ88Zt2V/vyCr4PdIOGTkXln62Wqlw1NwcKmbciooVhlzf/+VP/zsnQn5oq
MdX8QFhrI+xv78QbCt9QwViD6jMOZhbeyF4TT6cXy5hfYO88dI73I4QR/p9fdv2Ef2uY6dcVUqIc
p0kXuL99A4blVrTTKk4hI8MioM7s4wCWjA+Nmh4wmeFsjK7TcnlJ/QbVmJG8tg7biZk0nYTpYTP5
8imV2dP/z9tyBOGma8h38NuFJNuqpyFW1ifldDSYaM1Jj1dTYqSb4qvvSDL6tuGBFG2UVrKrKr+f
s6JhyTc8+ixPZ+Quo4zodv4Vz/oPl8E/HiaIHgxPtPgZXv5+wiwUA+YEDMzJ6EH81oNNl6AfdvOM
umN0uCIo53u2+lzb1Z9TzN+ib/+Wtfo7S2Q9RX55bf3zX05Wn4zrwQCic0KgcwdTHxkBUvdNRNHX
bqeXyaQNb6bTaZTya5I8l22o/svZ8k+DALmxf336347KmBUxKz7ewRIj/AFd+iKn9HXNwUwZEv7z
V22b1r9/23SafZ/zEvC/ba8kj18+MVHhrl/AwD1VZn3ASXklMWWMpjasmUgsHVj4ECyHHLMQkWOb
OSbSM/fHB7cVJxVQAOvN+crnb+Z8vgpCzh1hBJdpDA51Z77UUQI0bLglTvTBEf1DlZLuWH3U6ogg
SV+lBYijG6aXJT8EYBzr6EittADUzfPo3+8lvZMBRctI+2UWj/MMErNCCNj513iUrxrJCZqRTrJx
AW9tRH9bLm2zQfbMueIi5BywwXNBTcP44DjyPNgYnqz4BFa5wGSPXtoMyptVxG842EOa+XXspg8J
NVUjEuwPp3NF+ivgKygOWflBedOI5QG3eVH0Qmt3z0UTneZQHLp0eVGNeXK671mfvuaeeZVR62Pb
ckCFB1RgHPZ2kP7USq8KoYg+n+yAUxgevqC2fi/c7puvh2L9zZgZqNjY7g71yFJ+sr8ZHtEzpmak
xMnR9rybruvCzcjnsiZ5wlr6lKsefAJ0OL7PdfBQcroCls+2r62N7TQXrxav6bR8QTYj3qgrtuM8
P1gJEhqzfx0NPpy/9FiuWe8Oit28x3kwqoA2rMWquvA4LNVEeF5RYfdmANNff+gi3cmyvV0ZTy6Z
oiBaWP8V3SFoMSZ60Y2NMXvjzAVpVLF5FQ71N0KDN7QUeWcjQw/xEroFdJsGPya/Bujkjy8knr/4
Nu0MFTAu1sGlia07nHzjJnT0+t5f7ifB1pJJOPCHhwAeaFHg/M8G/j7ogv19pkPMZB29UnkGjxA2
uNm+N8N05Zj5q36JckHwQpsHtVtPK9V8SebmS4cbMzDyV8hwV67+plj83E41JP3MfCGaaafVpVkF
Bj8tXgcPk6eYXpoGjzgKV7+K7kVlE1DXWg8pQW84ITmnIlfhh+rvs6LiyUWHrRZ2Pz6BsEDpdT2U
JJcEfnzlyLzBzzjT82IaLmN1aOrE2HZNqnmhAA7m5k5GA41PXs4WHKxWBjMNkNvqR2HtrQ+uR8KB
KuWF6+p6ffcegI3NZA0Pet6lwwAs6NWGeQYx+XWEBTHOznWg0FNPuHGIXBQbSIgv+lQe9eQsTHkL
c6IlWKM4pRbHJmGuO5JgtrXD4UW0aX3o2qo7Z/TbrKRsr52J99bncc8N9Qn8XWFbHxoznDg/hI1N
O71bT0c8vz9TfeEuWnMEFuuTsKN7TyFzCD1eeh1KdKbVKEEk5Fwr1YnhFlPC+CJi5inShqBwhSTH
GWCToipESh/Er0p395ys4uIMsuM803RmTbgOW4Oe6mNtSpo4herI2U5TLrFAzy9wFKsdWgPzGwaF
AZi5uSBKw6z1sO0zsmOrugE1wtCn2ghyd/bstdmr0TinJlFfXLzHM9fAwOliRZhUDRgiJiQP2TNl
BSNL4Ina+wZVvjiuvxD0R9IWuci84QWBVsbmmbdFnghfueClLF4lZB7atYa4JajT2PozcHF0n7ju
vYW9uQN/tJ2uzDYxdtB5b0z4eptgMfrjaJ7cYNhPrYeMWyTTYSQanBjiKDm47QREqa9282S/0D7m
6pJVzRM1G6n6GVU1V/qbud6i8VkrK6CgSaBSE+a78GZxI/ca6yG2FCT0ezS0fuWMlHo7LJ/xeBGi
OXuKUbSr9TRZwc0zMGYfpGk8cW1RG5I61AVxmq26G4yy5H/FZbGNaucRQS/kCnQX+7xOn0mUAJVY
OsU+yPnicou2ncF1lZOFupHj/LL659cTcl28UIH+qacDs8h/AolCscFXwxCnFIWJWZnfm9B8TOMS
lYl1P4bINnBWoIOvyNL1iaheD9GswI4Xx6kgkUaf/H0xEux3EVrKaiScUGVavlpWNu+tHK1mh/x6
bgBkupzW8TRUexqpP3oknHu3kjCmgvmst8/ItcpDgvJzg+gHC1UfYouI2uem5xuJuuTgY45UgeHt
2sb6KvvO3dGWxcYcZAqpL01UmSKegdZAgHtkUM2lajBPqFlc28CgCBsyqRcA25OMN7TyL97ImwcA
wwgTqt0Ah4fw1aXa1VW9s+cFyhgMZtPs5l1j+QroR3BOylJsYqyd+OziLReyjd+luilrlFD+wLLd
n380viLhkHFrZs5EqfpDmmhsi4YvacgoLeci3vY+6hPh8mIDg3mTCvS3ybAHPIY/TR+7KucaGhZA
j84LmMa7aeJ0UUVLOktgvxK9CGPHTAw4Ig1wHowzcc5h9zzrlT+8RUcGmZYMBcehd7iuiRx7+hak
LpukAKjZTAsvyPCo1zm21sqNI9xR7C/iUeDlJ2Wo12tZFDzptv8xmYCiCMOu4HVtUqd6KJV8KScu
AXRbjwvaE1uP5a68XUw32bodl2g0ik9eSTloHYLcHtxuahX7uEYm4Nl4Qupvdee+ULX5kU9ctsI3
n73RMynR0EURC8lPVRIgtR25x1HJd8qfrhu2B9TeC3qLHHPhRFDi0ayrvicczXbpI5ekatQJQbRa
xJMC8XSYF3fLLKuTNup4tsUVzsKg51qmtji510hx4k35aCt/eCwbLBU2Ont78b/NxXhvef74NY1Q
o2TyEuHx+ELsM8KYThnjU1o518Mg6hOb72SXjsknvxvMqyJIx2vDd6+yJA+RQqVXdjMcG2jIN1Ez
kdNLo2er7MihTY+STZNuMQJS5IeceiyNvZlYLwGmX4kqbWtP+XPCVApYGl8jLuW5oVFMFfJoNkuz
54RONmoqk2NX+BXuWcPcyaSZd7NNz4T2dxuLG2h/j+UoIfh/WffkDqc9Lvq96j2dXGMRTz2BphbX
ZYJ7pnXtD+7Uljurqu4yCcfINfxTTXQtxq1yH+dotejPv1jJXJ3Jgdk1mVq2UdF/MC1sNFq4Udhd
dOUUzVXj9M2hl1gspZqHPWZEKPKN+k6f/bYvdS/TVocEKPxxqosrJJ4NF0X2gGCQyuyLD8UFlyLX
J8BXVq9mRzAUzkzs0HJfhJApyS756Xrf1MT0YfajdYBUQTR0dUetkKwKpIiJ0VZbBCKmz3prmJxP
jkEDc44YyclCZ6EVsTFphOLSl1z/c+CchiID/lDFR0/wggGpBpuldjWunylgsNEijYlPT9TjvJz3
btACEKTNffTmpMbG3+8i+hu7XlVIfyWdc4I63BOSzMOIku86hrpAilnPjDQd+hnpmh+0d9jkMhwc
9bwrlbOzVIYozptd1rHD5y7hSluWcSBipGUZ5ee70k8AGdrAs/za3Hle3J40Cl6bZppurLdBBMx6
7MnfM8gmaJlhdioO552sTcBFhrWBAhnsLSP8iqWC00nbXR396lKpo3KJdHIlhsSWCLZgyI/rTFeK
ik0m8FeytSBBTZFzXlrgWhF1Aoaz4Ej75sFuHPuI5IiaayROfQD4g1nhiG+SSCU7vglw2WJCfM7D
pjjMQ/c1b4zwMEfAMMguJwNDBXuRf0KTA1jWHg7EubEoUkl0dOBl+ko++V6WoHML5CFMhhs5I6gg
7WSLFKPZxIkmHJNMY9qsDZbeP/kT8q2yZJlu9ejXtB0dQz+Ld8sejkMfkKE12hs/sF4g4kHzn1mm
GyyT3QRJFJrLVz1hvlWXIBlF1TZLWP+k6Lo3XOuYup2Pg0sDpsI0LPWiIPOWgQ6kcVUZDfO7zTpL
muzMCJ4lqIJBMImD47pszWKxj+pZp159zBVopZDdTDqo+tBiDZ4CiZ/Gg2KMduQ4CA7QaECBk9N2
/U4W4T9VZfWBMelj5Ue361IXOS0NZ1tNmy5JX2ziIklHVg8WwQj2DzXzuTH1vwb1Ua+U4Xu9lIhK
EX5GW1malKPNttwkxmeXsYNBMNxMwIH3i4DxyT+SvwlObDF5tHiXBpgVZCiEd0YOhzsoeageUToW
TX+wWdq1JQsNHX5s4RQ4Ab/x2/Y69veon8NDnZAC7+DhGxwULYLVBb4mhg0CmkMAsqEHcc+wGkyZ
HMZUb7Z6XWvp9bcQ+xgd+sR7Drv061KZ0LJbYxuJ7NV2+P5HhApFwT6NNJz00nDElM4Gpw2VH+2S
L7fKP3jDdIvQ7LHw5S2JGj+RMzAsqf3gN7cV/WpkksuLyzy9rROkwmmNLrlvHonvK9CDZk+1STCb
0eQ5IjGSbgiBvhID4BnPKQ5R4xPQlWA7dKDqsL/0yIaHI7dWQyOfranQ3yzhi2TWrEsqVd7DyiCx
g80XVmZimTr6wQsTqt6WShV8sRV5rgnHFIfueoZGfYfiI1iu0iJH5BUSIAMEZX3bvS9xN1l0Ai12
C4OZn2xh3sExr3aSZgjGL20sl95jkgc6ChiSRTE8iCIYN0WMTE6MD2Kcr5KWxXHv8cWzsmeDRm4W
fqIgILGpHx6yhnVPkUcXepM3siLJ2CXxDlbXy3oMem3HIlOS8Gj9HvS4WlZ6b6H3x2Y8f3Rwn/ZF
XxEDQmvfD9HdeQIj7LpLFjn2Vc+4NWnLEjNAsXrhOiSamJNLvwm7q3aB3tqWsrjRiym+J3AnerNa
p8tV7z57Kc10o5ovpW1fy4ZrghbxPRiTa8+br/JM3dmUIWZrueC8IeGl5Df0U+v6hxsNBHI8O0QQ
1/1MKivnSCniDwElPWHLU9X7X+oB5XRtTdcWQQ+4lpJXobfoY8SSLPy4lt/WN2/pOad2OF/tgkJF
yiRFOslPJcvdWPGXRlZQ5w36M5Vnvd+F/tlxwmeJvA0R5dCXuqLfdD9ZiaQEM92A6uq3hnun9dZ8
8896wOjxwiCCz0xGG28CXZOIlpOUr8fQPWc/765ZaLAIZq/X+6ysmse1mtxEjHSt+8XwJcUzm+1l
5sxXel6GoUEme/mjHbim9aZ+qFiy9xbdCq9Ci4+fVJHPt1UhUTZN5O9ZYgR7xU6YM1i7L0WCyexo
mSDa9VW76OoYvqHvZKS4iObZRviiAfu3XmgHf7qQhfwlm9iA6IGWAIlk+N42w4MeSvRRjZf+JCv3
dcrj19T6BoOJsGaZgXMpGWaMuxkAhBlUaP0TPrYuQQwdV080TQ+u95T18TdCGun8GSzV7YhZ/Yzb
wAAax3eCBHNapk/6Y0pD15QZFGslb12fYqZH5O1auOw7mtGsWplInm2ujoZGJ+52WJNEasW7tTcg
FP6tUGFzDUOBk9ZaXhoDyGSdPzQELi8jCr2Yy5+0XDb3cXmGMWqggIJ6YOEIh/p5SU2KXkP5aZbp
grOXfYcu+LgR5miHqoYceddxZ5xp9RwtFomePrXXGxD+FKc2iXZWN2YCTwXpsMzlLb120O8NDSYa
Fns5Th88mc/7tbAQP+UutOPQJtG0GTnx0KfpMlKBIpwT3ILUYNMd1SuBvrcsVmbU2TOqHgVA/rXi
IQKCzNr+dsjtw0DtRKL4WYtyNjktMBGOWH/Zra/lM9KnA5ER3RPejLhV545RPeDLSW0+Jh9xasev
FA/3TUuYe4+uFvcGY5JVfFKDdbNeD4oQ8la27OyJzN0DPtkhF/3uLoq9UIPbgn3gIZp2SMM/Conk
QS2c4uvlh51PhFCH1612iJ2VVI2LRY1xqNizzRMMS3IIQr29Z74fmuinjBi43XzZ9yPbIkzX53bs
H/KR3JraJo+P4v9mtpwIKhSCSr2idqnCrjutSJfK8omRoaxRparC3/l6fqThsllrpIXBrJtQdCtd
otzYraYxo4GMWL2VwHmHmqA/FXNA3JxTsllsBlIqdwVmuDipT2xPDYCZKNCYQo8NLAFclMSiNHPy
2MmGoIDzKMBWtVluEG+HkF9U9zEKCpKcIKaG3a2NU8RtGF6H9FlFQNZQtslN7hKr3Q7W7br3LBcJ
Gc6Pd3nHV6S84rlV8zUuJmapsDe2qOIsYhi9V7wgrBhuI+HcOlPxc63SGAYfuiXwvKkJ8ZOm74Pk
NrduzNQGQOhtsmOpmO2JB0VjzNY4cMn5SFOWp4DlvBjTYKBLckXocNKk/g8/Y8vb4tre1DFJYrog
VtcQGlrBd5cFWK1z1sjgyz5UaeEd9FCyhqDUAT2k2Co/OpP82U+IwP2gotTt7UAmQhz5UMxMIelC
RWmpPnWLuqsNtt5hlbGJyl0GVKY30hKR+wPnXffMZNZSctZzWyZZRitP/mgI/MN4y+JIl6ZslwuT
wHqgedUdVYYNzepiI7t+10bBgfiQlF/BfOz0xauGrvvzgZDP/ma9ljvDZo9aL3fram79oCy95l3t
OozNbPKozBaBPuhC8aSOcRwiO7mPAI50fv01oMF4zJsbazY/kw5OvYEmQBgBxE6Ab4lYhJQcrLea
gHRYXY/NuSojmM6c9VP20GRkCxooJnacIceunD+Dq2Nx5yW3S3A/etBq6jhEUJOzD1XSJhr7pmMu
ZSht8XWXBTreFJfndDb9mk1BO38PhffRcMr6wPb86EZklTgBUvomKD7VDezTGiANcWPahDxrrklR
4lBuvtWELx9i946wpTMorM+LNg6BcQQpoDqgAFF9LjOPzDiZDjtySK5GO7FvJnPoH2ezeC6yAUyA
O50yTUEwgsPiTg91EBt7j/LdFndJjfGrxoJdGajMIRpN7qUKofZXiwCEKnJk5ZVzRTLMrscFdDCH
5nbI8hET2lAfMptYBAmjFBRE75JykHeH3GLZkPbTXUe+wDUiqE08APMg+JeiUhgOpygdn9peyHOR
AAljuc326BW3qrML/WcXTJtbYNbuauOLqgJdI43S01L7IODM7CN2edirPQQYCyY63u/yQ4nNwyKt
1Py/3J3HcuNa2mWfCH/gAAfmTEmCnhRFmczUBKF08N7j6XuBt/6uW/dWVEVPe8KQlEYURRx8Zu+1
73bVtduH0jlbhM8P9TMBMxWmcfBOxki29vLgCx66bxChxZH3gv2PB6twjm08Uf7rSmPQAbJo20/l
c1oR5v14sIn2IT8eHlkQFIeHwtpK8yciRgJv6jVvkQ5vQkGsbR0yL7ZDThpRBYg8MW5DLlTGxi5g
kzZp+qNZNGtdpn/LSxYKUGqElwEmX/1TcR4l/jdVIyM2zMo6jm7454fH12IIpl5YJd8jgsanFDE4
r6Y8ttkgj4+P/vKpGXbmLrDqY1QAyZeyGz1bkU+l5bF+/OdDOaAWFKqMvb7yGeFUY9RgAoZK65ee
pfXdntQMsjXDaqiylcMpYEbnJDBfwPKRO6q67WiOo6eHES4BoNSPh24hS9fNcl0x8Mdz9b9/EPt8
ozRhoiE0UxwfD4z7jT8+6hYqPiZj/sTBIsT+0JBcrVF1U5rOcq/U700i9HsBfX+b5IwGQx8VJtSX
c2JEb6ZdV2fZEiA2aFG211ICxPkt3Qs8a9moly+6XZ/54/FqC9KSzSSNDyqFFO5GebS2XXCXbl6b
z5bQjOco1EvPjpFbKwXBoBVWs5VUBAvlSAHO7dyWN9TyKYP26jbwPR6fjYMlPCb8GlnXRPt2HU8n
GKbyPptZeSe20WE0zpzi8TWHNqxVnX2T2tOY6MUz0DGGYnjBwRdIvUifos1Ia7jESoQ9033k0ZIb
ES9n02k24+/lQysPf4oxAFiwsLxzZnPHx0f98lv409d0u9n2gfwKQRUX6+B3mwEnqqYTaT+qpDoB
jA5OGfRyvODHfnl4fDT24QuDs3nVlNzBnUYfj4Gd/o5ZtHsJa8Pj40uPBz1R//i0rMmNctIyhX6U
pQdSoAAwTVxQIVBh8Zz0vMuNAoeGlcrr9Kxav2fbxIM7TT+4HUmk7rP/QnRWMdQvFg5/vy6mvUtQ
q7Fcxc5ydbaT0nfAfc7oNReTCiwfLW+3TNxBdwq+YgQG9b+le+14dbo6WWKdSHOsISRHHDWbsFrq
09qbWkEayMNJsRgr7BYF6xDp5EZEpP7E3bFPMFivH3K3dDltCr/YRUmndqasYkGgkR+S8AZxS6en
3KWjcQ3d2GOVaOz9Fvl34m5BrJAUJQgusHu1eHuRyWE82saZ+9TFbUiMEbriaB4LpuAaJj07/1FV
fO9pJzudpyDr7lgsTyYwYNlTEvKh7kpy6d0g9hhFjOt88VY4sy6Pj48eD76s//FpZJXGNlMud87u
QHo4WtW86o+hLfkmQ/iPjx5fs4I3wpfnA9NjfML+yHg8jGbwnpBEVwaMQA9mjSSysfmAF3WyIodb
9NTfyjD6moZVA9Oj3oRlPe1F0L4ZicNvflyF06TDwDRTBg9DcPYj92gQU7K28dic0e0zpEMiLml5
COAG/lfq331X7mLnhMJ4Hxbjh6rKdwSFX5KRilFMJvg+BpkadchxMijhg8l8s2Kkyl1Ux5wk4RMW
6cyDP8zcQ37oRs2coG9+VhTlbZ12O/gfpffbJCcwEqSdDINrHcLJsD3hICMDheXauMuKBAudcpqv
sZV9b2z3O40JHkUod1YXfB8r/3OSNfSe5p4Hi1ZyttiHjHjdw8PyA+jGsEvXpcslMYZE+i24shi7
NIcINAqUF68tiVEMWdYISLcRBzLhFpxtRNcK07mmIaddbX9EqfmtnvlP6hkc98htbkDWH4WMGoWV
fcHCVLDTcF8NFXwH2fUdzg9zr+cosaE4BFRwiOgB2BCICfTwPJvHuTJYxhnse+2s3lrzwoueWuOc
FdFXTqFLoofENwjWU2AzdkbX3YyqhL07dtN+TttVVmvSM3sfPm7EDW6GEsQurl/VzwRRDR7VbH2e
bSbgrKJ+x0Y//jHlkVq3yQtiC/kxwqURSOPX3qkJK2OnLEdoN+zrfNUa67jYZ379LLD6QR6nVVsm
erEKfi+joPHRUOlMWNwsX7eGj/p+IbBbw3ut9Bx6xgKFYQzR+jSQ5tqi0TE0+hYZE53TOPUtqQYP
28NnpPQX5NL4QAN6ZjeDzOlgAO6ZC0DWYYSElKBjLJRG6adRudpqLyt1/M96G7mwEf5FCqZ0ugJk
TeAbIDXIv+iLmnkOZNcwvloihvKJXqUUeugJMlVHdiROmX2n0iPIvEq5nWXMJ5ZRk2Kh1gGsUWFM
fAhVNwOKCELw0hk8XsqAMaNcwH3DITBoZyl5lrFwcx1jmy2zRXOJRfA3ZSGKkem3bfIm6GJqQt3Z
R4WF941pTxHbYttU34AEf44IvVH/LqODFJvDhMOkiDdZp51tZCz/+UURi6Drby8KGlLhSGvRP/4F
KOEEeC9cRiL7OhPvHXKiOqFlXZ7S4kIUzmlGbK/qzThCN/3P39v4N99b6IgCiUBHAKX+GlTUyN7K
GPWn+3LZeGc+/RffSITvFmMGzbCuhTHdbdQi0yjeXcc44AfFtAcfp6/vvgoIY4bJQB3BSrkFVa8O
o2Tk85+fpf03URgRX7pjKdfVgXuwNPxXWVpeE0Ur7YS3jcuzDFsaRLdphhXHMM0kwCwELoI0Y7vD
7anQVSEZq4bk9yLmiCJ+ixmhcCgy3G1BR4zW4NNcejk3Rf3pFPknnMJP8hl+857YSoOiLIhDcn0i
itvbQ4IY6EvfvowD2wqAxtd4IvlvDGgKHzoN2gTgpoW9cVKiLXsaeSNJy13MDTeYxxPgA76ZGRJq
3rOKG+v0MsaSsAeIsZnV36cs/AWM/umbstP70rAx5/m06+Ge1s0CVPpiLEPGyK4OVk59S/LPzOqx
NqeXdAz3//m1FubfxLG82JYwgBY5hDz9TbBajlGhuYw+QO0m8Mt06aFRpftd9Cb1cpLJZlFFZeWB
GQ30iRxbVwxe8ip6ubVHveB2wETZdSIqY/AGRKREw77ptV263LknXL/bOUsdkIIB85Na9XfpswAu
RXGeG5Vte33+nc0aXBJUKVu7moASL7+TkImFGYTrLPwMGg0hnGBeDWDrc1ko5hFDsnjg7Cf2G8hB
ySwro+oyGIiasbEvHaZvjBkKcGdrm1soXu3bELKYSgQJ6xk57c5MR8xO+zMzIDTDMluXEydP7Ttg
yx2qwuXPw5SHx761036l8VBumTloooWrmbc/4HQtW4YsM6gU4FhhdQr1/LMzWEdmpr4jJpmVF5lW
edDr69h0ltVIRHBNrr9R6DGvYuIjGc0lRn3WGHKhYeCntlR7f8zaS624Sic5hKX2qzCWGAJyCDaF
b30TPeWeL2cWIwkNlo6uDB7Gumbdu8qbYadlhr2q4qoExsH9WIvLQ/lpmPGEhwxBaZJa7xZ/yIbg
GBTDdzmERFnnW192F7znh3IRCdgR94la4SGstY9gMb0sT7XCER3+0obxTohR/zTZKVkCHck0fTe+
m76FWANTdjK09RGu19t/ebv+mzuKgO4jdJwAlrIWD8CfFatBh8ZEYlzfm8uPvNwNMPoN1HDqp9ae
ciemaQXahiInIvZmWd4tt9diUdLJRUZVtel/0e/+XfGtTFBEmFx0riLO1r88pXayB7uMRLRPreBb
mcU3yufDMvpOBzCU9XTwF8VZMfTvi/QKPOqnr1dfTNf6L6/NvzncoXEwYcMiIZFE/lV63kUdKbh5
Ee1baG0ob7iqQHTGTblG2dKuUYr/qGnV+tn6YdfsXwIk580y37AX/Rh6inWDd4kgCvcVh86rIcPJ
YxLmr6Ny/C9KXPU3mbySOmcOCnkIT6b8qw6XAluyBh/C/ZjE/gagPhFi0UbvmxiEl7Ess2nr5xSa
vsWvjSCiU2jgRnd0WXsG/5AB9XlK4Hx0kZt56CectbFMoyIS3lxTRhvmrCbZhAjzik69w9lE8KAP
Gc0jxqFV2avmMCTjWzbFBXBoVLFGRlKPn8iN0iz1ruiFDP1u1C9aAsfhMRMPtIi7Tz3vjcTcMOlT
Xj8wWEu/lFab7NMq77yyi8ItlwXonTh4szNja2fqaofTfFH9vIom9haaSWSsLO1jXHPZmOTFrA0h
SOBS2pe6bFLY+j3DVaV/xcR4cTRzv8wcH1LRnJmaq7TXkAWuzj0iNMJbb3Mgz3n+Qmonp6aZTZvM
1A5Kt25k2v22Cr3b2dAA4rTeExnMQLsY421l1+Hanqtzpcrynk5EIdkJp1U2teO+jqJf7RAVf1Qf
/98SzkCPUZn8Xy3/3whnl+gHh/Vn/i9mpj/+0T/MTK7xP1IYQJOksi0XnA4F8D/cTEr/H6nz7gcD
YNETSxul+v+6mdz/Ea7SDcJNTRsj6HIh/9PNBApNN53Fy8Kp41j/L24msXyTP9eiyO7pEqTp2NIF
dKo/knn/JIevAN+3zDzFSfPFS1tXBYyUngEqbu5iUN9HTHVH4gRDKp1W9wpjiXStpvCkZhYMy2ed
KNxjlqrniRDv5yzMvlbFPJwen1nkXaAACLMtucE/JJnU5C4+F5omzyEzKQgtZUpKmh8djcH2Ora4
J1gf1opNF7qeRXA+WZnYm1Ve3cex/1amiX1y7P7e1E3wZFD0v/kx2yFt1BtgAS7i9SHD5i1vCLvG
O+53xJi2z2YErzxiwS7zTy1uBguh+ZM0WBCCL2KeEjwL6+G4yKESWg3avXmgIGurfcaVuDXDXuem
JvIXUMchexOXRJwl/gIxDusqx5TPM+clNFj71vuG9pLFFgVnoz+PzDdOkaXxpKsfdhEML04mh91M
wvAmzthfVMb0Eeg6Up+Oo8WJrX4lMxvvq0HknBFqcMsbm7R1vX/JgnKPLEGd3Y7AuDRMsoPfw4jm
18d6CoDd1Z36diP8BuK2iMMzU5SnBRtc5y24qFbrr7BWtiXR878m0RH9MTTqxZ2JScM1v+vh0a6a
JNafCsOHsVGzUo96ZO5B1PRnu7VfbKIPdobMwEjaIn/KC/xTpBSex3biXIncM06CY74AvzuLoXrB
X78SdtZrQX1jX07CmoY5IiZaxyC8d81Px24hsG+Qo/xTaAXP7qAnl8whztsnycEaQOPaRntFfT16
molwQMP+/oxCdtdbcXwJW+0jnebYa1tVnfzJZV1XvQdZW5xED/6aWed9qCC8WQ5xAVOfuKcRUARa
PNqa3g2avWuAZQGDuSY5WdwaNQ5r9FdIwHKcvpPJe7sc/ktH/NdiwaCxw1XHkcC6wLKoF/61fgFa
gD65nuvTYFMMkhVqc7/tz2YLrwqK9aXRu/BgmdFLGwbiQBzaN+kTVRESE8MiAUXGnw6s2x9d558d
QIYwlu/4p3aUZyR1sfSiOBptxUnwr89IYwJTal0RnFQQDoc0yeKtxaZlnZYDFV4mDzoTCK7JBnJD
Z39kQtee/dI61b1YVcqsvxBKAnStEl6bZu6NbHYmfpkffAxyONt03rBIh28OvzeCdOLgVf1gKjZt
JIEcp54A4bXAuLeSIrF3xKH7XtxYq44V57pv+RdFEV5YgW8q7PMoRPmHgV32m2AhLQTko5N7Y3Ur
6dDvtVY3PzlTfOm7bF9Ok3OoetSFefkkUmmTkoikQRct4Os6GK9SP7Smn33XKIc2uq85O1sjfE3O
8WvQtedJhM7J8R0XUBbYoSQR5kEK+5JoIrhQniZrY2FoQ7FpL1mN8HTSPgb647tbm97CGU2MWJ4L
8Ou2ocnbXPu70Bfww+LB3SrVb1r8/K/6mkwYjAhwVg8iGO5jacR7mhRIZHEqDzIcD0JzyLkafme+
2e4Ynb6J2ubihqmB4FHrN40Kr9Pi1+kcvTixajoD1kd+l33LsjbwoiG3QDyqdsOm91PRRmPIn+1d
0nVfHJuBJtRWXHpDtSkzlR60FkiIUzL4D9two2XN7E1zdpINFiA3QDpYJ2b/nDudR+F44CkVe1IQ
ao+9LmvfJmKSM4zncSZzjBQv9DUdWK3YEStD9D8J9SnWUYxggkThtRCB9IwM+IquOcSNxwWUw3Tv
Ok2Dr8XdNL1FsNeyYGXd8I1CUt8Rig5CPLDtnWRxu2nbWVtbkCY2Jds/tGhcI7Wl7WcdsU7jT19I
McaoMsXbtpfYDum4CsSsKmP/YPiIF1CUKST4Lft2ugMpT4zzX/mZnmbHf5GMtL1YIk8kS+oKG4OB
E0FV10eUzkIvdpSrU2q3DAiVjLaGj1pTGO99NaGt4eoAGOY7W6eG083iYG0Uqj2Fur4vXFOdLd9h
mw+oJR7QU7gp4LHKV7i8rOipFkpbte5bxR7hkKoppqL1Py0F/jpQwbouRbijibWBZLxoHZ1xGjrV
RS4Q4Ewld2LdQht9Y64KtVNjX+KLqAWMarcHn115Rdm8Nq0Y7y6BD47GHcBviGSaGLjncswPmmTf
PJbWizkK+YTnsRSzeWhMTFkVeMlx5udMgBJS1b/DZ85WmpnvmJoCh4mL4jzhdiVfVDTVeEslqpQp
ya8l8r6Nb+gKKE30DgsZo5hdcjng+tvEMXEsTsiUoZnwM5U4aIrFixE2WbfS+ijfLU6diaCXdeuS
iJHlJJcRxbipxtp6ISK53iPSwTCUPlOTNF4udKr4qGKnOY3Kc5viLein77Ls6r00g1vMKHXVorDZ
LYqbkUXZrpLpB8P0nvcaJ0811x+hTtRiH2rLhLl+73P11hA1sRLljGciJ3ZsWF6HorZOOtpGAjbI
M09nY2f5r073lSlHvLbErdU1ADKsa1dBF7QIVlC5QCL3YpQtaFKicxHiqQohrO6GUv6AwSGv5o9s
NgpqhmzTAR6Wlvg9RBnvRWQXVhP+jJB5eGq5GHPfv4V2vRd5HK3MnukD7cf6ccaVCYkmNYF+DIXN
czn27WlqaVFHVPqZADguh/qjGIZ4r4HvBDizq/X2o8yKalO7Eg1blbsrwpjhATEaVROxGPFy5Rpy
Yithz145YB3zh5xl991CG7Dt9Abk+Whd2yF3to8rMjMjsjfC4uo49bFsKKhqRtT7HrEROZvlc1/7
60DO9bmcgHFWxNciCA9sJITtL5I6mivAna1wOm3vE+Do18K9obFTN7gOCPuCgfCZAdR8b3bnqdtU
PDdSGZYWr2KxMIGQdH0zuduTdpLl1JzSgBK2iMJDq0rYs4i+liwdtJO2evVT097naBgQLjpn5gZI
WgwSQLV4kwe5cSG3kNXQHLJOCTX2WjBlMxfTXJ4M1nbqnN/DwPUXEpe4kW6kn/rc/EWEQrwng51o
CkEShq0CZ2sN/A2qEh9itZUfwaiSQtcFPxOV5M9VwpjbL4pvui/jY212z6S/M9XgMLnWqWWcIjK3
UJW04kz3cEjlaB1aHWlqw1yL7CqGU0j/ivyKqSQ+NOwLzCw9Nqnhe4OcilMr8VGxqvrUZpCG0sav
0s1OcHMCdYFASkGW2s152cEwF265GT3lQGk3ZEORvKnj36k6aa1mRKHrPJtwAInyOuhhdQHOIEkJ
Gj67lowblN6N17dEdhPqhgrVbQloF2rr9iDsLF6xtd6TQdQgANlkbsgNQsLrxhXCz6ZxMUqtsg5O
XZOvFTPOy+GGn7V4eNaKyNk8PhsSrVkTEBLtuNWwyOYW+5Ia4d6aCQapLAwMeU6IdxaAFK1JQtJ7
znIRjAeyhv1n5mSWru9M1/W/kGtPknuPjr0d9SddRzs3x2iYZsvF08qqt0fl7xGYSeRPg0MiD+Tb
VH+UrHK8Yjlgo+Wo7QLC0+zZ0teKS+kguumrmc3h2XD9HqeL2A6NgV4wbpINEg9u8TWWkTC8t637
KwGodkoMTbw2yDk6RdWUUtJSt9Q/RUwKqOuIa2mKV55OvM+T6NdISBFtv3Uw4batutHOdlDK3ppS
oNWT7TJC9tvdUKFq7pdfe4Sk5op08T0ZunLDUaQzN0HWra5tpR0Wm6U0E6BXeGDCEFoh71WGliy8
whARZsLNYBY/WI8js3erHXNtT+Mi4yLc8ERHhCO8uFOMw8zJtTu3LoTBAsmlftM5dvdyZqSREfeN
piR1DpbKvjlpBYEosp/nsMrvsGW4A46d9IqMyPm0LOnC1HiPdDh9giHJ1UwZ9CeajcY/qLesAs03
PECeIhwiUkV7w/iC8siOo2246EIeD12u/yzimL+uhTRgdTCdwnYTJH12ijtwahP/A3AXlnDAzNZk
LvqLHKFX+xE70Y60eGY4tlWc/2gg68iZ74iaosjCrAQo/1BGc4aqD/twRDUIC46N4VSbctG+j3v4
u7gEXCPY9377lNYI+UqQOBvm1KQXlOCUs8lu98zFf/m+rdZk1w78VcROdhDKA55/9gaEFquoK789
3pVAkKdbP4TnRLeeVFmVt7BaVKGjVW7h2H4P6ZCInq+LLZl/sGEVlXcpp5JFffXFoLtbchJZ0TZW
eXSjQqz73JafPDOeXktORUBNTyxwku3ifkLumU7hdjaZuC1HPzlE+AS6Ze9iJFjEB5s2tNyE4+Bz
3zKLU5Gb8wbATrvzw2J5p0Or1rLvvq6aKzLFjjDCaw2LVk8qz0wozdmM3E0NBJWrpadAUz/GztCP
so5+oan8Tosr2YVWzh7gvsB34XpxyYJzrON0M+Cf2CqyPD6GmTjICYZwANadmxyXMl+3d3WLEcOG
HI58D1lOZTGqC4yD2ffi3HfGdzFR5QRSrc2JLI2uxKzIPmZmqYDVBXwX/LIQPLemU1tZLuFNBYGH
xGcZKD8IovIlwQtywDzZNL1/tj6WhKXrkIs7Q+kjCDBUjH4eABt2DynY7XeriMa1n+sYi2vHxAWI
GSD1zOeCWKH9RMjwDljbFQEHy2wNbAbk00lkFdN5yg/uFebxB4Ea+jXtA+JmVWVvcpuz3ejmA+gx
bhl28K3KXNKEW+OldScUOtWSZTQ4Z5MXy6PBN3C5B1DdFhWUE8Qs0aX8zW8lOlZlIjbZEgkS1Ac5
i2FbdCxqjaYpDlaYPXcVWKmosNdGj/IbXCJXgbJR/wkOAJVV3/2kIa25Q/nfSOck8EZf231PwNgl
HQgYI/zPBJejNWcG+5ei80mxGJxPf5ydZ8s3Mkx8yyrSsPSLTs29TSpq60De2oIYxqipQ8+quLzN
LJLvVLkvUKB6x6gPY95eqQGSs2sNeEKbp0mYIUrDZLrpDHKEQ0QiFhUTvDRqFt6b9P/pxcrq8jRY
5ChnajxZlbQuIoEi8KjmcsNHDBYHl9R39K1l0zlgPGtXLbW7l+km+YdTo846jrMhdsXp8TATKIWI
/MkPse3WsYHYuF345oW+t3Oa2tgYfibwAI8YpkEZUFuNVqjdh7wrTgMLv12zjN2ichl8EXtBrcDw
RtXMsyl4Dhgg+lNdSHftu0nBOWWHp2iMo9Pjo0pkG78n4VbJ1l4crxrS7KI6U6G5e1OIpyjS4zvz
yfyJRRcdGgfBOoiR/Bt8DatB92n6cXLjWklg/IX1xuxoHksj2bKmLp8qFFVn32jJVurFSC2qhemJ
Uj855cgVYQTH5Nnqs3+sYfmsB3zOLiV6/IM0Skm8U57dGYCKvZg64RmtFrAFWUcVwl6Z+9/8rsUJ
HC5XVm6rjexilzQ32ojeqca1rA3tdUjyL1S6HbqkCTF5hsiVt+Q6VYXvAQuYnkQ2gyVm0Yi+qMpO
CbMHkhGSuwaeGS9kYq51Bbo7V+Lkhkb2NCxDL200r/1IDEgH73wXdUH0GiDuOGKIRRYa6eErp/R8
norgJ5ylyHnRK8d5CSvWc5rIEedNVr0G22nsuI3Hz8WUrCPD7E96kdKp1JyNEyxrZHQfaFBDbmYW
kSR2X+xQ8Bm3zvVfejp2dHcq3oMOwD8wFtqBPLjD44eOCTMvAoR7U21ccFyJy+O90gpxoBvGz22U
txLHL9BihpAlmU0niNr+RvrGT9/uSWkQbrqv/P5p9r1Jz4cb3dcqmJPmKOKxXkWDO1EvO/GGYSBl
cEMWUfU2O/V8rpkGXGrNvvuQFEA4i5UsNJ1cFSXP1aVtfwGKJJx84Fgi2QW3tWZw462zeFdTeoEm
jJxTYfk1xIdDZ6ngAoeBVMYsOTtGjOfNJVRv7EaCfF2UMGXAjySicYSNy2+qcZtXvMasH8ak3Tf1
fEXnhzs59YcLmyx/LY0qumoN3rAU8fbF1ONyo4ML2IC2yIBco8ade/+esRI6J1LW+5QDnbstaIJw
Fr/yjJSDZkjTTRjRJqW90HY+aPM8VtkpHVsY3sYUguVundPjQRZGuwMS+wLw0Dn1g47UPhu7/aMA
cbX6OAc1vMpmRDS5xF7MsziwpQ0I/tBT2JkF54XBJCYGNTsPv0qV30enOg25ZpKyV3wGJku4iNm4
Z3CH2sLfJrEy2DcMPYitMd2DZjH7gb/j8O7uwZWaVsUe54pvrIERUb3VJcwiMai3PLsYiHWRb8XB
NcuFuFga/spRc/bcMkCsT5ygVdK4N0JmY+pd97lzcFQrgCdnNRNW50bmqarLpzq0itNYNV/Nklgn
Vw2Xxxb4YRS15HyUVvHqZ6RSLo1k0WT0jR3mDpeBTtPQ3GpZgaCxzZEP8uM3CzMRBuln1My/Ckx/
W9V80QgcmqFHHUwzuviBXm0nTB7kMI4ziGJ73s2FZq+ntINRCEp68bg+mBDm2B9KTTfPhdY/t3kI
uT3Iv4aRNlB5qk9rafGydE3ynHgd8x6XUpSxUYi9GiQ9mbTzMT811sBMIaZXl5XBvMnnTZuRwEfL
yzCPVc2WgwYJOMc4MKoW/3PE1t2xjGpHH2dsXeTskP41r6NSfovR46F+DFd2YeqvgYXytSlztvBl
QczV8vundJtwFs1qbcvyi9a3+Q7MC61Q2gOnt1FpxuY7epD2acrSa88U9Kwcl+4+MM5zynqBrCfp
lWljXqbc3YpukDsi7CVNBYPMOrGYmWCuRTuAe4x75RMr2yGBpMTrSP52rY+3JudC18hq8Wu73ZDl
9Rs2YnVpOJmazi22gkkn5gMEd6E+WMcM3o10s3jPLIkA5oGDsO4cjkoiBbo6rzealWPhcMl5630G
lWVkvtoD7cxYgvGPNXI5g86p1jj5McuEO9qEAUc7GjQriet9NPHkJrIZdNUfGz/nVQiYYlLpREfP
FHpwGHrzq5vo87WW9j3Pkpp5XvBuhSTbpcTSwVtiuteifwY95P9McA3QD3PP0rN6PyL+Ab1ejSs/
Z8y1YthO+mQMp5WRBU0Gk+HfTi6qs5YG2kvHcscu0Kc/himw0L+y9rgDv+29uU9JK5nnFfABrEV2
Hh+zdwyK8hDwKpEvQGkl7eInQQNAmLE4gyBuN7lGeLJVteSkhmDX0KwuU1BUnoGPmqwQt6lSJK9l
LuV/JJHUNvPKsRnb2JL5DvP3DsAE0S9dOeSeZn8kA9rnpuDcQdScP/dDtQ1K60jlJbcpsHdP74k6
eTz7WMjcQ1aOgu0zbPvhQ7XWa8HJMecsomL/YmL7B/MSbDA74I1NKkWbKcpvrjHgCVT54OVQojZ9
T2ZvZLy2pVCHQLbRaewQWvjDbB95n5KRwh2SKehjcm/yvnZkVV3NNro3No22mrNb0dLmqoKwjDDy
1XuvQHomM72Dj/2/rwft1BXEuz0mEp3JGe7EVFtujLrPSAc88Oy/guBLHDX23tFhAbs4pM7uDAwG
K3W076XpA7mm8OP4YsZlhy+oYpaEAhN/OtT7lW124Uszkek4DIq4dVGWJ2d5QNN7QUHf4mukaAmN
8dkpGm2rUkTiBm+dVrgYv12/xQIMCJzn7VanGBLFMhPAqaXs5GDxqaaM7KyWh9zW3m2SdVZtDbhX
gFa5FpXadiFHddsiChdJuGnM36D4zH3u9B+wUFymGZLuqXJIpmkNYmiawDkxJr35g8yPY1JW5wb5
jj6VwUKV/9C1gGiRoiR8hUjh52aIvnD//04WhXohDg1lMLbFjaSi3CdEZcBSGlNig/Av4j4iyDtf
xkfK2JXsTYFi80Rrpze/hHP7I2lovqmKxNGI7WAjsSDvxqQbPEUwTeZ2LjEsouE+bmeerKdqE49F
9jrr2bEy3OzQatjw2rFj/+uzYiXA1XqjBNr32F+8oe8JdEx1/xJ3NfMZIzryP5vrTrnza+NS9MeK
tQHWrj2iJPfWxtlHXQ7b0NWN10r+bFwdiV3g6DfyEs5qiNJtZUQZ+gqzWMuBKZg5t2+2lftbsy4Z
dojBPAmjeCMDgR/AnNloduTlBeP8FTp245nWVxOcBrfUgZgkUHCeGEY80GSbnFWf7TKWgUcdvUzM
XNM0gHAULetItrTnWckb8RtLkrQ+fkEp+ttPZtpBpm5ntx+3Okfp17w07kHM7CbJy9ADfEsMBqib
XVRGza1H1c744MzVIS5xhF6Y/BpyBHOq2jkiEC9dgCvEtN7HQJFX2evBFlU1UeojetQ4Dr9q7YTx
FcEgnOIU+WNjasc+dWqGcZySxEoVOzsn8nEkFeNbifwRQN08bB5/yj2TvSiE+FjmZ1sriE5k+bgu
Z/oJSWa6a05PXUaTFncQ1K3pBjWmPyD2Ni49IsfYnoYb12G041KHWIVxAHZo9+aHn5U2oS0SvkQH
yNCEngiVPBPWi7Qm5tSKWr7LQwxRWP2/WMXPKQxidm0FQ3BfDpwRVXgKurDi3p+Np5FASqAL7jPt
G0NYVoBzPeF5zWZ5ye0WipEfozGPNa5GR3c2Y03oOGoiVjboff4PZee1GzmSbdEvIkAyGDSvmUxv
ZcrphSgb9N5//V3MBu6dVg2qcDGAoNZ0K1NMMiLOOXuvHc0xB5Kqbm5DlomzbvyCgf3PWDuJOeF7
SfcatFH94g6fkMnebUzuq4ZlxJ8i93uftnS/o9ldITlqX0ZcmCeaOXdtmn8MXd4+K7Ghge/50qrQ
bc9kAfZG/Atzke3Xlfiam/qrrWwCdXQv2fqjhU5x8jQil9Wk1u0obgB9ti0q1V0Uq1ssuxfLJJ2Q
4mODTRs1Pre5bWs/AtVYfqgZCSNhSolKUpNrzaWltuVaNltD26OPA1ne8PiEunGivom4bLg8Cuxn
LiEBO7BBddA/OUncIgEATTD12Q9DNxSzh/UySrGNedgapC75Rqa/tRpHc4bvLlFmEw991DM+0NKM
nniHmg8hbVq+aWVk8shwdLGSdVxKb2UP1VnPYIuGoe1dHt8ppZ2TZvAOgA863Rep6PfoOz4PysV/
QZdAiiW6tgoVo32+PL57fNHmRj/2prYnQ0JdVZ6hDmvDH5UQ2F+btAqvZTAcmqKfEKgsPyOGJLwO
DSG6rcU+wbQV+Z9tGxhHnBI8Iiew6+MLUjRSX9Dj/POzYJ6Mbd0yIXGsMb7qyo2vHP3ng1LZHQ97
fP2/nz++M3RYNXNfkyvjbAE20U7pSjc+Srs4E21IhVZUP9nIWWIrZ1rOkMm61XLNj/tR3/L7nbXq
O/TMNIT9CowvPZZEP+LyfDMn8EBgtqo1CQN7uPkxx6+88M2ZwB1jQfvp0TRvwAtjwUIC95LQmjz3
UekbuvdMppJaT1YU701WhKCl30cv/p5xZdcai2Djptcop0MmAvttoPJalUX0Afblr3yIPgr0d1T+
R/rJLUOJieK5opXTTgK1cUT7vbZOxshoJRMtDq/26BBlELbDjzz/Ytv9V4PhX6dqYz9UO9PANJk6
n1JDMlYLm22t7LM30SymtuPUZpNpE+bquWGOmkinQ7hNytBM52xFznbjeAj1EO9PmofRV4brItG/
QqciuOmtM745zIuopKxjMYzOJq90pja9gpcWJ8SN5iS29ZCRCD8CXBrLDJ2JSXZYv7esYrxZNXYP
y/4yQ+yeHBc3npEhqXCdp5QgGrbi+iqJN6BsRUAJXIXeGpFQjKM97RAEZbh49ppNKLungJb4Gk06
zta0u2p7UPThJyFLB90K54OYQyM2L/p4bXp2iKhaNAxfcswiOnlrLLvVhk1jTetYAp7hd+rpUhU2
+0SbyIQtvqW9xAsiwXz0c976WmADKNrwPiTZWMm4ciaQMt+S0SPEqQiXg3QBAcywjfXgJbRttkyt
OA9nBOKaXUPpu/wVtfgxDwHIA2tGrC5fPDDo0Rz9IF3NdpbnotbDNUSbaGWVzvcZGCguiCTdhS6K
9BLaYhY8MTuuECub2NCTsdradXAyBcS9TlGcWS4BKosCoKrkq8uYyHNaWjz4SEk+lj+9BEKow9S0
UUtDj+wveseRDzVunykx+SLIiZzISUccmmKjd+2Rf/tl6HFcgcQ9mfHkrZq8qam7rJcQd/DKsBt9
U8Y9LVBISKOsP5lFshvlEK3ZO35KR99zbN+aiQ6FsE0OrPA048MtWlc+gdyA4zZXaDtltc1muXXR
mu6E5jx5zsBEQWGO6iF2ql6VG+pMfIji3tV0H60g9wWgyo0uW4RX0U9nYbk0wKIYVkLnHGO/8xpF
hpmO99ypd6bMb5ga18Iebab0mbttE/2NoeQXrmtU3sSocYOjWF4XgMs2esuAvtM2TK3ZYwraKCVR
ndicONVrfD4BkohNFxAkbCbNIWybPTVnzpRNMoQpadonvQngbgAYhY9lmOJ7AxGU/U8a65LQep8O
GhuOueBmRVO/2CbH5qbf5rEFNycqmBsStJY3IBPnDGESfM56UCQgxoRTlyNbhXKqM1QqHP8A5zBP
EwSOp6GyDR9N3SZC3rSJ3XIN+fmpcGNrHQBfWM8atouIsc7UaRYLYc6sLKe/5RniyjgUB54xY4BB
RL0aPP1bmyYY1yqO9kmdMhDGQqaVP9DpkrNU0rSfwbyTuPSh8Mx9mtFLqeFH+gzcX7AP5SsoN4X1
nbwQpivTV5RNXxNWtJUjK7UKEdRAQrC3BBe+VaTdbelgrKpRfAQ7Fq6c16wzcCuggwe7tHec9lJk
jGoDm0YcRFc8RoUvl/OmNcj2ENk9BlAO8bo7JLu+fKuRvKyHFkBSNTcv0xCplchRUhYwFmXEh2rr
9tZqkgOF3ac4Tr4ZIfwHyWKc19PGi4Zwp7ve6zSeKhF8MVmJfFAkI3QV61mnXR+6NJcJnNxbUfIZ
U0gIesr8Xhbq4wJXjD2cUnEyclAv5rfMy346fVPuygIGrXtQZf0lszvlQ2pi1DCfixrGDM0hmhE1
CahZK7e91t+NBhZKrAURNBb9WxbErZ9azM3LuACyZ/9AHfCmin442K37q5+9n+AJjE2VatuhdvW/
OIEekvV/i9McR/C/h1tJYAj6tzitKjJBwnMZHLFR+/DqPpV2iXshR3oVDkQwmyAyaEuYxLp3AVkx
+OkS7ZJQ6Pu4e6ONBdsBsaQd7hSnoz9r54x3aH6ThAJHSnS9NiJfx/LesautYA6dkFnCEWuZONRL
+8v2onbrhNaGFj39/JRsHtFFS0cLNIMbOts5Wmc2g1nN4Fw2zAElSmacyffWd+b0/Jc3uNjr3l89
2+HtYQpgKdTfSft6CHtd46ngaFHmKbwwnCZy9OlzBFeTNw6HZiB0MGDi+CCMpvYaG19x/fPb+E1j
zGVydB1XJ2JjiOLvPkMDB6CmkB4eUdMwpJjJTiRcssjkW2Fz6EyXD7MEXRkUafoXeePyq/99AXCQ
uXwyrtANxNLv1JaV8pwSdTCAhGUk3TAujKPI3cgB682cDkS6kmeOQgbk2Z//ZnP57N+9siFZP7lz
dduS7y1shlvEBQnqkhFUVN2QfR3bQSPdrzH2rYp20wDzxGjG13x2f4G4JenZuuPB57SX4fpbHHfZ
mCb+hGvgXOcjVPy5O6Vx3V+kLL5mNod4tA5/k6e+N4NxS3OlXN11TGFxy7yXp5I3a7UeJ2MwsDX9
FW0+DouCoGDo4CfC6u/CWDMpqPcI9CwAG+vAnFNwrozQg6qftqgS48EszkAZT44GOLTumon0q/qp
bMv21MEf6Gr0e47QdsyNEZHPP7LBBePbxAwcGE2sMgQXZ3znaOUce00rOkY9Qdoto+kLB2/j9c+f
1O93pyttCjJXdxyTIeM7r2GRW5XOlbaPHX3jVcMDvNJFtan67nMjOAlGNQ1gw4k/1Xaib//82r9L
b3lt0so9ahJpIgn+9+qWBiYBw1SPRwNkUj6PzRaRJiYSkoicpW3651f7fblypeMZrpQ2LqHfrFN2
S4ATakn7GJnaz6EoP6Dx/sfjlRgZiKvg559fz1yWl3fPALBPoWNl4raiJ/DvPy+pSNbBWy+PSRA4
m0iLIc0SEN5Y+arolmbHMiKICtr+SnsuyzpH5iXYbQuXJuAyHq0APx+EKskaR3qWlV68zgVV1YBj
qJDWNmHBmlslb6qpjpyhvb8sH+bvC6hrS5YvLpgl+O7dBwTDLJiG1LaIl9SIBypo38eE5xmdq46j
4417w9A+CwZhtsfbRVDVkdc50mNb5IiDi0KkhL4TdNEqtSaPcYZ9gZb90YxK9TrnHwJZzbs/X/T/
cjt7JnkfBped/f79NfdMEA9zKc0jrQYa/JJph3SrfI8C8GAEheHnS7QErXCV6ac/v7TxX9Y87mTH
FjSgHct+vx86NG957cw8PkijVU5Qn+Gi3OmBVBiCaX5Q99PFaF0yTOOWWdeiqa1HfVyh8ev/cre/
t1kvSxkGGcsl8oc0Xfzn/777ej2C+OfZxjG1ydV4qIeIxjbXd+6/cDeXpKQ6PHCcDzVHK/7yZD/8
a/++9z1cOhJBncPA5vdlZQFc6nmoH0td/0JPsEQ5IqbP0t1lIn2eI0bQQma0QINlhKPHkILTxagf
2m9OBGCDJLlvteHs566Qt16QuqvAe9SlTzAWbA5gSduIweVttIw7xPdoVwbWkcw+4wSGpD9KiQXe
7PVdK3N7hR+QuE80tVcVqY2gz7LCMCK3GZg2NLc22PMi9fzYyp570e67ystPDCUW+6ecTOByrGB7
C0caODkMuXYI7S1tOKZ7tcFeZuRvsa6eoS03W0AG1mEwgr1aAIGW4UeOGs8qNu3dsPhCVakBZeqn
t5GEWpKfwdpkyXO90EE51J6bfpiZi3kMOxsqqrjTZ5z+vXvOnfSFfOF71xDp14e58Zfb5b9s2Fib
KVmJyzEpIB6L2X84oXLwZdGkBfKoBss9zQnBl2H2LQ4b96lv9ZOrkGEkE5oBMOxY0GW78NFfSS+W
B32uGS7TglUVumKzS3eeMdAnQMvIsKSsD10lP0CiAK/RkVD956dO/v7Ek23FKosL1XOF+95JqdIe
2QpnQGI8kYlKNCazNv3qlJLfsqx+c7XpmKbSuSTzHGB9SplJ592dWDyIUiXbKRIa+JYM8lA+nAOY
zXSfBerBegQrrolDovBL2vFHxbRq0zPl2+FRxnJUMmtoGGsZ3mcRAydaGVpmARRjkm8jUz8aY3l/
nKxa6v5zdkeswMLojSYB8xE9ZGbL0KXF06gxC0nr7zW2z5M/pkRAwGjt9hUdvHqYIK29uaLElJJF
JNAv07KZ073gCt+yYATMjBtsX7TovKQ5fPnzxf0vdh0YCRJ3HAsqD/HDcvsfd4VeNSFhmmxhqbv3
aPZcG4coe+Rs+Iu8xaTeYrc0FtVoUliEulaOsR5DRBGJR7hLnfxldTd+21KJ5lrWVyxErG3W+/dT
RQ2Dy3qaoZjL4eA0SCoch6x7vb5GFp2E9ilp82LtlOgeoUNtwxmleu4weAOq3Jy7yAj/ctL9fdXn
LeFqEhiyPXbL9wcodzbRZNM8PJphJJCZgiCkXxGQNgAIwaA9YyKvc2x9utDvnw52ijVe780TfAzx
lzAh47fz/vJe0BobulgOr/Ldmp/hzoG7q09HqYwFoSPzQ9NWu4gxIFwZPrTANJG+Mvf0W1szfKfj
vWlDeVNJCoCsyu7M9QP+m87yK6pdiskoPs3j/PaX++r33cnmQLEUJZibKBDel2YAb6PRLp3hqNUA
JfFO6odM6WfUseAlGTvuacDCQUTzfwsCb695u6rg0faiLDxr0bOYYWIMjvwQqro+QB/sVnXtZud0
Gi7hdkTo+1xWY7Z4vq/wessXVojsxMQSw9FQbsyOZbhImtKfSBPfzIX3Jcjbn8QgZUvuULDV9DZD
Z1XmHmG3CMJlbNFcXITVYRWAbHAlykK72QmU+lbjyIOsBPziKXM2rVk1JGao4iRDWtso07Ywa51d
14BM7Q0n39MsEMiDbGB+RR755AJMN57pnK7kcKQ3GiBvJDWjgI13GgVj4ceXsp3abT8V1u5RgBQM
9FC/ivY845bEHZLbtxmuoN9vss4xPxgTx3lCQz9Ad/iSNpS4RIVuNKs1Djg4f9U6epBekLNK7+Wi
QlCwdtd5t8ciGtM0POlu/zJV3Re9mPFGaJsBpdU5MrTnxoSmr0a0FI6lLqr8xMA/xnPgeUcbONSj
ko6C+teYo2CPPSKZSnaCdT4r42qkEXtcFpCNLce/nDl+v/mlQaWP39iTAnzKUm38x1oV5ThkUHM1
xygRVGsQ45YzdDlsXDzAW0DmzEWm///TLw0ee8shkJEH9v15s1W62fZjSEYnqfJbrbAuadd7p1jL
U6CFduTPrti1LWyQRZWVYeb5R68gO9s9//mhMt8VOEAEOGqZ7ISYwaT+2zOVY/0goldajKa118px
8zMPEVuwpGGL7HeHfcM62GFw0SxynBe/xoy7/gA20fsYJ9o2rAdGZe5wiaL8GwcRGscmWQUIHUct
4+zkMcqfwyfB+M8vUGaT2wVhKmk2xTiaf1vpyV38d/lk8bfYwrYFfwukBE6w//48rZRJpYVo+xiO
VeS7Wmgc50zqxwxwGBmmyz9jWTSOj++SPF035RQdBieYjzGxBbS+l2/dAMnTKnWzdDsJ7SNM6fn4
+BJxikfiPnLwrCWwIX4uibJi+lRwMqja+WiOCQOFtoXehBS90yvhJwkGils3wbeYGabEJN5HMoaz
Epbj/36ro0zRIHcR5lCIYxy600baza/MmzTAjfPI/t50ayKzAgnDsAjJEuiRLaUi21sy2cdayVw7
toJjilw7cEmVzUbI++3y7YRZiIHEMV++PL7zIKpDvMx1vuJO5rAq9Cey0zHL1PELtGHc0gGhZdSi
6X60rZ3p6shsxvCl6ti0WMVQzFWvWZshNNbYBUJz3jnhhzBTcudU2NmYJaAX1+xoZdbh68OZ+Y/9
Cr0gljuyCeSIH6ibGMuUqVXdIZAb4E8CkYE+tCDotTXBRAKbFkSKQsH/gmY6oiUxGW48x0ZvvOZh
5zdoWTZjkDAqSBmwGpNVnzw8QbuUVXo9Za57djKSXQYJfN+CoLOso9NQ3q0YvFqpAPKlVhvuW4xi
j3fJDPySM3s/QI6L1rqTy5cWqKTvJdwNlC9M5pEI+TZhM2dNFN05RvxEcVEiuTdhy9QtvaY27+9B
UOmvsdK9nUI7XFte8ILnf51UPEO6Vgn2pabU/BBqDmo/66JA0d6qGMFsAb54DSDFPjzsOmxb2koN
jK60ukdMQXoXJj3s8ri19tyDJNTnBH/jbM13IYG+5F9RTntSFdum+Y53dg+y2XgdLMDeSaU0PKC0
5KdCZiRKGovaSZ5lgvIM6F64g/AY73BukZTRUj95FQiwJLBfEYyZmxh1za7I8EMmMOxbN9KY/6iP
9IhuWK1oQxnW3k1D42Bm1l5R7KNRn4lMDurjFA1rRh9JXhmf80x+tPLss9sohKVdiK8UV/zB7Oqt
RmDaXigDKx+0VVvH4l+GuPrq3vyEcJazc55am6G2on0TbgZeNO7q8c7bXLU29vh/OpR6guzQrQGE
olLHSPb8MKZOiyx3rLxXE30XQxh6mZKj3zkfu1thwDLKNaId3AF5FWGGn1DCVrve5TZ6uIsDFLZ3
C2z2Wovs6HsdftXVbO+8xkh3Q4i+b9JTQOkQrbG1Uq7jMuB+nc2nGWXM64BGHL59GiJO4h/Tqrtg
5DFYbXUb3QjdBaeDRzxDu79HNad+0QPaIs4h3jeVfvaklu9Fj+8ZjBSaPQx/GwuGPy7sQDyjF+Dl
5xpMZur4OpzLmJiFtWW76Spm5127CSPP4mBNdvkCmUGty7rqGJ5Y6VrMTFjzdNEfYb0lLIUQMyyn
CAjSvaUKD9GQWrbeSSG21ZFA1uGZZkkInpFVqNF5IHLRadtaJI1PKLju9wywLrYJ5hfc38kD1Hvh
Vuh5AwKFHs6C07Cbkp/kGKkT2r7yrEfRokzBcJIirDx75BwaQ3um1ZtuaEB668qJxZYgMWedaoUi
AL3hlGmr6pVz7bpwc+uJExOWFa+55G1nXD2hxXginjHuZCvMUKwxTQPMuG89GirWOJz4+0OoNrCx
dHe8xzKf7iioQu4AcM6DU22lFbp3TTXGreRhqihn1wox5jHCB780cIdjX2nnGFRgoBiSdfrnohzp
yeXDa2J6ATvlNPltqW4IiN2XJPnOxsCEtREupF6qHirJSpnYNhHzWrsWk0Uf9Aih7t5oNES9SGOr
VxO47zBPj2OqTtl4hN3jYC1pv4KeqXdRJtRalQlobWRJp6Jwn0GyAu71voadOnj4ZI6JhwhuQvy+
jRhrr+zUgGRY9wsi+kPXiPWI2+oUoSbf9315ZMoYnzTJFld7MsADUqJrdCyOlSVLyrOWqG0J7Juc
Wu9WtGRBjbVe74IkfrJyWn1tyYNflLnlazqetA6F+QFcvX5QU/aBLZ+FCo0qV3tJM/KaDkMS+rY1
Z2IPC9LY+ynD4J3qCEADr/WYpsYlKiLLbU4l0uloBWdVqwjhpXt19WLxK1G2PwlSWNAF4JKWo9xE
qKZyxbwb4WxxmjKOy1Xg27n1FlSTuYKGYG5bV3JuTpMbqns+hpggoQbSAxPgAeeXtlMpRgHcYvOV
kSSNNlBHPmGg3jbEtrzBFZPtgrnCK+GBPK31i9np4krZglYNPs1tqAVOfmStaJMA5hNXWezGtvbJ
UXDPCOi6TSGLcIt0SyfcjUvfpgQOVMl4kKLCc778aobC0dpYaC1IdyCcOePLA8TmsIS6rEEvlali
SG/diHjibkkhXyqWyoz8mPs8Fflu6NthPdc2hpM+weITdC5JiLqx4UoCpHUkXkqSCLCMRGfYc6jy
ZoCAuvfRTq5ESzpfbHgbDYxJ/FqFtYrHoX9BpbZ+aH+LJGLMEsqvmWOjKozT8OBp7aYKNOuS5da0
qfv6Tkn5w4yqvQub8mDovsVRisJo/IGcA/dh1jyB4yKvoTDk3uqgmybqatLjvpnNRIZMGfipSs9m
o3t7s8709SyQ2oKYJJdNDcaOI9qmi2Z732CeWDm0LunFUXWE5DTZE22Gtunh4On2IUsq+G+V9fIY
y3StSA62VhN3FudvQkfB0fb2mRTAk7WIrUclgNkk5yK26oOZdIyTA4XRum8thHnDuBe8ipGVwwko
1i5SoXGWvX2a3fRH1cbeNUAWJGjw7Nq5vlejSPgzgomY2bk7Rkbgh/Mpn7zyir4MSbFVagcmz0Be
9BrMHpcjAtJAKwiCwBQ/F2R+XiT2CWMy3HNV275LIBG4veHrw1neRmiMqizc1HNzJn3PJdgUgozX
En+8DEPaUmirrk/8qjIMf0Tauhmh6XLg8MwN83w0rfpAMmcZ+m5mPJV0R+Luuy63FWIEqw6I/UNT
sgoDUIFSx3Bv5Vjv7RLr+7BYGHGI4hOuBYO68BvS4nFftuKOojX3p7guEQF0wZEiD5081ui1Ubk1
tN+u3EWm/BoFQlzk3CxGpfhg6unnYBysLfNQYxVmWCUcvD6Rnren2rFfvLRcJ1asHYMlDNQuqECT
cnjJRaOfOkv5DFGndTtZOc3iZm9g+zU5mj/T23vNJlM/pTN6lSFIDsBbJePtvt8AFguvyEm2w4y9
GUCJcza6FuPJ0EdH+o8GEXqsvrQFMwpmebe16CPLeH0caB7dyPrlAbSLg3BDFpA2uXaz9G60TuwI
AWXERBCBJWO/qunf6P6VT/bTA3CiEme8P86hiKa3qSfCM+d9wTKOpFur2nqj8eTDd5shTTsKTWHH
zTkTmme13QGRR+Mr4fZPmjcc9FHpl7bTGpTwEsqQtAnSC51brFv1TssIcgpmhHcwCxCqNNE3p0/m
wzh0OFa97Lk2Eja0THvRYavtYtF4LPcwIGc5YAaPgoM3VuVzTtCeMIhNZOdU+6DktcY++dSL5qXK
yJ42huCZbhF6qDIxbz0ma9pDAGamuEHMl7jZvkmoWvA2Yc3r51PU6PPN7AAPEPelvU0iveFE6mzN
+RWEQI3RVn2lHtb82mzPUc10tJrpgraJcaiTnPONxb2RLqYqHGBNifOot5vhLPCH7u3K/QYdwMQ5
dqpapmRzMGXHpKjKjSU9gXEDutM/IuAGOAHiUcapmItWIDSHIxyfD5U0N6FXEk0F5vwQhe7IKKB7
ckXmfB14wLwZW1CXNvlRIY58LpfcQFaTQ6Rc7MdjF2NQD5Y9g1JrzMJjbH22K43zYN4gSS6b0vBb
JGvHpqyiQ5hNd1XNxday5uCzHaK2Ge3VUMT9XfXEf8i4EVdnZleukX5PUWjeA2HdPAmNzhhEeiZe
HWpH6r2CTj1FyPsuXWXRv5jqJ9mUzVPfo4jsyxmMOfXD474d0ISvhxqGS9Oh/O0cMT6PQ21c4054
H9l9vI2c0MNj9NlOJUCCHn2sXztd7XvDdJg16jwq7I+WN1gnLdMxWOpmvuOT+UR2omRGt9A2Yzj9
HurQvM7U04KUKQHUrqZktAA0ifEla4EWDElPVg/GbtqG7kvqfglmCQDF8F4G8Cv/cEV4rOt1M5Ps
8xgXdCa2J+42zItFwBgxB9zSWAtZNKlXNM7QXOXjIdNb9snaAlHTQ5teomiLjvNAWhE15abJvPMW
ri0hrdaZrWaCD2EiQCrzX7QyvA1TFTi0dUbmlDmSr2DgighGKbYxIr0LsStbxDzJKWPYdGid9myO
YXUcGbK4sr7z6xD/xhMS5iQpd62HVGPUW21XT1O7KwL9JWcGcJpoSD/aW3MTfs97ZrgeztdV1gXx
GYs1S7NpvzKCfx3y6VpruLosTnBT3sQ4HsExa00Im7DG62nsSDhoCKqBidDEEpovHpyqSZtNsLia
sOo3t7Lqm12uPHxWhksIRNvv8Fe7W5Pmlx91zVez7QRIsn5mmoByZ9WrZQ3LJ+2DjnxZSSoDe9L9
1DWvDMvGL6nEgjJtszS1OdoSKREMyNtVScCXlTfXoW2TI7jkY9amxcklrUK1FXRbNeLosJiCFYJ5
2AOR1KKf3SDbIs0sIZyEFtQVJs42l039JGIOkkFcf5tCb+KojS6LsFjAlBneT5O5ix2NJCAzYDj1
qhXHLJI0zAoJIL9wo7PMCNua1WWswmGLCcBb1YxKkICDObEZssqQa5jDfF7Tt8BuNg6HzqntfRSM
V4Xgcj+a5i+nnuQl093z5OKLaCw8KdUUD/sQWaava+LNQnG8sakoKJr6ed1z/fZO/XFwWRpMwbbe
DcPzAwTF2UjnwfdWBmS2B2YCqblxDaZo1VdhfdFk90o2FqCetgbQ6dqkTlWkV/XKSAmC2gZDMZ4H
OR5daohjCQKsQ1m3QfGbQNWy65MTmzdjcJtn6nNuz8Ugm0XX3s2ObuJZN3y5p6JLR0S3lrrTv18y
eKuNo5Tutw6yykkLq3NdlSSJ1tXNIAfuU7dFU74qdVXfGoTo8E3XTj83xCjIk+pDPnnwENtAFm9D
zb/4sB7KASTq2OW3BKuQbyjUlxWuilXith+rTrz22JCxGU3ATqy1EwdgwmAQrVn5v2VaiActNavL
wGuC0pYftcJ746yyqiw33WGr5ZhLU2OX1jkGmjS+VA3Y86XKrPPpn0ZpWtrikMNLbgxGr7Nk79KX
riWJntfKDDnwdulLIH4awLiwhxMa685yT5Cc+ckNvkJR/KZGPDOWMwSb0CQiKzUo+0dTuBtsloYf
NK3a4mzbK9wxySyajdXDjgm98IJz8AdgaKwbNAZWtlFJotFwBCGYxq1mviaClphhdPaPmejJN20W
6lKEOdWOa7x6RI03yv4ietnfzCg91LqTnuIqe1Y1hZclLLgvwfhEJLuGAksjyJY8inUTle4has1T
06lp0wxCfu2NSG60SR7sJBc3atEzt3xhN+MBNYrpa6T0rB4nuILV1YiYXkSojvmTPD+1gTA6fY6m
pFW7WXd+hQb9KFyZGL07ZAHDxLNK4NI6dKhfi4Flx2vE54Z7fRWqqT2IuR9xVmn5xtOnDctEtI3a
4WROjEB7o7r+A4JcBGTAn0Y/DnSBwYGuxBhbqe9IOu8BAYR936EzzgvsLATI6Fn84pFsCVkH4SBq
351bEQ6M/q1cCy0gTT0KbAwz8QXXGBl4wZyD3sEiNM/jT8cGzjfrsUdHcAwXr+CyoDc/yjiq97BE
sJ738zdtB5cHx493HcxuONqDOaxHEfb+A98FVQB20ohsX5lteRxMmrUP0SSD4uRo07xcJRKgi1Tj
znJqurCUdW5eNjtr4NjtpZRTbEF2j543x1i+avtkY6oiP/Zt8rVr7ejCUZ6ce1uwd3FuOoRF+zS0
njiIxmFLmfRH05RO3vIzvZ7ORmYoX8i836qh/zJYdbsd2jQnI4yQQPDr9cZzBwq9cbGotANCm7DR
948dv2shSRRFv62ptiqBL4x7EhsqULsxzYbPdmMeIgvXs6NfMdHqciRziiQ9lgjwYlg1gJuOdySe
zsqpmZTq9WbsTAIGWWRJ4mxOs64/zW5iXIcaQAixgzi2h4Fnh0LUXYqdtA2+1QPUBLfuuJsrIBuu
bIqV7g3x0QL9tZ5de5cuw0Qdbx5l1ICcvqh2zE/EocQetJohZuyDGWOVEVRv/H+YX8xu00aRcW6G
6moOo33QJgzg9NLv3rG4rSG22HSLCDYdcLoc4kRv/MYoCaq0m5cyNZvntI6tQ2a1tBK17F5f7UFa
TzJR59otvutu6m7K3qp2LuIEGhVut6Xja7xWbFWHnKlHURf3VMJyGyLcfAEbAgbzA5Lm6TlKwVsQ
5rboN6JL/JxW5CzZXWr4LB93x57ABQyVWpsxS/QcTvaZk2g/3egh+6KG4RFDO31Cs8qQrrIn8gmH
hqcxmW4ClxvGYUL38EGKJ81lsbXMxt0HQGaI88TRSK0sGUUsd24FFQarb7cDfgqgS+aKQXhjrQu2
XHzYA0FNo+mQQNyxr2km7Wovsr8M0w83xJ2lked1jUnnvupw5QMvf+skTZMpfW0y0/xg9jNuU/SP
YD3Kkyn7H9T8oY9pKmNmMYc3divfIj3t3AAq2Qpc2yva2jAVlPVcS7mZWThfChajKXSPkkMTOT7W
t5KMv4/oDT67Rkkmi1f/lPQ7VfLBzV1x7jo9vFgsyAaasrPZMT5wabfsZT7/hMkcYm0geQ4Vt/Ux
CL5QEb1mdIyeCwWUOgqTW9ulOpOMaNrOYYjBdIhA+yvwrDntdC0Oppe61Hl82kni8a46ki4Hks/m
/+HuvHbj1tYt/S59zwXmSTa6+6KKZCWFkmQl3xCyZDPnzKfvj9Rau7wFnw2c2wMbBbKyWAxz/v8Y
36AmFZpBc4fH60llCHStlVeSGsk7heAOwnTCpKMbVD0lRteQFl5Xr9ZiRfCHcrytqkK+G5T8BT9d
eZ6K5lfeQSNThzjdJYMknudJXQh1s3RTTHg/kmHWPZWp177pbJLrNam5CcZzBwWp2InUdzQRL+Ey
Ca72wedcRXBSgjGpSq5q1NNHP5opABITNWORwc+DTJb4O51Cl00WcqjmD0M8PvuFNHohCN0rchZP
2lIaMae+Z7TNZC4r6ukGHd10o3Iqc6RxpKrbTY9JF+jnfuKNNzpfraoGRrtpSxO6q/qHEMvm3uxl
Do5ldSr97kG2D7qZyrcpYeOFKJTHIBxcocrZa013ZZeCqfDqQmkfRZUdGPg7vYnbfeP6eJXZHyHU
gIqU3pRyeh2AnjyFNjZwy7ZcAmKNtE2ushkZmZ0ZB9FCn2IWb5ntiShe4MN8Ng4Q0hpoScf4HcDX
daa7u+ffz5/nfkN43jbhH9drF63lDl7IiRyfs/UtfTY/qAar5YZgjYFcshySC20jp2UEETnRFoa6
4dqchaEDTHvwxvXVYN1GwwM69hJWce2gmt3pjuveuDevNzjLNm8kAWwJn3JHV/WMY3WIztG5f7Je
tF9gbxj1liZgQco5WzyirMb3Vet2Bq0PN8k868dIu2ovH9LTdB7O6rfmFSI7zcgETxTxG/WWwrVP
THtBcKfXDTtq+bhXUYLgIJFvwimbiAgMv4Vd6TUA0XBL0ajsSqvcA0Lsd37c6Vjxa5sghkk6WEN+
g+2uuLG68HUospED1XTpW2s/EgYCG4azEmjQROyDvLhKk354K0pgAN0oFdcTkrtzN8hPc5B7zdCn
zyzEKJOKgDFmlD5TSd4aNRKExAgrvOW6/qz1JhWzmOFmnJ80DB85X+LhGbj8Bo/N5J3bwcGReTwn
gKv8h7O4w1dZlYPpGM1UHdebSi+rYwXu83NVhDF1xBLXT6zG9VFAbTv6VVMf19V1KWnYNbosu1Jo
px3pfF1J4VVG5dar1LE42qVZ0C9n6ctqTXdkPxu9E5MJeCwyAckjDCpuFfpl3pha9+sjs28a28io
qRArWX70Y+1K0CD01gf9os+PVR8UBAVmV8OgSr/dX+aCIhwenHxQsuN6E8R+xsHNzeW+dQmszXLa
55qd4lpWls9scq7X/uxX83b96kZUMq+kp7sNlBIbTlce/SYodlNLrMpJLtVuV4B3mw3j73dvmij/
/Jwv98UVACelTustfdLHOa9CrxYqRqYmjFqHCxpEKKnKj8x8cjLrUjgz8bxDx6hy6lFDHEI0qtVU
/v1mvS8QdUpJrzhJy1Zfb+jHUjuN7ITb0RzB3UhIJDSZsz751FC26rY4JssHDbT3P7WD/3OB/MJC
/fgfgPxF3r7l5Hf8JGMGqvnH//1fODCW1/zN4wf8+hdiClPoskJYh6yjufibx68o5l+ygYZF1nTk
n4rMq/7h8dt/MSMgygrNHb0Tc3Eh/cPj1//SsHcAeVdlA5kxCVf/7/+8j/87+FmcP+XAzZf1f6Nx
o3H7d9EHUmXZVDT+a/iKUC8vAsDfRDzlXNC99qfw1pyaO19hOCovaNmclsaGxOHDnBfCi1PthE2E
1Mk++m41VnvURlOh1w5QFzd9JzOKVmbO5V3+a0ljS8vWeFWt9p6ZW8yUF0TE1NM8UnAlidbOUfyK
p8Yo7rIBtmCoMhkojpb8LZnaHzOUg4IwHVeJCHdLau01TMb3nCoZ0BLYgQzl70IKnDlOxURKLA5Q
poiGOe+hbo9gQHXoJRQKteQMLfFJItSNsy/k3F/BUCBIqne1BXVJ6fQcAQ7VrCodu23gp7uAl22U
kBJsHAUvKaGWVFSmj1GnsMrW4xqiB3vUmRtMiylG+4mm39s4y8kdDHi3s7l4NHMdg54SJwmg376b
fRXKwoQHbuB6FNnRB7OqU96nhUfoQrbpHYUezQ7y764YqaREy5UYvx51kGLcAfymL4t/Qob5vAvh
LWwQajqGxV+ujx3qCXjXgWF6ppRGOPMIT+4GpkU0yBzysc9h6uXpaNxWeeaoZWI4rR5Y20gDSIbg
CM6BfAbhACyRvMftnITUdcqHhn2AGjpyblVPX5S6GV0C7t6Y4OCpjgjRi2wswyGlWxS1lqfFzasd
I7QD/1O4eScfVbsYrkpOYUBj3FiBXEjwd+FFZt3tArYAOTnQPkbxXUn7e3MGEKvSzNsi1p3ozqm4
cmeSNQtruq3ICALmSkpmgpduzCyq+BMuVFvfTz3vMSf1kyixhGeCqXeYqm9BQXAv0Vu44YBJpPR/
HTktfIJySMUNzfFG0qp+C/jFGSMuLFpOtyYfLWUXiQz8ngz2y/6hBDEBJon4ns9gpYowgMQ6MUHl
il/RNxy08i3D/u9ILR15GWhLpdRgViFbeKNGJd08okUiL6aOB8qlVQRF6JcthyUF6+5FjggHr0e6
3pahoaPlcqpRqkd/EZzapR/3nkgtYchgLzdmSC9S14zpSpZFSEahege3jLzcus/vw/DJRxF80qtG
2baIyfk+ANTjTNl0jTJuQBLFY3Q/Nluqg7Fb6e9GRXej7Ry5vhUSvBGuWtamVbbEZcSpUByIKAx9
FKzmtZ4cJqt4trWlemWALoxoadfUWB1JF29Z7X+0nMC28qxI23pSvWgGejGNtAMn46fIR1Bp0Jzb
GNsvA354rnTCHGVRYPSNQkBjFINZRtHe22W5RyiIoAYEY95samJXQyV+qQzCNVARz+d6WJKF8KbX
cEhcPbPcOrIZroRA4Oc8w3aZwk1ahFCjCHYy9doNKW/fIy6cBfmDk6V5nIExRxsfbPEcBZCKZWE4
t21xoJzLb9uK3pMCSCXA7Ub22TrYAy9QN7lcqCcSf97IHvOKhm6x0UVMhMwGgLVMLZy5RwLVrRgO
sRq+ULG/AcAJi8QSy5CfXS5K6I7rKcg3K4d9VuhA4OKCoNQGVqeejzsG2VjO/cGzJRtOfvoSFAp7
GPY7yi/+Ler+UIrdjjLDAfO8luo6Y+a+9VRdeqOpcp+k4ZuRR7d5phm3kqjpUlBec6pguou76Tp8
jCI3TRUU4zFdzVGGUwCLqML27slmZO3UkBSDqfMZr1JTLEdH6tDJpvVtuIBpWpOwsLyDIwGodFrU
U/NQI6gjDjmlGHIcDEYXdiCfLnetz2g2vqxWx8/XfD62vPC3dZXaMZqbkn3UkvpjMhfDcV2iL3Oe
JfNDS/xdHGrKbh3VrCPJL4McsjzRzwX6r7afB0Zkohl3sDJvcefgFUgKAB4jOMHOGoLbZm4Opgrr
tvcHBDGhTg4cDkgzxJ1jqUK6CXHfy7PcbyPGdNjEGVdarUrAx7q43jRQg7czm4GSKAO6LyO4y31K
O+J5AmNGbXQWdwqXUdLPoT8sZ8J4ru+1qDiWRHB4gTp/Q38DGquwbmZj3odNlO4nvbulMK4c15ty
iXXWg/DQNRlxFUvPsTJO7FfJMTSIMgFb1frZHZo1UMPKKG2K4JpOtn3Q6E2TgFoG2b5OEJEpyy9n
KBUFl+BhpAMsw57ivqZafs16Gg5D+wgRLzhauWMleCiDLNpTaQi8cbTe2oiNGmvVKR2MXwUCOvgg
ZryLRXNrzH5BV2AZNQZqcZTFTZ6X80FHUVfsASCUR6G+273p78VUeIEZzE7VhsYmUOz6uN6QS10z
XoeUuFkXlZbTYx0A7Km0SewlTPlVC21DjLC1MI8IOMPwhMxA4hfqlkH1OjrWkiQ56nfCGB90OeuP
WUEqrxjJNcSD4isyHlGzP3BwfpfBq3hZS99xgMMtp8qe7HiwTEMDmFZH2kiNjqSWdQ/Q5G7ctnqP
omQZFK+fdLn5cp8a0OhrKIBusqHNZDdatgjy2XE7l0W8XbdSHZWlm0XVz3XbXG5mgYrosvq5BA3O
E4Z8v+YWrzdzOzXOFNU9O1MhTVu9AvMf1wrbZDDHcpfZJFAsv0ZkMKZabzSferZQ1Jc8GQkBZXeY
JQ7fQNcwicnqLxWeHMggLOE5dGWLTumPMA3fpREh7bZatu+47PLWMk26rGZJn2f79ZFRjPXsrg+B
ZjATaos1ykwxJeBb1mesj8Fx9fS+CeMtqDQ6+/+8cZ9TeDBV9Pzrc7Xl8FuXPt/m8yOWb3B5q8+P
Wde7rHu0qPx5X563vs3n8y4fdXnOeh/Bhq4+SVYAiUt8//Lgf7m6PvDlPT+/6m9f6/OOdZv99mf8
tri+i291MyOQMRmv0lpCkbr8mZe3/u3pf/xL/vz4H5/65Z3XVZFB4hJUYfWUgXmlNeFp1OPwVEwk
oXuVjFContFgLA/4k1JCF1sWsyBKaIgsi+u6kT1ykHDIh8aDAJvkkUnaHin2wqv682JTMsSTqpji
kkL3QaGh7GhjCydQwOQ5SigxKQ0t77KurzcKvhAIUyhxlF6p92VqtU7ZjGTxVKd8WP4IfaYm1EBR
k7mM0lXqbbjYZuaZy0R9opCabnQuRE4ACEVkFR5bduhiqQVYyy63ro4oTzGr/mt9vVNa9vx16ctL
CrCtSNAYFi11h/WmXooP65KakD+tx4wDsOhmx/VNioxYITSwvF/vh4u0afn4bL13XfztXhBpL5CU
iEddqjGTbSOHK4gPVmZOxiFgvS6W0kPbl4hOYqzz7pioj1FPeKlqMg9aDq/1pl2WYgbDG8O3Y1ed
0h85lUw0gJz7lvRYvVQ3jd3tQVkXuOjUY9vbW6pYrRMWgesv20Jrcc1L2WF9QyamfP3lXSmOtUAr
DmY0gPyxzxVRjjS1+JMQlT/4ROR6+XpCWO9bNwPnXnHgdZfvpy5XTHw2Bf6pf7YiRCHG58lSCcqs
zHB8I8N4t9aPJPulx45FBKMt/f0UffmBay19KUfFcOU6hfY4LedAmf7kbrIEDhztfqxjkD3K6LSR
uc2oquxH0icJT8c4jNWV3O9UqAqEcX4sO2lvEOVq3voV1u/l0y4/tOotaRQtozft7vOJ//pp19W8
694p9kWbsSgWWlKczNv1U7qlfkOVl72kCfnT1vVkXnC1CuFRRbKo7ppBdpXMBMRstPlw3WHD3Kcw
x46Yumg9oG47si/8KkOSqy+/RLO+9fJzXH6YyNJ+pv3EeJxcZyNMbI4S3G+xXHAQWD3A+ZBrackm
W3+ZdbcO5J58b6YXPprF9a9ZH1tvpuUnv6yuj37u0MuP/afV9cnrU/7zW6H2Hxl7XK+H3LqvrV9m
XSU0lyv8ZX1d+rxzRve2kQO4U+vbB1IHZRHK1fqU9WOZa3Ikr4sARzjUPhfX43v9coz8/jkAk/WD
Ll8ZKQZNP8aJkt1905frfrwcG6EEWRcuF4uUTQowApP+HRlJubPDPkEBEoYy2Vc8/XPRX7YazlPy
7Rk+LSeGdU9dly43l/tIvtK9CatAqSA7//dz0PqHtb3CJX9dJNn9n23z+e3Lebw14uuxaFOvZ7kp
ptkzIXcxOE5B65s64q7li+j1USU68rBubHs55Naly7a/3CeKjpl5YEiby5PXT7+sXl67Ll1+xssD
l/f78toof+wIVuEcxqZZT5ydCKEyrOvrkccWJ49mXf/88nNJ/g4EZtlZ32v9TX/bL+c3sDv5Yd1d
I1Um62tdDMmiQt6wHKt/Xlzf4vNUNdKq3oNdpmfK4C1ebtZzybq6Lq33XVbX+8xlFPzfet765MF/
H9ArkiP5z2HUrzvo5ZjxrWU3/tyZ13tt3NSze3nBuvT5rHXx6/r6os93/e1ZXz/g66tQUUaYtb4p
NP6363llvYysS+tr/3Tf5Snro+o6ClwXLzfr73FZXZfW1/2X71oCf0g2l5esT/zyUX+678u7fvmk
YDnhjwQodBih1mOWPiYuEQAZ67F+ucFQWEIPXq4nlzvXpct9cwb/a7OuV63G4ucz19Pt+uaXp/72
yLro60G/UUClfO7R5pwj0rkcKL+tfy6ux9Vv967r6/PX4+zvV9r4Z5AqdsmsUNJjcFy9yzSkVVk/
p3NiMnlqPSMvUVpXFN/s4REKJdkFTSc/cjoBkD+W4o66cEEqeVc9luDf9Ardy6yY02uu54hFNekR
Cqt97tEOOKrfPyCFjgiDIQFNjpPwgOceEpJxn48xBD3Np6jXpOXVPEUEQQQteVY60mARUW6kTrIo
6oOt1WfVDgvJRulH05PWc9zXP/jzdDLnWOGWSRVePfTX4Aip0nF5XS+slxv7crX97ZK7Lv7p6V/u
Wy/d632fn/Cn131+wpDYV9iTZTlk6rcM6ZYbaz12L+v2Mu4bKZ1TFlsP+GWdjNF/7vzj419ebhr0
S4WJpkVCGkXVZnl5Zok8vl2f2SdVgxW/ulsfmNZD8M+LUZAGWyMt3pUIQb+CpJEa3rBNh5YQvIik
hngI30V+1UklP3TxNMS62Ef5Cz0q3UN+QJuyEcdB1sgaB2PRW63+1JTRWVkCKUb7Rsv7NyxYJUQI
zVWbzHg1OuPeH+X3UkXSvJye3Yih/34AXoVKVYQQOXLisJB4Op2CLlwKJDr/TUfypJGR6RS31DWp
M+5aqTvV33HcGZ4aMDJEI9zyEecA1vbex0ztpoREQufFTzCEBVHXabOHhYXWxQANw3V2zyX+JTHV
2YkKYTiS5D9hx34NwlHaBmmmOvBdnJE6G1W+nioYhfANHgEq8D5CPlJNOTDGEby4P930YUCVwiRW
MZezwvMTLGJo1t2pZMkgVVgPhhm3CvGPEORTQg+LD0mxb3WCD5kqtzsEVr8yaZzcDP2DW4Z889R4
AgMERZDCXFUW4tyH8Vs49cFezNqW4oDbFP5zZ1Z3oPMdK47IsTLZqnjvtuoPzSarppuID7MrcmVi
wxO1b7ppln/g2T4YUl8SkzMuFtGscxcQOHoKfEmT8i7sUDrKhbD2oii2MwkYqHGWWMg+BGFN9G+T
l16lU14jcwWzXp5B3k9JPJZSl2kblfOGlDsCVvYwBo4SlmwvG+XaGwoIvjJNBNtKl3zmsHQGscl7
S9olAWULRScLpqXiKeXaA3Rb62RMlU7EUw7quHm0Z5+kJAH9EwrPQ0wG8Bb1UXQXG91LGMa7hMCv
b4WNu2FGCygVOaB4FM0bTlDxqVP863yuc68LUN+V2rCdQiLzcjJE3LxXkNeTcmDZ1duUGcUCjFOd
ciSPaTKz5gqfzQA+On/trJt8aqatmrbEWiUShXJFkOeuvDH7ZFapp4qXN/1+9BF/Izal6JxTZuqk
ggDE/oc5kJdl6wUEbcm8qjRyngnnQvYLfhbfLoWXlj0uB0/XUZNN8ZJ3wS7Ule7QDm25Qcgm65IL
EfkVJ8GIQ++YV129z25JjRiY59KrsJX6FUHlR2YbjZsq5jf4oZu5yT8ECZ4/Jk3+EZdj/oCpKT7m
RgFFCj4Tu5xy0wIy2NBvof07nGzo4A8DXmgknAnGBdIxh+AKfTqCKYPrSkGHrVOLYDd1PwMR5edk
SD4sZdhHCBtdrGM058i6ngh8V83hAYfXjxm74DVnioQKQgd2X9ZfEzi/qEE4/ddV9ZLGhu5GSwqR
VBMKgFDbmNjZki58m1uz3NgamUNFSraGr79gEi0GUCRm890caCXE00swiGkzt+oVwsPvkoUdspDw
dNkwTpv7qXzPKyO8w8Zeb0o07l7Q1Gsq0rbX6vpKWHVLKOPwqgqTnYQa8RRFuIAl8a74oQmmMktu
Tcw7kQnCUhQKqklZfJsCneCFRiWX0B+BF5NiZjecMVSZfTZGaNYvvcS0zKptWdofGaW2bBwAJ03z
VRpikqhwwLWETQtxSEzmmkr6bMP6p1Bt5ViZJ6mWHuBmOVRK94VK3TM3EDBoyZ1qIXatoxsuf6aB
dt+sxCHgd3Sn6gE0i/oe5JuyL56HPCSmB4uNRwj0tknZkJKSEiOFrr/m45xgekJl9mwPmeSl0+QS
AcePAq4nQ/49jJxIgTfhLy1BY1t6a26UiqO20zWNL2089UYhHyv/mSAalEMCYHLzpDPewUwgBrQS
6smqpYQiiH+n+pFb1H7sWR0pjMNcnup0KZLLEhuhUK6tLtrrdTne6KPkO0jquEJMXJcyLB5bGgDT
FeMZnGQ1yh7d3Fc9kvcwwqJSWrtegygUKTp12jk/tHUdcX3t8kOlMyM0Vb2joclRHhQK5BN1GnYt
P+pUDcO1X7YVxspaw7tI9d8u6320xJ3HuOyXMz9HYEeGZEphF0lVzNlF6DRlR73FM/VatvRM1ZpW
UCAHv6SgfQ9mNIutRnKGRtxM0WccUKo36gk+aNBBuREG19qsPhpySbTdlCSnTtKO2vRWYWe/SQmB
ScswvR4kqdvCFugPNOU2BR65Rd67S3EBUCjINyLr/W3fZ0QMIzWxAkGCNfX+Z86PJ9POsLbK7Kj5
hMZd42SlKlLpaiK5pxrvtNkSE8MWg69oxzsiHb/HSnETw/vegFHH81AX84Za/rUKnXVu45ONttzp
fPMHM+ZdU1GstSMEg1TvjBglJW09GqF+QCKQWm67yiLlnuR1rSbmp+vB21KOujMiI9zBKuDPKua9
luf26aiU9IJHDseTLD2mCls3oEy/sX1T32rRs9wMlpu++TinXPJDU29cqANR0JHp8tTLZrntpbsq
TaKjiix1hCFOYy4JA82jeKRtLHUiwiEkXNfCrTMt3Zux+053mwPU540Kneg7P1W2RqY8JlPY3gU+
7iSS63YWueQdweROzsmltseYIAOkuZLv1uXVMDb2PViz4VDDrY6y2VUJQWA00G+GrCgc3x72MUQg
BGZGmiOUCozzZEY9p3H8jFyhjmpmg2LFduIueOVcjYhFaLPR9aMlD2WOHjp1qjZTZjKaXgEROdI1
RWoQAUsmg7SqevSVs5jTmwQ0/lZ812wYp5OGcLxViTsM59GVl6htIzQMelFxuTGiadltCTHoou5E
vBQOo+SkSy/TkIhdoCFvVlMJfHjUvM5o0apam7+Nk3SOmorNQIQquUN44bh27XIo3+Q3GK8TSo0x
I91OShU3XcjS2pile0j+T1YT7iHvVIc2ButlimTmInfwBeazggDWg21OjmEHDJijEKWddA47eBuM
m0rsjppSzveY1qkMp6Gkb+ZAvhESthKfPBo7ofmkxgz36+mNSpuPbCn8KPP5atQERF5ICZMWKV54
KEQw8wORSpbJTqk9oJLAghIZkjO2XFBBAWyCpGaACZiHqxKd4K7iEIzI9M2alx71hQPt+tUy+oPd
EXpI8pdj2+GvbEpeUZoAQaAuASu1vVcnDX+z0RsYYK0fYZZ8g7SXuAhiwLMJq/WaFDRSoBgPoXjO
mP8sgRaFU2O1cJGOXWXGtZC+iyCEHNUxmic/WBrm4WpYelWTZHpNwbglgEUA59opSKO+j/rmBKNe
HMSi6UxAhEcTJ+VKrVJnUgRd36HfKt0mSbOzqmnxYRi6J2uCQwQ7e1tmJsmVmFP7cLrukQGgrgWz
Z7XTrjZwu6GAJrmiPETS2VZNzFgm12KLDERVEM4QxmjOA9ThyIANLDXkJA0ZWWD+ceSn2qfABjzp
JR9UBupE1p5UHOV5hiTfNPSHiLODsA6c0R+zGX4xZaqTXBOCINse2vn3udN/+bmPHRwJUETg1TbT
r4mwiJ257EG19LaHw8kxO/hrBRHlhwFFtdygSAyqg1h6hfjP3DlCrpnHVe3IMIA3QSRHbqYtZyBO
floznLtxXCJ9EJfL6W5uJpJSgQlsKntgEJ7IO2kEEKm18n6MM/0uI7ULQe5ohaSMhq/5VN80RlDf
tPmElCSspds0IOChzDG2lOVNywRagcZ4k0Bh0dtlaoL8npiL71mm0iDUknZbmlbF3m89hmblYDc4
jH55H4tpVyj6Tu/b1Ok0cutCQkxwlRDRm89uQFvSiU31aaqUDzHD/ygNkvYi4adeaWjwswjGY9rw
UhVY+GAIOKkMtIrAerG1cC5uwJ7vbfAHZN/qWxuOG9//qM7d44Bo4ZjH505eiKIWZgYyPd7yTFwJ
Ah23BlQYMrlRWXSK0Z+ow6MWDA6Ql5rTgKnwxk6zh7Gz3g2yMV8Ky36uUDNuGi39iGIYzCSjorYR
eMI09i8ix+vEUJ/SWjw3KHtokCpuS97vcc5VXO4a/PW2GYiTQ5e0kHTg2DyVrZ49NO1gQInPyIRH
7BRH0mO+GGQauQXmPGVw0ami58r8bIY4yuQxXaJ9dpJpxOw5uKkCSHauP3ahBx8X5UpROhbCtG1B
7Q5QXS9pN4MGoLnSUjjmSLc3+bgVJNlsB2Jhd5A4pr0JiB4bGNx3s8vIbGOgg4dvgHAhW46o0fD2
wR12ncSTxEAfJuWSS3wl0wzwRAI1/YwnZ1YDD+t9x+UMwyvMYUKDmp4hB0Qbd6AamnL1P9bDtB+S
kmSAFlT91FJ8Ti3yeCusYl1rPGdMl+KAVn6BKg31L/gvHwnb3AN0seQ222uRAdOQtthYDxFMxaZ3
MqJe8APVty3hTmPK5IMzWUpUo0Hwrhdmqc80cfLBfg4pPorZ3Jg6s+TeanZZxFkzy6b91MR3mSkK
HBbjgYO6IFkn4qu04jb3Mx98vAaDB3wCWMD+LsZ6afiIt0IBmk2uUafJthEDX2s54NgDPSXi7B/k
hnIkujVc/EtPcqxxmueiNYSmRL5DSHfECsn9LPDbNk9WdB/q7RPYqRyiATmloIgAcJgHfo06gHDi
x1vJhjYidGt2EkAUrdlVHNBC22gFEQJWaD9hlgtd+t53ihqYOxRl+U7gesVykuC5AeOkzIpyq6gL
nx7zxUapVdzgAdb38FfKttySRGTvyij5GQ3mD/r3u+UrHmKz+25Q5SIlN32sx4Fq2NTuDfxgdkYs
juWTaTd0Lyqxf72wryLbCwytc5KqNU6/KuABR59M+g2XiHuVKchGC9DzL9E+yPfxes38pKXRe8wr
NkHQhDcdOO+NMfYEx3dI1fO64zLQPc5q94LFSb0p2Hq3ABVu5DFaOgKFoAqSNy6p0rln19pDjJWe
iAtBzFO71CAIZoL95zWKJjtRNeK+1kjxEV2cniyl/Z8uCYZ39x8lwRFMj66O/l0TvL7ob02whbrX
hlMtVBNgu/EvQbBt/CUELGXTEtz5jxRY/stUkArLqrCQ/GrLh/8tBdbQD8sQOQVPkK2FifnfkgKr
K8vzN4QwGDv6m+BfIHVrQuN09e9S4Fox46qrgvDIJJCAyuCuVPKW6gwdkDRUWxA6KZBalFnr2npj
hgr2Yzney1NSHnrlYxXFrzcWfRT8W0trVq4xPMpcJpKI+GA9xITepuaeKcf3VqYubAd5faVgsaIQ
8pMRwTaIIFTAQt1Qexu8ieTkbU2YNS+Pr0gGdYKRoajZKbfwLKgyQzO6gn28yRELbnO7i91JoXKB
tuKhJ6prV87zqes4n5mJaR98STao5WWDA8kL3mq1abgaODXXsKXFnNwmiWsO4ljV9vwsj5RZqIp2
dgq/khfn/o+mNE1gKj4ZbVzios4zGxqsxN9lTgEKcataExoqhUA9rRu5vho+8ZB+iSpV0mJGucRT
h4e+Vji5kUm/tarBU6XI3mgyub7NirUgtL3HCqnAvhuD8E1ZBBfQ5XJCL+WfmvoNm9dE2SNX3Uaa
ErfherdRDXgls9XhD0cU5KZxtmfI9FjKWbhtfaN2mRF5C6BRK5Md/OdfZizuk0pVD20SOBHIBLfV
xDkNg7NVToeW7F6HWdYxwLOCzKgh6a7rdySCNBZOtADJceTKgklBhmGtygmIIrPNvx58hhxIun03
rsRZSIyc87bFZZw0tyT9kqoBX4RJI9+YUiZjVz8BexBzKVSGnvRVgi8LEHXd/NYwc66GnyNl8QOp
LAXnKMq5GGGdJpUNNy3SB2OwndKquAIiB0dX1oUbUi2JALaL0Z0F5zWrjn20Xuil6BqOh1BilDHe
Qe8M92mZtoQF69/srMbG0kKT6a1r8rqlA5vmJABYnjg1/+znbNh0PnCTQeHnlQymRT1f01DQlyq7
kSst3niimETdwGXqRM/Eoo/3xLbnmGXAC+DVYaBaTJGb1Mod1RKxLdCMfrMksqXAEmzVhWZapYxj
sraVbmWVjZkkwcGQ+9exM8gskvEqp/A0csUkd3NyVGLIyHBA0RpIabEDKxAec0p9UXo3hanNN5CB
nA5MuEPJeOwLm2+vGkeSCLNtgV/Y6cf2IKlohzWtvjeDmNxytYLWxnFm1QNb3MB1WZrttrP0j5Qm
zHe4fg3qw07PjvqEORhB75WuzOpGWN+COX9V8g6LahRheor8mUnLfQAg0it0au9IranSY49STR1j
/4S6E5M4ygRtlwkHpy2/XihxmZb70LHDwidCGL9A2J36yJ+oh5fEQnHwVIQ+ooCTdpiQ+3rXzcGZ
fopHBcAz9W7eZj3X7TbXOcJVYu9acmVLoY7bqsAKWcrQ2jB1Q/CAxsUwsu+ADqoanrY0TK5VJbpV
x7JwdXSg2nCTTY9tI807o6yR6Vp7NZOCB42nX8fkt8my9Sp669AMQIcUSVwVmX4eM3bkLLP7U6ka
P2RsCtFclNTE+Y2vopLZesQy2m98dEH0GA1Nt+mSOvQCkE6+0jktuvpg8fNpc9Fu8VVQEGaqsyMC
mX2DSkI/z7d907xgMHiO9cQHqlBM7txUyJl9yyt4j9IoftQxtTrZTL0Zz60azJMb5BTfJVt+CxS8
6JAhMoZsus94pmmzX2HaHzu7/PCJkrtRrZlzU0+Os4GbbFOP5GKU0xw6qixZG3/SEYJB6NlgOIai
W211XcLGV0K4SsVw3UrR3phjArlS5TTP5q0W+eWuMJE9Jl3zg7JL4RW2/TOq9JcOZuNBzUkOiEh/
V5i5UyebaYWqcrnThprSI0r7nFMbmkeC0Jl5etM0vU0AsRhdznu/F82ergt13ii81gLtNBAoy5Vo
vCoiIh+qfGg9K8mOao33M43Uc626tebvY4gfu7INsCNC51OxRN9UjGDnJ0FxD9efjAB0tj4GBL+F
yiVC8burcKjOlQiq/8/deXS3raxZ9BdhLeQwJQlmKlmWJU2wZFtGDoVQCL++d8H32f06DHraE1xS
1lUiAVSd75x9jlkNsEqmP7LKzyg7SgbqsojAJPM3r89xqM9+Rkxj4gGre9tZPtq05XxpcWx0wOYP
tErLDaX3DiJuMR5zffxFJXsdGrl9G7tgJvIPLiSbxFZWixZST0gRfZo/6vYXUdfOT298cdPitffy
/MtIIANgJXdNYIPxttDHzz4o5WOVySei2z5C5TSzhAsu3QJd1jYwx6tkZX7LqohJz4QcUvMas8cd
IuNsuDRHNgUr/SgOdh5rwA1k8Qb7ivxROt/iMo6/6EmF2aXjqlLezfDtDzr9htsp0F+s7nEgbR26
TDbJuwxNOMXzsiFUAeDHCGZqCf1RHubU+qLXZX6HEZwLs8iPPfb9vWfgTpnASVFhY4RxLd41SC+h
VZjUkwZjtNclExMCeVZImOOrmyyvqd00gEzSnYEbXSkT7zXE3rDW+zcYfj7dXSyle8Mbt32RsaSt
9yB7Kk5+apocIktbI4GAMaf0vlNp+WpRG39xaMR0fLTv3EGjazNrQUNHHmYXDH9h1rINVMf0NgZF
6Iw4isveeqiNsTyxFZMbTxDZrFxMupmnYiEmkI9Onukyz0JPZhUpc8c9sIndFAKlP+706MC99p4g
1dlvWjQvXANn3SxO2mChLsRBc228ljSB0x1FG0MoGAp379X6y6DLVyvVuYV0Vch0Rd9MOTk++g9/
MCrcua1De31jo9zkh6oxCsYxXM+JQZ68QXtyffkw8jbaOqQV247TOO20H1SeWPaoPQd6dh9bMJGW
rr+jcKTol/4cpOkcJik4pW5eXvOGk5dC0eAYx3SkUkT+yl2HRM3cRruJDSgdaHAv6OjQKC/F82YZ
pGh0P76v43TTNSTBQe4BJJ/YGtfGueoLNv0afaPSbU7t1L3D30rZpnvpuXWMz7RnnQGagr28yA6O
h0WVRh+cfr5+cmKEWKdElxBQL9j2GcYDHKkCGHPxdQI5t1+83GAmqEd37YiW0gd+vPVUypvYLQkX
1gpbGm8N65Wfct52Ad1NwLdjYmokZ73gYMeedRhIQbgtm87G0xMyxE525vRCldbHcuPUC7VWVbSF
x+HuurLkCka+3i4jmBR5yl2wiTVCpTkrUtgNj3Vjnh3oHBQ6Bfu8NOgGBEnRUnlyqIgpd7D9OmkZ
R8MxwNKl5kWfomIHUYFOtKA+uiQ9yMv6t8F55v1J7+WoZ8wsdQYuNX5TWfpY2gfjxM2bd4ZFLsSM
+5Cgd8XSDKuLnlzoLCY+NQgWMJr5SaK/C0vDfbd7iNMT2uiE8nsSMT189NtvstGe900OGtdmEz9p
1ABaWUkNH39PMvhUc6pLZ0G1Jrmoe6ux3yf6R9FI2gsJHfCzufNe+UXPDrqTz73OiN8cuD2uT4Wk
YwNua8lNXucOEgQP2cDiFMPQqefkANtOZDwr6i96S3Sv9NLlOurq+l0EQDbtRh5AqsRcBesnYTmb
3syLfQ7D6wXJ4wz73gFS0M8sjgFI6Xp1y7C+EJ1NyCaKnRCPmj7SC1F5CYjtRfUXLGwMRAaq0Hsw
2GNsI0aTocVLXmZcucsmjXgT1i9SlO5tidJ7q1y+NZrdcRPW6DEdd7G5E35XH31gKKHnOlD5slzV
87AahvJ1Xcz8+5QtVJIlGXEvqoh3tGZfbKN3wWI1JCNlFxoBzYgurmGLEYiPB/TmpuZy39GLOLm0
S3bWwQ5s9h/EmNhzdN8WoGAbTBqXOUhZFOj1F2bRUWgksBn7sboAMHav1CBOYZe30Fb44lTCmL75
BP/jrUuDk5l4b/hxk62eJ7Rn1461qU3lB+EyOhkBhR2o8xLu4UIikJ/0BmIrB+LJL+Iv5daJF95m
XYcA/p6AzzkzXc0idjBsHF5b384Onclt1ewlMbvuBxA9+7Ewyktbwj9gvXSyeuRy1FT3bDvNMT4n
nRcdklj+YBrm33CqDFsFu8tmO/qCw+BnEXQC+z+Rr1R7knHbvxCOKQ9p8rOjjG0Pd2e6LoDgCs0E
pHNe7EkwWX4LnJLhQHKvL8yzPDFuawkoiLUr2l6LoCaWV8mr9jFnFrOTvPoVI+XQh+bVMwEwYzgE
YrkHocc5nfiCqlPT3BfTAoI+YIgc8laCoKBTuFi0Znxq3fTY+AN1yCTYsa76P0wX5sOomTZKEVdG
KGNf46bLjk5DloeTNKnaYMe4chcvwZOXDNcqBuMA0I/7ABJ6bRvzAb7rk6ZnhJamwP4oMyekBw7d
XKt+mhmIL2lwajdCsMKttrw4nMnsgUM6WO6mmZ6cOL1ve7N4hqDDBdrh928MrSXeC1VEM6MTxG8n
bPG1MBqKqq3J2b1bdNTIBazTIfe2jj5DSGPMP6QJt8gUxrWuy2uUAyvrSm6rc93fT+PyZjVUsujm
cJW2JDFo0tVWwk0p6kotrDpmInbF6Wggc+tYkZJufjQlVo1KL15KEv57l839ZJvuvnXmPqTa/jTJ
xt2nFBscGNeOoeua33qLrtAkGseTVphMMYwfnQ/5yvFKUqRin7RZejMkgCg226wyc/w9mdmd4Ac/
B7nhXlq7X3ZJzj2ecRJJga6/ViZu06IU4J6tiKUlEaum6T4bV3PDmsELg+8vKTRAKA94YHIfXOvc
oAAEVSNuIku2AAJfWi9Ow4DrAMNgRv2k+Bh5t5uWHOVWiqDe9pW2nQoPTiremrRLv7UuDsxFA8qn
6eaXpMc01knvPKMq7xbPY60DBT9V4LGYn42XTX52qfGVKJh9ImpmtfFFj+C59g1bGD0km6wlu0Jy
MWmCwTkMZv5kz/bFtGexH9OuZLiY0klBFHxjTFV90dGEAVqoAl7oLWltCAYJM3e+nrCvU3016/Rz
MflypQUsdYDBV0zFd1a+HxDNMxSH/hqPvLermrNNL8lsMt6374KYL8/62509d1OxeBPeoAhj/ApV
HNUQVfRvlL/iNsLJJeeGgHl7r/nP6Zg7yMz+sJ2N4aFyTfMsdM08c53yGKyr51RXWef10XpAH40G
QDK+20m8FI+CAf6O8Y1xXg/CEca5Vof1KRdvqCjmWFBuX5gk9DgkxWhzO2qTO9cl7WYScGHVFjy4
UR6d1u/WqR9hPTSW6M4SIPyfH0LvdYDRUJEIO9OLINVhffQ/Pe1GaGAVXmhP/YC6ql3ovI9ar4zT
+mT98MSgIcxl+6m3RrVjCcLWe15YOKkfdn1kyfQeLpi2pyfKKn//qwbVgbc94xr1R6I9wPz9R7Ky
ijipaeBBGjL/7PaDZC0CCOc8JMRjbfSZ3rR3s6bT0NVWoeDCc67VYX0UoM/9fkTJWrN+Rs8CwAzN
Nkp37mibYCv7/oxmAi6gi4eN1CFTawNAvi0c9+Fsqf9vmjo2oLxMdhToR0zgzDeFPC9j8s8BE0rA
qO/PByV3FN4l2MDZ6z5obT6emShKlpE8CtTh78eInFLubuOSmaKRPKvxz6HQZEu0I32eXCW3ecZT
LABkrAETmYyE6QaZ7kwFMPl7MBRgg0V2cxYB5BRfjztoo256MsgZBfTZN8dZRTTWxIbHGp03dAMC
vtWwapWwNll4YX9QT5kwEjQZcKvZSiHMShd+KmfiyXDfIOaOZ92IIbAlKUNtorFSHdaP+3XOICBP
JUlPsHu0OIN4287zIM+BxxZeFMHA+znv6f0u34zsBtdsOOeTg/9Rpa7PGiFv6IEkZru46c9/D4VJ
2ip352lfT9Xj+nG+f0ZlPLY9LAGMr60O/NHQnZtKT1DxYPjMs9HQ0OCdLSdvQNgmw7bsCHD9PVTq
myruY8HVnn95sNRXMAgtAnTmCwr1UwxzQWh3fd5qM1UChUe9Z1s/EzVmrWozd9QmuDMel0mPQZal
s02qKh1QVTzV+6R/CcaG5XpAZ29i2O9yEmQi8xFdZIGwKVBnvcw6jbl2i2R38lusplo0wwmjwWBD
RSX2btoOttKJ3nyvfoyT9iB16ezpXvsirODbXFJtD0MSnhrIJZE9kAMG/22I/pb0NqRh1/2ZaV/o
hRU4Imghch3/ZXbiqwWUbz+wWoceNwb7cv5ZAt08+JzHpUSly8zirtBsZ59RXkIHJbTpik3DkTIS
c+f6JOHKLKyt4iX2mTjC6Q8Y6NMhGFDeUeIctNviS93AP47L/hdLOhXfZlWq5S9pzijLzbhe6gdZ
zM6OcqNq6yq5nMnAZqlJIAe+N9xnNV/W17DgLnF9g+hcbUsV3Mpa6qhwEWBzACo/WD8VGbDo4RAX
Lu6LzNTebJ33RT27HqcWDJloinZyFNbGDdwPrXjpSo+5eetqmwDoAV7uZjO41N7Uo3fqgsw5+yq3
mhete/OqFpK2fAkqeZNtPZ9FzfbM5jfbFJ0YHroBrqdmfRUgl+qBxTJptG9UIjxTt70cfGhZLVrZ
waBPD2otzjPInvWbDMqesbO3L85l1X5LnWI4o92jbWjmyTOMt8Hiruq5phfW1WSe4pGJ4tg+o2Rh
GxsPeUCvBdlEte0sHqcYkCuIyj0A+GwrAgPjnjG8SsdnuSdUmbr7wcCm+O7K4a3yGKsaXvK9x+G+
aRYt2MzYRLdaPEwb6Avf+YN/M/Ez+oVHNwRULA/SfSzNn7KUX9IxBhSIrSyOHqhsnnfTgO4ZGM6h
DxBAkCUUuyc9tB6Q09L2uYIP3IOzOoCa595TyB7pExgnScuzVXv5IQCjuG3jNjkQ8f6kNcBRsXMQ
fPgqKlM+LkKDn2LikRIDOzu98TZGDSHZzsQOsvVXdghUXk1sMeEIuGn3jlbwPuJJwyIzqek4VpvO
4laSpPXDDCwHlQNaouUzDZmTr7LFCNV5LUIV+iokJUKkxkP7tJj84jkFSCzBca7ilHGb2WBDKhFC
BfPperxZVg5z3wTG0t44tXh3OfZdNtMzGjvOm12m5bEanuoSYCzW+hfdIEMVy/490oZipzk6vnGP
t1mXJSgXGQufmuKlpHqLeWHYhzu7Ok7sfdbryDbsGDuKddpKpLjzFnp4hRpCldEzPDlVS+nXe6p5
s43hJDdOro0aZWB67nElzxRul5j+sA7si7QEYlrCs7YfGuhcO8uLcyVtJWgx1lkX/kfs17Qfkr5i
e+7cN2bDkDyLYE4h9c2uRrtH9j7bPsj2xmk2BrzvOFUMkMJ4NCL91c3yd4RtcHhxjRurOTW+EV+4
toZV3VNBwy/b9tDFJrZ2iQsOh76kzcC99+D0KeYys31OGKywNfmpafw3SiycfJOGkbAQu0633L1f
aD8cu1w2ntR/tfhtx2UyXuqUwkxK3HNYxeWzC7qcqZpEKYjyIfTsALs3Fn9wP+jPAZdh1tNg4xC6
wZmUzT2IgqKaz9TSfB3z3nzQaWjBys47L2qEc6prQiC55n5UXf21AlyZe1j4c0FUNfbFUTh2ta1y
IGHpDERo4cJuFnEWVrEfWjG303TkCj4kco+V6UrJ1R0XLCx4KZsbk6KVDYXfLpvLu6R4cWTqbN1W
vJhLFp01S+4FcAz02XR5GalgpLrARFlbnBMwaSiCFhKtuW8sGtcKI73aafCS417eEoA1DwYACfSQ
8jDP6U3mscGmq9zYRRN6yfw91jpSRdGUbwrpPrPw/KYnloaMNR2o+RnPdQJnvCdcUJQxXWBtF+rB
t4Eeoa3TFwbnzPhCiwBqsnfWR4byRQO32ps9ShmMcJn1A71Q1oZap5wNn9OwVa4/6kJ+E8okZSRQ
QTyiGPUILLI1nroJ+GZv4rsRUbst63i8Sn2478riEzHQxmuaqCCNpC8A9zc6LkkDYJ/qY+s/rIdU
hU7LNRkZFy/omhnVj6xS1oMQLE4HLrp+mSCLzVV8TF37boSrqAftUwnq4RDjvxHjuZAtkQEV+l4P
kc5yZX00Rz0VC4mRRnuQRPjxQx8LZtqYjFYGTV5mclMHn8GEbyzUTelxmKJJMqazcTyLWKju302M
2fTs2fSEFFF+KwtuPEHQ3CfggQ5BZvjGthrb6Ywv9ZTr+swKP53OUzAKLq+NuStq1q/cJDtWKCxi
Xa/YmBlRyvXj9JGZh3Ikie77jwL5PlwGxpNp/jRGvbvXrTKgBT5gYS3hxzrpGSAcSmGpvHWMsk6e
z0LI7UBdFD11HBWZBZzj9JVThVReKAosLosxlBfCIygibK/imUKxzaigLALQ0TZwmc24ZpeFAF9J
BqvD+mg9QMJkS7U+rAYMRfVeJjo+pBRhaMotDJuZ8dkMNg1nPuc2/V8NOyt42ahlP2MduF+vuVD/
auB+61O2es3G1fojsBD0D/WSedRR/H61oFqPBztrr2LyxM7Ht7KFhJXvKAul6iVKcY+x+dum6lvZ
U4V2jkN94c+RxeOjXqbawbLd8pjBYyhnloV/D1bFUrEzFWFofbj+y+yKfUQN6DHPk/KS9DHk8Cq9
q5LmbUXXzfqEazxPoYJXIzBW9T79/bHe7W7SWDJOVHZ+LmXe+8mUDFR5d68wj/UR8+j+NFREnuib
48oJHF3GnAkqT4yfwQ7S5vcBGyNtcYudk8iP+h3AJLSZNab+75hDJ5vIwNGBvuvGLr2YUjtkFTo1
BkcMSeh5xMIPFfjAMxkItDxr8rZmI3zUZrWsB1oIOdNreY+ppf568NIhIP3k3ZVqW9en/mc9o5Jy
Wz95jOYHK2EZzhKOxoBoW6tluBd3HtsWfOgrl4SBHZbAlUkyNB6mIHd28f4DbPl7oMW+OBoxW1ha
0mCe8T/jrdR+2ZI3jpYlbGXUIfjzyBKBs7VgvG2cPvH3QI/vcivqfxtI3EGEMDybI/03C4SHEdvL
scftLdUesVS7xcCx2M/E6LjrC0FtFOaTNSbftR4NLoyvUT76kSE+S/Kmxqvvt5VzEZZxwRxIoeJE
Euiw8njiDAMk5/sx8Xomb3FTy8MAeWRFxpRN9BQFQbVfv8/4O7/pqEte10X2PrLGx95fGOd4A2v1
qEb4tXt+WElJmzlAIVYbIc3xQpnXr1j36rO1Wl1Sh3Vr4CkkA/CCvzzK9aldtf3BCvpTrzZ5ks/Y
RZYOTZzSPgi/ai8YJCLlzjGwA+kWJkMJgyewaBfbGr675vyUAfTcr1QkT0EBKP4BnbU+n2KJ5tmm
/C1kPVw80GOnBllhteBMK/5ifVir92fbWb9pm+uPnohXLL7taSVn1gXi8NYy+5vX8RLKFRi5siPx
FjOcxa/GN6n12cLRe1y/5Awpkzpk9QdYD3qe/v7ejKrEeT2Y3cQP+ve5lBY9GfbyqA35O6b9g4sH
9dBJlfox1buLd4hB6fGCSX9SFxf1sdZ2oawyhditv7HtDRXIEPV3yLTudbENTKHTRDsdm/TkWmHG
OXvwac99123rMbd+n5vrjyipWt24Mx13eEFUOaT/nbTr10LJI52Y4wMEUFy9PKNh4KecShl6KuMd
MT7c2thyt8YK7FE/1nq+rE/Xw0ryGVWuWAZo7utPjpde7C3LvAadc0dUDHcJr27m0Y/NDTLZNsR/
UjaBchxOsixholuc8iVFVijor9zBtE3mlsWhydtHrdgXovliDb51xKZ9Z1QG24c42kDtB4+C1rLp
g/ZG5vuBFQRiJFcuQmt0PUhAfSl0sI3lIl8LMpa8kc9mzV/VbOSPBl1zU9Nt4zfma9a7b27h34nG
CHbsKO0DxS42f23nWmTLcmiyjNu53p8diiU6ryHdSWRSOPqT5tgdTD5cOSpmt+nK9zgwl+0gzTIs
IKUSSmLiirIoLT8/iNT+OswXS0S3umA7aYKyS83hLhuLdwLDXGft2zCWhF7y+gdyfPck0SolFut2
SuanItKPPesxnwZREkPViYwBZm5fx8JauDdk+gefkoQNKC4vmsLGhhsxuen9VLAyThsYfv5sh5bK
ObJIZaHSj6emrX9wRi6bSGNRZqZATUwdD2mXmS3tYtgfmBZUl1k49M1Y4AZI4n2v9QfHi+wfSdQC
Gp7ViAeO5iDLeOfD7Y1t7T5AuACJmNOhNfa/jIB1vUjkI/Zfa9vVWrBfT0ZE5+GYZRnDt1Y/jK5/
WK8iQWsCelkf5lNsnsR8wobAdW3ujXujWLR9kFTBeSo9/bQaGP/fUltN34Wl+r9TW+8+v7cfXf7v
2Nbf/9M/Fk2smJZh27ZDvbGrQ2Dl6/0L26qIruzwXYvSX/qHTVyS//JqWhgyLdpcVWe6jffqP2Fb
9f+LNxPyP9+QMomZBgMFlcWLaTu6Y9hW4LH1cvjR/t2bWbB50ecokddK2v3EBYO1+60aCZn/T/Ti
//vHVhBysObV16/6v35pfNEoODEWWHtnWGW2X78X5dgoKev/JG1MfdJL7bkpsSQVj5ESUAolpXho
KrSYbXIlsiTjS+3X5ommQ26iSojxUWRIQJ/4Wg0ABcSaCtUGsxkKTtaoveTHAKs0JJ7GsA93pYsf
kXoDxaZfDmPQPEc+HEYlD7XoRD16UY9uVCoByVFSUqtEJUxF8zlCZyrQm8hZngolQAVKiuqVKNWw
SaCNA5Eg0uBJ1SB52kjb6DM9L3H54qFtjUrkspXcNaB7NUoAw+gAOh5NrFTiWKlkMtwbmxndzEA/
K9HRKr4PcxJKG4g4VlsgVbdAyW65EuAiJcXpSpTr00XHTEoUd8bvmRmds+v2nhLyMiXp9U31Ymbx
sXOd4WRr8tdoJ6gwY/UlZzjJFh9pkLZfvHX9hv4tcqBKPeSFCj0qLZWsWCuBcVJSo3Fkntg4GpYN
2ORgaQP2mlNYKYmymn9GSrKUSry0lYy5oGdyr30J4jLY1sRXQtk+VyifOFqpL+JWcJtTfUJKLR7a
RCSHod8vSjhtUVAlSuri1s7etptD55WPS+O/AZ9lO6Dk1yoWDF0HCXhiFWdRaSfUWh/V1lLyrRVY
P2Qq5nBU0i5Rz3cSYPmOLoCM3PsLu2I8ZUoQtpU0PCiROEEtzgYwrR5bjYqioFa/ksNihWDjecib
AEaU2Obcc4kgwsELPqSLpFc1iUkCAUdU00c7Q/9RS1ntMueD6q5uX+hls0tdxLw2F1dfFuWO2zvu
+bylcLzIefXq5r4pA3eHNUzjLZ2IkL3vPctVF8coyzILXgGOIfasIybf0a/D2K1foCwzQ2HJv1ed
BPiT8KCWVkj6LrSFyLbm4jxN9Bhu4qQmgZ7YEIlZrltTe24E9kTXQ2GZhzpmXB8JBGk9C3UzuSux
/tGYpB0xdw9bflTaJIT3vWjL74kYdjiFoWLa3lPWF5+6ruBCDhsfcmmuM7PCtz8qcoYbj9hcKNdA
pXNim/2TAHEUWv2jLS1zq5HHmthjPRrEBM24eM+TPNSN6ftSyDe6xNsjhgome331gbEY+h/WQc2y
vvoNwIJh5LXSTMFwr79owffJaL6o6+uG2zKFkC0dR7K6BYLyyH5gtx+ZVAyMtn6oCExd+ij95ebl
E5dHui/i7FCz1w1TEtyai9VpTMx6M4Y2tUlm1TzTgBcdcX+TFmFt/vvgaSyz7G9pOQ8EisyHrKVp
sNcCIh+JwBqFVmIMvn52TRQcLX3wcnkYEfoxI+uXBYsbsqp9nmrOCS+b6HqrfAdo6i2z8ue+hAbG
2WVry54LgOUYT1oNRnkotyVO/IvQsHmm35yFVcbSdwuzfeaPc1dcCpjJu/QcE+LYO9aIPyob52um
1sFcUZZY2jernO6mlJyLaYrjIOxt3E8PooiJorLPO3olXkov/zprDaXWXkNXR+DQJex/Z2E2Xluy
in6Obz/qPFaW/lMNaHkfFyZiovBCZ6C30LHumcT7GxgODOVzWtU1B+uCvTCaJ+RZ3UfCwda/a3TB
ZMHM3uwA6mZDDi3Gt8fMF0xCPzvbxAaHXPoIORjHCdV8NqVzRCQfD93kVaFp2+9NNG274YbTisye
tWOV1uwaCqqAEzsPNlk2AzJAimV+a44DHWa5U95ZbfpkuMNWwPjd+gOd8u2ifR9sH3NCY5hb0+7Q
N/Ej7xCP013jBw9VtIukFp+Lemk3vaIbe/ZEtHZ2Q+LZiAgDEg9peXNJKCIl5r6dcY+rU2taBjJ4
jjuHefbTLKFnOfa5XcyEbXOFaltrn2KUr1yQ+GjGaGUwrnVS/2zq8Z6bwbUFkrEBSs2Ayi4eAx0T
VFxfg2wmBjr+Sk1QiVXZfiaIpPTOj9wq+19zNDM7y5PnrO+ao8RmXBvxsgfL+wsAxoQl2d/1vmdf
U6eBFGiEuYeAh/122LkkGri2FSSnI//X0pfE4hJnQ2dgfOp6cpQlBiYNldsIHP66hXNPx5d7ZwGT
2c5TUt8AT3wfJ/OJCpkrfInhlMi5opZpz84V2IdZvBi9zeQ5t+Shr/AvZOn8QLTpq9AphIxoRiMc
TpZqgZ08R4jILnqoigf0QvmAGk5kkI+5w0ihnzxma59BWnUovRprB1zp+mJfAva2YeVPb/1IIjNq
rY9IRIw6+NqxN/wCnuwBKU+vNaZpiL7p41y++GbMVL948GzV+6EXcZjP7i+nwF3qW8x1pSl3UUJQ
rne8J77kQQw5F71RZ6anIiSGGV/zkXZqOSR0OARQMRg6HG2W3HigDnwyOToh5ovfP42NmkZ17U42
4Jbopy8o+orgxAwIc2ktIbBQ19MYxqeQ9KHYpONHt3kthUMBY1b9CqSxBflHKRNLOrDCxPqCPj7i
7p6Z7snxAoViq7fQkOxW0g1htj4BYHL7tKbvfEEAzeXCBqf3ksYMNdKcijAnDcmrBRRDywfWkZhc
pyTFigJK3+JyHHbpeOz96QN1daLmp/P2eGw+47Nm1N6xq/JgVy/am5lRbjl13nBhrYB/tqAkUrYB
WQtD2QgnKh2LXHw3yKCdWr8/RuQ6rppeXurOv597qr8W5M/dEOvY3jRjN5R2sLOD5TAzpzySEqck
Q++3HS8WSRBYHL7d7PQ5YzJnoaTz98vQT8TnMHDBsCzKzrwUSg/XsnkDcCW5EyrrIgWQczjD2aH3
yvrWJ+ynjMpjyKjzBkLjZYNZfnqzlcOOGLgWHfUx/VmpSvLFhJw7l+PJYyMKHCNgBDpFM4lrUBC+
g6vQ0UxOI80EqTE7h3HhztrEXphllG4UfN8AzWaL8Vbs8RKayHpVsSOiSiZ50h+1zmogLib9vsXZ
dZBZ8lTBj746WqNQ4iwYbHe48R5gDVKcBBUCoYB9gIVW/vS6/OeS6d/Ru75EdHdhbZxYMg/Du0gW
P5wH3zmTBOoR48wkJKTxFSZMdnSrEh9eZD0HCzbGGpTPliioE8mfNkAu2PB4HYel28iCQzsnmAYx
JbppfaGB/ofZxxQxoBuWKBaKR/Rcln7zyJwzjZyTL3CRoV3BjA/8m6jTepcZ3MiXuJE7yyeAShPf
cO28ae9muoAZ7FHWI1LtUsxIOKTD751KH3Fh4eyZxwRzHw4mMLGafGZCdV+37R0oc4K+ll0f9QI3
Y8V9TY+Y7Sc4pvESpXdZjVBI+5RDIBeLjKuVcqs3BidvLQa4D6xsLBe7YgbVjIty2lz1LJbIV+JT
D3JBuyf46vXRYI73xN+Mk6nhHqg9jAyTh6Y9Jo4FJGT8ps0lAZN8vtrO4NwlHic25sLjnM3DaeS2
CbW8qA6ZLjXowdndVOYWcr5atnsBbbgWSzmzRlvR4uiGW2naZbJx9qODZdGeoyM3imvbUbtZIC0d
u2h5nDMZHac88jaj7mES6q1NjoINiNV7KiS9oEEKkj/KhP5S+tZDZtj4MDHB5WacAEPwyLuR5Z91
6zI0E6WOETEmLiSDUV+7etEf6PDcWsacXBl4v1EWgNnAjqJjPtXPolv8S9mIL07Q4OyrPGIuT53u
Lw+LvqQ0m5diTxY8or+bNoIUBzl+kMjbj/6CUcil/rikTzZiZ7Gv6FdHlzO+qd5bVm6bVpbj3WhW
NRPpaxyh/S8+i9PVy1P+MfSsVp//8jE/L37QITaHq7Wn8SW3RQDVeF/+mnsYUlOqxfVMEX3Oq8MH
93VOE8Cf5xBSUsjvav9ARfZGljMBoCr+9dvRsppZ1kNdxjPzBWRW+lQ/0t4a6Je04d5rgvFHEJTq
IaOr8+/nvfiI6SYIgbGKs5FratDCvfYI42TXqq6k9R/WQ2qJnSZhlgz2lMgLF3Ln6GQ0AE4lHpwV
IlnaUQZbX8UsEYv8cDC6bytjdAUH/j2MikC4Pp013Gy20+6HjhnZEFfxduVPrl9jPehc2NmAUAa2
pjf/HGQrGF7LBAaGmnisX408JKr3+vDvBwM7PdYmI7G/nFnWWvBSdcWba4N4OcUGbbF/AK14GDgx
/qEPQgwWin0wJ9r9Cu9k40F4ve8m9zChH+TKChQMUcmfS1vYokqqwFZTEK4e9hurKwioHHRqJaMm
ChW/HjT1m7jXHJqTicWJFWMENwKFmldJvVTro6m0FiNMNSwO8OxXU5elJjbro0Z3QPTYk/c6cAUn
W4JUjFunOdPpt9TH2Sd/pZxoq5UrQRc855WapK3PTWXeYn0CwUaztlNcMyUTAPTXR3abD0fHo5Fi
Beurw/qoICoV9ub0JtWnRrTF9lRbp3/sVOuj1FcTLgmQYWvAaoaLpOj4rHWMcP3FeZHUG7EBTeRZ
eZiq35jZgCC0RbvkcUQaTjLDPcQ545j14ChlGlu8OI9dBKYPQ9n6oWXx6l3ANnSTV18dTTK6AsfT
nMl8QX9Wj9anld3QSmkNJGH0fh/M/eN/A1uu+Mr1MKtasDxQ3SNqLhysZP6VS7w+Xw/rU1ruGEi0
VQBWsGQbDqcYbPEyXNnERfuV9KixZcDBW4J1c5kYtOo3WH+h9XeZnoZalSCQO+A1WYdSptLhcQAy
BECIP7jo/atBkehpd6YspGhBV2VcSswnxx6NYrMOczM1210HuTknyg5vKDlVBVFeD5zT/zyaXTU7
+vt8/Wd9/SD8kDEMZvbIf/4/whc6TDn1vB/Msn39L19t6azy1OmfU6OmIZTyNuffD22KBLmKD6xN
1AcziUZetpSI/qfPlLDVaVrgsD5aP1FO3IdRbyghUzNbMxvCBu/7cX1GxdQ/w9vAal8FtaV4q/ms
FpOyEeqxXv0Hd2ey3Di2ZdlfSatx4Rn6psxqQqJhT1Gk2glMkkvo+x5fXwuMei88ItMyLac5kUnu
crkIAvfec87eazN5KjW7FPLIjgsYKsq/xr33we/fvtSl3LOwxnqEBJCA9OePVxQCDuGIIyFfBuX3
y/rn3Pz+Z0RtLkK/f37427fAaNQ2fc6Kfo/5uI908Pb4oiMEtb4xaHhSZqvZucApwd6HWF/EJgmN
cJm8GXeu8f3TapKPkRFjwx0figl0j3kHHN8Xp99yPWjjVvZcLVEhxUW4v5v3qeBvn95HiEgFN0YU
9h7BFCySbOF8LKxc3SSoSu/TLEXvSTUVRNRcLCV//vr3L8lKhve0/MX9Q1hW4JU6cJjLenSfqf0x
Xvvza39Az2F2AqMwXtl9IHf/LGf9HHs52tAmrm1ZQ5N9//P7B62pxxWjIQLEiXalQ0Pvb1lfeIAI
6b5/ive8YDBrtuv0rtBc5J7x8tn9yzGoqUCzZUrcph8oYPvtPW3i/oH5tM7atChJB0nAs8fQ+K83
4fLlXX9wvyc1+m+uNKgPv93f90/JUNNXCRON9f3LUgkTL5Wk/W/fd7+zxVY6SZqguL/d/Pfv+fP/
qCSQsXlWQi1adA8EU/E85eMy+YZ398cveP8njb5EVY0LMNUUh9mO70DYu5rlrmG5q1n+9uX9Lxik
G+v/2YMU0kiJi/vPBinDv+2+6+Z7+gvt4o9/9v9HKYbyD0uUOfiqQAE15ON/Ai8M7R8aHAzVlFUZ
hvNv0AuJkDvJMExZs2TDUJZpxz+hF+Y/IE4ZosjfiHhVJf2/OVhZBie/DVZUS9RElhPJMqHXMSAW
/zpYkaua8KROqzfNCGQinIQjnThM9dYYruMaPUETRJgYaoU0miy8CbXu20KUZbsma+0u8atbYLWP
XVCJdtzGySFvsKlEyCRhaoFFHc0GAXVa4D0dqcfMDnNdNvp7eDkn0lo1FxitssOnu5XEJtlWlo7v
+RWVQ00ueIFbjdMhH+hfSS1R8RwIMluRpxhJnTJdqw9fij9rs4gvjSonjtqQvoPC6FDUyTNYZpSZ
gkVoT9P7dtNYJfFTAoONQVC9Li0fTMAMJ5rYN7OcjyyWjVfjvt3SBeS0Kz5bmiw4ZAcwgx6nH5Ac
dk97uWKPksuRI6eg7lq1qeh3+I0XjNm5jyz/1uXqlzDE75VikWonYjKtEAIxvim2bUp4HhGlM/vA
ziBcfSXKUbw+1hCCClmJj3EtRIgPMR5imwNCSFvVnYpA2OL4u8VgEyDPJsQ+EZbuqxWRWkGceXUw
PE1djQx08Ogq5Z488JNLPSXIPIM1PS2hTQWgSjp/r0HJqaOprVuNaoYZwQ01Nz2FAQhbyDEJCaGQ
hxEVcO1mnWqsKwjF67LA0EaJdtMko6H7XJUk3WnMZmS+qsXWCam2e05nTs5FZMyO7SbFMQldREYp
mxO6C9Oqm+JNOyBg7Ko2XjXtAllJ0SXEA5C4MXONkh+OTm2fLkWa1eWeoqBaaIvHAk7YinqXKXHd
t/ClOK5n4kRPjX8x6IaAMQbKmRmjA7Bi/iwbgV21WoONY9qIMpejtqiKURHQeVKJI6yficbgTQm3
EwEM9r3FgoFsM3fzMyoq+kiw/agfFKKOjfqKfG01RP5Rmg3YzklLsipOanWSB3vS0CkoEokhCdYL
OaHjSFOXdGwub589ycb4aNW1DqykxFOZoDbDzcF5v3VmnO7rkpuOA/CBMgNvJSXpXJFiqCGJnJ/l
kVutVlOPe3hE8yL7ZP2CkTF3YB3on87VVgmHdTxaJsmC2ezS8ptyDniqAUhRphdlG1291gdFOE9R
8prP5wKj7J7OBGCoNqXdOY+0+Km6R6mBGUJtVA0R93w/fOr6a4mi8toJL3jSOCD26rxTUR7aFUCq
uI7Nw9hykZI5fO2aWNgpwzzTWAl0oq+K2MnkghO5XDxXRuLSkafwiYZ8M4KlRYWfI3WV6itbV3sw
fXGh45iu5Mc1nFTsBLWENTJrL0XdyZ4PW3014lpFUdzOxzQl8zLURbuuhZKuKOp6hcT0xVVc4IzH
lKgT5cbNw+Sox6UA42Pe1BnZ2hy9wz4EI6KMEG45XTpMVOyysDa0Bm3dlN+lVrvUTCidCF/BNMzB
gV8Fz/4DDZFuXZp5czWVAFsRmcZIXVLH78j0MnlLbbHpvvXCZ25iitwsGt9GH1BzEfNanm+U0DeH
WxqkdEbHHoV+iu/Wgn3VjA3uUqnPPc73F/owqNJz5jd9ln4SZgMAdop/kTUeQ0qubgn8bGTYKXmV
C44xrmFV8i50Nl0zYAr5KDAugQsqdRv1B4l15PoD77NpzZtplHbzogTXKAkOZPCR7W6EiWsa/ZWM
PGSYYP7pcqoKuk/zWUCi4cCSni8JvJVB+E7E5Ilhmgnro98qWc8Rq2nw3oPPrIpvE61H6SNEA5Hh
mGH0KYxIVkge27RJKW91yAOgRZPPuhEYTwWMgyLFpue+2CuIXNRKHqBaTs5FixAFeRHP6ZgVtOxM
dEHjHlRe5ujLN0GYzLhC+SaYaeqbGH68RJMIGFyImiDanZgG8ip/lxW5WQdhR29rqlTaC9nNhAjo
DgpYVIVbISfVepv7oEhR4Jgr2szdMZGsk5khSR0GP8ZFXvpul+NfoMvCnBXkA/rW4DsWGFV2y6Ia
/QrC/hiUhGoKIC1susjQgRZ3ppBN9qDTdW1G1Wt7yNVJAJlIFbDH50VwSkSFmQA8Y9KZzB9sjJCb
C7n35lx/a0oRQLYE/gc9NOw6xReZdFVIRPGa1xmcdcRq0oFM9nDdKX3qZnJbPchThLGASWdQlxeo
PmQ89UJ0yFMYvk0GxkLGL28RyTeCTdiiiBYWzdAuI7zzUjcYHmJ2FaEQKpz+gn/p2+lkKXG114yI
FKPI/MUJehfgiT1ObTgyN5B/ZjnWDj6gHDfHyoFQqGqOVZPXuzlhaWp5PHNZxWAETcapzG7fFOOb
GID3SGZtuQ02GbgdyL6Uen2ODW/ZtzoTKFvcnNRpbBne8H0TmeWBsROEkOe+0E+h3pFHOyIb9MNP
dvsl0JRvQ6F2HeuPXqzJlU1mAkZ7LCizWCVuV4+gD4ro0ZrbZBd0xw6FpcfRjBcchU8NUB03Y1hJ
DSnggl4exhmSUo/Vk+mU74yw4m3NDJwyUeeN2o90QMcZU530BhnZ8vTUOiGumqDJPcuNYKwHC4cK
vf71kgZBpSbS8kGCP0fjqaPBwzDa/zJVVcRkYUIKHoAE5APOf4mEAXLnmU0ZMe6RPnpsBRihSnc1
RsMj9F5etwMuVWQ7H7Ns3tiGeljji9ACvqXdQfV0TDUHI4TxfxkmdTYAGBkzuvTDxgwUYjrF3STQ
lu9OWSxBMsSYFrVYWqWsflOUlhuD1Tbxy0MjJZOrmjWBj5P0Cc/1paBlfgBXdt/KlDBvdzJGZaHk
gKQxNLVHdnMQJqmNMdPLFd3fSSGxv0OLynNC7GVGDGliHPYLhigeJXxc4c1SmxMY29Ad6LGsVS7u
OlnkB3MhTAj9VYgCPcARodBoloBCGM1zPbf1sZA02msy2cA4o1jkOJtA92VhAMood+jsthIOMtyG
djiJy1wGf7IeEJ2IMPnAwJM3tBvGtahXyoLUh/IQMWYAj1qc60b2yfqcrMfJbL/MWb3qpd8/SFrs
1k1sPmb5tWgnGt1y1OwTKRr2A30pTMWHgr05Y298zGcFXXPSWptaTBWPsBEwohYFphE9lGSm09GZ
WVEJ/MAUbMu6P9xqEHc09pRfsZ/P16Q4TGMjXruRKjXob/cPqD2eJhoep8GAH6EiqQAOEvQbP6jw
dYjyzEjBFz0yp1FWEzCg6fykVi3ziyCw0Rcq4hddk1gDIy5ElUMkJqiamC6RTVvzb2yJxYnGuIiB
CN1GqI3GTQxk6OyqATIyhjJOJjAeH1/WGGTOb/qoWY6UT4LTdIP0uORsWUTd30Rt0m5+krj4dxuC
wpY/siAW5IOIbHBiuoRt8JYEPByAm/pNEeYiI6RK9mjtTjQlO9ntwnZ8kgQeXykFm64REME5nBjf
KWSIPPDmyq3Aq/hqSkvDqyrnx1wkMToo9ehkZTLIFCb3xnzAxx3NA9aQMSGlHtt7h/ci6qslrmKL
3XF2BN631aEyQ/NRkvAnqHr/lKapsSpwu6yVUkIjr14mIzkb3eCvhVlAJQWZNw8khEgMxdfz0N4U
lN80YZtnnGkGePmtnoPfHzrf4sAPTNnPo+c0mOqNKkMZZ/ocbtjiIncgamDxl78MoMdUGEteKlMB
+F3xqifEZQgKW0nYoxSXvXqmExTQ7Ii7yiusfU5wwsiuhQc3fwJrNXqJHnAJwo3WAdnRuUISx4VN
XqMopeC45EHnZpLBpmf1ot2x2THdZBpi9k5cdoYL3AYzmDoueV3GLRvzFHM82oO5LSpPywKXhiLu
RFn6TFkoSAttsaspgLDA7u47npuWgTUs07l0odjizLMqJvFEWsevMAI4IBb4/1hYKyeIREKt6YVM
I74R5B1kHI39r/i90efswlnEIFyEVlBSHzTlpmsWwGeMh3a7nFB6oTzUsnHLM6s6VzOt3VCDQKpj
RJsRY+kjpl9r+GySUrmw3OzrCqRvIg/KAnnG5S0FABcNd0TEwrlHVja9QPJ2xnjOMpKfLGRUM+o8
AnqVXMVY9mRtopO2sPItjeJYMb81nWdDpJrMGmCMTVVu8JC6QjZciFAk9VPm0UV9FoX4ytTXQEOw
grDV63UdZ1VTb6VgmhFsiI2t5fFVC6VXs+QdyZJEd/DRrRQzgIsBfyifIav7fXpF+noQav/d1JkH
R2Nz7XMfmPLU/grYd1ERmus2y6HCG/KrWVGgJqUeOPPIzJhgtgQuufE+lT1VLJyTJXMMYJAaPGBp
6WzYj8PabBMdPhtVhJia4kHmIMGrCxjo01Y9RHOPzE7Aumq6aRAojwwplm1QXoydnGWD6KcMCldu
5h5Ns1+C8yNLJPxlGAO2zZQwFQIxx02sq4AC+Y1tSWfr9pMQbUwLHQ/6A2UaPgBHKwzDGchkWDMi
eUoC01j3Sb0dZ82gghqsfT3G/BXjbplN4tbPKIShPwH6MiSYCZk9lFa5t4LyoEtZex4K9Q3X4UqP
QvmkgkvYJEVwRmcvbJumPfpih5AAHIOtLgqF1jKy8wC1rUJjyY1SfHA8+EoM8shhlIQWzdgRgr9B
gINoNLdgAa5zhANpqyKXTJOuhYQs8cirwrOWa8xRebggHLNcRDJkxjzL2OZqTFExjK84kVgkm1Qm
64fY+xyYriclZNLoElPi2GiNIx7RY0Pc30GrP3Wja/dq2B2VytzRrOTYIOvhKZc7gHlqVm2tiPWh
q2Zz2w3MXWktIaXxOVKblcA8i1Ne0h51oToiTIf9HYCPj0Lp6AsG6TKSviUpxkQsiFgLrQHPaGc9
IcqlVawJ33lcfs7CmGxZgPW1zBNrh/1i3mgjrKMxZKjMEm9a9WXWQDv8ucs3GU44fQYaIZT8ciLT
iaLR0QN0zBcpZNRZ4GGaxTc5l1BuIxhfaYMiu0nIVh50nBpVX1X2uUqykdxJQPfSN/jlCE4LYlKK
wtUDWzYfp67RNyooTietwTKWKGJDMaQXX6B77+F3rVoc5vocMKjqnbIiVmhq9mnCUs4pTBJvU4kx
FTA5oi7UHSoFXtpY3myFAeeUHOFLIx2TCufpaQlfonB9Zuf66dFn4Ue3LpVCezimIU0/mfyDoKNF
NdCnGs2cQHtiS9uBjDEBeF1W+0C3VI7ksxhKa3l8SUNRRCgK6lSig1a3OQeG+VuVoaFEevTOyHuf
C7nlcRz56Nuiga3Fxn6JC/9d60EimjkzYSWlmNAak1VjVr8gJGKF7mpH0ctmLYafqsRgSjZHwcYP
2azNYkwdpYncueVoSOnnMP7N3L47M7y7kn6x19Mx3oAZQuagNi1ELO1hHokMQIAbrMMqfkahz+Xl
aABkPfGBeGVMBYx3PE31W3LOVSSGflGDW9EXDazwFcJd8prgHX1DQAYQX2D3A1lXBg4ErgeDGCS7
V9Ct9VSvuqxTHGBecs0KNUtMOwvrpwUFUAOCE/IKpJlDk0Ka1TAKghOk8eeMVHcRTARL5ug+xyO4
zhivLv012milf5s05CpTlL3cqzg4v6YN7NxnM/PmAOmjBuFN5TrfSwmz8fmpnBjD6qmtxdGFGY2z
PBgx5VwGqP9rZIwCeTJk1KDezBpGl0GMCJDTBEQpmvzlcu4nmJa7qPL3lGcaaQ48vuimlaWHJs74
3jJaNZmRlxuA3BFeTaiXTQV8Q8/0HpWa+hkLPeX9IO7UkBo5lwvo2dnWSK+CpL2iYSnWjP2sdV6l
9MJkyEacxKee2KGR4dBmzvSr1SYMpoYlHSCtpE2gVrfJNIJ9F2cP/oQULQ2Z7RbNouot/XNK4XTs
iyn3YG1/DWkXEnGbXlUAFXs0UZcWEH/XhzLyjaBbtxTeDl2SmcEDTRcrwY6C6vKlQ1NLj3w6pU25
b1BQ7gsdHfpUAPrtpA68d7kIGyXyzsrxGiHqGbhHmpihaDAhgzYlbf8/fPAAi/q/GjxsPjL47FH9
/dfZw/1f/nP2IC7wbFPSVfF30LYhM3cwERFrsq7ohmT+ZuHQ/gGbTwIuZywGEMyG/5o8qPI/dEsz
TEtRDEkjIFX570weNOVvcwecr/wk3VRNiIdYRv4G21ZJcgkq05g3SwpKEunoeUPHJP3pqTqkG3zN
s+xWxg4POumK3a39UL+CW/tMPUki2kRLbXIpwQ3hpS33ne9J2O1poVlrjfAjcWMB2yOFC0HGE4tk
lW9xO6ZeZstu/oE9g6QQKV5lvh0+Sb+qPZzPLR6v+A+0+9f4f4Lv4uGPIcq/5V32UER52/zf/yUt
s5PfZyv310hahKVpTBZ1C3Z5+fXxGOXB8t3/u/blCXq+OZPMazx3EgVSN2MAQcA0qF9d3f0IwgIc
S6I3LZIef7sh/oP/XLWWK/j3/13lnTI09j5RU/72vxdwCKo4UOaN+WQNe/GneKzPKky799aFd8vR
wV91P8ZVfSxwjO9DGthXwTWP1pXz1nymx69epPooHRjgfmSneZtcEqgrp6heDZeuXIM9PE0fpooV
YKVdjdijSUyA+1fxHB6UB6pQ8zvQdBAM1vycfKMU0B/UNxpoBUv0CvkxFWS24pC/QoCOtu8pe+qJ
6lC2nBYyA+CkzZ5G0BiHLg6kZLw0h+wAHvMX5YOyaQ1af3Zu2IyjTbu+VifYG9K+8cydYmfvxRPE
x/ArvvFy3PEl/5k94XGO3OgIeItQGFrzACg2LGZnbAKmG39Pm8zubDDBnIiScvUj77FmtMC6YmEL
xqr5pCzsjJVgZ5/0y0fVZibzzq6VQdN9oiOZQnUG/RSughunGOuJiVAaX6aHme7xMaBON2/FJfnm
TD9yGjoWN82bH02MGS/ZcAMSCpqLyxEcptf8Q3epVmFmaj8xGt6jroPz3SXLWQQ08qY3qRi5IJBR
YbusEhUX52vPIUA5zmwobOe5eFFFd0I8dKnfh73+WTz457Y4yVeUftiA+mITsY9DfH2MPOFEBOcp
2PXzhlpgT9THZOvpeukOf6S7yiSSYxVeClv5iR04wVSPMEwRyX+2MSgul2NWDGhl7b/C+SqLh+jW
hkdzj0MVViL9idihGbqfPdUNmc6tyV+PaAi+Sb/8I6nrcCNfcWtadnYGn/YeHmWqJC5tU9o4hGZK
S42D5Cr2jMOIPAXX+t58AZKYg+Uq7PS7vmCDHE9ytFLPnCJ7R3sMtgbHdE5CEVbK9SCtrVvPlYAI
2YI7PeCekTfxR7eF/HCWHxkYmU/Bp37qmj21cvTiP5kXpP/c2hRSDDjhxGz1ExXBljFXphwMBo0O
mLtyk38OLtVWvKk26atls55YmxCT0tF6sJ7nalV0Hl3/0aGs5OlYpd/9iUKgYx+90Z6pziRSn5vF
VUQsCo0h7J274VVe3jSV+E9sl6vBt1On/dA3EWLSleRY4Rr4PAlSrnXRaGOuwmMD/BfCxLCVHFwC
+le9Rvogb3Q3d4wtfbNg5kJivPfi47Txy41qrOp1fcqyNYr2I0MFiViSJzTNExi+HrXhmolIHyCT
WUm/0qfQIRL4jYC91KPM24wPiKV0jxJD28ZP7ftkb6ZN+AQAitIHEV5wNlobhgi9n4/mRwAbAZX/
2Pfb6QWdj4Os1bpQs4w0Db2p3jInGT3q1EZemWele7Iu/bF9C3egu+FvPoovlMM2Th/xUTrXw3+x
ODNd/+vqaEqyRmPPIF2CbU7T/7o2y+lsaoOOdaQJWjtHmi1nxosZNfZ/vgz/u0V4+W+WKb6Fb9GU
9b+N15lRgRD0pWqjScNt+S+sadxOwfiNXh9DALWgOFds8f8SIfwHSz88wX+3u5oSyRgmzk3VMJnx
s43/vvPAglH10WqaDXr5lyUlzNHGHBQ8OpdVrivCu6Qxa7VS1y+f48DCymh+4IujUUt4QY8VYquW
063w/X4zmzKPGo4Rt6P10UaKeEi6kVgG4tIwMzaupOBxicRIdUxwt24tS8CGYaGskqo5tfQa3JTx
mlWoe4r0+ExrtDqoA4MkJTYgrrn+0jOTSwbKugGaBxaLRQhogTfInB/bDF0cdzk2pWkjK9SlZvGE
d6G7BlojH600BxSECjtLDIHuQVBurbY5MIGN0NqzkTFbfLP6You8mxEQJCztqwsGsOjAZGsKYche
DD0yguZaqIOJ5CniDB2aQZFOnPMi+vYE3Yd3UNfr0mJ2SbeOZyPvHyJ69zZvO1MK6oDcatyqloRd
IRJ3SbrOi1zSeyZCo7SJEv/p6hba90CKblSI10T31SMtSIQVM52AQpbJo9UELFnTBt7jRU8hhohT
Bj8CUwTkMoVf0vyRb6Hks6bmjCO45eh1pi0zMsh0K1mYVU+tMpATYu4KcoJvIBaNY9sYRwx/JE6L
AxufoZ6nmvQBtAufgzWCo6RjtpiefJw/m76HiiO2WrPFYuGMQ/ygFBCxZX6zXJtvmvxBYw++tpn9
qgvVB9Sqs5/N8jnuAcEJeGda+suuHOnPXUS2rIrVb1iAmqnOIaEnlkiq1Xk16/pVm8GolzWeTukk
EismTNqDNP6i6fI4l4LCDGp6gUHzXI7Isc6dSFuISenjGObX2A9udN5/xSZgTfIvn2e1Sxhjvyyf
q4MjDZG5QDqWnjFguHHJ5hQFXmKibnq2BAJSHHw5kLnoh6syzZYsJv2hjoNTWGpPwEiODPMgFVq8
06a8AygreEKqCpu6wL7e0xtUyN7Frjk852W2Fk2yGMYyoPs3fgPNskUhvY2l/Atw2W6Y8pqFD1W2
mHhC0lGoBaTWhp3+QAwc5So7Q3uCDLCaKF5Trk46H6UJ91cZuN1wZSi8bpkugDC3S4BeKs6FXOzs
5T0TfcEd028rDVyDnAsl1OwhN5wabldrVhv1QS9zdlALRxEO04IU1gQ2DWMubYleGSmt6y1JPkCy
EbBL9BPgM9dkh3DwyrXvmOTZ8UpFbgPDfTKbgbFpSL9cdFUYBgaJhg3WyoYjWj9G+h7ImL5XgkD1
EAedp1CLaeH4ULkJr1+Y4Z1ygEhGewZiy6ygtpyGrdaqtFBKcFbIFiqiMfIJZ1a3aRJCd1eaNHb7
vKrxDAa+pxZBgMsyrtcFzdJd0MwS6l6LLCjFRC7Ty8GGvLKd1DUq46vRJ0oRtIEkRruJHrvRwCm9
f9AnWd6lUc2ZTbba0Kta88FviZnIBa3B1oEZh2yF0hkWWtCoDgh19I/4PpK6/1FkvuQ9+m6SLwmS
Xb5JC63kj896+YsnIt5D38OlEaDpziq1d4KaIVvYpiyfo5X6u7CTv6sASKks95HzgFYGs+B5fmyw
DYG9oYO1Me3mWDA4WUUeTFWOjP6b/DRv5Le4dBDYHNPjeJQ+UmAte9qGumVbDzMDKTKB36Yrz351
QL41/tSe5NDczA7KyXxbFRcmqOIbKSPqOfxoDqo7HjumqKfiE+DSA608In7pHcMFeTX3zTXcqATR
rkDjVObZKD36Fqz0mUTXnwuFZIOep10z8zuJD5i+JY6n+D91GF0rotwQp5rGVrrQaFnsFqv6TYI0
bhyw0vDPYPoZa9rt2qf5YP4yt9V31L+FRJUxdqc/2vEP+x9Gc9rzcAA3Q9i9QKNjGd6uE1o1J8sz
nosbB3nCelbjs+EZnniOPLiZZM4AsLYuyk/6DueIpszn/M7kwfCqxilkTto0bTg203+22327kSpK
FXcJ9dsVOCN7FlCLWdcJlXitebq0HxInwMQ3YBh1FU5XtFqbvaRuMQdNPG3t3vLX4hHaFmupJq4K
ckEq5lIOs9ElWRKvrzPoDxoBEby8S8XatM+cwYlMNxSAubAgsJ+sa7KNAM9xDUsneElbj/Edh9MT
uRGokJQtoL36VUYcR8g2M+ppjSo71dZCuNLO8s6Mtnw4QhkEQw9VWzNpnq10ewCUt0p4viavJQlP
2chcD/0wdi4eNQxiUF0YZCLWQzd6KbhanC6/NX+t1Pv6s8C/+MmPaYhTTVaQhtKzpe8SYmoD7FaP
AwBq6004LWK8k6bt9DdSdvsNt0UmbLnEQJiz4Gqc1F9oRXB4UZK1mBCW4GIAuJwZzRtqPVIS45MZ
7fVfmiNc5mf/TP3UvNWE2ueP7Y0UV/5vOOrr+TU/ELH1i5qMMBn1W3Gjk37MPjq6YMqqfRmeUDUR
J2Ux/FsR5bRg59fgCYqn0q2vIaUW3dI3ngDlM6NYi23ch90CrqXcXFdPJEaptnZKnjSOqrMtS3s9
dlC0gVF56Y1VgM2G33/H7yt2Rxk8NsduLrUzkvIgrrBWr9HOGZVXPdHXQoPMy+RH9/1DIb0y+8jN
lWkeAs0Gz42Cm4toUEieknqtHaTKMfb+zqQCNalreKcI/llVic0blNui/9wlz8HMNG+toxfu9sKn
mjvRYyBBAFxrlldxEDtZ5yX/cUb6dhy3PUPPVRG43LkMkYRV5dX7LnHHXbsj9iSwF6Phrwlh5qto
HdKDD6fFWOkoUzhs51vSc8DHUc0hl1oXdMNfua8wso0RcTdrMmmEDal6n90n5LVN3lCZhxs0B4Zp
J6+p1+prDgMUYIMzPpOYmJzhMZIfNNgJGYaY10lFR19prgeTW2Qd6M5wqCjIc3s+Wtw1lKj0BZz0
HWWXBM4K//SFihy/enIj4gC518201t1LwQln9My1sqUh/Cq5sqc/pR7NnLcM2QfbxzY9Rq7ylNNX
cIzDvgAVeB0yB5M4UUwPxERtcNa68TZCcHRMWMYCu7SZ4Rq/Qrqxm+wEHfq1f1U9853XcKHSpZ8f
7nqvn5mw8qqBH8yOBbPRHs8wnaeadqxL5L148h8ZFZIcRVWH59WmLG8fm7PwhprmipWqfTUvUCXe
w22zJ5bc4Zhwgc1jkYXEqt1f48k1PXSa/tZyrU/ZyZ7ZQtuHxZ57gE98Ck71FwkNE/bfIzNt64wZ
R+W49VR+0sk+LmbFm3KKnpJ9wLB5FyjkVTmkSMkMPsinTQ5luy3FB/2iHo1r8YxPnQMmStE8AJ0B
62FT/6I0wNq9Z075iotkPlPSndhhaIVQI0af8M3QjFiBQwA4UDWjA6C3zjK7ZBiwXaAQr8wtYGuo
Tv0qKQ5iiORsnrR2XUuuIXi4/UJhgwKE98kPXV5LkVxEIovUrYzQjckvHYXOzY+0VQamEMWBqlL6
1VSfnCosfODtQb0gRmZKupJc8yJ71pX80qWVTdituGZYhwQ1cggdqrehjJV9NR6iTcSJwDpVJ1iy
onqiZQ1PwvxhIop9UVkFL/NXdrovc6oT7LJ3uisDbrF3rIQciyxnesi8YpdcgminSJ8ka8fmJRiO
0TsQ1QFa4eJIwmW7N8uOE++Rxb+bEHrsEXd0Ene68LPqK88Eths/sP5YMAJS65bs+iuhMl/SC9AF
KoLhmL7RgVBepTMNkF5ZSed0O7vVRYLpzHnuEryzL7EYKMqH1bvYaM/FY4TR+at1g2advUDUNy2b
9FGLCzCsYrYy1kfMpezDOtzDp7F8CkxO4etE8+DJgg5hU5FY7d7i99ZYJ2eZc+llfPVJl1hAtut2
q3DHxjIwY7sD87jy34NglSCgkJzys3oq3gkDVJ/L6DF+MJm8YvHbxG/LwRPBz8cIPwX7RGSjPUx2
8XlWyOVz+hdpQ6ynB88eoh0NkQ1pZVvK0+4Yoe+ovQoJyLep2YzrWTYBWhLu0r2ZV3E++dd8g2f+
rftmKFVyCrjBCsYPpdQ2D0pwEp3syRDX/kNxAQvxWB5AGyQfEHaqH8Xt3pk6BT/TLvuQlUuGaI6i
buay9/sBNCWH8Ct7XnRBIvrQi54WbUF1O9O7ipbqiVUdvAPc+IDe2CnZ11dsV+wiysZ8JieaWZx1
pqH0objiN18ALB4Cko2JMbbV0fMxwEIAlNb+DftNvtceS5oloRuml+yblCVEGNm3Zqzy5DJbKItc
pJS5qxinAOP+Q69vfbbFSXy/T5rVz34WKU4IMQteZx0rYcIGpToF+Ss8ehGF7YDCrBpkfDrYkTkC
VeBaiUsywFE0iO5i8hVX6nGiQH+Fje0fa+Wnqb+Y29UPvCYy2GHv+dvgmzNMfoYrE12I22OCmXJK
2BmtU9cOOObyDdMVb5z67fM25kwDKT9WZCovgrdVeOsPmLq/hnfQGUmwnj+rb6pGwAAFjPMfAgMh
Iq+IhzZ39JK1lwD1yLILrSG87lDl29kh8xgvEt8HbOwEGO6tRmeuejj+Eb+BQOlXpFI5uI8nyVV/
iVuOiJEHEibYq0eQuS14pBWj7FP6lm9jLwS08UkuFwj08FYhDCO8e8VOcTa96mSae9Ebv/tv88Rd
KQTr7DYfw2P+Zd2Cc3skgE/9tLbRc33ouQtIlH9G9DflP9L8MEE9SdeUXlO8zYtVVLvjl2Eyq3ZH
WJDSKkDokglwgqMMga4ZyHgwEabNMvkTyAO0gPgG8NGaIe6HgOA4FEf8hQRUqM9awRObqXbalN32
/3F3HsuNa1u2/ZWK18cNbHg0XkckQSelvJRSB6F08GbDA19fY0N5D09lnRcvqlsdBAE6GXKbteYc
s1f3rof1ceut9WnuiFSjzLKWQbkXZ39KMEWvdxOQW4Pxu8uj7jAWaXzfgt+P7MnEvE7YRsw400ny
Iz29MXa4O3EPmKRvFrVD3PZUsJb3NkhvbqN44otdAF4oahTmtpvdJ358xj7Kzwa6Yashyw8GjRmE
VrB/FZbSIvwZW5wxZAX1I4LJe6ci/CRlRaW5HaAhfde6ComFTi4IfZtfOaTt3qXdm8iceCf7dnwU
gEqSAimSNKiw6z4L7o7G1laGRHQilnpsW9PbVqH3YUAXYVlNgMyMoCFviEptEFcYvtvsxryhaG6E
RWAmU/ySJIEtiQHXUlcExFA3mwFZcCBtSI4Sk/QW+0j3IFkdeSaRjH6KRniK2KxN6Af0djxbPfN6
nS0UUrzxHKf5vRZCXR3IAbqJW/PNscBnLsqW2WfxsZypZJIT+AARhZwz4jWZnEDsnAeAxmJB0S0l
K+SxCu/zJHy3TGRrHXzrgW49HHvGv3axAwhLpGPjc3SrYxad2V/fdTWIb8NaKIkbRbajx81OZGZR
UXQWRHf/OS5cNJtgHuLBI1Qjug7rCWVZaRyHkdzConPuwvQj7xvMub74adVIee3BI7p7TtO9TpiF
KoCkvZW/WR6blTCj57x4NQBlhJhodKeHJbon4MH+WvRfW61C0qt3b4QxU16GZZiGT9L+JbS6Ico5
fxlihHWjzABlNf4vOvxn0aK81DSyvXS0wyGAi52crN1oeETCkCmldd5w6Cb0AVKPfy0g7kXDbsgj
/z0mpfEQUsuT/fIsCbs+9JAwN1LzqH07AJ+daHyd1ZsZBrtTaAmGjyxggn5ILri/c0BUWAJab5Ia
kBpj46DXlKcTk8Z9BuUjK8FxNMa5X16BorwOpYpCYU/tg99ohuq169iMrc8leuiX7h0zUTNYj+zf
qaclLgqwKfduc0eXeCP0p063vpZTBq9oB7lHI/FHl8w68+K/MCrHqJ8jfgL3uwjb18oGJ12wIa5L
lqhm1T2XUiOexTJZa4/+t2baQof+ZjksjZMBslbFgrmGC+9aWDStNz8XX5ueiiOqDew26JRIhLiu
hj5AsN5sjJgWSioTd5fk+V40RXR8QPGJ2mVmR4eNGqFLwmamRTku3XuyC1+0dGTb5MLndvW3rB6/
pRMzjVeG+9mnHlR0RzAR2MzJKfNT8tKs9JlYEbQxJkNKrrNbjltEYXGCFZ7UnB1m1e7gJdK58svE
OQ2CCcCNnvrJiveEzQ3sS9NuwBmv6fcT01TbotbXkifCrz5si/TZVhAX73Xd0cjNbG+2Nfsag8QO
lNNsuyPQlK2kopfQQWSI3JkzCO0m7Lc6DpVt1Ne3nl/eJ2PzLOSsymQzgo5W4B3tHvyxRfimj89I
HEnlMhx2Mq4CBLe0LcjKS8eKdrLuRoca40HkaEEtqnuTPy2fTgMZj8WS1m4g0AxZ/wqpkvVITi+G
Mby49uUL6M+WfX/65nbg5600nL9YJZKvyHsaRqLRHBSghoU9o9T3aNagtKG72NnIY7dpNhu3NX1A
Ta+GwPFBAeauuSGtIboC1PMIOYaSQu5/yJydaxUXz1PPjAQhWnHkGnIMOggAmfxC/u++68KfsWNt
zaF/rasUOhmhB1dOnqa7eqaxplvTifhGDydXjIOlr7s33TlHov5CX+NQuzCUvK796U807osWG4xk
gV/ewIunNgPOffNQefYRIdij7ntfphr11+jQaev08Ujs8I86P/kzoaxRwXRa9iDjkoXIpzan2OTm
b8RltBnd34bAgVw5tOklsOBhizO/fTgzsXC2ZGHfwiorSWS7MjFSdD1VkUZTe1VvfEiwhlxlaXKv
A1W2c7s4mJK271T10FT8x6hJiyDvQbP3WX1o2+UI4/iEEwnReKPBddLzh2no3oYanJMsFpYnQKdh
/ltXRTncV5r2MQ39bo7N22goz0gnbsfJR3zp9+3VQsrvFdYqco6nIG9x81g2p05hNIcQplPssicu
IUqxjiJYrPKL52oauVRTVmvG4QwU5ll3p21bDZustcUeQBr6+nGk+jsY+5bR7MrxCOzuBvOLWIyX
fJidPbCUnoAyzNjl8rHYyRlslnZMdXEPhUwVnOvnccrZRDvd42RSwQ1H977nc7oh2hZ3o4/VpAVe
3ufsm+i1RhbbqsG1ie6rAyTqhBzXB9PU9iT60oTOfbFJRHkk+eE8eMmjxu//klA8z6rsa+ZmMTMx
OWENE5koTRJe/FEnalqHRoPOzzALSsipyTjVWEkQ12zsXRyKUG8cpn0CTo5pyr5jSRQzMsXRVJJf
hjXyNKQe4X1jBOfe8LfxMorApK+zmSkAWYnB1tCZP6zMJ/BnKvJNVWfHRReHovKOVtr1O08T2lXc
Z+guKyIGl2k7othAaz1vsgX3UKvz/3dIcjZj9mVYZ51NmGp3s9UVR7sml7eBnHzVF1UgKyx/6Wj8
GuVAGReJ2vg0ANrbeeBi5JyydYDu1hqgqJBP7RarBLTRPbaFR12za45h7x1yN6EG0dj3I3mZ23rp
j8nkf8n4E8Egcq9rJ9S2dcRkQ9Mqz5NHObd8Y1r71ZhqMHRZ8ZaF+vOIhXdvE2/SJf6rq6P2NoYJ
Txhax8Rvi+MQOV8tUBcbLHtbW4DSsApEdhhPAv7dI9GNxlekwfaV41AT8FTN2jbyh0XTznG9PDZk
a7LSBRy7EzVf48Ian8gbtYm1FT/6om9urLTdU8evr6DeyWAIuwcctVXufsMtgcYfCmRUzL9SQkcC
D3IA0X/OprKsXT9RXxMaK7bEio0N8JgNkd7oH+R3V0JFEw4fCSyqxbabWmeLK6DI5MYgNBNhnHhG
xRvBLGOjYKGOqEI0vXmaPGbkUQc0aPorSO4HX9LKzgYkEEuQ5KG/nehoIGDTriKEtobJyoCB7cbV
CQzu/fswJFS4Q7u+T8rhdjADzQO+aOAp2y9NaeGAHq3TeuuP0ymv5mNMnkEks28JnaGdMKV9Gr34
74f1mqeUjaQ3vK8A2vUgB74BDFhiV9Ss2kJhvOkqVK11yu92pbcBmlNjO+ga0XQqR8qOByp8ccSm
VLCRVaD17QSaCVEVNc2cnZvKmBqiqDpaVJ1sBQRHzfr70M/1vVaYbrD4mnNq0xmQp4EC+2TEpvN5
KEv0J90bgT+4sP46EAGPgNeWR1SvvykKhYIq2HA2AtfWH4rRoypm2uWdHo4Gol87uyby19qv3e7/
rXRm09QNtAh/9fO3H93Hf/wkEQg/3Ufx8//+n6efZfmzbX/+F13f72f91vV54l+O7bpCMZb/xhPw
9X8hZDBdx/hNZqbr/xvNbDr/cmh2IbczdEUNUHKHfxMFrH/5numg+PM9G4+RZ/1PdH2IB/+b5IEV
liOIaRSmw15svf9vqjfMsaYWj3Z5jAXRoItKiBDqMFpmd+z0l15hgCrTAGCx8NXcaLJCb6Qurves
B62Y0ZN3QjGE1D2TFqMm+esx6x3rtZJpazP1eUibilqKIvCvRJBPOsp6/nnTMxtWiX63L53QOeRQ
BVZasyvo5a231gNBKi7K5p4KrCbN2zW0QLQtKrP15hhW/rJbb65kEiAolJaEiZSJ9n0TEC/Wn8AL
HJFfRMi7I4ZXL3she1StHUggspnSuuU8Mu5OBTwRoRNvQRObPcCECH7HEvDMWlSiKZYzxFIi2THd
IYiPPsREJWymdtcI/H5d5n7Xbk1LfytmHACzkTIO4P7FoKhqq3SNse+3QV3nt50+3AFJznb5TKN6
JsgdcT9id8Q5eR+Zm3gAU9g3bPWMiNxhqzkl0ZScu45gLtxLbMrir3VjnucpSgPLMwmyrJYbN8qT
s2b297j+WHB09sbag2xbaCw9Z9isg4L2FQ47ajljHRggZnUnf2rHDmwYjijyEoxNAbBkI4rifm7R
O7QuHh1KW3bgoUGMxBCk4F9RgXk41wlTRFO9s8PURKvkX88D7UpReNpBR/FN9g0akQpaVDCykbki
H3vXdfu00pdnLX4Yu/Qtn0rAzmiVLVaWMqQAArpTBGC5R1QcFs0wNFsjSwJFT8b7Yj8WfAEPeoKE
yUtus7C3VD47UwUxu7nIW5wH0DHT2Lux2no6WJb4pZUa3OPE8MkhrO/MrJH3RnayhwZAXa4RBcsm
ItJdK/DIzbmKZsPalkJgLNeWB9dvmyAmx1ybPRZWuX9mTkIr1STFVW9ObwbzCKjsBC+aUNLH0Pk2
qldxZmRc09cylB0JhzjLUc28J6GRBETOb9YvyvLIrqugPDDd6SWSAPh3qL4SzFBWjKq2c2bKzGS1
k77KUjCtj2VS4sQrmn3bg6DtDOckrIySGktGQqIfoCqhupNhG4zSU8KveVe0wGrijrJz5mWHaDDZ
lTnNSR8osjTjcXHGTd041OA1ulzhvW9kR9vDuuoNtKcb+9FIhm95TzViXqr7rlPlP1baWm/w/RF6
UDcGEyoVUpGBIycpa8M6HxFC0j6Uzdhv5wm138Tkrtn2lgIAX8TuUDpUy9IeQeTEAiWrpThrUfbU
wKIAjibO+HCp//wgawFeNFHmB6fSr0UHLbu19PhqSoYZtWT1jU8HM3k/Jjs9cei6RGR/lyzq6Eiz
eGXfyKd4S2rV1wEM01nhGrCYnkRBayMrycGmHd53M0SgrhdXVQV21F7oaBsWnhMvQ9AX7ZPFP+TU
NzTwU3tHz/2AD9B9RZACYZ9fW8wkaJtMWJzqB5NlZeH7Rra2xKytCutJRZZnLmtzClm2vh1l8e60
LMpLgbnKD1llmcFIkJz7s7fd7uB4EIHqJixRv1h0ubP2NedjdnBNFLgRS4huUby/Uj+HpDbuWsSJ
tX8jLJ1/DwXuoYP+aSv+I9HlsU8lVzOmdO83I6DsET31fIwgf+F3tzeiNmEsl8TuIfjexjFd3bi8
pSizXFWy2C9UoNgEOd021Imq0IqNOTX2Xa9bP3KbMZXla59Md9OQdF/m3Jo3Q9OAd/IfQ7XFaF07
5A+UTIeF3UfDZ0zvZydYcrX6NFgmz0kEwI9aI+uzK5tl03Yc9O8GnKirQo8+Im3TJBhS8IVuQ/rv
XpErOO7DHIXa3ojzW6u0Wb6zcN12+S5qaz6Nys4noRP4lvOCB53vQcKmfoqifIPdBw8GDFoPB9BG
K11kOSWmpGWURwcA1wa/EHV5OYbnWPU7RxfhJuTlYfR+WhPDy+DM+QGjNKTVI3iB7D13lHCdmcpr
iq+29UsryPgQmj1sujw5hhUq3qr+BXrBOGUo9bQG7EOEFXoq2OVNWtPsy2zIt2keoz9QfjIIw22m
kd0rGDf7H7WMlkO4mC8UdwbENWyHMkCuJND6RL9NBKobDFM1IWtRPh9dKOkeHDINORz8NPY4dsZa
0dNGipsdDRhRDNcLXpya4lhmdvYZODfhTO/DIN/NJiUyAHXOVvYmFEUsXqBaym+EjX1QQ6+JMdz0
2nRbDHW/NXX/RKJSezZ9uMyQI+Yyy4+uEb41FWUDL1byhVgcwyLe27ZhbayudMF6LPlBy+dw3+Tx
YUQVjylxKe60WkP2YtMI141wV7hVe4xnB6piB1FwOkOmmOgkgzVqYhTbUzps2peGvKtAYw3CRowG
A9CI/UQ0AKAiCT7HhhiSKmYP/PzFbG5L+Ml0MOknFMxFizGGe0D5iHFKBo0x+2VTGdgVo6nY5rNL
SaE3ju3rYNUHf5hv6h6HpodCw1nyV0+37E0NmT7Hcs16pvxV+o628W16LWUMG6ZkUona+XbOFhg+
bRdkTjpfD2g+FsIa2YebFsqAZJdqi33O4oXoTjT7Dmoy25QvYHDQ7+rOF9RxoMamvdYim0mxDHWD
XHYmrCEgEm2ydyznQdPsAxV52nwVXgyWL6dqDrdul50TZ/7ilvYj35yvupdjCK7rad9k8WcK7xrF
m7GQyNrUo6HwUNuogKg4be14ZPkw2BPjAIielMY/YavVscC1e6rUwYyN94IpfYtr5CYUIPukvtjb
Jcvv47rmkxf770NcFLAYcBtEtrkPI31irLPQqifKaD6UJWFk85vuDekOVP1WY99FpV5Hqx955cea
A9wrmtuQaSizkJg+6ISvBrNS3wAJOCa1fZAejSO3ImfN/xGCOd4hmkO86QsCZEfPu2I9cRg17Rtj
PjsyTd5GHYG5kYpRRlyJi21Erp3RA9gKH31XI0m6AJbLx3Te9EYy71O7vSehaRsWWn6kyLxyOXU1
flNarCk6U+EwykEGcD0fVn7nCN0Tx9iAnCZMMGyOJqvqzHxwUpvWi0OXt2HPDREhjI4l79nqpX4q
uopiEUAYtuX2eJtgOHbNXBxW+j+OzCcTbOaG8f9m9An/c00gJFObniInBtk7xbdrAvNskfwDcZc6
apobh0rSFFb0TRixEjKR91C23XI0k8c5fqGilmwx1Vab9cdxqNnyOYmPrl8kQT6EFEjltI0JzDyl
jYFJAEEe3RF0iBrU+sI38kDr6icCLvhtZ1bSQT9BJfMzyoigixn3qG+PJL9gc6cbNNP0EGT5SVsD
CFw48VGi+pGuTLeOROjIPl9VQwa51ROkCnHY10wMMPNWuGlBq6UNn9OFxXJrkVXEl0Q3YTx05IMh
73sxDacF+k4gO+TVsc3JPJl7BEYuaWipoBs+dHHQNSjmolY/tSXp9LFvDVdNHi2IgXVn53rFe0Go
5X7Jy88AaZd1VFfwkYrKdzk8Fqn3cyQxdRPr1ZcyFdq+MqiKSvN5QmeSyewpkZqxGWpzOPUt+Bcz
dT78BHDsYsehCmgEJDaHcqsSNayKr5Ogz7L4PYQNVRUo/K+sA+PAN9LrqnSSIKv0IDeGn0MWEhtB
SluUjZuZ3ko35Wehag21/lTjmT5GnTmf6AjddpaKjXVaGxc3st2+An/Dy7gb2PcSS9aTbfU4VHTW
YHoNxpImx70mbcUMwJXh6ZLcCYiuIfZL4tyGelOX7Xws/IdGpcesETJj9D13vfm4hEsRGLJ8MU0C
drBKCn8fZyRTKYKjRjY1Zma7he8Ev3eMzcDN6zdWFHRZCwYbl45jB9hF1oihmmLxUABD5WewDRyT
FNh5OCeJfBzGOCcswx3OmjfBJ/DEce5xdefaqU26D1YPL7msEr5W7dn2J+zmqRUUeLWpDp4MB91p
5tcY02JiEErP2QsmskNrk5VXuuBpapVIr0FQPLrVa4LXbZczln9+qa2xuDckQjwfNSi9ERC7RgNX
16FjsJ9yd1aZtshkhneXPAwQHTSMCx21fdTn1/nUMXQ4SEWET7ZHVEx8u72UzIGOP1HYGSz45sQ7
QCjeFn2R7NlZ3SThiAz2rqD0sxnpvGxcE5sSqK6APmt8hkTrHKFIseRL9VPoUBD3Y/clwiK4id2F
AU+xkm15BieSnrC5lnnCe/e1ddUBdTsi88X+2/ovwOJYL/wF9p1jAKsMPNnOd97chAZCRvgxoffX
qZLXmWa/M5vlnFNttEda5Em9NFui1eC76yypXZu2YI04LMuHY2y9F2jscfwXEMi8XwVJSKf1oOsx
K7DQNimcEgIWq72rFVW/D3ndvwxVOwWjRh18vS4d/EtmPNS79RA6Lp4Iku6udd1YF+m7xRT3TKTt
aUUym1kvdhrMa9tccLAkaAwnDSYD0xJSR4XxThyrJ6Ux9gj4c6rDqHJoaRuh65ATYglJqNFrwmB0
ChfdOiWysD9vgQKlKSkZrZmHyqsMjOkuKukvlVS9WZOAqVbZE4dWWnjIG7aVlrzzyyje6450D4t0
tq70/dOg7rsc1mt5SpBgpE31zlcPkdgBT04KmUY4cC/mKiOv8d6wipl3DOfvFsWVzcrWT6uMCbRy
EEppEewoR2dm9t1w20k05wQ4dier8bydRe7jKODZzpYPoKeKs03lGj+jfR2ab3VPraDIPGSXeRPz
YSYjlq2YPFGCArWsDqGaJUXMajeV3XJaDyQ4LYeyR7DVOnAg4DpCpg8XiPActOVemjhT1mntchlu
R23zHZoLW8fCwQHaylPZWf4u88gMmRPrI6SHBF7OGM+Ly4cqBeq+WyCfH6KiOi5LNmIZH6jj99j9
d1gO4Og5eUAY+zHStA1JqwFjgM7sEhM5FBfW3XooNP0bldlHu3OVV1A8S9+E7OOE4ONISKKESwsJ
O+NgdPUeqJBCK1csnZHMAAhkQnDoOMH4DaxkOeb9c/0UV55F5q8aKBXvuvcjF54cg+AFvg7IT9GN
WxI6ISLQsB83vvraZoTUnLyG2mulpU/rJeaw+UQkjt9Tj+Awq+zUdDTpHxgL8BdVXVuZ3NjTmxMG
ky3hjPzRsLKY88K/U/R8fIVeAYSJnklg0FDvMsxFZhxoCivsq8NsNHfsxsbPS8ZaLKsN57mbJH5B
F/3DBVDtkVsLRSXfJGqkkPEdf5D5uN5vMkKf2hVrXcaM8YU+4W0zWmDlf7DdjYnMyhCxvK5Deuud
GFEUOGCkdur3DVsO660ckHiQleJlXaFWLEfdIhb7aRJgCEt5wDr9QwD92ddJcSwGxz9oTu2fDUR0
VUVJPfLZDlN9Z5s8K+9UxKw+TLnD6sTv0SOwE5D9vtdnOHdhzP9du5tEhrgn7MR2YZ9H4Lnzc4C7
d54t7+yBp6Rss6gMY/hU1UMcpUDdx+HEq8OOCLMnZ8GbvLhU/RIDrZEZCkwflbxNJe+FWwg5oLRB
YUQh+QIOLAgVKIM6oN7mc8VHuzK28U7LkP0RNHTrdbt6LId9Re4D6Tt88iiOsu0ft37N1BtHd73p
3qWDle36LMJiaBhHN3UfaLf+ohiR7fl/Z9MU1LHe7PIlwcFfD89ZCmiUgOnd7MGAoByNEIJ/Af3W
GWziXK6wsTlo0uc8MX/2M8IyPclQeEXxB/uv2x5hUeYj6KWXQzwIzTmDotBVq4T3kqHVbafwiv9S
Jgj31JTmT0uHnWmHuBbWfFhh8B305nILK4WZbJGFgh/SLjRplpj0pkbvOsMQT8fQ/Uagy7EDd1jI
GXMFSdcYsl7t0T2lJI4YU3YLdpzaCo74bU0P+UoHWUNxbss7MyllDs/uKWtUy3LuZ5Ht3X55nESY
QQip012aUHVsIT3m0qyvjQwxoaul4pbwEYzBGh9QL7k2+eM4wppUIWEkhIcZEtLmjUONK9fSn5NO
LW70MWxQx0V3X7yT3mUTQoFeV6fXu3TLF9Fq59mkbSU77ZEC7eNOEpGk1ciTW8p15LMk5fiBR6qA
lqG3D8WSfI2YzR7aml+7lUj/6FlSKGQaT/LoUfmuzJuO/BeqmfFji+NqY4WMVIttw6Ah1t6IblzW
MkOLm3dS/2g5W/LaTTdTFZGA5Rg05bwlcLuX0s+RHxTuMyX7F9vCNxb3lrV3u/xmdNnC+g6SYsqE
X2QE5a4fye+xU5GyDockFAvjUIaCKEKV3qpl4abXA6+ZXvs0cY+amJ88Urlo45K8w5h1VQ3NtcSR
hBhkPGTm1FGExW3Yi3gTa2l4IKDqISdMjZQXM9zp0bhbhHPjUEIBVUm5u6gbQqFHIDx5eJ+FN6Dw
aJQbDTB4qt20qXBKOIhyZk2ygRtxJNgZKSsCR0pEiZ5wGH9rmD81v/thEi5HskeNrLfKWdC8RfFd
3Ech5s4BbTTWLt3MgG3GI4UHNJ2ewoTx3vhfiIwT7bhz8V0hWV0kfyydQQUHgNa8Ixn5NX0vyd2E
WVneaLNuXxdR/Fqm39lhxBRdOrr9QMwWAm3BPrDUru/mBIX14lNtsLCEFW391AL+0dzlkTxaj3Wu
ubUiqzz3yXvVd3zTRsT+i/M1FTRLxWwGXTub4F0i+uw0BuvM2ep1NQcoUZKtFYsSQ7AptmSwp1gD
PLug9218RS0yIEYxn63O+JaYZb2TI0T5eCHOr6DEKXqYh4mIz6iQqqBTOKyMKlA5iydijWQzBxEC
uCtC2J8AsaCIcAcSNbKnzOotBESYFp2h2jqFj1MmxXRsJOVHJBQ+zMZyHjeENFPxJjfjwWVDO5L+
2IJCDJwyR+3ChEVy7gahwlJWA0Hs2gPhVN1jbBmv1ey/lVmNXUTE/r5jSEea8cUgSy9KwdrPY0Tr
uy7Vwjql1l8yG8WhTlY70P/WQ1/n5srlM8enNqcWvDMyDd4S9T5/TsXOMasEQIwNJ0EgJ2ZiQ3KR
aN9aIs7tMNzWoo2CNKnRoE4C0yyqhyt32Me29p0vO9JnnX9jOTlsB40TwyauPOPWLM6D4JsmkVSx
rsZQVyu6NEXmNhIvbt4le/Y6R2R51xFwXQvqCoWXrNpaVXONMqjbjwgjy/m2NbxdQxInppkYJUpz
s7Aq5w+RPcra/GU0y4GOCD+/O76NLpiFMPZ75Dv5TfyE4JvRELknxORSOvwZfF5iAOoPQApJsZa/
6xlORy3pXin+2htpYg2lqENQr3aWdofOaRlwbBDjmefd7RQr98CwFJusqGhA72o7ISbRMrQt3/qm
QS7TuaVJ9jr2VymrYMj9711Y8ZdZaucGQtBxUF+olr19qDWwnxscODXLOLvmK8I8AY8JXRDzJSKG
SGBkYu8ALYq1q+6izfDwS4b9ju0Un0K41Ln7TlXqu6zKhjUZ5NXx6AqYVkmFSFFHtmjyT4L+9j2Z
u3MGNvFoLLCxpuLo6NT2fTfaeT/cvSjBPeWlCy4iVVt9JU7HSBDr+m1upB90RmQAcxMzhstYhib0
sakyB+lb9jCsuRJKm0NsvbntlrkEZQnHJCuBbzjt9GS51akomhR/1zRtp5jOUVxjlG87pA1pzKDq
elVgzyisvM1Cvf8UNdieXYi31sy6UkfPI6fikEfiq8xhnuQGFjE5CGIjrGDMS0ArZM+aX4x6eNOw
hyK9wpZBOBuQQ9fZ0Up2ruKyrXCUE43We+0vxhgcVDr8uXIazl1EVXhizNiLgYpZvCC0KfxvyFjP
7kILLx0bdunkaoe6EwhV8qkGixydPZTceI8ZnB/yr4OrlsGpkf63a5eHaIuAYChUCJAsW5RIdlad
YKJGgE3VzUSvsCKy+yOXawxrVNgFdzGzkVife0yIl8cDbKFvWeTP9fr09TF/u/n5curhldoEwp9E
OKNewjP7W7EIRCXrG6rD+tzL6ecPcXm/v730+qDLwz/fbx5rfReJhaE6TMfN+sRR7cIj9eKjndKR
Xt9aODGKpkUhJCLj2Xqe/O6YCsTA4kMzCB2N1GbCB6bHZvCPmyV6PQAfswEGu38PVXmGZc/vQ4o4
h8lbndPkJYVnvRkbvqSqrq62upsS6Ep5bbCOVXH+8/719dxShUitd+Xq3dZb64G4zH+/0udFCysQ
gTcseJk6L4+7/Fifr3U5/6fH/NM1C/nw0W33UtUrbZVYNVLZQSSLQnw9jdXHq/3r3vXWem29dz1d
D+sLXE7/6bn/9FJFX2G1NPlfNKoWTV+DbbzK9Fnjfdbzf7xo1g1bhcv9lXpScnnSer7e7Ug2Lb13
JAR4PDU9n0Tag9wMKxcu/3pzvWs92MBENKkdL0//4y3WU1NHhfi/WqdjUFyEmPT/1ul8+Tn+x83P
Kfle/VcA1/q030IdoatIdMux0dXqjsJw/S1H3SdH3XSxqHuW5RoOd/1brOOqJ+mWy7MQ5bDUu4h1
SAYxfOGgsiAJ3UAB9D8R63j+n7Hqvq9bIKJsy7YFmCrrDzyJTK18GaMyvW5hRNK8CCk7kQO2z/Lp
+m9DwOf33vFbE7SOgHWOWDdOaIrI2P5uFTGsDuDHYzPxPXLGz4PJGgR8lwcup5jfC0GJxqwpc/ql
ZBm13iw9fxC79WYfIv1fb60Hutlyo2WoW1c1T6WaIbUp72TRj8Gqv1kP4iLNqX23PCbFjzXvaE06
Wg+rvudy2hcmO1eBPniNbWe/U3yqfyoBp+BTEtQtwAfKAod6p1KwejXsruFIl9P1liq90GdaiL1j
TF4H5nWcvhzsnhmtt+jDqdi2SU056yFRpxQktWBJ2uv1ElHQlKEjmINyAE1Kezjm6KzxZENVPeQC
eUg4mCXqZ1Up+bzpqn5INj3Y61hhqsFtHVvWw3qaJlS0RKL9ajSPtVsEyexqaen2zraWTmfWCts8
hvmpFqZLPfxgm3in9eaIHJYqYOsXN13c3zapHtEeG/Ye+WhXrsYM3/RJt8+nQYnx94Jw8YPwiqc+
xrlcx80XKoP2fnblTq/T6I6UItk156XMmrOlbvVFVO0HIT6ARO9cU1NORWsIzCzTrshDL3bVuFA/
MK7SvAXekoa//02pI5/zpZPhgtfdeln/f9EC2StrQZV3d3Q/HIz9KrJs7LG4hdZsbSrd+dlVZYvw
CHkWk1d/Wm+hY/l963LNrEfMipfz9TGX08vz1mu6H9JARGYPoLKvaXH8+wX/Py/z593ry0aGalOu
Nz/vx164MDVd3tNef7jL+eX9/ufXGqjZNKgX9OPqr7Ieikb/feuPawPuwb1m+4SFBn+81eef4I8/
0x+noIfGK70nf2B9Mj1gVQ8NT/m6/lLfr0Qdyr9OszWk6nK+3t2UaUZkpHrQes/ngy7PpIpKrC5e
p9jAfb1ev9x5Ob1cu7w9KhtqOpfHXN758pjLtbLDVIjmpdv+02tdHnd5PQ2QbtBk/vXl0uWpl2uX
3+1yLWuN2wY8MZ/wmJ/RcNznqikjdPJ0mrWKQ91WDQI+wRDZGBpIgD9vol8jbG2OblMYhIHhSGI7
dIE216HAz06V17i82h+n62uh4acVu97j82Vji6/efA5T69AhEFsf80/PW699Pnl9zPqDfL7C5fzy
7D+uVcVkHPEFVscR/PmpplO7GwFcnzBo1CdCTKjIr+dJ7oCC/POmPZPnmOdqGP3zrro/wCnddyqm
MHHVYDGryJUkgX+wxjSuoZ/NOiX87UHR+tBLIOjloWsoaO9YIpgzm4QFGh35f+12tCJhNYe+vQ+W
ub1fOyCXhojdqjjEy/n65MvppWkyqsb1ehqTEIZtijjgNT/2jzhZu/IHqC1LicaSBtX6EHK9FH4C
+mKv2jZr7+Zy+KdrXca424BnVPPg2gRcb9HvZ0ZU17JFfW/WeyjMHGproHLbZbQ115bYjHg4EGXy
5c8Hfz5vvaqtH2tCjYLUQLaTFqwf1kM/hPz0dYTYSa3NHTW5rQfcowyK6nS94zN/tq5eUSUOR10J
hdeD8Z/cnVeXo0wWZX8RvQhs8Crv02dW1QurLN57fv1sIr/urK52M6/zwgKkVEoIQcS95+wD8YpI
vJh6h+0Fn8blUJkNkSllY2qnAN/dlnAyShICSZc7cHGyOy5/g4r5+8dC7QsL+5uejwtjz/irGdUv
HSnSrsQ+75tjsyjsVairWotbf8WclsrsElY9LAvUuwh8UN6H5AVjBeuNehdY82O9qBkm6iNr9Z2r
71epE1LVKVA7O3Xu2MtNEMpACjh/7ZvoMZLcQa9JYxANy3KI1IHx8UBijXP3qtfodZ713msMKSy+
r6F9KrZJVwAuznKwHkpbYszWYp1f5Cv6ItY2wgIz6iL5k1PVHJaeiz1a8/DEgSpOVP3xT5aQgWy7
JgjYA561jTL6sEkIEG1c2pcwy71TmnWwnJGIoY4D3WHkMznj2rCtl3BHS43elBBFbeM7+ftOta0e
UYscc0KyKg00w2ZBf+B9++Px356kXkRtA3h3QCy16HMXAffMyHDj+TGuLM18kmKArqa187wwlP/K
fFXBryOFAr8czIPIaBEF9nt76qNHpdbeG1WqZ6X+SO1Ui1bTIRH88fSP59QOViK6bz7QeNoxajF3
qKHB07PNWUaxolyGu//28ckJUJoVBLb+8Rz17P+Lfeop7/9F/YkfDT8CL6hJQv/721Fr6qOpT9GP
A02VKYOvvRwodbTU2r/bVB800fb2/NAuN6SPhVhuQh+bpHQUTFBZiNbfmfXocMIut5ZC3c0+nqjW
RjflvvbxNx8Pv79slJr54Y+dbrMc1T/+rXrOf9znMJCn1mLuHD3AmFZzpqtFG9S81J+rajsn8un9
SX8+3Ng2X+V/fvy3F/3zqb9tv6/+9tqjgWbe1jrn/aX/5XH11DkqimMjfvz2P/796r//Tx9vOqFW
jyI1RgjKwfjtNT6e8ttLqCf9ua12/vbn74//9lJmuqdtlJ2oaRm/LdJ/bC6iSqvSYMMtuz72f/yB
a+nwiub0y8cun6bEybBT1C5qVT3SpVK8/4tiQj6EPGZiqHpSi3GiAEboD6rFeKlaqVW1Uz2MaZKC
2Mcz1VqYhmIzLe6O+ONhp1uKZOrx317OyKl/GUOJ60Wtqsff/5Pajuv5eS7B7jTdUm77+HO19ttr
frwl9erqYb7uR03kLaa4USPDzXhVv5WPX4TatAICjA/vvwunj5cK4/IrVM+ik+Bi62QUkiw39gHP
AvBsNQIalknyx4LQzBDJQaeT4V6hsUWCQJJugSxELbR+JklXrWZzYutrter9rDs7IuJhidtOl9+M
tQzPyIgr+UL/vpmNuxgfi5TII7SuOTUy/MJghwrCZIJCIWFv6qwfhA+Rxbbk3hQBFsYnNBz4ibr+
E0iP7Bw1YEBaYX0J0aVs1dwaGcoXsnK8lkhAhFZEU//zQs3w56gOtySfJbgO8viMRBdhfMAAN0zM
Ey2dEg03bJwqxmSgd/vBgjbFZ7FtFMRIfVAh9SfOHXz0BEfi7Z81nAh1cvcxd1WlCOUyykZ72FYO
tnxvwFr3/3udzcGn9t/rbJ/Ja/2jyrb80d8x9+Jv0haGhHQrXM8BeP6PKpvr/c11qKU59PowKDiL
9e6vKptl/w0fnLSRYLrClI5Lte8vS5yl/83yPNJ6hQlDlyKc/f9SZRMLbPefQOy2Y1quTfwvY3Ic
v38U2UTvVLiVsF9OepDe9XraPvro52LI2gPau80s/JnrBaaOwP9lO+j45hSCxG8H7d9AgcWfQb80
mMl5FDqHiWMh/rTl9biZ50pilMhTr9qVtv/UU92Z+0nc7NkkZzarr7VD1A7mBCcQ5GrY7S/8ZiGd
SRz5CIDr/4FgNsg0+PPAUOY0GIm7luHBmuHx35yCtWYabikhzhkoS1YJFil0w1Svid76kbWxfp+O
3aEqmpYk2OCbZbvFugMpD6zYgFCqPfr02LZdPnR708YKkqSIZlwP5VKOB3PtEua3p2i4RP+1dOYo
sW0Ktz5oQ3MYDOGftGB8+R8HeaFG//FV0+zibJOcUHIpz/7TJ6o0nZlcU+dH3Zv1s0mDlzBMqLFl
BFOxJGDW8Gs0mcloHERp7RNoHZDWnaItL3LMl0ajcZcb8s03dG/7P94bp/q/vDdOdNMi+YEfyXK+
/36026YlLlS62RFN4aNPnWww9fRIcWzaB7pHs9QDwzWZFeCuDkOvjdrPwLqSOiCTTD+Z7zLtLtCx
K/+P9/UvJybqGp0iOW8MSLb9J4k7Jom3NDD8H6zkWC1GDlMHg2drIINLkV9au11NWMuQcgCAN4Lh
tcxgwhV5NaJXmcU1A8r139+S/S8WVvzJC66bHAy+S2rU/3yoYIDoc+CP/QFx/LBj5qWdnRq8ImYX
kNNR/ZT618QwgwdwDPEzksrtZANcnS3E1Vndj6B5y/GWWwX4jZ4QRmRj1mkyEXoWs/5WDzAVe5/W
u5nC+wUOsbYT69lBKXZxetJe8ALlIiZ7YcSBumQeLumHc2nMxH6RhylHE/3X9K3o8n4tNW/cNUVx
sajqMidrjrZZfA6XSMdxCXdMY3EwNTIWh1rbFVjKbnXOnI48a8wXW50wzc3oAtB2VWzkEiDpeHW0
mb15WA35Iogx5PN/P7yGRUr5H+eiawvBfn73uqcb1h8HmNg2SXR12x0MrPmOkRU3M/DPVe6hvyOH
9BhXMD+SivDs0R9vMCjm84ws9T4Oc8rTMPqcVgMkAdLu7PX1z5pq/W6qOEBT92MIobwS+uqfE3/G
a+W738sqjvZRNHkcXyh2jkV929XKz34LcisEJ5mORkN8sOGeBsO6T6Tx7E0hquPG1W9azUKtJV4Q
UH3q7nsP2JuJi2jbaCK8U4s09G6kZ1GtKoS/BXN1dpv8ka+xu6VoXw5Na4vn3sqnh9C/g+DT3edt
JvZ6MiOHacDaNnV458XwY4aJDF1OnnnTBBvHwB1tE/i8L3UbDwZ8IZIcoayEQYE7LI+PljUn19Yr
k6thf5s69IpIHIMr1RQdDnuXHrnBoRTq4h0/7mitG3VyCKfGuoDO2MSXREBTdLDV3BBmRlcBhSIz
AoBO8dukNd2BWxtdfDFP57zuxQ2IjKFN042M+ntpV9qmL2sygY3cuwxhVZMjCTsgRb+9EkUpjtzY
SbbQ0cwMFhpFIRcCNq2jSxeBH0XfcNJCa7w0aUnYbWceCDj+Ct/jBa2iPKnvyElRg1Yh8qOlSLPD
Kf8Z4jIE6IrKHnNT+xITrW5m2o0iDLEHWupeuKsevcqNHqjYnUl2NS+hSKIHX+vBwMReuCr06mbW
DCI1rRJPZPz6XJllTnCgtUNgGFxsSsK3SubTjbD4Ab7WNK66dLoYKCQtCHXVg+dE8bEwa+K7yvZL
hG/00iAtJZuma9adi4IpscfT5OJwNyfu8rEWZFvZW7AtxjS+ELFI123SzYM/hLdkdv0dA2mK14Xg
MivHx3jI85Nmi+hu1EMEQ3R90HMs4nCnTsHLmvM9nD/93sdUHEVxdETZ8nWsq+m+Iyrzvm+zVy9J
znPXwlsUo/lo6ZV2F8FeVltYx5+JFuQgiwJ27CJiLRvvZKfzsQs8F50mC5uJ79GThFarzdnL5fsD
ic3naHEubtW+MI5wM854wIj9ni/qyaang4iTubXF9yN3mav36zJogod6WaSLWokfCaCeZXOquJjW
ZjherdrZq10WttGAAA9EwWQTAg8K94aRBE8guYicRuG55gKjPaqFHtunMJ3mm748I5R6d0glRTgT
mEdjOvdqAU0NtbI1fVdbGRrZGx9vMzJwPNHbKkFUhumTWoy9/1nObr6buGivGvLZfDrxuli5ABbr
NMtO81iV9146wBxAcvEUwF3nBjtftDKH92Z6rwKSALIf6HUmdSdRBK8IytwDGKrp0Nlxi8K+6VBe
wHXWvUYjgARmTzcboOT9qvwsiZSOnB9DlEQv7cRJjNZ5baX2K8EN4KmLDLS2BVyoqyw4eMb4PcX9
fl8jGnSNLzIzwUWuLNLJX2H8nC2HLBJE1QeHMj5ou/4wteivMUZt4s5Lz+SrHkd+F1sNeLqN4PUI
J6naYta3qerZl65eHPsuftLEwk4duDN2IQkI2KuGaZ9mCcGzA17YPk7EUS+jXwaXtp1Ht4orF0zj
FHYagkEJcHU/FzDMQhAlWT36D2GafWnNLtxZXHwPGXzTvO7krdDacKP5aMr0PtvTQgTTNxkv8WJV
59JV3Tsh3C59ePZHDX5w4Ek4wYsVShQ5WRVeuPVlcE3DqHs/mnD1teMMu1nYmJpIcR5WUfxmd117
r7cONkSgber6NKfSfJ44l+vmk9S18oE71S0z5+FMVjumdDk+uc4Q7Tv7TEGTDJ+UvQzdnW1tjiAu
hhE7mTWjHmtu9GaDdTdwkXCk3JBLSthtSailFc+HUALoF2a4RtKWfw7S+ckBnX+Jgoacu9ws9gne
dX0cvK2O0euEsTOkAbz2QpGd+f7uZUDqcBu4926JTz7RfWySU6LhjnQPdlowRxVy3TEU3uc+fVxL
+oh0pTnt5gx4wBhR3tLCfMTMK77pWk4WC6EIZRxnxCN0xTnuTVCJURteRlOc21AOFyvYmiJHi9z1
57yItbeZSHkPEvwASA6IW5oczKi8zR3EUiZk6d6t8mhnaSHNh4mYoP4NqT/DldF/RhiL7UW3n5Jg
2lgdakZOR+016AKJLbDYe13v0p8O5ntZPdSohRH1R5ipy7Hk3yMD1luCerGKnOVIzG44jcuNQKR3
eiadk0eAQgTHDG0pvfHFa4OimxH4QmabysK7hMs4IEMn2+J6cALLPs0NkH0dGUTxXZdIkCBWxAez
K69VahQ33fsZDljvfB8mL2kvx8Suf0ZLyb7SHfOIG+BOoKQ/2dOMR9fJbNzS8QBR2xwf8X+Kc+5a
3I4lTcnZSODUt2N9Xy/phH3uWF+Jpi4/R2742ieDfTKbGjI2CQsIcTNt7QjTPOKswwvin2pEn3vZ
gC6UUZ8c9cq5VT0012ghoheQpBqk+YlzL/Am73GIlWVZHCvE/qvWxdzhxnG8kggBj+rNa23QPJSd
dy2CUjvpVUTgFJLGdQsD5eplCbmImdiFxCf1Vc1loI+IdAcBzmg5PNjkeFfhpF1bKHYWnwyiSHtn
xehBGyvKzmM44iYhoBQWLY2ojsguz6zu0rqvDyNOy0Yrj0Vf9od+/FnbeXEdCjlsZr/+Vc7o3IeA
G3hsAzGZq6OIK3LJoF4e0sI0T9zU8q3Fl7f2BO0bJ6D6Fiauu2kaLoWdP74ZOCXXIb5QcuVgUieE
2h+NmLNpeY3Wp62UEzex5ww6mh2OAW9GlWwZQbs1SQ4IhsTejkHLvSfwPBSRzoUe2pbQQu2S9oiu
59pGft24W04TY9O2ILmcnynd53sgZ0bkukej9eS+ji3yPCZ56srOQC0j431ErWLVI7dsvD59BjxC
B0xShKsr0MMbtwjNZ+Rb8ANqMO5d8ebPoFMAeT0bHfLNaMZ7OlTF0tIDp+ghUkXCGr90k/6rhkC4
8ic3fqxJH+1Qc3/te20GnpJBhdDaAn18Dwu67ctzGvF/4OBhlOyIBhBtfHMal7GpmcUHLRwTdKZs
dl0/AmbnGwfTdQ5b7lG9DV2wy7Jjonnbvhqcq8T6fi4du1+lk+OT6AYkGtlx9kmE/r2GJPun6Tao
dPWrrNFbGyShrOssd87AU+yzR61zC8cO4L7gB8KeaBicszQwL1czjJw4jaCGqkdK9VddecaCBEh1
YZqmeTRc6i4oN52OhjnPWsTJ7hRAtGWaZNXYvRzN/+EJHMUDgkrkmdmXmgnZuQ+i4KLW1MKFV7MZ
dJdklKDQMCbplnb2Yvw9Rm+d1FOwUZ5G7Bf7cfZ+uS1IiF6fbpodUxzUHON9kad8e1Vf+STJuktu
AwXjBkYM+TNFeifn6LNeLWQh/SaY0j1g5sNO5NxrNnefwi8f9dTAeE4FZ6XhknxU+zpckCR+93Lf
wFVgKK3BsZ/C+hHewBr0ZXWvtvApiZOD4526NQ8GBzsP2h2ncb6pnCzaOhJNNKeM+ZA4YK+nBCda
gusbKTVBcTXVlmNlorEfHTHe9KG9dHpQPQX8D24bj66QAeb/KgNzw9upa1FdpJe8CMCBIFPkUVoD
+ck6lAE9CMVjmwj9MXTE2mp4g37rWbti0JmBGcGW0tSwMrrl5yORzpfugelGcZFcfwkzsAGUadqd
aEABTDPWw2EuIOGrbbe0dHSb2G4lPMKYCdIZWI5cGxme+oYi2snSgkezk/V+Nkd5Jgh4OPUM7MAQ
zSe1QGeMeftjO5xIJ5JkBG0NjjO3zMn5GYlmIn/54LgVEdOV/YCHtD+5/IiwUeH7nMlXybLSoyFa
x2c3DGoM8xX2gRm/W2R/0nS4v6mr5yQYDscxJ0cij2S67YKMKJP0U10439BLBWctrQ+6Fzu8WnTp
C2T/8xQ86EN88+boVkMkARvyzAhvMZrfxoi3OglMaGlG4BM0iUvLXUDag7aKp/FLleLAJKn7jaDh
lZh1cx3H0bOTM/WqzaPJGA3PmLWmfRvxE/S+E4j71Z3dwyD7Fy0nua6fSU5w5o2Tw+IInsOSCMK+
jYt9PmrMACXI9wEqH9aVQ2y1DwxO3iAyFMfUGvZTsWt0mOZldTAEjuD0aNThPQ1qf9/CItENUv7E
ElXsD2Dx0im4aNZ0HFx4JMgT9Eb/WnSPjPP9rQ/XcDWPjGpE7YpjbPrG2u7HQ2+BIEp7TRxSh99U
JaIzomoiF2T309Lcbkfz7uuYoCJGiP5mFE57RKo2+ozQAQU7R0ptZOMCQ6GmdHKXy6VaZPbGwWhw
ELH3s5n5nDGghMp0jkK2+paE1AcHDOOqJd/DKEgL1PJSriXxikNPTEViakAZYxIFHe1Rw1BBjljv
whtKAZsAq6+W8k4m11UiX3XD07a+I6EYNyOgJJi/Kxs036qIMM1z61xHC/ivyMQvn0NdDvB55sWU
qQkGAm1SfU0+m3GZ3QOygDSPhn+3VJBzACU/uHDccRlCeod69E5qOKrBy1QHMyt+DfTtoTrZeJtH
z34NHPPmVfaxiFqPCqgjEFOFFvOr0HxxvBJicJSeopIpsAUpeR16wGgNUCxNVboPCXBw2Oz1lwjn
EwAT66ql/mtd9XBt6uorac/4CZxq3jeDHa1RkEOdDMHSw517ZNKenC0X/45MTQpmrhnetNTbtJFR
31rwp7um1V57Lj851oVzPPVyW5bcvqRf1uSxmODiaz88tKkGnFl/9OZbV0bFvnHL8iHCnWhDpco6
jBSW47pMyh2YgwKCUuFnlz4tYdl2L1i59Ava5pJk6xZael5xEI2/RIllbaUbO60rGDt6f/Ts9ktO
4Wg1yOaEAjXEkiK4ftn6HQAN9z6kQA3w617Gx94CYVvqUOznwLXOcerRrNSBOzCW2gOcfNBnoi6B
chG5QCaAFKFYpb1n74hmbrfp80BR+aBF2KmoUhMNWUVPrpVstNmXF741suJt6klo33GtJJSUY3Be
WBGds5Xw6z+6Y1IBwyd8Ud03As148SbbPDJQuBRJQPJKw7tPrfhBOoP/UsT5riinVwJ6BzI/QAbo
E0BqGdbFekYvuhFD8iA0sjrzEUWGIFtclDPx9QOcvsbHpMc5vSJj8A5n/S3R4LeGMY8nE2PaSPd9
pkXVYWgqY+3naEupTQxtAs6rmIdNUI7mSTEmHFA8O9+dX5SeCRYpvDK1+q6Vaghvj9ryC1hSMGj6
M1CinZYMFvFRDV1cRVgIS+aUJciHtPom5/RbTIEC+7eP06w3bHlS2znQzjEEQPKhkVBwlQ/FgyUW
5cF/fNhfuqQfzx5AtREHFT5JA49LOaDYBW+QVN26IUrP2YJ/2WVTnhz6KvMO9fKERR40o9rgbgIK
xqvTjRLsqEUf07CcfoTMwU3I6QzWLn7aRcdUg7vl3HUl3Zou6h9yv8TIFctTngESSsvs65RB69bM
RnLa49Ulh6/JvI6Zpob3K1nic5xw2AX4pB79KstXSJaynRiCB3dRX2ZPkdu/1LoEtL0I4fSlzTsG
Hsg5gOeTmDcmecqD+9TVtFW8Xr7pY1Y8e/5UPM/ugn2Dk94PR0R+JJfiyL2FUwThxyXkIAFgE8Af
59CkWI5C/RC0WskX11HJmPLjbPkIiOY2M1baqGUnidKX4qr1NHLhKssEZ/n8gy/b5ZKt4WYblvgk
I0ZwWU6fjKH1bkM4m/vUc0omisDtZ+7GdVMwA5ysTV9IyroYdKnYBcWdHTdXWRQERXb53uNM3mh6
7vEson5hLBBk1mwNOSefHHxVZz+n2OBHTb5p6JddkjS/maLQXktPDjvgAfKYtkH/4BFrvLQf2u9j
Aqwcf10/t9aT64bFnp9AfvDDMH8tcv+c57H2tfOp3oGy629jFqY3btFMlLx+WzIY/xqU1Hg6CHbu
aH3ug/ABlaz7MwuHTU8qgcE15i71zf6SByCoa306VFbjfMtyUzL1AtDr6hTSyWp/hFFAZbCjyMuE
Gpx00CRHQxvMjZtZ86HzSTnFDAkJEI0L95YW7DSFyaIcYD9W454SBz33vImRk3XOLagCENJpIYCg
dNrFrbVgMzVkhTLZ/2UiCmNC6RydCs964OZ3iejFM8U2pHXowNLMm842M7jJLMKnusVmt2yB8sWR
krXurcWAsYLuT6qi1RFCOeXPIXOEddwxCw5qrNSx7Iu9pbcgmKd40zEyfxiD6xTb7jWuC+5DGnm3
spmO9pd8bNsbaUtiHEGL27pxLk1Ah64nrOMQg8Wsy969DnV2BZUSXWCjp7QHxzPdyeLINfPai7h7
MDLna0JuEBkS2aag4nsf68TtGiE3KTHKVeV0j13DzbgJdLkZ5fyjqbL+YPkYPDWKq0icwxztEA1c
zIu7uA4gWY9Rc4X1PmziAW21RkzJkEz1oeumz2HYMkQfanFTZSlvYVmVo/Mo9K+VCa8mLwpuYa38
5JRJCbomNAkunG2qGFieDRjz/ljT9Qzm12iq8oMxDU98W9PRybGdRkk/73KjI79PEsbmYRXYJ4E+
7wQnGJeIlPQ9YhwSqsNNwfNDs37zWjcl/ZVAlUnvzn3aXihz2kQvf3a77C4HT/IQziCvcydorxqx
UZnFLa0emnFvT58nb7h5uadfgoQgPA7vaYryT+TsDufecc6xETu3fBreglwryJfxL25IGLA5OESd
jrRsksm580qyZRbnZjIHzd1MaTtw6dhYQxft5qIKz23UPc5OQiXd/lGZ0HZskpSGQGOwHRNy1cB2
ZKbeUpnUJOPjbNsNprt3HAhZ49B+14cpPCPNiDZNPxaH/lDUi3O2GLtrWBEOmsKy2WrzFbClvTch
2eKDLsmlXyoHTZY5G78lkNUL4Pu7Q37sk56wGVmJw5RwOCzLukWZdD/XLyQJZLbf3k1Gj76oT56C
0Yhu8VQa5wQ8hINyZouSx0YwWRbYZ9fCYxbpGYZz0BYK+sTEM6SgN3Sdvp8bpv+Uiss3rvaMwvWY
yKw4/wJya4qiU4fV5uZo9JoZJBGyqtc+ULeAkRC+4PE+bLgcmnWrXeJa40WN4H6wKQaM9XyVli8O
XUM2HBjWiLS4kfNi5vgxsHXO4Ei6c1d4LxDtSbYzap849tx8wTu34cLDH5WtvRC1vJ6OSmycMSv+
7E381GSIkBnbPWJD7j71k/6pa7nDuvmc70MgqlSyLbEv6zkkrQfcekh/HkHW9CBix9wX6AzXg673
N2chAEEr8OPWusxB6R69sXi1RBxeSP+F0pIbHv5Y38TV2QSchFryIHmJTSTHGThn7O91HDhzsO5H
9xAx/z9DNCDW0Jucc8GY0W8pHCUAWvbMcKurjbTnNIZUTe0CQ2zovOqZBevDMF9pVWgUz4uq2Y3L
0ELUNHwN2VBfMjj7DEkSrDdh9h9bbPjcHbSWpklC4cQXZHguk9NFPFxaSb+3oukiGFBczGUB62Mz
1UFHThgjwlKXpPbQloIqRLO5jMTzkJHTAHk+2mjVmUpqdibZQqybQfuV+hXBMJ1fPpuW7O+0JNnb
8rNuT/Zzo9UOPnsqXkPyOdL79opLvr7YnX+A0gk8d459zK/cADzmie1U2reqmunnSegCPoWzc5Za
2TkMUny9NRyxSlT5edQMJoiEDGoxQ75Qt8wN0IVu3MAO/unEVbpTSCxHTyVJzK/YfOgciBi5q5s0
2crhxk651WBVAdKiBBu8T8li5TRcMHiDI5QcugIEREG67QOKfm6Mh8fQgv4YLyC9ofLrQ9k1eL57
OIIFWgo4idxfZsMPyLNqy+EW2lLs4pRGfJ+3L4YZDYd88OOJjjYtpjQ3h2sQLcCEDtW2e1dXdXPX
Lgt12Un5BaNDSQ7ueEfTkrF61cr85i5tamsUzdUeiUizw4OMucLHOaKeCTjIXbisuZH2MwFSRdzk
4ByGVNAb9fpNX6fs8/OrU/TNxYrTvWQYe4aJayNchG4ZxhkzhTCky7qYVT2CC+uU26Sl61vN8mPu
3IFzHdoxJsJJvyaQ1r0GWrQ3EC5U6Wl/4LoHwRHzIMXYrNmT2P01BPTFDDnzntCQX/O21j/7JlyF
cHBywiLFfdcw8c+yDtQOB5IotCrfW3WhAYBLvwzCCDfJ4J3L3M6Xrrn76uE/Y7x/cnUIYnUrKNiN
0zmwUcuFsQtl35TfCTqq96j7hq0WGueQvtHnUQ82s9M6q5oh6U2UgX+1xjhgONyDVKW63TPUE24h
viVDhSkuo3vAIDQHNcfYVqvpbRpUdva9adgAIxvvOc69vRe264Gx62VMqSf0mXESoq7uKr24o0S/
TRKjJJtD/2kHHeD8vDj4XjM9Q/s5U1p4jkozOoCjzlbqfFBnBmnhe4shx7ZsyakxyB4/poAQ15zc
nPFN8mLVSDsl5Yx9k1v1Azkdmyk0fFgfEwFOlMroQ4GnJOBUcN9Y0YyvL0EsnmmA65sUk8m2Z+62
o7LFtI9257oDYUw2lnWsCioV8Tgnq74uRrAq9k+tmdmVpoTQzS3xvx2jVkjYM2E9XITNgq5SJBnT
2WP7fUCWcs3qRt9PfVVsSJ0mby82NCA+rn3F8fcaFkX7nOuedQV8+JpUDw79/ycnsaNnrxZUqPNI
7MPYQyawaGItJVVFvPGXPNZE1nT6UKWqTSSWyKyiyONe13JLiGLvaFoeadPJ4n5Rizwf3kSdpJsR
CYblIQLv3JLOvZ7qf19NaGsfh+lKsbk4qYXitoMqxWmgVPFKIF+0FMD5yROiJ01M9zbFZMolLg6U
93UyhAjurM3YRqKQHpXDU+kt1cKTEZJWvNKirfRjY3Y/koXBGCsLi/LWK1moWhNJ4XANd95idxFx
94vn4X1VCUqVf7NyuRqFjU0KEKbIk1jE8fOyUJsfC9sNo22V0KtVPlH1AuoF319q8Y6qtcUdPrtB
cciYgOFzS1IfxMLwqh5M1D71AoniGai38McLJiXiLMSMr8r+WTgDX4Ryc79vL/5xaCJEHSLK2OS9
CYkxBc+kHLb07v4i539s+qHGQBXOtNr1sV8d/j/2fWx+PM9UvouPVwb0h1lM5h1De77A8ONbVNua
Vi4mvCY4cfLrNC4jDCsWrpV0CElrb+0MQYaX7IdBepQOn9QTNAL5jKY8ju5YNmdl9FWv6845Z4da
9RWqbOH8qzURymarx+139WS1Sy2UcVitNZ5s8K4Wx4+XU/vfX7MYKfxZJfo5FXdBBQ/l8xKBodbU
Qj3QRczA0wSUTVQ+eTQ/j+S4U8HtnfQdpqCICIyLVkZgpkf1NYfqdPv4Wol765cflfoljYv3Sy36
Zc1yJrBMYLm2WjCMp6rMx5NBeZ6iHpsfC7UvC2dmhhpV86T1S0KosmKrPoiSJ6vF5NbkYib1iFxE
5i8EeCF1Qi9ABAw4QBP156JrCmElJ/XOdYjamiLKfZ4+wfdw96YHSySRz9iM6xXt5n0M3Z9btLMj
++lHFoUvIs8fzYVHPYzbiVb+itK5tpoD4IoNmO7RNc4SoiIoGrJ0meGtaB0CETPuMiOWO2NKfkiP
+Q6N8Ben4B9m7dJZ5Det5cWbnMxjnzcWqYxhsG9M82otXElUYNckqFAf2eOrUdl3rREHl8DCPzkv
xebIv/iJE0KGixDjrtyp+UYtjl45jVHSj49J6fPN8IJoMmBItdO29an+Q6WlutluMRdmiFoSkjkd
8+pbcEfN7jouveGuBRTtxPCrvbNFVA+4pXPfVvRIuwnuRPdmpfU9FbN9578IPRCbcJLfS/utdYh2
LVoPT1nynav1hiYgnyeI9rEm0WtV0/cZlgRJi3zdNGbl5MlVUNovxuB+1XSCIjMoXW77Xbb0WSbP
xXUl6BeAQJzX2UQHJzSYLHAbjzA6hzZZbVFHmJXm4yGlBnQN/OhLFcHoG0Dnr4QxHgvEFjGdmz5j
bun795GknxhMDOVzYjTckoxjb2OmVremm0NBBqLBbqCAarVEzaNHmZm6gdDqU/mUgjASJkeuYSYG
HaA/Yo2FHglLCc5cSv/cE58LZw9nJFyZGUN8gHW7pvcfIMDnhIptiyxZWx4MX8m4ZtOC22NOmzY4
ohh+0QgkW9Qyxd5HbENGQdXRsaIqaRjR1avNp6k1vLXvtN0abcQjJaorn71ZIPIoiiPmVW7E0as9
sYrtmcwJJ3/l1/lLtKB4qJPGDQ1uBvhHK+DkEtDL/Nmih2GGoOyjJdNP/8YEouEna4h6w7kdbxgf
ApWjwDXu/LZ8m1oyVMsi+haVwwTITt+gkPS3s+2SIpuJx8m1f/jAyAn/KxONXPiWY9zVurH1jWyi
iZLBNx+tg4XIa62j3NnpWpXs2rAdX4y0MzC1aRNu+srY52Gub+qq6A9xMHprK2yt5xE2PgbE/8Pd
mfRGzqxX+q8Y3tMIkkEy2IA3SeasMTVWbYgaOY/B+df3Q10Y7WsDbvS2N8L9bpVUUooZw3nPOU91
Xf0EN0BZOq9rZepnpuqHdbs2fP1fNNQR8J/Mm6gWg13I8fe6Xb9ZRC/ugT7Sapvl1MlTUY7gbXnn
2Jm9V2NIWibo9FkyV8TQ6USvM+7is88lkar0ijeonQK3dR04rbW06GzixCmb6llSLPuSJE1YdxkV
v0vEiUfw2Ph4/PC14FeyGaOhTOjxdZ6X7AEY2xsbxfj69aGfL/OsxQuY6DTiK2Wt/buFdMMdC/Sy
JzvUfkHQOVv/FClZdyud0qfUNhTB4IPdRBZrVeGfPG/d3iYGZPXEuyTSvqsZzKrRGa/t6jAjgCsH
K/5m97Z3m830sBTr+ERQ5KWtul/kOn3+aEGrXuzq0ZX0MU3CpK2eTkhWjQ6zTW2CbCzB15Z+d6yl
BtnGzW6sq/6K8fsH550c5kmPgonRguOinKjcey+bDBp4RW1SpGeegukVo0cPUpVGOlPRrjU1HAsL
cd+C/7l3rEXSjYBdccbXcHCNxeWdnMHTbqg0rRsvSOPEvJOmfG7HkemSG8975Cp48caHPY/uvd2r
uxnf1Wld2zQsy2QOSUo0YZf2m1u9TACV93+WwnrBWZG89MjzSdSXb+50XVbYDA4lqYmTf5TmMt1F
/tLcZ4Z5+3LdtB2qZFqLS7x2p9Hln/+fncXmlhj4J/+9wnXl2Q5pDtMV1n+NWqyjlflUozen3IRD
Mo1bEVgZGTs8g28K0+IL5Xhd2K3LwdnMHbPbp/+Xb8H6b2kPQs0sqMJ0TJpdhL1Zn/9TqMGPkn4g
89ScSgO7UzRYjx7ordCYgL+xkX0rLM7nGAKaA/WpyYOEFehbJaUqDYw/3dolzriYUmbMpmI0y0dY
wa89w+Uz11XxsLlAv9So//mFszbD9X954ZQnBOkJfPgS1/s/f9ekGQo7q2deOL93Kas21TkeowfT
posD84I8OiNVIfNonkd3SY5cm/JvKxlZCeAMqmikpf9j3jemSgC9ifcaMQfxx/mDQcWRrF8cgVFj
nnTtEDsGyPmP0NOv+X/Ff+qnf3yj/1IN5VNNQYn+93/dcjz/7fv3YVu5yqeQmDKbf/7+F52RmTEp
X87iiqO7NOow7TU/hNMxZFvEGVdGFWB5GuGDeJ+jm7I8yPsMbPG+tmq5x9t/N6mfTp51p9VVn/6m
gLRZ84133lM2N81xhtwb6DJxjn0mH2RPmfbXL+H/V5KZZbtb1Ol/SG4hnib/Evzo6oJmxn/Ob319
6n/kt5x/kw7FFdCDHQ+Fc0uATH90/+//aihJ35HpInKY0t1wZyQ1/qMlyf03koBMBWmPty0+jc/6
D6SZ/W/8VdY+i1OnMBHO/1/yW7ZpbdGY//zuYE5g2bbvORtaTdie/c9Pl5dT9tsVOjulcESO7ty8
OYqjm6CZtmqs4TmzveQ5ziZmc2ZxFD3HObsR9o0nmgJ/ujAvDkPSfKrcW2O0RFm0VR3S1ajupgWZ
YFql8zRGGBWa8ckdYmZ2VfaCEwk7bzqVd3qTfu3u3qc6Ok/F+j0aqmrDaOI66avmSq9rvoszjdEv
Nb3n1l+B1ztM+DxKA/MYFBnUL/umMO4fesu0rk6d+lcOsMPBpPMptJIW4XFmzFcvev7V+8Z9okwg
LqVbXGXlFqd1jsptmj59iq4LsWPO31LQT0aLQ7jp2MSobKg/lsXawB4evrpiC3fGwxuttswWDDaB
oV/7N4iXw67eVONGNe7OFWbyhmoWUk2Pj3hFnp3rh2V9XqJEnkfV/oBaV9Exmh9hRhSHMnXUXeau
ybEbDDxd+6buzQfbTj98zD57AGJhu0Kh8Zn4q3y56ohTBi/Wu+i7sGhwa2b++lq7pU2z69iFriv/
GJjY65p/TuiVyeXaegTJ5mnXUnLJzOVUrdMNn5xPnebL5Flsn7I8VMLUB0NqfJb1XaYH/11cs2cB
FukpHubPaCqnQznTC7SU1Pct3VCf/GMOqvSgJ9wr/lZBzWL6JOfx9hWrKIdshgtbJEefH8Fy7wyF
z7PJ231fcwpEuSsxbSvroj3klkF22TvQ0BDXIYEY1SU72Zo1BRy/eR+1J0qa5QlaMWMAH6x2VNuv
G/eH4kVN6UWiH5VVWgH4pIbT2chZz7HmY2P1kEL55Rx6P2HwtmxsYdGdi7k1KH6lmakql4IGOw7V
fY5VBVRbcjVRoWstfjYGg8klbu1nQbvGGNnnr0yIM/hczvmiQRGlnIOEG19si1Gd4ooRciA0DkaU
+cfeJX2RwdV+YnCnGDeDw6Bb6Xtni/yu2T4wY72CHk9PSYULUOTAZnGn4Z23L2WEiOL5N1Z2616l
s3VPFrMMdYGHIpXZS542h5Qn66Kihc7PbLkw98i2IyC9VMp9nu2Fk3VS8Z+a4WkHmY/oQMU9XaTR
Pm5pDG6+xoExdtLS8MBgjjT2SixFRp3CFKFKPuzr5b1a6C4declRxej1zaLtd0rCKYvoT7JKm3a1
xR0P3tCAT6X0+3Waq+E6d8lPO+qLc9dys3PcPqhUVoS1wJCmWuO4el13WtbblPbXFhvOkydKqlHM
7cdfLCxANtOp2WjXsJcKovP2sDYRJxtgHzLUZgMVfswVWm3+IRBnn/zawm+eX9KIe7IVq/fEiOor
Mgse2k2AdOP6s6zNo9dpvLKswPe8dz6cPsahpk3vYBbr8zpby1l4QAO6NLtiTkgONg6ofVLVmGgG
BIChZ2qZUUm6G8TIuHYpVBgVOW80yTLR1Q0JRHJXDzY8jvuMK1TWVd+lbNuwVnWGIznQ85vhF/te
psN9bWXmbumYv4Pi2BvC7hGQUq7S/vpezVXz6IFrhxUlmIvMWMpW/1P5zPbWyqMV2ym/mTSc1a6M
Dq0y6m8plt9FeIeB5u77uOyrB9ef5xvjljIovCa585aVtl2FxMzY3gvcDQUmjXJ47L3OeqZA9tEi
rPioICcDEIAkVkPfVrE7PrS01uGy937Cpt+3tXOOm+w9nuIVnaRRe/BaY5adkQScHaU76Xn0Nhtc
6THJ6lJiaskmFVpGdsoa8EJZPb1kkfVYF84B+thw7wqX5FTR1Xv2ofrOxdJZLcOHWFj5zT/CS6zH
hqd/n4hUPOhNlam26pV4Hodj7K8WGBESgOkoMZRrK5Ct9yNOI//djpboQXbmpcuxBc1NhIU9Y4g1
ZeV855aGdViINx9cLhVkeeanNVH198yZ5CP9bW8Ema5l5w5vtbfXViTtnekpXFtglXAn/M1Sf8D3
ag0AxmqGdxVyCj7J9FTmcrm2Kv8sUpL8xBuvKkpCWgIA9S2/mpHC+MRSb5lhfJbecAUtk8GCQrHJ
rQkaSDJYgUVSYF+WWFJYvLsHK4EMtBAnJnfwfcWEtbj8zZF7zGHoWp8TYeUHcbzQ8p/26cnniQ/7
yO+wdCBe27/B+/nvbdw6p1XEaB1FEww0CLxkS24F05LeZpG3RzBcx83ZcV8mdljOdhSajT9epbaS
E0OUzyhx2mCi15hbfDIGo1pLrMNGdhyjBq8i0vzRTayTXp36dSgGO6h0OR+/sljKHk/C9LyD13k9
3kdHwItnJEsoRh0VKMW9h2/iDChkClUCFKBbqpiYGso+svV3yxQhkXPrbQJsdkkz84l5Shx00nVu
kmeIIvODW5uoe5GJlcuxnCM7dRNa+OpAB1p/rWX5gY/OfF9gJI6V/74U042D0Y8VQQGaNREVmeu3
ePSxx/Zi0Hdra4DjUj8SuUyX2pg+G30xTLrSXdqYA/0VTZTm9R8bibdkZ+Iv7IqZR6NSS3Ngp9kT
CeNYnAEYjsPNbPaJ1CUBq6IjNPHDaoXznHOdPheitWnat9ND1rJTJ5AIdlJX6tT1g2C8lNSvdZrR
SKTY1gers3dljd2isHV97RgIU1VLEfSQLxcRFerE231XRdMvt7hRuEQClQn2sTdxanVtbt7yIoZ3
NvpXu6WucKOsaAdohgfrfZDihulk1g3MRzO9dAuVKw12it1A2fU4gw03E1fvHN3oZ+1HaNNRdFdD
7QiSnGiCZlJ/R8vjxW2xuGQNcpVXFH/ateVUgB+X5NBzW/Jkk5mbb7EYXnptOK+d2cNvdwVsx5aq
/D4+GqTb78rse2ETpFf98rsTTo2OFiFPMofaggf385oOu16TDgZqENOuIephN6oC9ZGO+jGPy+8U
WiCyCsCQU6wCN7fEQ1rw7NdNVxEXncWB3zRYz/ib8mNMBm1Nj7bdG/F5WjMzWNXmqFLD4+hipVAZ
N/8FW0Q0ReTnOkeGUsFn60YruXOd+s9A+OtQz+bBTShv1lJWZz2p7gnbwQcomc2Q+dJ7Rv1Ct6RF
tJShh0uY4YaobB5E2+bhlA/V59juh5mlzVifTCf/5WUcO6QFY1A23r3iXBgS++mOyYqa6PnfKudG
2nR6xLHzw5HJQGX6iXG7DoSZ6ecNLIGPyLuqojhgATbvRLzrAWhfi3H5azt2ctdHMQJWvLIpeKkd
+KQ+mf+W+bVHHxnSaNlXZgNLr8v6p5Kj1iwnNPVseOLMWt6VvIrMwXEmSBkXp4S2y4Cqso2+GptU
dLvvJfiUrf9SnMraWQPLy50dE0zKxpmcjFuvvCzqGHb88ib1kB5tK3r1jC49MdJKj042PRKU50DQ
rZifBzTnnvc8Ywe6qo3XDOUrUt0nFel8hbAZs/axkdXejieArGmL2I0xM6tPIpdR6JuLuDjWhamh
+dBmLkSLaVjDrsNXFbnjfCtl855If5cPTnNWY8ne2ay33Kx2Ik2W+xpw7hzP81ONr3+wU/OsZ2mf
jdmHBgX61QY6jkxZayATuQCVVP2uKrbcyLDTu7xaqJBbmnqX9J586NU4sNu565FbF638BgibNjFw
DKu1DrJtR9EEzEoiN+evwxDfLxorFfhj37zodGi2W4D1iIMkiKbVv/NytLOhaNJjZzUv3hzFNOCn
2aFNimeGsdk9f34pIGrDsyV+Te1QSa848S5zGgEYyAWj73Yom7yJntyENF3kQp1o+sy/iqn8jv6D
wcGoirt2yFoGE4QBPCPN75wJCjF3or3vLQ09Me2y92nGOA0z2Sx3JPHSxvxTc+G8dDZJPRdUwV6w
W+6pM9zDjagnWIBUdnQet6ftD9NRJXxbzW4tm4WhmbHH5V0ibRu8d1mO4Tf15zr2qXYYmwF2aeYf
BocettRqoY2u/tmwOfgOKWdqo7MDlZZwFUueyhYj0pFZ8YkQ9X0F3jXgK+vQFCNDB6Ib9fAd4wyP
HfeAneuIfSbnv55qVKgR18Oiz39JS/CGtBtQAQ0RyywHZlBJyDWxBuY7rXRhABDvQrZ7ZjkYQQt/
PFvxkgWp7q0HAuSgS7B9RVQYWDwCCRGDIs4+s1zFqKGKIcW2DPCr2+viPcN5/qhXy0GsV925b/MA
Qi4k6HqaTm5nytCy4gefXPWr2VSffscJuB59kKlwASxMBGG0zMlVzvMLQQjAOT3sjM15yeWKnW7m
wiKKLa8ypCT28wXHM1wLx3Mx7Pjk3byXhkwvQxBK5Zp8KNnA3Y7TdNQdPcMYj0W2fPhZaz7gOsLB
qzcSz/ZYdpTBmFvCsMzz+2ZpPtLEd3n8cNqpyk6xXyzfdAkIadwi9FkduQelGYNPa8QvNM0/B6Du
OzoJ0jAfVn0YlYsMbIBsm2DztdSAHwo3iy9yzq+05rZns3V+m6ob9zP+7ACiC7HbtDDAaUa0K7ca
xPZYk9HU4deFO1VLjlOqfFmWnFd8NP+i01s4GZJsn8Tjr8Vp+HUXxBlaiemOy2eQaELzftmq07Ap
bSTlONiWtNRPixEfutYTYZNXDAwxx4d1UtoHaiYAIHbqpHVTnaTpJ2Hq4YrPG4uDHRSX3Ezre5hh
F9fjtCJT5gwmycgEHOuv1J6DSLT1nsgt5OqoJ+qM1ZfBHeBAc9ezbh8iSUDBWX7p9dxz7zytevbv
mzHHd1tV/n0bGedmzvWpm0GMf4U3mX25/A4XdG2i8SFaR0F5JCYwa43u52j8zs2VvwDS8rKq/kN5
o3tuLKd/6uonomlHdvH+MWI/OkqknLDFIZYgWh2hsYCq9e/Widhpz+yDFqm+OIguN0PBpCZM9fpH
ZasZzu1MDhc0RZUt6q6wDPPVJcBxl2J2J03YwJ/lbsruUd0Scp22Y/WPlMjW5HaAxLkqD31V6nNX
PWCwlHeMCItzWkW6DbyKEaDp4R3XiPZ7YIIu1XsUooEOTo+GLEgVa/hAi1OZD6JvDtSMhD0YlHfm
r8dBNPkhzjCbmzanHbqVSWOud6tfHnF05Q/cCPojyXImaEUs9ipd4YWSGA9c2yK3v22Bc2cJpgPZ
m9v1812DF3hc8tO6dE9L2S94z+A1ZZF+JfFdarsPvMR37rl3HLO+Uk/9LG5YRTc95x0rFPxLV7kU
F0Q1ZyKYdgSlC3xteftRg4g2I5T1gXrgNnKGfa0n1pfOGk8e18ySBOPZWNWzWWrzqVbfR00OX0z1
U2PiltcUzxBAc0KD7eBMGjfoBnmVa2WcFsysVGW48yFvEKk8CQ/cnNLzYt5jyEvu03z6LHpDv9PD
imBQ/ewNI32RRfoZZZuHL0q+f+1YGW63CHAoybiWYMZqvI0IMYCLupckZ32xO5uyGYzDCege2I+t
dWZZ4cj+DAO8eE9sOwkXjzYfItz0u/R4ZstjmY7W4ySgANU6io81D3nPUBb4gFvrEz1RlI7gH+Ai
IsBs8VCzVz9Y2087GzaO00pS/JBNNC8lXnsGV+vNnPfiyVxOU8Q8T8Yc59rMQmsy47/u6i1PzHZP
gqqZ28wR0FpupTM03zKEeNVnaEc2CD41F2hTsr46VfY3k524dxJn75RYMqmJsiBX0MDrz9gxey2S
B3fPpFed2xmWrZsFDOGPuOKNs05XGMSzXREj9/tDPLfePWZp49Sq4aVmTHJcuxzJv+xO5P2r45j4
ESJiBg0Hzux9MTnWscFgs4uXeQHDKeXPYcSNJs+NM+lPU/s7aaJq7ljJHxm0J6ciizjig49VteHf
i/q3mntIcu0SdLontS78b4nBq6XQZwIOezEx4rV70gx0xZqDecI3/sTJZnpqvyu51ofJ7tqwwwUj
o6i+K0vDuSVJEmZafCRjb3+Pjc8oMoZraju0GrjRGdJTfM1UceGHmR5dLZkwW91RZkqcipR1nl3c
CA3DQIwpxbOROaTBSHg8TOZmnCQmlGNDf6mG9ugTAmDVbOB7RTyz9SbW2pO+OWmHmKmoOcyYl+3X
DEZpLSsWC1G96/x5JrOGlOL+suyEYKWB6V9K/J3D9Irb2HuU05nSEOfOZ1+2zCk6OXouA+0uXG18
We1W1yDzXs7ZvlQqOiKcb/XEHv9IVjA1hyEEfR4XIq3Uxikln76rhiU+VHmkgmacop3VQ05ymtEE
W4ZiMeKIY5jtlUcjpUUXQb/fj7FRHtquyw9kw/yjx1t9pRMCESh5qo3lVtvcxgtXPgzzML7T9rhi
aaCuXqpfI6XJL3lm+i+NRCGY0SaUfJqYoNK6Q+YMyTk76NI9G2RjA0NF7UtCN5XB4e5+ivMPOmz0
heUSkDE6wzP6SFDPdb6f1rk8w8ppkfVjylsXm5T+FBoMCC6LSVzZYKa6S9sSS6j1zUI1J4To7geY
Th+u15xU3r23zq9xpJEJhUOFlMn9dYkCIVkif6iYk3My+2fPzdtL3bQPGPs42OqqeM7m+sVlXn/k
9DWfi0U+cNSJzzH49ZOfYABISHARNzKoH64tFNfWcrEJ4ZEYBvNCGLpDC+4AmI1MxQyCpMqrOB+x
V2QWswiyIj/HBhTO1BjsOYv5NJc0ySmj+qEMHIVrHh8hxV7YcTDuGizJX9XR/UwHSgH6mdBfcXY3
WnPsTccs9h480erL2AXzIOydzpCN8+JmMJe3c3++mNsH8XumoVeX+XL6aqDtU+dFIKEcSPZ/N9ot
+V2zTA5g4zncQ4/sUFwN/tIX3VYNyWkplQi6FiSTHsUjJxD78NX67GnZBgq7aYBxrT45ZOLcnu3L
0+QsQctYlIb4nPzdgRIcTtVzougG8xdko3T/hcke4ni6zFi6FC8b2m0HKJAcLNcKfBiOgWdJPogY
l7cgC6EHFzPb2j7LaEsgFnRvGvil91/f5xfOE4YCd+yiLwJh8/r79Zs31PfAOM1ghv1ajGo+caRm
ca3puzNTpw7htCXBr69g2VdFdrZgHyoXmtXaVdMjwgfMQjvIxOK8tIiD05TrfYm5p6GH1xnzj7or
fjc16ONMx3flZmyrUq6OtlP89ephJcY8aK7FCt98V/VhQjKV6IZ3nOb2F/EtdlEDqSonbOB/W6PP
ZKuttlZPnmqMLI7haaLUfIi3IvI4WWC9bvZJYSgSUbQehHJrF//6gORLkIP5S2j4y3ihWSo/RsN4
l28F4MtsTfs6mX72iU+VtpW/4HU2A457ekeom7kE0R4pVBBX8ByLeORGyNj+MFX5rVrwkblp5YQ6
BaVGKzfqIHgxnvfLWpZ3W8MaCJTA3uKP1bLPuWTtZiuf9nQw1Aej8n/iTPldy/XYN97rmhV/ImEc
RD3GDG8YZLBL0g7ln5etjdy04+RgJeI9Et6IRQ9n2zIu3x0yHjtS5JwCi6OejSc9bxDqZqKpGsdW
kJTGZRHzAA161shu/CLa6k3YsJ0GIUDRu0CH1fxEVTlbYO3cf9WpuxJ6M0Tzaz1RomdmzXpEn+Dh
ieP3UY7WW7325taXcXJYBM5eS3I6JiJ7WJvlzS9gjn3NSFZdd1e72v6thzszXWhBgwL5TdU9PVac
PhxP4xE3ndfEmC0cSJ5NdfXybk2zuxdpb+xmLLmMMeJjbkys2UMsPxcXO7mJ98OMZGhvhlgUq0UE
DeMT7jKuwqHk9zwEzRaynYnu1HD4WnT6ze74j2Z03XQHrpq3fzyXFib4BZ0RN5z7JtPxvlu819L/
7fTvXZrcjCWJduvQ/iAHNqFc+CSXKvdRlYLS/CH/OwvqZ3yMy65hsAr7+P4sqbZktLF5/Vy6cCOM
X7W0T03lWReDT06sahMct6qwqve2zTiw8XaeJh5K0CxoiAcX6LD7i2OK79p7X2szTA15NxXyhuL4
j5p3A7eEsprvIoUzW1XXMecA7L7M+mmNaRDyTZYCj8IK5IZPEucf+pdKHkrTHfZGdCc0zvlx2C7V
FvlN/SI992JMyDLLeGvUsPlSMcNhLo/QgtxhCIWJJ5Mw6ltOx21kqDewNTQaJOZ+srP85Gyu7JnO
89O0GkE5k/xr7a2KcbiUicVL7FZYBfXARGjgxLuikLUt5j8UbYbMgduneod5ouc62JoL6Zqlflb5
bAYWkyRwn1bph1xYxQ5+erLGMdrdBotO41tutagRlUkGQecPEqviyha+pC8x8hPHF1InPttObE9w
Ee2R0TE0wU3SEET4sdEtUKL1MP/ONhd1dWqSPlSYp1l/6DbCCBo2i12eu1Weks7xjzEXIuAw08le
MCInsTzhSaWAeMPxiExehpYGMwfX/Mkz7CCmNoSMXHUapy2P37Zck2z/N7Qj8qLxypm5tDCQeUhf
6AOB4WZcKn3/PnW9Tw7EBM6IcisWjMvQEJnczY55iruYGgwTtHgRkZhz+XwzA/rjLDHvjUhkJEKG
eK/pp+OkNMkLkPkSYoS4GyOiRZwn0fBIhMV2fVm3xquy5Vg9UzC0c+cZy5UPREct7832aVGsxUW1
/Ha08cwJYUBhjh4F68//gRw029ouN0hQ5qinViTX2Ur4+aJa77rNMU6HJBBRXDRxZHMgJg0TjnRB
sdaBcl4t7oXFeKmZUG/fLR6bOUjilbd2VRJd5oKK+6rc1UP8IARfwo9JQA2PTU8zFfTreJ/Xyw81
Nfs4ZY7WVx2XZmDWkE4Fbzf+11T8GNPI2nl6toK5Nj4ZYNaBqMr3+RkYUuDywjYNdYgLB9+G4wzy
rIoCqyIA03ZBQ11GhmeP/QroQN/e/DqTpNPi9fKFjBamSQ6o9O792ZyDMRs/LK/8McQubNBlwj5P
tzd3PEtyQ7Z/+tvpxNn7NsuzXTFUUxvRjePpJYcfdYFfWp07QCKStoLjYE7vjsOewXJe79aIUCQN
CICSSVXtygake6FUFjiwb8PCj9i6CvqxqOmBmmBaf1tJ7tlBx5wJOn/t2whYw9nQP2xhvMLWeqS6
k1ZbO7rGsXtqTXnT+HCOnvaioOnzFbWMKYI3Lo+DLmbyY4dZuAwnG/co7fZ9GbOYx7t7yPv5aqMI
EYZN9ovdyZvdUTCRNbC3Sne+4zfZYwSYXuNxeuRk+8xtTYXK6TpsjC5RvrT665gsENyVQ3BjJELW
4kPxTmoHqqci0rX0WZ36jxyr5HnVixdUlJcEbjzS4yT+6Knl9FRTO8lKFx1TDO/7KYpeOq6AGMp1
94gi2lFNzpqsThFl6Tu/aGawGvOxKLB2U0NehLZXx4f8tc2MIYAf/sw6ESErImM4TLYVynZjsjKa
sT4PHc5vjeU56z21Q7zFdVYKwRvYOHZ2Gx2dXBen2Ey9AMVui54Zh6F0xFkofahijVxQqm9poajg
MjnEeMvjyEjk2qUKNQHHzZBOj32MCYCDSdENP6Ks+in4Fe9ctSyBYw46xL9BhcvYfq9c67uRBYXd
O1fRANMW2c/KxMJSLz1uAWVM59kBt8WFXQdAYfnpigSk6K2G/MWNx2SX3GW+GKmcs609+2MV+jkp
aMqgRgok7HefYruTOfwWpnHSphWdbUJLBf5urNbOU0ZkL+xpCziapUeQu81ev+LkehlO+RiZl8n5
E9U4KBMZnx3ukkHnFn3g13+7Oio+/Qp5RZdnSyf5d/8ITTsOMk6Qp0lWkpCq88dvtLvPtPZ2G/A0
KqNrSlvkzl1nFYxpc7a1We/5AWgOchHIpAOMR1VWyAA0D3qgblDUqRaMpPvOQxDIdasA1I3F/Qhj
QEy30jaZj/ySassiPln9TYxYdwzacyg54oAnY95UQSXiHwQXIJOO4pfr534o+I8po7Uyjekw7Eld
jhG28lx0EN5jSjurkgoQd2JCZAISAwqM0vTSQTo5Y8FaCOhIOv6y8Sn29KHJLejQ5m/ke+dJDV7J
Veq+X/GNj3FjHKcUuW7QiO5F8WhywXZKaqx1HB9ZoLKTqhsn4Cr9WQ7nphC/o27DddozjWG+jycJ
s+gxcqpjhDDEasUpBS4LNXf0iFDi6NEBRzvrPMOBkR41cF2ng1ni2iJE/mFbkrLkjjIZR7lr0Dte
f7Js7894v+7JpjOTK6Nxt0hpBrWbMSxfw3kvGKAdokx+t7pX26OPF7qxpnyYagTmVzh/cH/shXYp
ZkLkqm1sLnn1jLlCHTxapRgoY2Eo1SkHR43qgMNScoNyYEIzleEaT03W2C8T88aJcVclr7PYbms4
dGpyDl4RX11Rf3ozGRvIBztWQa+l2oozNYFExrhoFiwaBpybnc7Ln/7UAUvfvjGn8WntWuhprSJ5
SjXFiWli/Vbowa24Gs4MyTrJX4umNa9LDRCoNbjfjZTYtWSdDLY5yr1D7GDdbsOxZ7T30pDS3rjl
sUmLgjxCuu5N8s9FOixnWeAD6mCeO/CPk3IiS7GWzyQWs9BOx59e57ysfTcGyPxh02Tn6BGyY4lo
ytgI3TEoYCsLqgIUrVqXWlt7dxH5qR8I+kWFdciiiemh0+wKaRM7znntYnO6GV3sBwlPR5M7Fwaj
RdBGzTGTBrEH+t2dWVC0QFdqGHvWsou1+YvRLy3jjWeHOqMIZLXmJ0HZYzjfuOF0hOzWAI9JepBq
JfsxkuaO2h7Ra/506/vY13CVG/mzmGyqtyZP0EfC+7ysx2+Yf8ptRheRU/SvDIKNY0FRtuJTDgUl
tl01D5z0ZmxI21eZXCEPLeUgrcTl1NeFhxRExxNFm25Ju3NBJxHzGzeU0fK3Fsl8sisM6cqvqCVl
HMFdNbSthI03r+XBipNH8qK7KOoldYvWS1mM0K+VubPl2IJ+kkHTNlMojJpBM3OLENs5M2jMSM1U
7mMj/tZZz1VfrW9NecTsvpcTR+vJsswDFYlNoEmDoE4KtF5vEpTQ+Hf4xmwaM+AYl+RDKHD8rIpl
CGBTYHSZYVFkXO4diyI1GuMCUW5Pg/aYwoMucmhR7Uic7oXIXgfX/FCMj0rZo69gE1VmnfCeeyvw
IR6waHBN5/nARGbrZztRyZUx1f2E8RDeIDXjvmVelRt9JH4dhQP0ejIe6dX939yd2XbbSLZtvwg1
0AUCeGUvUhKp3tILhi3L6PsmAHz9mYCqUnmcebLGfb0PpkmKLQgEIvZeay6b+JIMa/JcxW8bB2FM
F0ACY/4/aRhSDDpG2aiAzNphgt+nv1RlevYlTEbDYLdx7dpH3AdwscqiY1aDJq7L8TW+HTr73Uo5
XMcyfyrbii5v771FwNN3oVetgJqMyOCMuQyZndKJpUXetxwTqMH6FY747hhY8basTjM/ITI5L3u0
wpjPR8++gJA2WmYw0xdI0hZkk+XzkTgwh2bsw4D5abjUu74FNvjkStle6fPMXc6z6+Xi86Zk4eSM
NunwEXZGbawSihxz/tsc+fyVy7kkJ3/dXK79830ZVYxVy8Jz8lJ782Ur7GOir/WBdebodMbOrd0H
nSVhUvgjaiNc+3VCnFncEsY7Xwv/uLbc/Lv7lod8PePvHmLbA4uFSHSbxjYSRpqKnMyZHh6CB5pT
ozEGFS3KvNGHddNQngknWE5h/WQr+2cATfQML1oBI0vkyq5cfNZYNkpHz3c2cuS1w6PsHplpawG/
8rdoiMqja/YUBEfarl1LtVD18TV73p4hFsvRyJyk88LhrEhSb0PQkrkYdXKsWjqVlDkErdqV3UWn
gL8D8+926FjWHUwarfbf3nD8efj1fjFmDqR1MsxBsBRbp2r3wvagBRrfg9jqNqMPED1XVJGMmFHS
kkyhOnLVoYGDD4bYDJzVdzb5YL2Vpn8ZgXnsJUv4uYmtdeqHWTrGyY9amJc0QR1JXWjEhJWE59qL
LWqGFuLHHkWR6bhEeDGjdHztuct+6QShPijjtTXGD4qr4WbS/aegwsOYWOPeatryWCQJvKEBXc1U
m/a6dvdJCcffV6zs1VD8nMb4hrkLp0G9eUYPTV16YigY3fSW6cLWZUWEtVEm28jo7jN/7fbaPSoi
OD2meFJAsVmlRzxChwhkRu8NBQqwf9GwAw+WHczafcy10OJQU+PG6KIWxnJ/xr3x6nYK1wsTB11E
zHgy0DdFaVNsCYKTG3bWPpomuLNWJY5954qjXbiPRPJ0zHlZ0Q3Z0M7lomEjh9HdYUO+TTtgUxVA
mbXfOYrG8M9KcOC2FS9YzNl6xRBTyLoLqMBWkrDXAlwCveoVg2ZXb1NONJsoA6I4Fl6OoTS7A0H5
EGK6pb1u9pt6ZmdqxiCPTkZQtzvi0m5Ebl/hfUT+TjkVs/s+YRTk01FLz7Jx79U6A4pnXsGxT0+j
V2zbJFMHW+/GY1+UCf2D1gejiVbCK9gWRpCZwOimFxaKcKgIXAo8FR5Kvz6Cn0LzPYBFmb+/UZ8t
R1JCGfRbuuVUMkeHlXf2IpPkIgbrEit0b+EzJsPk5OpkKvm0F9Hhi/suZr5jUn5aXsgT0D74Tpqi
5Bw62q6lZtCHtXNAtzGu0olarCeNADWf65NQZO6zwVOHKuyB5I7AaIQ+0rQy6aoXpyQSDGe3cR4f
i6zjfXtq+qQYBtJZa8I/ykpjx2E+jMaV1X/i7ZjkvdYha8GZ5p+5ql+PJdO3FCxbHN24wnhpB5Gv
Lc//3pTGtRU7+zaVmF/Sb0Pdo2mEliOV/2r5oU8XO+4eeitc6ZMeHrswY1VDy8y2bCTP6QIk+WZU
nb6TUGrWVTS+gvkY6fhTj+oJ4tr6MUHTLlywh0JUHzr24TpM4nuSr9yVXjnrWKV7BYrpPg/pbHVT
+ixd6QEbZL7O8mEr6UjRmnbjc5bEB13zw51W2CF2HseDuAl0z8uouij7uhg87YAVm45jjfMTowMa
7xBgs8Fy5rtjpsl1PpE40G3HSt4PlHICOo4loo4dntS7dF5FKVmQBgfds3bpPNB3xNSZqkc3pc6R
drHEtUXXoSi9HzHuA9RcHZHLbjoezXn3awWleq9hswf51KxpL59CkyzQgHSptc6MdO0zz8Cw2tyG
gUPfqoxf4rK0yIYCxYebogIrQDQD5+1gYvTDhor9CfdlgA4Ygr6iFA5LwpNr8sA8ljQC5AeaGXo7
6rX3ouFodXBQlwuvJMlHmdQNyqi+yY2+h4Ls3LoWoqC0Ihloio9+a+q0Ecq73hBExdDQWC66EoGK
0DUAxq7/PCSDs8J3QBi0iLqt1Q8/M72Qa9dD6lx1gFkPY4GJtLWSdgNa+THPmCjinFCrnoL1EaMs
Zaf5Yip6SoQtncUlY9swo+cJRAd9hJ6zmmN2JzOfFz31TzNKoGvNz0EBwMJqHtPwAP4iiwcOSGQ/
2wAgwS/T0K4sep59feOib3otSzp4JUKzHDZ0PXew4cPNkO/kJ3Kp8Kp3S/3cN6jfZQdsIIi0Z/SK
2eRHF0TG7XogAILVRWLvVOM0nDUH+gA6RtXSzbsN5biZKPVrpF7PSsI+OU0Ex2qmDOWTUX+45TZf
p6IP1rYyOKtY31RHo1jXEWMJ5UbnxK6uqZ+nexQZOfOy7gZ6/1Xt5cW9L8UPQlweAjucXrWiOHlS
DR+ZhZcZhNMUvkLmKwC5iYgOTok62Y2J6QyKZxOmUjwJtetjKvgjloGJkG98hmX0zey8V0uJ+ufY
vECrg6KsX4LWdlgtKbGxc+uXLxGjxkUAV7Z2463fm6wNcwRbFl6UjREGITVv/yOZbHTULRQgktZW
QTHlN6NEIlobk/cgZwm4V9TuGxbYtmwurS7unSrq4PQFyVVDMKybVU/UqGhcpbNbIANXNozfRXyx
hyh8zGuDMnpEYi1NfY4MRjZZxd/NtA5OApDhddta3Y5ZdnklAkQlSVE8FGjkSl9v0Bc3OsvZCoQy
qn3P6j/d8Hjl68cyLAmYrTmK8ntn7KAtGtO2GqHCxpHhoxVA2DVWZYADxsAUxe/ohLK8ClxqsOb4
4cHdBcS3L0BR/jKr8MqtkXyzeHd2kWJDeRDFzx0O0SuGwm5vo7B4wPPFOhdP04cIDsaklYeJGe5G
BlN3CkKBY6YzLjWg+8tQ01aUjgMouACqq6qbJeijc7pwn5ghJWDKbTeuo9+1yKWRLzf5TVAldFdj
iqk9NEfG9M54bUwy0aOEPBs5tymWi4w14TF5UWFb3uRJXIKLiZyti/959XmTQv6+ae2RvJL4ZrQn
dXHb8Fs44vECamYxoJr3sUuKluX16KmqqNymxKfsZe0BbQvbNVBHyXg3JFjGIRcmGO2vWtl8w1md
XAdi3uYllRs7MezrKtGeRAe+izpAvm3DX4Z05lPk+Ew7qGeNOqGHtFFLC9rBHbZsfh5Ujk2ZIHJN
p2MTCv+2Rw9gpeoYhWNycR+UkyAhgldBQEaHQMKDZlbnxhxkAbJDy5gSmza1pBLTTMFgfNCy3N26
PjC8P/kc/8aOKn73IWMYFPgZTWyDpsQ8+FsOWBf6kMvh4Rwcs8HEMzXmTd/qJPS23h2ba9dRmzom
tpW3K+o2WwdCBGdxOv9TjimFqRRi9nSMUhQt8XM/806LLDWPURJpB+QrWbZ2nYyM+9L6txXKSkNz
XdQyBbDaHJwhiqHORcydk9R5bFOvwfvRGScrQYdfGKZOIUGfttSTwoNZ+q8LAqnxqvjK7KxzCcr6
5uvCzfLmkAbdY2BU9LXA/5c9Cjh9lA4MzK4pt6Vu3HfS8//LZrR/d/WyGV3LoN9lS9diU/7mSob7
YtBjaAMYZvJn2QfGa1fH/TqxYhcMt+ZQ4eijb9O3cgR8NGFh3lDGt+5RO0IcSNPiqrNT657+a3OW
pHKgWcDAYmfYXyh2P3DgYsbp5KM+NtpV4sHYoyR3GZLY2bDtm23hOO8gyZoj4uDwzsSGiOQifEvr
FE3RMGWEvAz5BpYBhVM7lGvkn/6tNLorl/ipE5LQS2vi07Ob6qql78z8rDGeXZv++T/vbtbvnnM2
EGQtpoCmg01W/h7tlludX4ToAg6d6W8GkN9bx2/2pSr4urE5MpUUMQjAqj31OlLWsN/F7AN7ZcGZ
pTx868/YxpAOhRxhki8Gtli01UEEkB8y+o3rn6LMgrO7rYZpfMqG6HbQM/AuCVpGzc9eocH1D5qy
T2h4/vm78b5/Nd/y5Zz5H3JhUhz/t/k2H3Gx5v2E7N1J0yvkpZRPd6qworewbLBABgWoKZsfgu6V
vQNMOqxKLdJ+gGXk3FUwCa7T8mDHIt3mLs1W+qfQ2cZOf6o9QexCnVHqZrcisRo0F6Wr5hxYMv3T
tUSE0N+s9nbsSKjRzKR97xkiHX3MXxzQDjvg/HNLAleucTsVsGODQJevfpldZTbduHzQn/U2fo3M
PnpidtPtUxwwBxsm532KEHyFFgkhpgKAOQXaC1Uf5wGrRLLq4oi8IdYc66LwoOnSNzmMwMwhHHLk
GCczvNQuSO4qMFxijxpC2ukQKFDw16UHaY3FLAOCj5eyjgcfhnf+0jdO/9HT7CIV963oxhGNO1JQ
U9y3PTqGRIqKlBxQtmTRUp7OBkhbLKihkGMkzSrkfLLrnW/VUJyNehIfDK0Hqp/+yQHWyAnb91dt
B7Ig9m2Q94ZwbrHZ4bjQsgOmSwDYmAzjcMd5u95NGhYVtWumsnnF9oZwvLni2MW/q7z22oxxudg9
pyNVl99y6ZB3j0gBLZZ9jEORHVqrHveiRYrZxyZJe0VrbVOmGaFfGK//vBdafx2JhJSGkBaQAV0a
vx9hNHgiDWJIevAomB50pMsWpc0b2b+kvXmJZgiZHdTOlmKieUrhh1HygwOLhJ4Vv6taUqPoOUa6
+SMT1HlJZAr2UqdPro+CTu84kriHvcNscAp0s6p+at2VbJsMZg81SFJhtlbhUb/3w1eEbYg2qI6u
7Wy60VsembpKHMB9/5eDb7bX/2Z8R02B6w0ohLQM3fgtM1ITlTZ1pgwPkyzOUTKaZ3OMgrWTatEt
1L9TlptkzgT5YwHkcGX3evfIiuasqY4FZt10l8bGY9lLk+6PCG40P3XmYqWFTAbPctmj/g6yHuXg
LISchu8G7r+VpeEADOL4iYOo3Hj0xJK6uXWs8GgW4kA5Otmlg09/WlZik5qZ2FVi39D/2ky0s/7L
JjCcv/70EAls4Tn4Pag+/o6WkL1e4giuwkNvlv15TAP3pqst+mXmN0e27d0EIfBYBdG7tNFu2FH5
oiJ/U8tg2DlSpyCXeeVrmpzb3nhIxwQVc2Zaj5kM7FUFTtHlJHISVd2/eNGrj0zh0qv+RzXo+sGs
Rnxumq0/WzH5Nq3DkdbE+FXG4txaPvJ92thhkT7nNN7OJBi/aEEbrSM/iY/gP7sHT5JalJePHRWh
TZWB9+i64pJCqj/XtJCvh2B8c/WmR2aa7ZpyRB0unOcGxvK5hRt2Zrz8RrKNvnFMg920jdp79EMW
SMPm1qw6wdIwwx6itJsOVxEsIJvAMDWV54ZWzaYdzZtFW8KYfdWkLPl7HYyyGKvpvhTGvduVxamr
6nvLmpEzCKLuMxaDpTehOEYvuafXetKKEs9Jm0d7txO4KSYXnqt3avWKVoHSI4Y8904YXbLXnFaf
SbL2VmkIUrEpBqWNAl2W7rUpGg3REvKXAWnZjvrHTwnMcIubOllhActh5KT+hWSNMxWHdB/3sKhK
FyVxkwekH7F83+pGRnSWKxHfGVqyi8wkv+hRd0ByinwvYl3uTxS7hREkqylU8QlNd7NyNIrmInT9
rVEZ5t5uE4aCZyZXzP+gERHDhfG5+SEMMjjh0iDlmvpXXVrNfgoRoeCMZO7XYXAsoS5TPWHdADb3
F8lUF3SbNwaSrbPKKI7aOExJFcPwwbLrUqedt3WksLYDUNxtBJ+U1nqOFlCithgj/RGfeXGXhkO0
Vg7PDH2HufrkPqMUW1mSdR8KU+c660YaPKWvPf3zgArk9K9DizSl7RiubdiO93tUbmhoFIZ6qYFL
p2A9mwjPqSRcAEW3uRon+2fPIvo+L2N/MxpNugXzTy55aLz1uQygJ1C40+Ap3xSeN1wazQyvyE0f
1hmJVaQwR4caZMGuB3V7sCznpc1h65djdiMKAet11JDuVX2zssK0vfXgL3vCLVjgXaD/hpe53XfH
hBRvhWHKbZSj+vVpzkP+jPdu37Yr4HM8L6CcMsg85SxkJaBdET/0QnUbgDPiRoDoWoWFYdAZLr7T
NqdS7RY3HaAr1P3sj5Ew5K2ZtkSJOlGzC1UdE/CCdTsb25dMmfKikmhr4TabfXq7LDxmWte8A6m7
ishRQmh5Mc0flC/6g1bQLS/AQjOJuJXMcDmTKHUAHoL+xIGQzYC8VT3vEpiOoC/lTwfLCS5tHiO5
YQlGa268gntBHMrsgxfyZDmU9VKYsoeMig2xHsp7xkZ7k4wVdAr7Lp/QXDHxto6h8LADtuSNYJ+H
jhd41tbGhr2agH6dk5ypOcKka3SYa0MrZ/RcdqxTlDEKa9LJyQN9h4x9FrXNSgjE1ehdxGOM84bK
F5C33keLGSfFdPDcpLqN0INMYCtIa8eMh0oyDuLs3UsQBnixSWyMb55M0jE+wU7/H9N55uXSf6Pz
bL4nRfs7m2d+4r/ZPB6UHQeKjjQNm2xmDtQ/2DyGbv9Ltx0IY/CuJf8B4PlPtrr3L13XoYPYFOB0
oUvmFf/JVhf/Qh8FQ4ensaZjQv//wuYxpPW/Q8Rt15O2JfEN8QkFQ4n12xSFKG4UJsAjr62VOTNl
lwu08xaTJWtidJHm3pwVjtrMk+0XnebX7eXOVieZqEfe+Uk6HWuUr8TJHPvMJsF28rRkldbz0KRG
ayXsjrgo1NouC7qZKloncxcm1NBZEaOxXCjlwmuJrN67opq09BeDmtn3YUF7LreF6Z+soYJOHmQB
KX34UdfZfd7TBp3C7DnFiRSO1j2J8fohJzaiNCZUZhEKAcqyfn+GDThs8piGNib7pyaYHjNddddK
ZVeaMrcenCBaoUm5i0H5UGpCsRrY7p0C1mH7IVLACRpJwgm48sYWok/RMZ2wD61hZJtgJGWuwEJE
/7Z6txhb6IjJS2kx73eT+6YisFVvX1JRyY0pOPFbabwFcRCsZYY7TIugKTrCv67yBt9X5P1yBqBm
2SyBpGzaRnTo87K9AeSxcTN1Y7dCA7ovXqpsPCN2ujNY2wlwdQSHZjCW5SY3fRhE+r1DK3/n4jv1
IPNZtgmnIlBk5UFXmV+wDZsXphHoGRERDTlykAwqf6Jm/1DgjeCDSiwhAvcZUEQbGPh9gTRgzXKh
Zqm1smNygtv8rZxlAjSfs3XiALezjOkURvVr6bqPmNofjKq+uI18wmP23LhgGwMVH7zMAc/ks90Z
gmR1ZxIjp6F4SOx+PQ3lSTG4b8Kg+lm1qGUKK/+JZXMo0CClk7/F60mFQL0rhdLX8qn1z5ruBBxz
vkVoSv6lOHZBBNux3Fl6NOAbJfhBOle1Tj2rMUL6lrnwt4Vd/TJNFkqjPk37sKPdGNx5ZMqnrfEh
Un6ttHzMetRFbT4iAw/FLzrja2SGp7gN6LTIuaauSoZuvjQeog0hLmxL2bHj1eFbpCq6TLIYd7XZ
WjtZYFtJ5Vop70cpUkwOqj7n+TelW4j0aDGsDfaHFYyLB+OFYmSFjC3z6AA4O733r63B2837U6kX
h0J3aRgS/YX8Ad72lF6i9CpXGkR2cIgZAmfpnM0eaoc1kTZoR4iqKPfS2xp/kmd8S+oUdoI2pvSq
6yBwcEF0VPF7I7urhxGbrJ4814b/YuXkXHfIFju4tazpBB1REAJaaf60W/2idUfZGvSsEgMPrxsf
hGXCG3XDgh2C/n4J+Us5Pztg2JtkTq/pCakN6/TB1akvAY+78qbhbLmUYQtVVBvQ81j/SACqHDA4
jX0haRr1S+rfCiKSMlxDlZcrACOH2gJeq4+sK8zopnbbR5WoBAFItrVz9mTHbCfQmcwc24BSwTpz
kHOkBXCptowP9YPqXX5kST8fw4oamX1w8t10iYO0XgR37WCdQESeoL2TF3fWcyrmLnx0QLfjL97g
NYvsixZW7Sqpox9Y3q4AQNLKrB98J/7B9YjyhHNwNfxiQ8znvSqjPtlZfnwdVQEr7k3f7VVPKgs9
XSh5IuCHMgHQWjaGLtNGUCoEoJQRZAi+33NjgAAIql9xq7Ggu8Vd/tjWZHoFtGpbg2O6j61LF96k
VDQRzTV3jhU9KxsjT4OIpmq7K6Upki4KdTEhDUoqKpwl2L3it96C3oE/4FdDkAG93QQ/pDacnFR/
8GJ2ZlOgYmLN8qGLW+iUmJ7dc5NGH74xGNhV1T1lhZAP2T4ahdWt7BEhFY45yEYIGd2JUwqxJQ99
2L83VnGvl/3bUPIhwerf2iYK3harGN9840r7Eno5+TPUt2WXfdeG+slQ1qY37acCPDo5we4a80xl
YMfrU/3e5ySAXvcXxItHpSpiIuJfQ5CfoMLvNLNssd5wNmnp1azROcMB28i0a+HpJisSjLdmccuU
Gg+DmN2u+ZPOy5uujLe6jywmsfAJZuQU+92+mtbeuxMzVnTMdV3xPo32sMXOxItENJfoXW7Jj2Sa
NeXuqp1INaGxFaT5bN588SP9Q/ozGcKmfjPZHawWee2b/c4b1EmOUGX6bLoQyYCsr97asxbLJPuH
guG6N9PvZFLpenCvz7O6rL0m4HZIsoud+ThFJTq6rhTbuvPw5qO9bQ1Evvld2qcfSEBQUCAs8/rh
u2sN+sYdiktPoFA0H13DVO0gUM2uuPCDZKZtrwjb8mdec+zVTMkRCWtvTkPpOGk8CusoVQLVb4iT
7dbMV27d3H/vSShhYl26NO9+tGbwPAzgYF3qb32MAAha1CGiCrlqpP4t91v8X1aIBdAdr4bKgj8F
+g4o8/WgJZcxZDqh/DWrTuz1mr8JHbXXxXRvsKbCOkv2jF+hph143cS+0XMIAnGLIyx2DqUyqGnI
F3oD4Xre2+ncGfvGRQ4SECAaDOZroKjDgFH4kVn1HQ4FLJExXe9vOWFbchw+vKHdagjbEe09YdR5
yAe0BZh4X2MUMXtCeY7NZGHzw/tf4NmtAsI/GRquWu9gNC76taG4swrz3p7CEyCtcGVkK8uENOzV
zgXnKRp7HuTmjx4WDroy321lkiEfxc/lxI6oo29GYHBqSFTZSFEy3mEOY5lS7UliSFbZxLI4F+w3
5HAh74bl3U0TWZxp9U2orEKtwv30FbDbA6a6ZkqxVoXO2Y09xLLrfZCnB6e0jygKj73DB0aY+eQN
2alGbc4v/hoZJBbHk/OTxJu9IymExkr74dFpWJeCULDQu1KJddOmaJ+aKn1rAX/vi5L1XUPQRKLc
ta4DJlE4vcgtyM1TJMxN16HlL6P80aE4sEGf8t2y48d8nIFBdfVhjdSm3OrJSnRvG5cKFEuaXtMI
Mlc+PvlBt56KnsM1LN1nCQW2dJ+iHp2pJf2XBKrVVoT1q+mSJ+IU5SYo4nsn8z/yvCYDxGP6JGMI
LCM1Z8wGkU24oh4x3hAcYWXDD6ss8d0G+m1p/QC4vbJV+mh4CAnkawY3FrlGQMOfYjgjYmY3j65t
s9zK9BdN0xm/evYEHxl23/AUvXBfoIs5TH7kSoeiQi1SHRGeEWrTKfShCBBoUz8YbvlOxcry9Dcl
3J9NiBOkadR10rjmyrNpI4bkIxTFE1YkVF2hfmnwNa1ixE6uhcjWbB1668rGRTFAyHaDM81UmjZX
nR4xP0qC19RKkFUE36tkug2t+J6Oyi1GmRvoht4ap/PJagA8EMNTT3Q7Gohj9GuH5zHHSkZ69MPk
Wm8kqJ0KgUTFSNOHjkBnkjyxlw5+sYY/CKHxoorgRRQD/J4kpBhnMe5S6Wf422i5/UhxQV9pDqV4
jwZ7Hg3fRDz5DF7lxWdizVfBIDoCMoAtyEkoDM6FoBw0ZHvPJI4dnYEBton6b5CBbdHd8T3G9KoH
OEhqqgc7ZAoEBYsTM3LNzlwKAwV0hXFXKf+R0lO7Jou0XPlY13Vv7hGGwsLYcVdYKEjihgFuDNP7
ufm68tqAN5jxLoj3v9OUenRcdKpaTkSSGAGKgKx8SYxZ2Va9g8u/jzXEg2kafh9c9U2G/U864h/m
5Myi2R9E3mN80tlWoY86h84fzWXW7l6/7+02PqAmvTfMbD8Kdc2y++SYwl+PQf2GVhe4NhpO8jkp
hZdNDM0ukt/MODuRWPQrbDnFjgYRM6a7EYZ7QHwUIEtO7gzyDtfIKN/DVouIGlU3hp6cPaPHQx46
P9oUrX8uCftJ5hPesOY8XnSzy1PVsyUyu3IdpFOjXnH67x7Qsv0AOxzOvuM9Ay7cNMSE+BwS3Wb+
jzIXs8HwzoBzb4UEgft3ChkFiZnrvEX4UKCRhSaWbEh3vEONg9eP2tohxPos4qfBzh/HIOD0v/bh
l67J0gtYbNCnCWeZjBbDiTCZKXdCrCoxUNJEMFHAe5lCeVZEdJkYlzZj1SCdG1gENQ5RYtmuN7vr
qlAPJuJbjB7FoZvMjat773Yw3jdWKg51V11GZTzrpUuPKb7WkMlw6HKAudTT8SWuUgBd06SytdLM
qz7imGoTB8GHcZdoJJMPHfOBKboOc0aoyns2DfgoBQz9rRVhhNGlfa4tWjWt8ZzIcEt2NOSMOUxJ
ZYdYZsR8PcbKBvqTzrNaG6qLE3MCjCh0atFNhxR1B5GlW1sFAu6RMcrz6FH4r74y2qsuIwo4CFH+
PWo6WKmcGvqqmUVvTnZtKaQnfiafLDt8dsF2FErelmzXoOxmvfhHR9vSqMhCNF9ss/+IQv9nMKlv
YAd+dKHzHNjMtz33yPr7AgPsV5WUd77rol6MADhTx1yjzlmhmUZ1It4BHFwZxnBdR2f6xu0WfMje
LWhkAEYzrO5QwevmKE6B06mx2EYObZ+gKB/Jwj22MXW0JGdR6+kYzWg+f8+APXFwDhorvvA1rM9g
8sQ6INEVFyPwsCi5Nyer2Xpj+BG79q4LHgXnPdPZvnfKIHzTjuQB38Jq8UwvF9CnKDMsV2MgNivH
MaLtcjPLsGCW7Ov0oUl1yIkZDfxxVtRW+bGfKxFecA6jCvVNDibNK8ufy/PSIaAmXlfBhjrrf167
mN8+h8ayFU4dfL7fct8ApIHgiQE9EY5T9MuYud256NH3BqoqhL+YRcz6uz/ft1wojjQAkw30XCcu
VlmlHPQPhOWsxzl4RYt4hQBGO99KD956hWLSa0LaZ4tzuU2ah36c8qOTuGdqlnBQPosxKkqwHyWr
FpP2kZ5pi8wYIW/zx7clqpYcMIFAmBCL7Nj+EWkKk5w3W+70siGjYWKCk2KnBb/ORkJgTILIcnW+
KLQg3yTavqI8zclbEZqxfK200exp+6ery7PlCNqGoxaOx+dVGgBbJ3eiw/J+Q9PQZ23mad0LjpnP
Lfe5lSLiUAsxi+bnTbpslaTlnN+0BlWX+b5l+y/berm23Pe5Oyy3lwtrDrKETnCoMCK2qrtffvgI
YFeC55Md4WtvWP5SD0ho6BWR+TZviuVDmn3N9mmDApLmzPIfRfWjHZqt26S0aucXsXPZT7htrF3m
+YK9jhJI3l4FVrjLSWfftMBeGGB54HyRxY7cT8EE7aLiZ0UOnx9wy3YO6MG8+Msb/+kzLFcRceQr
wwxnoSsf8fPXi0L0niQWmZth3jlIF8BUW8NocGBVDfdpippm2VQD5b4EusEfR41rSp98wXmD/r4F
rSq8xW7kaiCzrDBHBRa74ZvWZfr2awtziBxN6YJMnPeq5SMVuCbQj/XI3vksPSbf1Jl0gvsEiK4m
40BXprb7fOh8XC3PXF7x/7yPPJOJVkFI5PN8fNCIp5aAun75yFCo5AFGBJ3C/xxk8wOAnfEAm2lx
GYw0ANh5h04osESzu73a5pKylL+EXv2f7+sUxGSFRAp4uYUDfn7v5S2XTzvFNzhXoVJYhYMDbDnS
lm+8lDm/9q75vkLa23lEEuYkt76s1C6U6UUGGjvisuctF19H65920c+ry98nyqAAWWdZLBv78ylt
KPbac9vku89fNa+CZm8G9dXXEb58veUpy33LzWDeC/Ue3nabsJlktFv+Zi87+/KIr+f/vgsut5df
bbn2+Zzl9ufV3/6+3Pztvs/dtqwc599DT5ExixKpDQwYvlRqHgzMm2udYNTP7WN6olsFJkjbEd8X
IZ+uaFgNzb+4Av1DK++cT+0duSuUK+lnpkwD8cy1KrnLXeug6u4kyIY4Umu8w4FTNIAjgHq11Ihw
NB4sDeBapXUHbYSZsFwUCOGPtVHDEl1uy9Q18VLrxIXLQrbMxvAku3kfUgWt+Mvy+L+/mhPRvlMu
gSBpOaHgeByJsz+p+cKPFGeB5bZvOqgxl6udCTwxqmcF0gAeAptlcFr+EAScKBwXQi65m7B9OHyW
C2/eNb9uft03WAObePnz59XlT+6y2389/h/+/vXK0SCLg12b8XAthnrafT39Ty/3eVXOH+dP936+
9Z/u+PqAX6/yd/d9vfvy18Ehy9ivwWZYDT7zf/7S5rxz/PbyU50HkI/ap8+X+9o4vz3uTx/162UA
Ag+ow1lLLY9e3j5m5zJS/TXMsQzD+qRu9aerSxqZmY0e4dLiM9Jvab8YQ43jer5YYv6Wa8sflpvN
kOw6gCl7fcn1W3L+qj+y/8blzgDELyu0IIAwOJ9GFssVH4bB/+t2kpXOmkIVk9Bl3F9y/paLz7C/
JdfMq1EaFZZxt3RmRKY437fz6KVzgkNZw6KmXsY2cHPMxSQA33mAc1UVH4fPnk61TCHgqgcHO3G3
rJfpCBFTGurbpaETzOcjnXQg0kucw+JHSzEKsr1mssSXP225iQb5LaN3sDWWsMD5oF2uMZPYk2pe
U6mMiG8Gjg3VpWNlXuc6XnXUj5t8xve4M4Sg/OPab/fVtQ4KLlaEj1V0sFoDXPFyodAtHT/vi/Vh
D5l6rU/2avlbb3v2PiQxavk98ZH/O2fOYMMcv+5D38w+ICAmjGMMsLdumP0Kgbl+gPyHhmxuvy23
ndp89ovC3y7ttaXbRseaDbL8zF/dt7GskzWrayrG87yumi+Wa8sv/dt9mCAbCoPVe7yc3j87cJ/X
lx+6z6mpta63Xn7O5Sf+6sg5y6no8/Z8wnImpl45EselGRctLsPl6rh4BfuGxMckqj7+h7szWW7k
2Lbsr5TVPGTRN2b1aoC+IUAQBEFkTsJIZjL6vvevr+XIe58kXpU0fzITRWaK6CLC4/g5e6+NRb3E
Xo3N0FSgkv/hiN7/MM4LerPUqp2i8gkQt9usbVb5e+yiKY+t34OpYDMIeQ+uKYjZLH2xmqnapX1b
DPuyiNvtZH/zVa/ewZj645e/+jM6MBslakjq1IxmN6EH+PWlJfeOrqQB6v+//2yqAqIJA7rLwBDM
RS2TCkX0bgReuaUHaS2Hpr9ZmgChcT9Owf0Q3b/FQPbi468FgNhwrv9+JO4H5vejE9Yam1QHrMH9
EPz+xZGL0+8//rooW7tYJlPy834Y7gforw5VJ4/PUOjlJqDddT8ope2tzDKz1/cr7dchul95btxb
cziMjESkUQZ10BwW1bRJ/DxV50SO1ztZnW8tBcHendkSJeWHzyRhOcjPKdD42FPXxpJ///nXt17g
9HM1ZP98/whV+Tn++rzld/cfNRPWB0TS2f1qiWLdBSnhvv4e1OhN5G/N7xfP/YtW2NHWLuiflS6j
aTtzx7nB0QdVgpE1VDSdNDd81KGqJ5sxH5bML2k03/9WyJXCzzEZ2aK8fon0/P3H+3eFCbTFUhQG
DxQQ9zMtlB+DIh/jrhf4H6uIcGz7bxUR57D48fN/oUR7y3/8Ka3o1y/+O61I+w2Nsq7Zhu1Bvb/L
Hv6VVuRov7meaeI3dTzbdRAS/lsPof/GbyDJlRJCU6UP9rsegoczf4UUafzx//0/f8q8ar78/McM
LMSDXyRVLv8YqmnwGnhdxleRakWIeJ15XrEBsJYTKxp+nyQs6TK5oPVVvziRD9xKxguBBDmWiMED
cFvkMW4jTVt1xE0z2guyk1v1F7cQ+0i3bkRaoMiMHtyG0tPSGLgmb+StHJyC3rhiztz4EGbFtpGB
f9FTlTvHIfZKRgnjumes7nl9y7TddTHiChLBbBcSy1M7mKtMsN0RBXt6uk+bIEuPKY3mRetyjegG
uZp0fAf6jeq1Ewends1FNHbqHCr1LjGonZUYZ7McNONT+2yhO+TK9yKhCZaGKteIffRyRqaVaGc4
/MlzRBNQSNpvroMencZhxgz/WKY9E8FRO4GK2bSm86OHpFp7RHXjhtLndmNuPCMjIwUQoQ61TBnW
Vd1dWiT9WK4XnpP9HKbprBDECWr654Spx2jpoyOitjqmeZHy7KAQn/l6f0jIWIGcD4l+VBZ53j8N
anqI2vRQ5OALSJbHHbMwKxX9xnSKaueoROqeOmBfeOrJ81VSWix4CNPJr+i46as606610rBTrJcN
CaoMpg51G31qYNM9JXoFuniO3O6ih9atS4Jltmv8ZukULnjeEUsAgrUkftMssZ8G3mYCxVLrz6Hq
Q+DeekkLUaZbmXpyYEE+mfG0jxlgSWj24MFCjRW0mPEhAqVIRXAoNdD0CTCsbtWahLgWzkZPB3Rx
yY6R/3Fg3lw4yEemZuUo00kV9qGdXtWUQYBnhp9GxnkQ2MUe+QYWblzalbkZ8oCgWNqFKGAZcbhY
cnlmeLZilo5Q1doSYahxI1L2LbDSh2BYeq52KkNrU7bhLkYgqOnBDqzyQR5hzR+uXaPT+EzezST9
tAJUlC2ICj7GUhFQejmpTXHRqnWdqB+TSk9fA9NNsTTlJJejoklzOIpJNw+M4ezljPVq7uDChpQU
6Nx9DW83asNpFPamm6JdZswSzToWwiKThE+wHPdaaG6IHgGBk366AX1P+H7SULpSzeRgWOIqz0lB
9AjqKlA40c63xg+3JNTIXWK5vNhIZIfSvBEdgPgVCFWZHGpccffnmLpkRvbkiRB3JCl4mroq+ASS
TpptPq6DMX0DnwwholkiQt2FDn2uHoE95187nXq0jkyTblYXf9YQISejJeaFFJ4pBbqd7BiqH7Ip
2vhFAk1muo4CLhbdZqQ3J2i8APPbVRVzrir1c1LABh/XddWfzbS71Ep26OVy4L6Pobh6ojsPEFyC
8axzSNBFvjX9N0RIu3YQV6cSV3kEkWfslTQ5mGH2Jj8YeT6iCzg7ETTIQqBR7hB3EJ0wIDXiLZGr
sRjRBxuAJi2dQ0Mc0mloVBw4w5pxhw6DNTBqHq9eeLyfxHNo90j8pXVr6HZ5wtpEpvtO916ErAm+
2T136NDluZ0k416+NiCSxOH07SVCZxoLYkPj/BBDQGCwJfY2PAbBuHnWZd0qa9JPsMLLKLqRUL9E
4n3RtXYlTyavalZVRH3cBgs9u7Z8Ukbv3MYS0mGiiqtqbhvFe6ZPsMISuFNiuXvpWKbFyanHU2iN
KL1A3OdLzBkIVqarEw9rrKisMkX05mIgwa3w9NCM1tGs1Y+wLlGEB8gOgmhugAAznPHDs/yX3Bpg
8sSfSIH2eoe7hJNZIeKpnXYg4Y9Y4kvl5A/Fg1H0C5uJ9KS3m0oksl46mlZ/EZV6KhGxj/JbC6mM
2Bvvdpw8qXC129qgf54eaIoT9MHlMYWcEnzSNoVZ/b0x6scOn7BXthdCp2QoIylZ415wIch/0ZCt
8PUoBqcX/S/iOrV9ZXUfjT+eRs7N2uwuFYlas9iEjRSKZe1YG7lYERxA70KDDNwGqdxZXeSCDV9H
jlMfPe5sbSyuWpy9tVX1ovvgHcaL4aNbjczxQw9/NhEZQaN9lJekXBNUzzkC5VjJi6jRucZAxkXz
PnBvXVfilcm503jmDTU8PHEVg7vanrETHHUWKqZwp7CN31qeI81Z3TzCUfB3zgakdBaakBiuWs1s
oA7JNk8Ome4c71cciiZm7AGOSvM72PCjlvvkcCrhYx8hErbxx89QB77AhiDxvtTZqSpA0HXQwvT3
ffpn4Ojj6m3y2n6Dr/QDs7gUGVqMcf3ywejg5euDvUOaEjwk4ZQiEJ/UpT3C2QUmye3uJY3EtIl7
IgBCAlLSLrll40hyGKl6U5HtW635bihEexq+2y4T1IgzPx+mnPsseJDcGuEB6BrNIPUyDmG/0+Kh
292Rpffv7n82CbjiQ8ZIyLGfsPXrKxHbBmluBL/fv7t/Ucz6Xz+ahnzZDAWzZue5VO8je+md5wSv
Pelsi95oHxyclzvylEleV1KfhLtQxrTUQtvdvwxTpdGgNtuVj9xQQwICesLf+W6+Gov0NYx0GOet
P+xcrwy2WZ/MuxTOISOsq+Zo4XZCTu2yR194nboB/7HSXGUp8n7Ri2SZI4cZ8PZxD0BScXObT9DD
q2RMl7IlG6OyJBzRqWC18yet/qCU4YC5jnT1qlOafTkV7a8vHVzTPS9O4Lppjk5YjyuKIqASwNZC
HCGpEp7ywizYwphXFxqe9SYsbxNyF1hWofuG5RWjXte7uyjvvkeA1nK2BhAMQXXHTjTrbHJoyHS9
IpttF2UJtipTIA/UljrTWotJdc6JDf77I1WSHcLCo2uSPxX2uKwJaCjK6QYNIJwJLvO4ZvHgEsBP
d848cQ7qac7Ftpx8Ch3TIu5WzdpHNV6ibfI0TPguy9+oV8wZEufmKPaRjsxFr6dLYhao+HzyKkg7
tqK3yNwoA8YKO/mHrNi/CAn2dMdzbfy5OCCcr4aeKIacGw8Jk1UnYUK4HbT0Qrf84rvjEb2NUEgk
o44anWr5B4H1X9iCta8+TZdIUo/dg2GZqqlh06aA/2M2sDl0OTj0fOMH2mkiYnAm3XwpQhLWFwqd
KIbcxgxG8SA1Uir9w9Oz2/mTm4unJ/jQdXgFqu4R9/vnpx8cZ2QaXhZQ8ijiWWsIqFgpVbn21HMC
WMw2orem2LbjU2QhpDFZ1Shsw3ha/8ML+Woru78QRi82RZsn//vnFxKgwqSZ4+cbefCtsT9bVCYp
2W+O+jiVFAZpe3ZA/7ngOjqNVPi0A9rMTEPj7pNSsHrA3XITT8jr378yuUf7z4/Iw/Qm3X4aFu4/
v7KS2b8gayPfeB1bKHLSjdB4Upoom4+D1NlYZBIk3fv99C4b6vN0+qASuwTNqbDiN9UbP4yQBeBe
HrqWOAVr3VZey1RcW25dRjzN7YkyhNoOf8Xaqca1LEFsb1gnsbUJuQBkla62XCkproow3sErPkFS
3NQcC7K56OhX8zDszzEwHc28pa66qrj5+W63hpe/rl3UXNOwSSFAEeREDQs2qPdXuV2v1KBZVka9
JPANn8/0QdLUqz2aR29CUGIga4Y9hGv1s/I6Hj4m2RfQF1WibjqSNoyeMiU2DVcIt6pixJ869Jew
LvJ/8DP/1elhatgKNFsDlnZ3BP/hMtHTCMiNbpI7pjdExaunzkt3Wfp+r6zHq9bW278/7Np/+Dvl
GYl5QO7aXYwO7pfj7g2ay96UKzOwp32Txs9gtO3YuMbFcG648YHoS96mkUVNKP4MEtmF7e6uMrOd
QV2f9tZWI8K+ybd5cSCB9ux53XzU80fDkSeDZE0SInYyCDHAsPvYoCZrXQgH+cSHyK1jyB8E62FH
KSYfd3DReWNY6+0N2XIHuStIORO8MNtp+rgn4WI+OeLas6vKrHrpxeF8ytA2kiLeDWv29+RCpIc8
6ok9fXfDgTIFLqlnY6ccIYbppApEE7qDcXCtbaxZysIsiYjEuqOXy66GW1G7/sEnvXzGXv9DazsA
KP1FR2UKT+4xT8br4KBNirp5zxaMCty46TQ02RCRHW58q9mOAqN9k0VrW4L2t9JjBm+k7qYP9C0X
M4/Ysofnqt5igQPtt+35jAOL4C01Iz7OvOk4PQcSkcwJMWX8ifx1owfWwg261VSmbyBDdo6+aI3T
WBrE01mbiVW7b92b3Wsnud2jYtlPS4XL1XJ+7ZMKe6N3gmUXt2b+NOrctHgfyIiPnk1+IvJNDdCT
o/V71CMfvmti5adN8Pdn2lfX2/08wyzjaKrr4Jv5sgQLMu0qk8QtCCD4CNnSjRx27Yoq/FW+5dwu
N/k/rLZ/tepbKiWnCxjPs6S55483nRrHrpOaE4ttwoasYWNa/PMt9S8uWcfW8ITKr57ufnmSKKyS
NlVVkptc4B2DBZ1MT8WlHpN1Ba3SoRX0lKjVWRCiNtHHHzV1DzP2U1bZtSewH9jLyPCWngUIWacd
oejHhG0PYumbw0KITA7TN79TkM4Qx++0bKmb+uSAyx/dgRSJs5xl47UL9GtPcA16zASQG/mJmP4a
LBGj050Njn/nJ2+6N+3btiW4iJfJvswxxDX0zGNSmpvRoCQHq2I5ZzGMG4uNjnyRFnUI49zjZNgX
9KucMkucdy8lHQbXAyI7nqBSHLyhu2iOdQuyce/a8SEnuyfUg6XSTFCI7SOilYMqiE6w6gdOj72A
qeDT+mjoF+jwKGZ090DUFq8ahloUf/myGym9VD36tLhdKBN7kig59COqBN2bMdzduSkTOvoK8unU
moWmj61bbneXrKmXSeXcVKyPclMiaSgKr8X3h4tcwU32a39/cmMI/8/bJ6cYZk52RUjorC9mrByV
+lhMWc7MkNsnIIp5UcX1LGrZN9WYQaG9qvsiVdq5FnKMlDFaD025RTP1TOhIiom1P9Zs83q2hp1p
HzvT3TXt1SrEvGKHLrdufU+szngOleABkekDgJRvHvrUkmHOLFaPsRG9Tm7yFoNu4pbFRzrk3Za4
sBVxEp85U/ZOZ82raAH0XPlUo7Ko6OrxzAjzKFfVSvQfBfZyRW32EdmgDit/xmLmGMXBLHmmyd0p
GJ1LZ1xrNBfo3vnKePbc/qx10J+tcZUV3+Um1cGHXSsg5UW7KmmONAaRkxbVDv0XuxyvFXpYNnjj
YOKgGtayGiPhekGeJTW4dSSxKdDAZNUNvujhYwJ4LYsgq5EtC+PmycRwid6FctgVw9W2eMdYBAi+
9J9KWnSt+55YypnavV38/YH+i1WMwk3+A/GezvaXw4wm2knboc83g5tDdsWPUzr0NYdhLU9yoyWV
wt75JKP+/dNixfjP88ulfOYOrWm6+x/LZ2UagELNLt8gC7lmdXqQ9zmSQ/q0Ww4qByPNDv7QLmT/
LIn7hW+YOGuwck80XuhwglDaMFoHKacvcjxWsshOaGvWqgZeiuNpv9s0Usyinsl6CZfB2iHqmO5G
nri33mtWciwsl4wBoaOirJveXpP34gzsh1KPKiybPgLfPoa6sTBp7sUTyQtleoAie5XrbsxJF2M4
CMBY1pm1RKgDkvcwEaUGIPQcUPRQTxSV+NDlzSjnaMbmgz1IVk9yyA3247E4j+m0x8gNc4JrODCS
N/meDaFehaZeY6Eeqo7jkrwrTgrIiW0fv5tEAOideqnDMAMVvZOFjjOq+5bTvmHnis+qq9JjW8N2
92/0A7lie/cmOxRBryK3C7ndmogxs0/ZDnH78TGnMv9RVN6aUKeD1hYLbfis03jVDtnBNqk6JiE+
kFMZJM/TIpgjelai8SharkpZ1oFqehMAbTEtPwYY0Fn9iLEIK21GPN6qYbsbJ+luYvwduuqhhGJP
ZjDJTclbNzlH2bXW6NfJbhNzupUymUvZhGPv9SHfNNivi55op0qJdiqM7jpGrcyHGnFtDL11RC55
kj+X+rQnmTCiXVR30SGnndyP9iFs4CuFAqRcQlS0jwKyTc2NXH1lZ61gv2i2/aNGGrPcxE7dxZ2G
D62InwXNGa1Tn5WdXHU7muSqHx/wLaw1Eb9h6jloecdmM3wzTV6VYrFC033NIJ1MPvjgBMCZZd1k
pw3w0qrm6s1VCw4DHfiU2wfVZRk+x7iwZcGkpdPVTM1bHIRLIKhLLREffcitjmqiz5EW9vEOLiyq
2HqlAwAPHCaiAWhpepptSnuxWgYFaJZkB6Jxfz/hGXrIMjLiNjwOfJ6sXiZdAWxicEvYgJXO0Uth
/SP21rNhK28+udmyg7QAcqH7DD5Uhb6+POFk9zXmplqO7B2aim4NuS4OIVXMqvtrikaZlCjupBWL
v0BVXtF1ZjmWfUJR+j//fvnQvniFLZPqi90mSn8VU7NpqF+q/HQy4ko3Qcc0zoT8nQ9SDFvDf6HP
RcOjQwoiN6Nulz3QxmRGAz6LC0n2nuWJ1YSeTbITe4DWo0VcDIRGJ9Z92b4/gKO/VzEFbh19Fh4a
fxcJqTUeuXk/34HzthvMUJTWD/SDhmWDFlvvcVpETIkVfWf23HPyWjGXKslz3thNG6OCiG903SmD
rrEOoHapVknJ7Ari7qKbJrtItuAyGe2sXml69VbW5GYGMRYLUMiXuqAX2hb0NlWjHGZHYMxsPzH/
jnqBzyikE949x+10heAMZ/RTrQ1CY7nA5foSCmNbxDHyQnUuV3XbbPdLncVJrjnPgaIe0T3Pijp8
U9FIuv1wNVR44jEe4hK9jgZ3tV7Ke3iKTteHX17Y7aIaKPXkfbdLDx5npLz+Gsd71oznnrlGGqsn
+WiyTAp0uTWGkvGo1A5JT2yAOSsS4oDlg3j0+2vay7IzoDBOSPRxJ3caZtNftARQSjF9TBkvgL59
NuURzafVpi6pgorurGJaJIFUmwaMPszic/JHquYzbbsLjNaTvKBb59+l///YcTnsOnYn/3+AAOrx
4k9j8l+/8K8xuav+RuqHR6NJdSzNswxKxX+NyV3zNxeCEn9rW/JuLsuHfw/Ktd+Q6uNQxldk8x9Z
AGA9b8P/+t+G+xsQUxVciKHbdFvZon8Zjv/dsNz8Wkk41C6ubtH+owdFrNOXDYs/KEEPfNLaIrNY
OK45PfreSCFhgcfNAuvd6EBouu9ur51Lr+ASYGq0gMR3qzy6xRauRrwngb+szX6LeQ5JPX/vGbFY
JW5/Sgtgg9ow+rsC+OEmJ8rZ8uqnUrOxj/VYhrQh0+fCx1tqgDcOSPzdivhYtLiNpxTPtKV+SxIC
WZzcRdtyyYt1OolwkzHRnEMT3GlNp/9Dd1L/i49EB9pg8anoBk6CL1UdUZu1rw2euRWKQyqyTus8
SJUjMdns5ql17Fwn1K8pAQ8Jgxw70IEi+a5AVFqQX48xjXfalpBJOmyvIg4evFLFihp7Mz0BjwnR
GuqtZ9/gBpb/1MDh8H0tDWVrE5KMZYObsM07yuoPTSM/1NPS7ogx9wP/llUYnkoD+v5okzvVetA0
hfaYD685emPYxxUuYmTKW7N2X4tY3pvrgJ1XgL9oGIh5cArCGIZpQ+XEWCRGP+BYC53gURwNZB7C
JDB0lvfCDchPRnTQWOneSMmmoTxba7p4irSK5Vypf2bEycxKv91XaQTFphj3Ux9gXhHMTEknCkf3
pvfBi1O2uIMibauKkiGSvdWSGJ6/ewrCwgJ72XUrJHQv4oG4YbFRen2bKT5Rwa4A+UyIukm+tkFG
L4BsKex7r0PBom6TzowLoHJNprW+mA/ho6vQUG1gFs00u/dmdvtDD0PY+yi13diftkFKkzAE65Wa
9ms1jPx/DYKDAry5rVxLph64eJUPdnTQbZzWgsbZbRzdkWpmDy+rD/gFfOVDNXC2MPrhHqg6W6D8
lxwP+7weM5gQPIhSBMCUO/MJWg0lM2GU+tCvnZhQJwLO35LpMvaE9CSj+eaGWw274IxQilNkuSQV
MXYUNYV6kjX7JHNXQRp/E4JYdT8F7UnnetaYULWjrDlUpmC+HiIUsRjZOjklZzK5c5uKHH9ztej6
+lZaNcdyiMp51Y3jsip0nHLuApfanqGGwOmXk58Sk7RB7I/xCPO3mmskF/raA6yMjjv5s0vOiQy1
pBnnYjzUcNX14y5z2ne/bmdWCM8UI/UqjPI3xcYJnYG0XPhqn6+wUDwFLnjIiaSFrH+p+6map1V+
LSfze902705aLWOzuzku9Ky+zX80cfSkM9edMYl8rBOwV1HXv8IB+SasuUJ2xqwF5MggQywD8uAs
09+XAgfFqNJMiWTakn6oVFFDDNLX0eTT461JwCs1mHSllnH+dNCEChebsjltCQ1eIW6ZJZS7Ezb/
UG8fwqJet9B63HHYNkn94ehPQGF3nZe9NIACl4E6vika46iuQ60TLyXtrXBxmxVimo20a8gdqUC7
O0BOYJYqYbe1shxLTBHOGZ28uolzkaYOUxEPcYnOlriTDK9MAAwF+3sHKKSPinNsN2/kln4LUzqe
AaYJrqRZHnbfWxelDPo3NCfYjN1No2ndLCFla6aSzQKplIXVvogCZbGTvkMj/iQv6XsNszs3jTel
CUvMMCzoTkPs8Oidot66xRxPLSZyxI/2SRWv27p6gfMpVasnas4PEnrKWW6+mdNA4DttVsLVz25c
HmJPQWwboINXrHNq1svWzLCp69DQ2SoycMr6dRZoP3OuvJlLUNusN9OXLplW0HUI47WRBVoq+iVd
sC81Rh9xEtr/xinODrnhWpLwGG0as2oA6ypT47EAZVOgR+aRnybHZYSePMX2dPQMZVM63gKDe4rR
Bw446eUs12RcD81xihJauQG2e4zf28bvtnEdQuTw33UreyDN/BmVBhne0/hSpraO2gHBhT+op1/P
m7Ri4dvFCosWhp/4LU2chby+p6aQ7uhwX2fR1k/9pRGrS419sTCDb31VTDPRjz8Zf8msesAGilEu
W+3kl9qT/IvYc27JQK989N711j8HcGGaoTZmkQ9jwnW/uyNAOnfvJ1un8SSXuL+J7aQCB6k0Clsy
xYpUjMvIgw5XdQ1CTzWeqcSgFToVt2PXGRlBVrXq7PDiD4T0xVG31WlxApPDY9xoAUHzwyMC3W3e
aq+GtTTjOl0kjnO0neI18GrJ479hJI9nWDyhVr+pTg5vD8CeiLAMQrdY5h0xVKB42NI3tJA66C9w
EC9N3ZcoqsP5MIl4OzC0nDvc3uaY30lxM65GRPZ0yiZzzPVhxZbmMS3rqx+OJ9shPD7InatGTFqc
ND/CiI4h9OkfBp23okV0nPMNmVko5LIeJR5/NXnVuTRBcXku90AXh3RofNdHrLdlmi/iOliEnqBL
aIJxHcn3YQOPMS8RCnld/edodE925M3HIHu3CUTYjXUMYwxatUfAFQCCUUpV+nKlT9ZjAKZiiVKX
kLLuMirFMAvUifWFe8+k8Z4T7SMDeoh+AKJo0gO7NKxvyYifiySit1LxX+uwOxh+5xEdXjCfJzjR
MO0Io+shcxDe6rqFBK2eQLkgO/C8yTyUOviEyX2OrXGhuM4tA/iNHIct0fe4jN6mjPRa2zLeLAqR
uA3Ze+stSh/aNFgm8mVSO0dmxsBvOk7FsrVPwuUNqkZgz+GNkQyUbDAd1idTekhVBJT4QNARlkZL
LqgKdRrS48EmfmAPSPiHcNUL2hgx4z2QOMEJrzRNTSuc8E61wKbopYvBLn5G8CVnqVaoswlzKLjP
NapkyPvAWDJJeXStSxtEAQmQW2cEMFhnzolGCQfbHH6IiFTGSp/W+IZeUJ/na1PBIs5ecN45zmWw
uYMG7k5vQUipMxP2uV1YxsxXeLWsW75o31LbFmuLU+KwstL4MPjdq3BNyVPN6NfqBHuazxIM57RJ
+01+dK0Pq00ej4E2RVB1P4TCRZyF6m1wpAWYbTOQ4tdAy57xu4ec6CC4C+3m1Hq5csxo1prpjz7v
sSRRbROVAVzHg5ecKicsn9+JRxdzQR988PMXJmRQQ1IyK6uquLokIMDAPYZ2te0m+6zow2NcEvgZ
JRfKz53SjRds8paEdLE0CW+rebOG35qJwHq5vztuj3OT1L4shXYpn9awSZJKvGc3tn828cg5PzrX
0omeet6hlJYRRLFx/aMNho8mCi/cHBZhOnf8lHwDIiFWo+elp65/Fz0xTkHSNWtcAOiGjaVdDs7c
IjGwzSaHubptzPFQw9WARMZSr036ssrLl6GdvmGR7XbYgDejYqIMTycdaMpUkJVIDmFbw7kskNzB
PYo3imxRemRHlbZJj1KQW1VmDDO84ZTS8V4qBQF7Va43tLYMEkzCaAl8a2F1ffmQmEAhWhcAtM4O
BgI5ZPxY2w/ZOAPLOaxFlL3oCuqpUYnSRWi6l5i0EmgoDYexA/GeqM/EteZ5lC99K6bxHHD5a8OW
uqTbeLn3Mwpqf5kLItJB+sEhYA//MOn0W5MGADzXIWoTEteBMqnnPB+5EQbohjM8t4lHlHWZmzL6
tGvmJSiHtNmOsAQWStrMG782FqWLZXxEWbRUSzA/6aBuK0fZpzSoFlOvwEgKzAXUruzgZNVzGDoJ
YAiaVX0Y7rtUp2FrcXkoFQpfW9ikH/ghwt9IhvcaU5QtigZoTDvgXOrlF9UFHPf7j/fvtMne1zJi
/f6Xg5LA9s/zCv/tf/+CcUprMVIZYYj5/SHu302q6JHJKqeqwx1SDKoHAkDl3m6sw0DYhMs7oKd6
Bmq7UNoDmNigdZYnzP2LLl/Q/YHuP5ajfsphb68q6Vkae2nlvX+bqD77C7+cB677bZR2yjw0fIRZ
0D8dEm63pa5tM6RnKCZhssAxN7eA6TEElWS0cvt4lpmyXTz5FxNZcnF/ePkw9+/uTxHcXVH3xyYG
AMeUqY2LxmdhCpSkysB1NxHUGJXjVQ0PURM4W3CcyyoL6lkZE1Tn1aq6972OrljoiiPZ6uyYDKtc
G0qzcSNT7DllwkeC48PH0Q01OryOwzrQ5EsZ4Dcn6js+hn6QMsfW60UZeAwaffEM702Zj+SYnJ0g
AEoWd+RvWxnVHHGhywA61sKUfBVA0taTpWuM3rKEcDiz0hmr94TnZZqxhJowy4pJORS+W1G3o5Jq
kliG92DD6Ivv1CMEjGNlf4jC+tpmykiVmC8Bs64mLavgMqNdVDKKB/j5cJImb6VoJe1djedvrDF4
oAn9jf7Ch6hFss2IS+T24GPZXqXQxLdRRvCfqZTmmbidnTd15IVYQBvshvUhL7lVtBlKb3IQ0u+C
G5IbG3Cgy77eV3KdZQ5rLKugfspMs97rGj00vGDPJvqBwyDYTKkM5FdEDWp7m1ZHiO//URsj9uq5
tWWPjwq19+On1iPkKuCSodTI3/sWmYLi7QqTG1ijZPk+16jE4LM0L8EUoRFTPKpLh/meH/YpwQ/B
U+EbDg2AeFwVUR9cBpF/GhXrN3O/OcbAdusNvkFYwfCtYn67dgZHHDhF3IWrt2B5yV7e2HpPjem4
+8FWnH2Pg92KzxNtRtxB0OYCkAlN6U2Ppt2fkiT21kkXvFvImrdlQWzh6IT7xO+T5Wg31QIaT3xs
/TY6KsZA9F6ANLTT7d0kqulCBqy2SBgBLKxUP1ue514CBVWH0nfZvNAhV1SNfRohRIJPK0XPsFVG
DscMIkv5pVdN0BwAuEJPIwWDScdL5NinpIScEXXjoZmU8uR5PiYJLd24Rtvsg3F4SZ0UnyChj0I4
J5fGcxefa0ZvD1Fqb8IAYj9bk/M05RgBa4tQVnqlEepCDmLSrwbLcBmhBoiT7UBf5h53VbW6+VQj
C25ixraxYm+b9sXSzOryWFYWYWxZYG7tlJhjyzgFQ6JuFDgCbJFSch8bHYXqRWtoPAjThmsL0UbX
gRkHKY3jsQ92EcOAVZj5P1qiy88aLK447531FJog1zSLD0wT33qm/5uoXSuke267PNkbvVrsLc7c
uiFjFRgSiMkdEEJjS64NxoAwf/WFljDs7wjDrpv9QIBwpWbRonQ4IXqBJgZ8yD6gK+PQ0SW8Ck3k
cKRpbwN+QbY2ad6qsIhZqswEFb1gH69ZJWrpRkceq4TK3jf3be9OqFxK+Fld95PQyfCxG0GpZMa1
96hkRlGTnTDVTzVnblgFiG4CYnY6GuJaSNYr4xWo7ILiSLryRR19JwK+B6HFnJ/Jbp3lwRNk4qNv
EMQQ4T6RY8l5KACQ5cq+dJGua0YWL01xFeQCrzwyOddRnO7oltJ6ofVMQwHQyNTuzSHp9tJWWj9Z
UQZTTTDwQpoyru2pqeZuZ5TrcMwB+ynTI/V0vAIp6W59ZS2SzntUwdNxr06VZeCQ8vD/uDuv5UqV
KNt+ESfwkK8b2FbeVumFkKpKeJd4vr4H1Omrcypud3S/9oMItpG0DSSZa805Zrbo5y1+Wi10cUg6
VIaWPTLKyHI+qGpIIpNdPkPz/9YNmnotXxupJE/91PtAf/u7ENSZPjFhRH8OmNSA7BjlJrpXLWj0
aeVRMrWTa9XfHjO/MFo9WAPi/XZyf0ZrStsy9s1lgj7hWIRx1J3lUyvd15FLac02n2dRdMfBGlge
UYGb8lQca5RWnuzKK5k948yGtx9GKHTH8DyDCerqS0Ev6bzk7QW5tXpPzRJbDwcnTfrRYFXQCEEY
GpttL0mu6oZLstIoiAvlujuhw6CixtUxVs4RWbzjTJxeStBAEKrUkhQ5CXI4FVq2MxFaCGVr5ZzH
zWepaHPQqjRuUurFO00VfQAgn5hIra+M8+/dpJ4MKgoN6rXm5JajGt7qOSkliwvAxGZeQn0x3Y9T
tpxNwQK+K9ICAZWDbaslZtKBJ8MKwyU/iru2zdyKl6mn1AEtBJMv2PHlPDj68PduVjUJ6MY1edRS
z/O62fZ0oKesA7vx79vdnCe+muYFGdkruEOudtd1r2QdzgzfxNBsTxHSKqZr2wN9ErkeyX44YdaJ
S2NjJ9RTmxzlStIpXu8Lt6nL18M21/4garM3hnl82lgu/vG72x/YNl+/8MdNYlLx1AJO1T0ZsQb9
+pXGYT4blery5x/U4O7iMl5f3O9dDSwc1beo8L9++x9P2u50FZu0AhhwBBquk6//8gVtz8ZjVLME
juXv58UNfetOnxzv6x/88Qe2B/647+umNnHmJh0AkXW2yEAY7eCs5dCnVoSxYls4iwh3CbaHGxO3
tT6ubutUPiSRo+IptTsWdWyckJhViqcQHrbb7nrn1IINysK8QgMxs3iziwI3x9BzFZ2Vx7x0n2zE
lp6+HgGcVz8EJZ+A7lmlBhzi1Zm2Bg9EkgV+KCfou3r+KLoFlf7UHBSjiBE2tUTrTTQWKAEQu5qa
6ttULic5jD+xBpLyTKRoFF73en0uCwd44gDYCc0eXiwHlz9HEeot5unW8GxmkEZlVj8mifMZV/Wt
sBo/MsRdpUXvdpVVO23IbqjEfhLM3A7JXYMnkPiUxPFr/LUsu7/h2IZUaLmwZ3GjtApIAwX7mCqV
9x6aoL04RJQv9VFpJgRjOEiWepr8WOlND0oy/72br41K+QxtJsBCeyxH8znNxqe4mdFG6u7d1kEo
Q5h+eT7+MEYLZwkrI1uvX6X5y52o5FrucFuow1EvTsOaFaLKEfpv3P0yS8WLjenixNmlUNAGa9Gb
vr5nUP91a3i65l4cC+R9a8X8t9HvmP+lPXzpHmRVFJWPxGVfxkl4XVHsUHftSsu81a3+JaEYFlNM
z5sX4iIfrAr5QmWaiFOUn61rqkQQJrd6Mz262vKcVcN01Ey4slJUV51sj7WCD5q5W5aFKAFATR0L
MT/UkT3cDOGnUxETkzW4J2Pgf8SwEippG9dNZOR+Ao2QT8Iwd05IujK8yN2osRoQ+fNk0PGmW7t3
L5LJlldnrvAFdQjRwJ5cQcyemTL9JxX2oWue52weP8GI0noXGdi+WRn3zRSetD68aSDbiEFcd2XD
MGms0/Mb1U2fTE3Q667EIwml6XzdWCbotgHjjnW0kxnGFYip1qS8qfwYRXOVDeQgVJH5UsOp1NPX
KQRCGIWkoLp1esERXmBUGFNmr8mDqxOm5Nr1R2UUvGTyJAYGkoORGo4390aCFMi29hw9wPN1NCsR
NFk/pJm0try8vqYJURgVSpfaAoMGfTNzXQ05MxP5aF3I2AAS/Kb4KZVx8hZ9qLwWGgHClVgBP15k
2IeWlA8Qfwb1p5m1ICt1Gu3Cmx/wd6pevbg/nT6/NR2z8/QpBA3TAO+uwnvwnDAeyyzyKCk+uaSq
BQ6OL1yZh5L4WRZlJ9YSNpoTvjv8zKCTTesuMXjDNYxuznScfHH+q0r2WZw9Vrn4dEe1CYaqPgti
K6DdwkIIhf7Wqoa9M9vJB8iXeiYVVU8nxnBx7FWNZwJeo36vv1Y5wsSqcCgEEZzuW62Nongiiooh
JTtmdV7s6D8Rfuju6qW5kLhJbE6UfSOj49QTUUGhqF79Jl5dKpY/lW94hTNMfZxrtV2waDkTKHKz
/oSE4no5U1cKnEaQdVxfiXV/4oBnpLGxHAvZDcg6XF9WlOyanCqDXLg4VogETDkBNVWBR2MS8Sqk
KZQYKj8ZCWvsFnvypB7dFLQKuJo5gI7UCGId5EdR+uqs6EEeceXOR1Tg3feWcg9y1SzeL65BPP0k
J7+CPEv7dgykm32TlEcCo5Ck0MvmMcyd0pNmfpu1C+UmBbuVQ4Nq5LxamSSh/aZXBKw16weppQP9
L6u4YbVCVwsasTm/tZb4IamH8G1ob+4hkpMehAUSqmX61dGHlFn2kBCM64yl64V29Lw2pOl2IcXp
4u7g2vlBjmSg22vorpNBMh4bGAVhyJQeUdG0c6wi9eYxPRlunPjE7prgJte33zmJ7wIGb6RhUclz
DnkTsmI2WQ9Ohs0/BFfZWlgxFWUMBsCTehO3B3LJogC3c0sjTeYFh6Bu0vMzPweX1XBjwTNSbqe1
YA8ZPfUQcZZ5hWWyT2xvhV3EQsGul15lefVDrvV0fUhTuh+yuly7IvIsYsx2taEkB8c+QsOtT6E+
/0At7ErKzoqmvQwJpZtuJnVn+pyIZAbnZ/gIjG9GjfbuJmHioFMpnar2Z0bJYF/XtA6oyCAFw5xg
LQggMwKZCxYzU3V2q3ll92d7kxrsrk8sGLR0jdPsh5HreWDlCxXBtHY8EY33C4zLjDG0VqxnJ9Mu
sEprtMj6rVIM5CRr5nvX9ggL+1x6Xctryis+dAUsY1jat2lW9OhWWrFzp87nbOfTt93EYwaRNttX
YT7RWINMKWTBQDVzQISqBOCmPLiclrui7jSvAwdbgf07TIbIfFDcufJLwvmhbkBnp7eUiYsocTDF
1Lxk+W1OAJU/L6O+w5loGNiS+76ZdlPtBFl/g/i7CeoehKrRXwsV9Dz8J4lsl8mBnkfHTWryf1hM
I5Bb/DdimgzwdVX8O4nD1Ndf+ltQI8y/TEPjgNENbbVxCRQrfwtqNNUgb8NezWwrmWITs/wtqDGc
9REHNY2LYgZ1Plar/xTUGH/ZGkpC19bNzQj3vxLU6Kxo/q3A4A7Dwd8mNF6GZqwCnX8bDYaMpDhb
w7WbOJe8ooI9zsxonUz4lFlfRglSf1oUpgETJGXlMXM1w6t6qoZxViAW78YL4z1nt2LmoCWz7tzQ
Y1FT0zzh6FTOqonn0zTPpYykwVTsFI9lcuHaXatW5hlDaHqj7D6mRqWh1dJxKoAzGu7im7N2FLHg
xLRhgy5GIc40BQY/jZmL6JXtnGvbeqkpEXqyBQ8lVcU+Dy1p3dve10YxMfWQqIwh1LcckqW3h3QK
kSwn119qxso5Z0WE2k3JXgRVfCJyor83UVvr51CyIs4shvTtJjNQ/FQoeryvJ28PbJtk/Y1tb/sr
295cMvsSFhHTMIqJ1fiM25F1glsgDFLz4rJtVK3HwLeECOFShCyzrp9Fy1r19x5K3QKwq0d3b6CK
6nSnsF+YFC/5hRYWrWUhlPu+SZx9FV6Z7qIhfAJU5xrA6L82KYBtD8AdrcQshI4e0iT3B7EWCSy9
viR2ckU/dwnamwJpute0enooiTBh5VLc6aP7w66ZRAx0HQJbzb/lC2u6OKnfXHcgCn127sMxlb4a
2261S92Sa+mKYYgc33WV770bU7oe8v3QKJmniWk5wqS+MlwM0cDwHMTXjX4ddbp2PY2zOaNeoNkr
Ilvdp5LIcAJjT4oLG1tvI/Iiey2+UuZPo9TK60GwGOHVXI9tiUXUvMjU6K/CuQ/STv/AHziAbLBp
66J9uyYfb/A02YW+YVWM5tIiu36AR5Tkw+NMkXnKxHxlT6RxSYvMp0ix4muQmxyd3ZLvR5JZj6Np
HNu6LG7MWMhdXGDfMsaIS7yWYamy5DgfzEY5TCbyGVeNcbUU4xVBEiZxuR2ylam9QMK3rtQ8sQ+O
u7xsj4l65NNT1KAAPsJlgifYqe2edKkcNN769ezOxrW2vuqujV8GZWUVJxCf1seWdWMnxe2sW44f
q8uzHaVIPsyuxbhbLldy5G2NdsLnYeVgrpUfztJF+2XmAjuicz6giL62e8k5364ryJRZ876123/d
N8rv5L7fJF20eHkWFxdFFypOLpTKJaAl1iYdOb/qAgNt3d3u/NqUsQPhnlomA2DnbUFzmsl/RtB6
2W7pEw2ZTC3Xip4DGJlOysq4DBp5v1jR85QwvePY0C/oE9CjyLM1cbI0hn2XR5pvqP18TupcQZA9
3BiZIN/TWmrmPNL0dQgOrCUpfZH1epchiTmv9V8sQcXbRtAciYI4VoKJ+0bZ/Y3/3HZrBxQXAZFH
NcQV6v3I3Xyg8DaNZ33djPm7afHN4VeEXEO57UyWBZ8FaJyWfK7jdpeQrILgDQ2BNFBzMSSAKF4D
MRKKkzSVWWyoVVQEcnVlsdpq5ZncI1Z4dvojm4YhiFfGW7pu5qT/e2+7b3KHA6J78hQ1BYZcSGlu
0exj0cG0rQexBGaNVNoJxbshRb5vI5hi20taiuhdS6QW/P4ke0rrlQsKeVg/WCgjPkRo4KQCA7xu
LRpTHYQwomSuOXFgM68lv1iF8OwZESRaZ4Ot4Tmsz8bKx+rUhtTTECQN9S4yMlX4y0ZxNBKyJMjU
TsrmQOBdvMfHPhN63j0by8xoDPl5r1flExYZ8EGoy4kLG1uPQIwR6KVa0pYGhW13hvBH6ukrQIEW
UrsAdCmv2qGJ9xbL53LNcUrQc/aldVRW1cHaDbM3kuC2u7FRN7jptse8GVpNolS7SlFjQhng2G4H
wBcJtq2qh07t6/1GA94AwraVcLnasMIhdh4WHigjRJiiR3W62U9SAPyKzKDwl6AxjZzlRNQZ81kf
dLwijhpYfUj87dLebwXNZmwN0h7hyn+32l/RSouj8zbDqFu5Z45HbpN2LgWxcZMWG17s2p+Jm8pg
e2ZemXB10b3+fjYxSKxsw6rdhWkfOEVaH91RTyB+AOKYTw35B7SrRko7DIeBS53JVxbzVc8fRgQQ
pz/e+3Zz+A3qJWd6bmP398dALq+nq6gbtw9l22xYW2uyr3J9/hhLOs8bE8IEqhdYLODRkwmV9l0C
PaSJgfVwdGTrAZpZVOznhYqjTmE2bAjqi5WByMibCR/XkYUTZNiyP7ulvBqtKjvQG0apYFN460Wq
+aGGunPjVcDDdpDWnFNNTmeVMt2EQXcWzALUIX5UOwaIviB8XaQjfc3J6Y+AgP1mBTRumwWWKPTU
FeLoWBAnhWdTXj7FA31mTg5wFAv6nSQ85jbXglrWdO1ZTNhrKe1rs93XLv29Gsluvw1v28ZYk82+
brLKrM9FolBiiBzpx1XEtbWvj9vZH6kao8G2u21cnHz04p1VLtFdkaLH4lvVCPGYIGBsm05DzKC3
4e8xqFgY0mOiQMpSAOfUh1tYgQtqNvVt+7/beLu9lj9uLiGwz9LGUb3CIh3haUSnnMKstqEDNzNr
WTd/bS3K9luFetu0Sm76bcEnUqmReaU5TXPQO+uzYP5FVI0SX3RT8Zeyno56+aSEdkZa8HpkxmYU
VAQt00RfT9PfcHFzVXm5XdKBRqGJPYYNHXBrlw50lfWRlIkmQ2IZBYkLurh1sK56jZFdyHnKDhvm
eeNbF8uMYPALdb098vWwhq+k743ThsH+unvbIw65PjnDm7EyMp0Rq/+IkX67hc2NVdtKVv26+XvP
sLOTgSOqb+xIC7b7qiyCyLx9jrVlV8MlbaoDgG7rYPCOS72czlji1Kt0cJYrqxenoYb4HznFHCSy
/JUUg3bWFEM7NzXkSjx+yPOo/OYrqHTbS9e9MlnrvdvudufXc/5/9zntNHqVEiFdX//W16YoHXmE
1u9/3fXH728P2Ctec9vrp0bxFIWax3bq1XWRjLfbbiPtEhzxhAdGr6hDTAzoPeXohi4Nlt2KYfH/
XUK/bm57wwJEarc9vN3eLrNfNwvioIphmc/dJJNdqalTsF1y9PXigxYXsep2e1zPIyxGpJG1I/id
lRy5bVx1aknT6nr3ODSjNxp1f7VtJpLS/JkrspfbCWIcrZ4AwTlILwVD9Hme++EcokFtj2RphYcZ
3XXfHM2ZT8Ouo7U4uu5OeI1ycDbU4v986B/PSiCaqHAduFZuz8I4rFb1aXEYfcALwFFu17Nh29s2
faG2fz9SZzbY2e1eVi0oN7bdZT1RtNiuiuO2O28w4a+/olOi9vDADvklWsnlFe5oKkWbBOX3H//n
PV9/Mlypxttf3O6bWt0FAORtd//xrJjIgPn3I793t//++4VsT91u4+XhWdvt3//x60+pKZHYurC7
8uI4MwPE+kFs//uPV/H7ZX89/PXX/wf3gUNKnUaVw56F0GkJ57llPZpExFfZPv7O2liO6khtq0S5
sUDRBcLQ3JipCjp/BP8zLOVLmhCIVon6JauNgcnsYu1J/TEPWujctdlUf2MpDAVhfu+cuIE1qKdE
aCvlvtJ5ulaZkVcgcfGSNn6erFL1+zQLz7ZYkPyRNlWEhK+1LWVg0Brdvqu6J6NKuNK4wMgXrig7
ewDiNZJp1DcgQSoTtbqGJXZwLlFJYTxO5I60DOFR7hr2JkaZGdQRJCIufNC5unHOgob5qTd1qeRc
6Ag9aMvYG2SdH7Bm/0LnnKxq8dCL1eG73k0UGu1vbtqR61KnUGshrppS7udJgyuVIwHbDxWNZ72h
qrXYChKB3qbptFTHrIVeh+IKcZh5IfS9Z+hLvsduV97E8c9x/shFeEgNbHFDqgz7qIxfO7owCEzj
k9mwIC2r6RwZxsHo6lutjjq+qkYhIbL/aZNxX6vCOughFQlCevaRZOXWy+5VceyfcDKkvRYwiplr
K78Ku2N+yKZwb2R7S6IqbOtCAYRoB3FufNB1u8eJmL0MxQd97KBnynU79wSFSOa6jUS+kqh3Dbxa
OvyGTkPOkR7VY1YcZo9yy35bhKv6ZinaU5Wh/FRzMzqlxtR6rLIPk6TQRw4gJX+g6fT1xUG43bu6
tLE/yegF3Xp6yegXeRRO4DyxfASgMxzA+dm7Ce/xRLl5n9Rx6eGRek850s8pV2oPb9OCYyJ5Wibt
OXTWpoCuEL3GBLSA6ltatnaYuvA8qsQDxbS4j2OkPbqjNA9GXp3iojEfYOk9unV+QxwOq/cog7mt
RdC0kc030+gvuhIIyhkIxsMccqU4KCNwkajor8okDX8qQ3vFD/loWVZ4yL0rDwWWGrSm1lJjZZhM
mGABFvXTCsONZSKeWNRbkUj1lEWdxPCbXqnDPN8K4q+xyuTIXgiUajleNY3cJxP999A0Phh+eIgj
PQMXfcd+0p0OPTypgqnpmSjCzuDkPjZgtas602msXxXTZVilW5MbtfRTE7E2WhrmRJ117S7V6vuI
CbyDpXwhocY4NIPzUHqAf9S9kmvhobSyb41hfWDjf4CjoH6r2+q1Zojy5iFTQR4BOR1XCYq+jMO1
qkK0M2fPmeiPmDr0C/QJXA7oCNCOvalKpGw0H8dMu7ervr2by0/I4Y/V3NJ80F3aDjFj35Nz1agi
e5B1hVltMilgKT8XSuAlXIQ8jo+ixoxgpy7BkpHdHTLyc1nnt9BSh/YnEknLD03xaDlNe2wufdqa
B9Os0OTaSPbQNeFcUvJV9RtyulnnhaoW0zwXQNkq0iTqs0U4hJ63/8Ukl6BVGBt+yOBUFcARcS4c
kp5mR9GKc4H/AQVPetOEWhfYUQbTVeUagLOpjSmF40zAv9EwCe2o++h1KelQha9FOKRk6a2I2vwY
j+pj7SjhOe8ycigsEXSNeclUYlmVCV1xqo2QSpHMj51oDyFjFMGbBfKNjjWuObGK7tqbklQw8qVt
bAEkjbpPY48BShCuhC5N/ZnY+sWaDSJTxuQdw/caEap6KzGbNFYN2JIYrkNdvhgSyCJehHI/D3zQ
+ssw5J91gjDSFdI5orAvLYXDt36nTMF7GugvmFr2XYTTEXnqkxYjVKGJROIobetqiYmmBwG+i00D
cbXt7kE0+C7mFpS/V60BIbut8odh1krkjASWjVGXB12dVHsQT36dEiIZa0sdJNN7H41vk0s00TI+
r6hE6lfYclq6+8nwjNKSjD4dyVwbX2YFq79uf+BV6lCqeQlcUDEgb25ov2GEhwKqfo5xrfoAZD9d
rTxmMaw4TTgDATEcfkntYFmpF5iGfEClG2f7PCJWfhIdbT8TTDyMWEJF69KvjVL3BfMjn6b+Rw1u
D9xVkPbDASUUeIuGmC9UPkeXS1V+yEV/nWPzDgwRJeTymY2nltrPuUQylybfTJMMVIuYyl3VDh89
2TqeKmrOiwzaY6y1KAhoKL0NDsLPsM6cI3WousKyaPfmTdQma4MP5848uztafnZH20MUdoaxKv5u
WnCeQnKZCZeKR3JkzLD/bsJlrVgN7+VoXXrbtgE3xtdShZAVCdJLUdLAheRrS4tuYolG37CnPLxL
5vqeTuSRqzBRTZ25B9NnBHq6vKL8ILEnhY4z2Hrpx0wad+Ss1ruE5A87Wa2B1NiNeHo3dZr8Kd9I
2+YvuP8m5oz6L70Cq0QZyqxmwpLNmaHwxc70S/tex+mzuSjvnUiA/Ic9Yb3LkJ1Yrt7gCEPXFsW3
xqBBTNXKg1XfFqV25y5k3JUibfaDMgWL6Cov6iINdx+DcUzTrx+MZ8BOFURUrssUEB6AHT07IQNk
ltTqfR2VsKXK1KDMA5mkQsdd4PAYBsR4fVegL6jwRE7ptNNjQW58195lkhsOYvSpX64StbibKpVi
NV9Z4eArjGDPhwAQiFNwLkoZxaeqqkGBynwfph5+wOyWmV8H98B5rjN56cv4zkma9lIN5seqgNBq
iZ4VpGfSIcefQmqBceoGdl9AgdUgGiVd+EOLp6d+4XOEl4A5L8SPwHVslU+QliEaZrCD/qBZxtmK
0pvFIWVOMbpARcEV1G0a+fjGfIjxHzmpwHurkSNmIGLGRIsBxnLfw3RIKKIyBTREe6vOsqCrhlfA
cA6pi2TZqqJfrDmo4ptRL16lUj4AqBx2mpnMlITrOxWkBR7hsXRyVFkAgAeVBMpMN/Z1Pz6wyuVC
zVknNfxfgKIoe8ac7GQFoziZn1jsPWKjy67GRAtG2vsF4eKM5uI6XpchS/Fgser0M3XwNTdbriEX
3muJql0UWul05C9t2hGuKMloUx0dBSi9zHsxSGrNrhYsEdKPJarpnjfVhZI4kqmM2a3Dmk/5ptDh
pAM9ScwI2B2qzN1TbSrvokQ4t8Aup64SbwxHzc5gMr+nbSmCvJ+0m0FmF6mqZ8wXbZBo0cSVtqRz
mid0YKByzMhKK33G7zRj6TfUlZ+qSZ8aeOL1SU3zmsrk0bTJZNB64GKUvsqiusxt9ok8EUom1yRf
7csfVWr+TBTmWrmDNhu5MFVjQL634zQG2fhUMiU86FVtQ7btT/Woxl5FmNTRYGhgQBTq/dhNV3HW
EPwHbQ3Lhu/mowiYJik0qTNapOGKcWtvMuDErL3Qk1QDBUrhIO8GQpQchi7x08SUkCplejBsmdOA
rmlsT1gdDNPr9ASOO50brh0fvV3U4HQZlaGZkq7YhlcpagomWvFn0l6npbYvuL4yjQzBL9YPhv3o
gH9/CqXmj9HY7oXrkOie+VbTfG8HCud9p7+A1sWX6xj3eONfEZ/7FPDuIVzimCALDJzXEvlTK0Lk
gMtDpSsD/jHUuiqf+ByvuKcwwqZW9/BpL0OfoWV3VIrJUJfskQAitIy+M53BtyIiKfS7jkan16lE
M5bu7A/uiKaD6D9PCVf6ngSU7azrAngnyDzRbaDXQebVEjxJZ06rl853apUpDH0xdFokfMekRHC1
Gbv8CSzE5DlJ8dMoHc0vsCixHnNbX0tIbawanbLdLz2GyNlY4eR3GdxaAm4qic1dOnQHM3RpRF8i
F0wdwkFyUvNY5aDM7tM9vcXr3OY/55VFqlaL6ms0blVEDMy6sgAxYopDGyAHHsO3nrEfvAe5L3Fm
f5dd2jPguQj/MF9psn+3p+4JFe+92VBVbxZqDHh5vBDWcUsGizFP73NZ8O508ToUWH5UR0XM1tjQ
jXCUpfFccGSPAYW0i7Pap2kxUdKnAFS44oTjd32XOqCp9DasD86An6sthnN1GZLkw0K2jrsOAbSl
v5An8ykxL+Ors/Z2NPwy5+WmAFYND6Y+8Z2xbDNLLy/kvB9F9exiPtrNhXjNFu1QO8MvGMvPehyd
UF4dmNa/h1mM0VwwWS6F/aBCW4uV6SlLQyIlFUDgFijLypr9cs1UV3FuY3LaVeQj+oMxXVfReK5C
UhUn511fUNzWYyTgxSDPTzCSv6A1bnG9VdpVr+o1LcoG1o15Q2so8u0lgzC0FM9qBql7WUNejcLw
53y+Ze1CJchSMO8FHaOwoFyjdv3Lgv/whlWKjodg1y58ZPWM7a+U5n6Oux/0bT/jHitAC8imilCc
W2iZGSV+NjTP9nVhHLQhajgxYn3XCUbt0HJ9rs84+pSBi2hE7jOd9V3U0VoQ1hAIpXmxI3XY+6kS
uQ+cPaNVZ6xS0NfNLg29PPmpLvGycwrrO5qTdiZYtMxaxxfJhyMtin4ck62D9HGiXb1LBsz55ZL4
ikYxsZXVJ2yADIbojLx3/tDKTveaIT2F4foCVLBeWix7codIJ1e+9dEaJYbZlTnCq9EZjxI3BkL2
e1dLbkXKt1SkEaXUAi2kWA5Nx/WJhXyzMqaTJH6OHFzXNdm8RpS553gGZGwrMSvkOLoTekWSTREz
74tLZgB5rwVABEpm4NgEierESqN7E4IlIxczrkZm7/1U8oGEXCJJBfDHyupQ49K7iWeSbNW5guSE
E+kqo8KQWGTX5M74bjTtd7dXvAINFz0yjOH5mL5AGYh17XtUoBvqWtw2BMlgXza9ZNDaGw1Laq7Q
KIEFpRuOdalx0qJQC3fIKRAewyJs8WTPxCnimFCbmwE3hdn3z8lshddyXDHpXId1/aPqTYnijGgE
hWU8e+PDXDt7rVPVYMiyTyHpTyuNeg4d0rtaIyb0ysmZaxojurEZJ2/RaVQSiabIlara99bDVCnP
/fgpYqretvY8Wk0PwcF9W8VEjs1VzhgK5nzOMcxZLdInQkjECOBE/H8IXYlH8+sUA3KyarXxlirS
rsoZxGvPTLVJTWYOaD2nqk48DbUa+lnHK9z2LlZoCjaZyfCQ3omYiOpe/dCiUB4wvTQ49hj5eM2x
4VZBQ89cYzoqhXq9rlGxYwKjDbWGE5K3NKnTa0+G485WtX2q6DrqVovpt90QHI5jvVOTQBlzvxdR
HWiLeMYL9tkV1eeqKbGK5HYoK23HSiVc84ma5CVG6ujrCQFASc7sXPmGdxr3L36+ayf5YebFnVUs
1gk9ErpM5p24Sead3hjXaqs840mmS2xDeRhCINgvRQi+laUAgzEZ0FoX/1CGKNk32XFidY/4tn7i
onlt1Mu9E3F4FoGxfk8wO4Q3DgbvEXqBNzQ6LveIo0WNCQR2Ej2I4pq5mXgwRu17la7mD+Qvhn2q
UztFGew8xhSgd655nVlIDPKwPCdRfEc9DmPtmMEZoH2KzKJpxyd7Tp+SARjclNxHyXwiD+Oma4u9
lDdWpn+veAvhEIG1+1EDKIlG5a7FdtEaytW0SqTLxdmvC9OlrwCHLExoI+3WyKJ3PTSeMc5oiDz7
Q582nynYOJwGxCsVa+K98uyK+Vhb6vXQC20nk1VFFvJ2rcbGvDvc63xbRmgG+KrV2Hx0l+WpMSfi
or/TVEAKR9JHh382HYp9V3DESLOsPNeSfreIIFHl2+I4b8gQKSFo16pWfPateDP6/qMsP8Y2RPNM
g6NQw2faSPeNQhCFXX7qvNh8qT8j9Kq5VT2RFrqQrSTwY5TOh+B4PrRZ/71kgg2tkyEpbeZsZ3TV
e57Kk5TOYwnk2TVzCgXTCVyqn+v1o2WlF9mqr47WPo5OsY9RyvmVG967awAGOo7PzM3uRfQymv2t
3ipXcZeeejX/Uat0leTqTFX6PZIRx4OXY+7l0BQYgjFm6VrzqiR39ZJ8z7r2VxHdGK1EylTXKIk7
97rCUVP18W2oIVhQDJwv1qelFa0XmWuxSjduhkGvPHpoVJGYaSMXR4d5DrtXw2zxjH2TU6Scim6+
V0KWgoC10e0+LMlvuOz/XR0excn/Vocnf0VV+W+s1fYrf6vwNM3+y7RtgazZtZHimf9Q4enmX5Zt
WeQyaTajloXU7j+xVvZfOmAiC90ePjnLELyGv1V4JsQr8iEcx3AxxZs2qrr/BdZKE2uk1T8J5qoF
HBMloG6pOktHVf+DMJy1/ZKNvUjuyvDNXbMCt4RAGwQGddT5OOcgMqr+JTaa8Ex9uaPsnj27U/Iz
UuPWw3ZbemINb/vauBXZsmFqXE22RQjOZADhQdKzbSRd0q6pKEuRtUAa4NrKQ2vL1W1SrvOo12kt
sqlWK9NSpCCb8YexNGxOtqZVQRcjIE4hEBzsaYGbE8WohLJhZNVcZMfeGC4QPH+kuRLeNX1O58IQ
L6WLWXux8NvQG8GAJCPykvrmP7g7jyVH0bbb3sq5Ab7A8zKVQN6kNz0hsiqrgBfvzdX/C7r/7i96
cCLO9EwIKburSikheMzea1fxYyKyY0Clp41CXPQmu1pdUh+5EvyI7ehUBrNyDk1UMpUy5Ls/Qx3X
ZVC92JfXR92q7NDHt3JgNFQVNiOQvNxbqXVLejVhESJz9srMRMfgJ1Ah+zSmmAmLEiRwnNlsIcWo
MaCJ7W0ddKBlmQOVy8HtcYIZ6deAtfVc0Qx5Na67bchvo8iTtSz7jeXARKr48+n6SMvzlzFhjBks
n0Ee2soBe+Cmx2t4TuamxZU4Ubf0xKj/vdpymTsdKAk3bQL54M80RJV/DS9bmfr90MYQH9OXwZAX
iMrpeZr0zpsKAXCgTpyT6CLLo3C+03AuFmkMywgfSPumugr11MuYw2IlU3vilXq78QY06N0i8olb
+xgGomHCndfcC1tafauz9c04OPU5mElvdvCQ8CGLnZ6Fzl51eu1ouP/91v/rk/jn0ynixPSVuvtt
mPlepQA/sH9FAyXG0scf2J3WA1Ki2heF9UvFsZKCp2/AnKJb65YsTHv5MqyP/jmMStSc9JSoZXOy
dgb//Gk9rL/Qv56yoqlOaCpNXABgJaJF/LD9MxF1fUjC98OQ0ibHmv5pLroMZmmsY5dH/zxds1Bn
p4YpgfJz/eC51P/1ma9P/zkZ1kfzNLKmsJgUrd/I9cvozDmN6JqJuv5wPTsQFXwYGXPDdSu6vnX/
HP75mRFhGgNMDHGGhMbli5yusgZjsf9py2H9L+k84H4pBxyIiyIg+fswLjv+9XuerSqBJqH3thwg
E3qPCbA2FtPemmj6X8+JBrOn9tFs0Kr6YtkAR2zg6WSJ7krU7tT2BQItRSBMByN0Atk344blsD5d
D7qLFMokk2hD1yPRWjBn35d9nhzQoBkeAkd0q7pAa7NKh1H58xBpUr7PiVOph+BdFIyHCl31nLhT
TsIwCMabUcevsrz1RZl+G8fpSV2+bOsPtOVKuB6Mvx+tT12AJoShqXvNIZN2Wv4A3hd9Tx9+5Qbh
we/Sjgmp6mc7YwNGYmzoK0Yx83tzUBVlwpI6xLvZHD/irHZPsRJFJ3N+5Z1NQBuYCAQCg0MfuR3u
ePi2QWSxK2rDMyDtF9z+2W59iSuLIcqoGkdbzwjBYm2//oc+lln14ahudZywKmk3bZAv09RCKNTU
xkvmx8at8L0MJk6zvrnJefzRwh/dknI3bNT+Asmj3ix3ui1OqO/Y1dIjgz1tV2Wtpwf1M8kT8QHe
yZtqVgdXDNjXcvcrKzU0g0P26O46F85wnKmXIYvTXV7xf1Rxy5Sd0PiOmEBm1+m1FE6+F+P4OQ6z
p43JZ2gW7tEYJRvrjIyEsZwpxZZTYRzvRs06U+vUz2CiLio0IIpj191inYivQi5Z7XnH/qaPm33I
b0dNW5p+Pdlk5yJXSqL8QkJ1xiWijy8mtD4EYpkVZtfFXcesgMhDdrxjYsbHqdWvWoVdLiJVYbAC
ZKaZ424GCXdx6ri/WWI84Eo7z5Jko1IsjKsxas5uMr2NNTvVSSpM+qL8OwHbtBlF91NByHSaS83x
DZEKdi0NKqP+MRBK5Otu/xrTle9LOd0VKdpjOBExD5eD5jmdhi09893Ae3Z2Gis7QqNuNxINeToz
2coy27eCBLYJ6zbALi3akuKs1C4xa3mFnGBsqn3TsUk1mqD1rbjTvXC4FyFyV8us2q1hIgOsQU5R
1sptb8XsJQz65VSSemfhZ8aZZBg7g+AoIEfJr0mb1X3oTi8dc5MUGMpLCrXTx5+PtsBwAMy1Bs3F
jDWKmbGr6QxYCZ7ZVSV/6dSkDy3o5w0f/Eh4UKIAg4n4w+E3SVT2TRDd5FVByQwoyF5HiPJQX6W2
Q+XwRyHLkHJaOeXGijdsw4cpLc9GSwjKzHpGUWrl1qEFo99hmdllvbXprWR8RkpOUqLZTV7IqskR
nXYVJWCTTCNrHUNw9SNFTbOyC4h07VJMq+Q/Erf5jv066oDrqHiBcv1YRL2nqvF3EsLRHRAkAEFU
roz/t9pUTeRqCm7RZMVs+jz6ZJ5WeuoM6a8HWHKEjDTRALm+ntjKlRfz7ZgT2DZdU3ysEI05f2u5
8eBkwWNeOtck5T211eIP1pSfCNM2wehehyI7mQ7f20SvECDJJbkiEgc9dZhl81XFStFiNY0Y3AXd
pck063V2AmU3FQwuLFoCaLevyUSXYiknsPfazjaVzktVudOlrLyBMGYGFtFbYbs/U11yO1FRQwvV
UgB3+11WyL0z2XwntWzGDqpibIrGLWLp7sFd1vq9a9lUBsPPENXvJkkDeZhT9DDtMbK1dyL5dK9U
zE+a7dOAnQS14WsbwwSAe/QbApf1mNcv9RRd4NCMvhO2ybFObPSvZq6f8qLn5crg0BgYhwMryfxS
HGpFHx8WhBMv9CGOw27boCa4ysXGN4XHJrN/ycn4mMuQRM9KvRhqIHxT7WuCHEsvjswbxuB2x4LN
xYHfKRC2VOWaBQOIpjQ+q0b1uyxYv9e9Gu2K1FbYIJN3ZjBQYRpY+TSPPwAd3KXiVrtRra5gGqRf
9JFNwod2abvxZkzs0kFgPOoOW3g1TbZN376YnWc00Z1le32O7GxTOxljQKtAZ5D0GumRKLRoXK1t
LXAZc+kPN7BooC2UTL/6sXkfkhl++T0mlW2ZqhCyt1hd7CbdG0mnXMXCOrP+AGwUnOuAKB8rglWk
8q1vK6bmWZI8DA6ljGoigtGovPPmB8P5dOewF5xhj0dd/hGFMZX4zOw1RSesOe57JFBtdzGy0NlE
GxIN3aEr1bMyAvxzTYIVE6X6ztkOHnkjoMnJe2lBtMZi/DCLjLXkNnKkxZwc+8hccjvCL0QwBFay
oRgnmC6he1rtmkYpNjp37PMEAY/LU3fjXhpuy+6hRibBTiFWPD3XeWMn0KY2GSOME4qDE0vaHLX3
EwSCwZK8zRCe6Yy11Cfr8/VRmPBf1qfDQnmcFEqypX1ZD9Sm5Z+P1qfcEvMdfpC30WQq3Ge59DkQ
eT9IuHlLEbUehqU2+tfTohstAgVRyVPvGdxNEG5Nz4ZRq+iTSACrhyY+Ox17lrJicbcqnoHNpXRJ
jKpZRdf7yMStkKevRqFOO8VtJh8rNsUNq0tSe6Ofq2Y7XiTeq7h7PchxpAIWlEEQMwMvqzJU36Yl
F4gtO4PFsZAbQXtKl4PGHmofR/GlNsFpMAn8SkJl8g386/HQ9/v1x7UWs0XV+0Om2hujqKaTHSKb
pMfAJ6FarWeR4srphS5SCP17wtXkC7TqVINxaWGEP3UQiP7r0C5VuR5m6McMF7fJ/wqeV61zVjJW
c1eoQAX8atU5t6ZFSmG4PHfTYNolmXNf1bPZqopdH64q2VVNuz7VJLUmvoGlsh+SFtc0/pfqxLUL
vYZKYQjoPgWtdpsI8yJ4UHu2jOKNrXF/4C7CgHFUw2vYV4RSZuaLSbYimCWwTgUnd6Epdxb13x1x
rPvF+cXysIOQUCI2C8j1vIFWG29QU37NqZ3uVn6HMpCHoNX0R3OEzshLe03ZR4H6R5wv7n/7ZxyC
GTAnKFSI2q2ttZwigLgrJqyZfdf66RDk1At5ZH91hWldKuAlaRSHt9wtaU0zdGSJkiLitlnlNbX+
NdJyOUNTPLGDzMpnpSqAmNTvWivDF1sozgZ5iOXRjSvk9eXWa4+U+mSzNsBe8nvChHBttVbfgKQK
/WTpF1VDN0lVwppEylF9j7qwvg+2Rf2pFiz3pXXmzGP7GHHJtGMt51tZzDacACv0TCUar6TvPI5p
cy3t4sYHwW4tteSDqf1iApbczOoo8xn6X1TanpGTHjNwiyfIGf14BvN017jTgmeMp7uco2Gn2cG2
TzRwEMU4PmadgUJ4rK79kNH/c8IwN2WDUlYrEXH0VXXGZxRm9XEEKRTkZk36WdzcugICUck8FVkK
EQ3kNIudOtS/rImhgRsGeyh8hEnjlULNOU4mMbuiAPk8oBNU6GSyhpduGeHWhF58YLd1sqnvgToQ
4MxVAZoWOEgI2XIDWUqH2tF8VzoOMAkb+6AMwU7pIzgFFdbqidwuxdWmhwH0KWjyh4h993FC0aFA
XHyUYxTtRDJ+1W74h5KT+NtOVX/LzXILo0u5WqoR7N2OpTUOsz2oLhMpl9o9GioLmckaWXkG857y
4dZreXrOrZ56Tmxz3DfIMG3Sm4zBYJTNlUoiTd92hlbdM+SITnxHQX/B2WXepK4QmpFMB3PMfrYG
Nu9pAdhEQsqbLlhe5F0KxqgK80PPTXrgQNc8XZxRP6lUFD4B5Cj5ak071unHJCTtScHnmuLB8qIO
BmA3BLoXNaRst/xG4M0ah5Or7PdRJFwo3LyamAo+5zKzb2YC7Njo8ZviFGN7UZx0hg6HrpLvhU0j
Oyftxd6UShI8Inp4wtiuHfhrwbWFsD4F8FOTlAGWjkm14XMjRWNM7noMjSkOgosIRgOWqXliDEyK
1ThcavIiL+sjWhR9myhS9Wy7zvcpHfUmp0yl7wGqPbA5puu7KhEgugllllzEIIEqz2T0qiQZy8Wo
bmqnAn2YWcQ4p/GxbDTbGXYSBJEcel+tWFzrtnsys8p+TpIuekLtsHmvyJ5AgbMYyNR9svQ4Sijv
UJ9GMD/MzfvXaAzUJzX/7Fq+X6CVd1WfqbfeLgKfq2uyzesfGnLRLe6IFsmaiiVUz2bIbAtRgQgm
byQa896g1bqLEqNe2vwY1HAR+Rr1EU5V+FLO4Qm1rjhWNX9FKovvQYNQLmzQtBE7I1gLSL3qgjRd
ay/RpW2iumrP5FJ8OalmXNxO4nnqcNRJzeJTTQOWPVbTkd+gfHelM+06E8WZmttvSV306O/lc9e6
9U2LLJhiJrKF5RrbzM1TiKLgqITWcCPcl/Z+wrkBDfDU5jURMdl0MtWUE4GoZq8VGgzXIbx2lr4z
iiZ7iAwVxEj92QQabjUxPhLhpl3jgjOwJQSvK6HwWC3pr5PJFALKokJy5wjN1HFfudCkR1CeR1rg
n6VVE7kTIldsbWfcBWnr7I8zPjcfsYDwikE/6SLqdqkAaJGpAjQe10jOmI8Eoy0lZoveU9fuceJq
GPF6w2NqbCOUxLBERitiowhzYKnX93Eeuqdlmjoe0k46P1tijNrGBrWtYSiwK8hJBcSXuCn2Yf7D
HFSVr0N/QKuvnUbtByXGcEjyCR+iZUGtj0D22wLEQNdUuzxhuU5Uzx5/3sFNnV+Ssv3VpLrvgPRt
WQPaOEcBVGbVYcqnL+mkFkwJvkp2D6/VZB/HbUUPXpNr5lpHSTT9rU8K65HyGq5EnUg/Htpgu2AT
2GW4vxviAkhcaltKXYTijk1oX6gEgkhrCuxOy18qI4RGDNiROENUnqMuWB6hcBxjyDeNTgE721Tz
qzOmAg+9G2r9tpZiLC/BglpEoWDneWtZy3pkVpIIbBmvFddpEwgiKsHOYdQQDpuKCC0EjcWFhV94
sYYRuvPEMIZivW2ZW1uBKJARIP8jv5Khj4KgY872YZf+HOvJ9bKpB8utv0HIbs+GYp5d2bVQQfQK
LHy9caAyHAWIn5dO7Rbp4Jc5zNF5SNFtlJPWcxnDdtvP4CmRDF7dbKKo1+G+ZxF2XkAcbMXOOdCt
Kzvqsi8cCt+g30Ecmp5D9GJJA7KYURQ8DPSXPiHUiOriNLqlFrU3AffJzqV9rWJ1U2sR8GTiPmsV
8xeK1OHLqsunOCkz36qSHhNOgEBzDF7mKTEYaypykwB1uLrsmH1Cdi5oVwJfdZToOFP+sO536Vr1
Zzqp3/2sjhenQUdMx0iAUqH/dludsYluHGFA+vBSYi9MgIhEosDc1DLo6AgE80szHs8dSiu3RmkF
ZiB/ReY13jsjuNtQMaTs3snv5c42p/WmFc1PkaSRBhSyvSltxCSKVI9z3kw7QzX7x6pGPqwgI+IK
YwZ7K6mXsMuaIWejPeXc6MIqcy9kgbxPqUuNWC0GcoWDExTVOSPQu+lNBWNQOi8Lz4T74QhMK0LO
wn4uVQhhUvuNdJuacI7hUGpo6vPlhDVqkLfm6BPpOF5Nt4Fvm5cfaiXqS0H2ztnh1Y+KU2wRbOmY
ikrtkM7BVxaW5evEFzHuWetFljs+KRVc3lIJnyWJuQOcFy/L2X9oEh3R3Ihibwm8im7beUM2mF5K
a+tnamhtW240foROnJUFMKuEzfRhcPP+HNXYG7jNK17QGvo1Xv4Vto942rWZGymaCk+wHU8yicO4
tbQXgy20Z4/NsBUsa2gfKlRR8qmwc9fP+Ue3om901CRUqElV3ER4G9PaOtdJHSCUTNNjm6SPmoJd
1x34ABwX9t8QordihcwNgBZ7KyalO5I5tY3CKL0ymNgPJoQFdujNGRMcGVRNDy6AIABWQY52bO3i
J05iyNq9aPeBYoFodhlJpJUWHqiKdnjoeUdmZLzxLBgd6315tAoC62RR1x4zyN5zBsXwolzJ9+sb
rUVgJDRtuinkU9tGoJ6dkjqY9gwFzW7O450pK3FoAQ0EsVM/aqpOPFLJ5XawGHX9oZhutc1F8aKm
cj5YoaGcZIi6ddLba5ENn306a1xlkSoHo8lEMetmYLGMUS9Dk3yY1YiTIZuNS5Bl7r6ash9tltQo
QFwH9pWaMo/M2ZwY+SW2KS7AitdgDmp5XkSlmlJCdxvZWB4TtG9HS2XpROI99+TwLNogvdqZibQo
KW6t2u4MfrN9OcY0hlb4FDDbvOYoLuLhI87j4SISIhXtwKh8U7T2KXVcmrRCebKkdM7rQdQ9od5K
LbfE9WV3qyzBawyQ5ERICVllot7Hg+NckSbmV35t0cXK3ZT2p2XhSgyWZ60jP0fOhzNNfc8An2vB
YNjvmaPkN1wQBRpFHQTZWJ8JlYfQR8/qO8nol/o0POXLYXQbP827J7enU4UlXd8r0F6O251NCzEX
zYN+URzEBnOFUjpJZXWeY00eCzcZvDzVHnR0Z89oqTjXAfB78Tij1jKX8A4+uG3UlM5R6aTYxqq5
Ky0Wlj24z30sqF1drl3bqgskvI/5jrNEOxTF+MPsq/ig86HecvJNlGyKr27YiS0yao2/tfs5jJb5
CM/CI8VXfe4BdUWpelOQq93oeY8zcUqXCpE5JhyK8/RoFlZzdzWR7uoSgV/edHcGhDCy0Hww3zaT
s51TNloMblNiBK+i9tALcDOgNYUHTIwZYaPHMuMinCGuu7ojHQsTpwfRchIZyGgpMy9dnVdXh9Fh
bOFPS0vjZbD0c1lXYq/IMD6GAp2dXrUsTyo3uYOHugPS608p48AmIdzddIsYiHHOnAZn82AiOZV4
CBoNey8LTHdDdAhD5owVT4tC2deK3PAXByvXD5fvdY//XNa/VGlXezcXP8gFOQ1Nn5GJhBtskE2H
TrbqfKuebzVYte2MPGobMZzelOyH99M4tnsz5VYvaZt2QwYpqcurchcr5V5UKD0jPezeMqu+dIpt
HA2HffM8OeV+ylBTqukQnS1ix1XRldu+aHmtI2V6KbqXMnDFhQHuS6hxL0GTw643RoZsd87RWbwF
VXm0F7kxPTcnR0f3RrYGSZ/MdrW5gqSk4wprK/GI7a04DBb2A0VRTGyxFlVPx0Sp0ppfRjgW57xy
CE+xikMsc99YYB9N17zndvGJtA2q8jR8dR2VrRilv/4enajw/s7O+xDlnMCkGB4GrXuNRN/5UQE/
cmrvc/BGyneIaL+auQSSw0aSXcMaLEP63povZXLWTHX8QBkee0NtwrOyuj93fOu2b13+/bP3++dn
kPNeogoUMNNchr3ZMksql21s1xR+F2BpLiJzOwsssCyfck8h940rAR6Xle+g5Wq2TZ1Fg7A+l00D
eC0LjwwPoZe6qBUNG7SKNkSU76Y5ntCZp35sxgBN1PAxRBxGMKWMvXVv3y5rfGqo4YBOFul2jDRB
zb4yQ3SMZZWDW99ljVQhXKy7w4JBgL7rQIAuSfmwteEU6jmcUFJ9NlJidlsPUSpvQdvGe4VRzamZ
YG6YIyd3xhaLzBHo15Q0j3xZ6g1oszcLPBY9S4zMi16mILFRA8KXwR9VXcEYw9bKkgCoaQMBcjqm
C1I2NOZiKxc8h6Oo9clddWkz7ijmoK+aVMgUkAhaibMEubegPOIIayktCJSK5TdZD+7yR9NlyPfP
zxRDl7tkKl7/tYcODKqkhG7EWoz+62++PipK3OP/PF0fOeUkvdpgk0R7SBW8ACjWR+LvR+vTaHnD
Cl1/mdvqFlWZsc3KEexB2Kf+ZEWYBZeDCycf7xoIv96su9N6sLh7HWcMFWIxRc8wrPC3Lw9L3D1/
Htans04xKmXhwq4eL71IyGkPZ5U6gDdjeW2YYjn7vFWGkawihYSrM1N1lsZsKyh4JRH3ZiyifVOq
H9pkKJihGJpCom5OyTovpQZpTq5jvQGBIB+EzfIpWxgs6yMyBink89QCHSHv649YJI7HyHlrl1+n
iOVfh3bFsPS49PplIrwqZUJbkLw9kX6glARG28SICYZmOXrqTYr1BLfa/x56o7h0INv3fZSgGrH6
mL5qmQizHNR815AJAWA2Y0QmmfFoPpgi0Xb/X/PVDG7K/9ewwmcQrNH/2X7x/SZh67/1XX/90b/0
XY74j8VfBSdtVXDp1t+QNWH8x7AcRFpAzphfExr4t7zLsP6jqxYbX51Bl6nzf/0t7zL0/6gmyzEH
XdjS26AX+3+Qd+mG/i/IGusTKjcVpZggQEQz1H/Ju7pYT/Jachsh3DPEHt47hFkS9k2PiEn0vR76
5gnjLM5ZOD8EeGjWRU7nHq8aQD9b7Cke3IJ0gCC74YcMsEl6LhebfaFoJ6MIR8+MgsAPpttUl/UB
qepPKVPWM3MiaQCUmF2xxD0XA1kZ7LHwwhs6FvnsJqqv1rnxOgXMfrORTbA2d4E32uyb6R73LVY6
zyKNYpvW5M+aWFEpDnBjqw74bCvP5UGHM7orR3eHDJriFT6wzRww0TXNxwbPWq6NCt+tKZKKID4h
GRi9Wh2qrVGH7j4vYz+ZTHcXtCEXxsG+NRjumqZMn4lCZQaNl/NQJfMhVvqCbCatPKsj7qtqEMeM
sehej8ZXNxL4ExGEXhRrDxM+PhOwYW+5EzWfijES84dEM5TSxcobm9wXFuwZ58vJHvLvOiGHKCd1
wOsLXaMq6iwwkyPIYoSEvhk3HyAcL1OvRAwh8oOUMQSzuDL2sMnJm7IccCOOdkoH40eNsnwrmio/
auHRiTXrBYYT0+G4OuY6voM8i7JLiIGnw3J6YlBPN+BnLM++ZozTmfFqgXZh+EBjLYPhyYCDwBKW
eFtAawIp6SbsYXa6dvZEDoLF+LIx75CwsiMBWuxsIzROAWzps9UpZ5av6SlidXKTvcv83C1feygw
O6ObKm+OIwtJBdD8KMKWhdM3aGrKP/wROE6GXc18/XEutPccrOtFrZ23scBhbVgJkrNAdZ7YybAD
IR+N2m5aWNb4njo6CxQrUKPxF6LVtd4C5OMtumQMZeET+ldjV6WEz1Vl5FdZ/qBibiLHp0KyrscJ
hiN7Pk8JrK6xtR5rx2Dl2uB+cO3DPCCcLhU33Tau2mKNwUWR9tL25hJmW5IUcKGS0MD2/w1klSmo
YzsPJqruTWF8lplWfk1YuS9p0OePDOwXD0IDoF7v7Xdihw6DnEgKZ//jFU56dzCysYMsQ857m4ql
mq4ZYoEHImqxd5TnaMyeRK77cdc+my5gq6mOfEH7i2SQUJ0mMFAFDdahcgxgeLSZJbK5o5aHB+bj
9SUecYoZrWkcI/ormVIct0KoW8ozxkxW15xbZX6sij45zG5C5/MtFbRHTqySeZ9lz9iLbnoaT49F
GHxnncg83YFvZHS5WGAI5DtUEFRlBtVfi5eQjwHXsqkTrVXmw0HR8P/pwVlT/nAm96WK64pkPLwg
lKN8UCyFhTdJcWFdOSDUAX0nkHGfEsSmKo2TQrbGZUrzu7rgvYTR3Ud9TO/5PrwxXDoXZG6ewUcr
sBlwSZhSZ28oXBrOpt9jPBh2VlGcghGRSNLLyG9GJqIDEle3rXaukUcvtf6GMw/XAv7cXNXiG0Ak
bStdBEOa4jwEhf3CJch5GIYOgqJRbpwcdnFcZIVvZ5N9WdgGqDcM3+06Jmiqae9lhWJTJAUKJLu6
jWHsXIoW1kQqiEubYtYfXcvW3RTdU1ZW1I+oTj0xcMtnEmH4WEcxGpVuzPuj/6E5psmsInH3atR9
N3ayI3hT3ythmhzkEuFGSfHL6aYl3IZwmlZl6TdIkT0Qc5SIM1OU15SktF1sJC211gKHteljALez
wQqVhzlifzCP0cJ6E79NN3irjSjDopGTnKfY5r54p9iJb5NAVSCrIOB1j3feWqaFU/ZU5b+ytO1e
a3wAGK/gHBBur0Lr9hfZlMYQeBTDtg1lf6w1PfMVomw3g6WOHg53FvncBCBykKw7/QrKHO19hWyV
geO8a5vqXVoagJS+tj34WR5V4QeTIvYwDnZrrAKvuUO+zDQCB2ms4IJTmzmLmv+cRXXqCq31ENL8
zLQw2+pJe+xqplTOhHOwSFPf0MgpyVJtz3AGsxAskW2MsiDQWlqFcNrpU8yXMlJJ1xwZSxrLmHOm
IQtRd+546YfRjY6VSJyLaRLpI5iRboaZZaHN/tqh8CfaqvXx9TN4D4eMyzz0A5bDhEEo72Ycvk4N
ziOrdI3j5BJiNQ0/rJG8T9sQ456uKzuiXPrUw/mHiNLgsa6PtGb9U4Ove0qsR6GaMd5XTQNdjsIW
e6qFNpdfojHjxzrCpkxwVr6rMyP0ulnx88QkJG9E5ZQ7LlGQYbkFCbhV4BWeUq3F5cro0Z9TOntV
vYrempexC8LjMlcPIpc/5pm17KDh/JoR2HKl2xeqGDYO6/2wsfIb8UGL3yWbQeIRTpHZun4inwU1
RS4tf8LPdbLnyg9QMh3cBB3ZbNTYxOzooLcsNrQlKEwO+RdWOfZGrjzOc2JtWgbonm6NnCWcYGmF
8qZwGvdYlA+2LVE7ZMoB6jCgm3A+NLP5PTlOdJ1lZNA+AOHT2t9TJrSXvDmw2/nQnKF8yojVLar5
J7KG0Mc5jkF8AtO6jE9IgUxByEhM1gtIVuvqT2En1aFKw8EDlNl7ZJnJrdM49t515uxZ09tjEijA
Lbh+L0ZQfUk/odIQ2iP6al/mSvwBQlQSr3AAFJ/4uqOpOzMn8dmyw/Y96TG+xONjk2vRBwIvkrew
p5Wys16Ae79yWWLaH7UYS1C9mX2ztZOkuSFMRR1PBYOtvlAPCUoHL2m79JltVYFtGPc9oSXdXq2M
bCujJvgY7ekPfWrbmxbnpufKCwlA5levhniPnSE4t+g+BcP+c4RUCzVJ63xZkfgIyuALsOZwVBdZ
AyMIhtkhCImons2X3qnfexOIbquF/U6IKnyybEY8dRTBgiKeGpUsMlHYT8mps8YnM+v7K4Ok3NNn
pTzYS/xnEP3CmYNpya7lMyCcbt+DqWDuZ1h3OfB+WCaR0G6tRwejio4lWci/0SNyaUwvgz79ihiK
OpFTHnHZLwnC2g7pabgf6JoxeKH8rWFcnEgZ4pvfsdvNn5KMeLmKgEN3cusXt+Ukxo/R/xwLe3GV
PcUCShdW6+aIetxPi+KZt0pFjRhjYW2NbmcHMwDZtGZcWskvsjVsKAOi40OxvKLWSPAe4+jFZpNK
ndVnJNikgb0ntMiCClG9cu/dEaJFCmkF4b5TraeubODcHoOiFn+IABFog4/teXYag8nMnF9jylWu
1VBd0xnaTBxgyA2jrcmg1SsROHqkPGvbpBbST4pQwUCGPMzKjd+yQQ4WtSZczlx9EIx55ubdHKz6
2+jcz0Av4w81CsS2x2b4MEgTra9FemiESCws3kZW6R6EDBhE7Dn8JpMFquE5+gweciO+BkSQ/AoZ
XURmNH9OjfGsONaPxs2LJ0CYoB66K9cjriDCAMBhVhd7EPFd47TcjN3Q7u3hwxowT2YWVWlBcKZf
zFr9K2j5HJ2GDYHozTOYdAU//m/yPaNzJch7kqpcplV46kcwsdAcEuy1ijlsUn1oca8G8YNtelkY
K2+iMxkNDoBOkdrci4D1E0SX71IkCcmw2nQogvG9Khp0cspEcsLsfiZ9fQ0qXr6ElHmwQEqMsfkW
CEZPjqr/HhYcB3UPtnG2cjgxkhw9RvFtgEFIbL1jndRjf1gcoLoev61gQVoPfH1FnyGQ5c+sf3BY
xgCRiQyqyPh/qdCfS2zpLBsYgNJjyRQxiBq9sb9zGPCO3+CKwQrr8DxSgrU3g2BSpy5rkdLoT12I
0Xk9cH0+Rmr5qLSo10mzlacoPmKBx0gh7VuhIdGiALuOOom+QYnGBHH9X0S8YSFVxqSraWhLcPEx
jjJUVu3wxYmxqH3UAAPqfoJuU4bocBpwGuYTOZuqw+KG77yDSG6Z3SVlaSC7ke8a2Ohdx5hHaZx4
r1ljjuiUiVSsl+ycm+4cOqQ3WpFJZCSWwD9BumhCptNAbekjElvKZvsHAA0F+od0QF9j7+6D9qUa
mTY1Iqanm8MdbhNyOien99opeqwsx94R3iiOlCdz5Tz9D3fn0RQ5sGbRX6QXUipTZlveV0HhNwoa
aHnv9evniDcxb0zMYrazIRrohoaSUpn3u/fcHIXTDv5YcRefmu8AQwXnh+iaqpbJV9i7S8+A8jEk
PnVYSp4GiHtUs27jxnL32MKDs6F5AaNu/KnKia6OjW0romiHPLCNcc52zyjwL3lAUfXsCH+M+2Rr
lLSfty4b5CCOHo3U3haq/HGJd961yANxFGkxEwlKT0FiY1qdunet14j8TZkOR9h5ywQev7zp5Za6
nBZdk7KQOjhEeDeb3mzuU0SJIanv92jId2PVBTs9S97axH5ndrJtCuNk98EfplWEs1P5qlXnAJo/
oWsOoiXTYxHx0KLp/drSKYrsvpl0yuD6xOf4wazLtzwMe6xsgT7OUe89B5NjnEUHmVwSelM9CBg0
GK6k0sctRYnbKui6XcaUZtdqYluPjkdKGZoIUVq2u5wBaeuJLJwFxTIJrBmPoVPDBzndU6eOweDB
bMvPLppamBvqUavJk+CkBlbrpfExDF7i3oFzYN64d29ZG796ZmEd3Aby4KBfpGVDgKuuv18oh0a2
K4t4V3rVQdYFD47CNED0VAtlT6/4CMXRy7mPAywE67LDXtDnBVaBmeOM973nFIR8ELgJnZOu2HsY
MPO5lWxMzR2lB9YBpnWyjWPt2lHI0igaMd0xLdf2XIjh0/BEOIvxgpGIbhW6ACP0sb2z8DyELTTa
KGUTCWobRAEVx8Pa7Ik79ykpKqAzc/f3eC2GyNgXNVPBds5vVcr39lrzrYHAWFauTakcY28OgdXF
GWAIhTF8jzGF9vT78+MAaTn1zCQqRx2kWaoDxHZ1cAMI+IqvVxSwyKSvsMvM7OZxXtPctr/LKX1P
rOYqWvCnbd+Pq1xjH8Ve5skooTsCAYaijNS58AL/i90QhRO+D1QjUFtdqOd+8MyV22mPGeZHo300
HKoN46aH3Wqna9CtF30CLedPFMDweH3RLUhWmhWcwdJ9p05iLBw6c6nI2GL3gIkYJxjn57JsW8bw
udthK7uCKkMCvXYfBqvWGH/67L0uh/QuxI81uS/pEPqU9MKtIQhDgN4kuTs6YpsE13TEU0+9AXQj
DUdQUq+8YDAAMjZ/jNLYZQFbpknY24bmpsg3PlpjVWet2stWf2/QAA85SQo1k4Kbto12eb+YvJoe
7MjEnG18uigSC1U2WGtGtSY+zylmLBHtxU+hle750o6u+yFQyogblG1K2BdlzHf8o1XPoM+aVH0p
GpBmow6iwJdAm/G2xWZ/bfDxMViMxAZLyXYI0+gk2OovqWPy13rCgL2raYiVa9LuC6CeQKiU8d0P
CTzRaj4DoIxwXVpHT/Pha82goHy26lFh/h2p/Fkvmmg9WVgnUzWt6oGIC7byYZkA5lprEryTXQOz
cEzK+rqWDCAZ7nAR56Q9tHBk4MAJuOSy3lUJM9cpucVZSYdx/lNy1gWSBHbb7pyllgzX4jmwm20/
EMWmC9XVCBsmQXKrZzRPHX4wZc0XukrI/k0xI277GfPYu8yRQiZx4b7G61aQ70l/CszyW2GWR+kR
plBVDxikIxTmYckR42rq8DTLIvvUyXqUuOFKOuyWAf2+sTf7PhlizdXPcFGGXUeFBkOT+iJ4luBY
0Ba4iihonM62rXgu5OxZTBB0nD9C+e1EwTe6oRtEd+rN23VsmrxA1Vtsxe+9Nfdw7GXFK2cwUZR2
u1WeegCOhMzaJZ9Yqs7dgMEoY7aaeP0qDrS93Xg7X8++HTxDQz7QWduog5dBH8drtYa8Nfu/KJ7r
Gn0vG684cag66pF2K0hqoPZc/Sp6CruCBBImBFb4TcT+hs3RI/cIuaaHLOx+LJFGbCutV78DBmjx
y0GiwCX5iMB0CIX2J/TmfqaE6TWRP2abIIJY5oF27TxoikaZbljUtAURpVvVWEy1B1bcTgbsWl8n
t/qaevkTTfVzSpv7RCAjcvqXmloJNxu+Qi8mmViNZy00/2hDeSf1teyi8LvTjUd76hl5dXt4K/ge
DGbOOfqRikkWQcActIJKrX74JiUKE7fh9uF14KBykQLZlGPC3g2tfKF849m01H4s4r0fEvCrmecU
zXteqqeeU0CfR5uExTyhRQqfDlQx+twCbQvVh/pECk8R5QIw7DRBmcQU48KgUVk3v53AxXxpQDmF
7Y1sk7wwiub/6NWPNqcQnVYKrEVaSfKsXo1O8QcZ+BbsZfqdw6fQqups4ttnzaKRbuqxvCVyPOdN
+acR8uipEeY5o91oyF4G5YNWMKAOxOzLGn2O2iY/o9xnmscVTpUkdBvKkuUWCNF35fXvslOwlw32
j3kGh6zIruVUHDXzBuSMEedLxs+ex83N5ZqikzEtw5UH2Z4eDV7YmEZShd99hk5QHs9y2wGkqUmF
WtCI4ZfQaQlDDw9jy946UNo9CzgFeZF8ic3nGEKLq9A/cv75hAbd0AGIGDr8LWTMMSp2nwkIjgtM
r++BQ4e28sxpb0b6MoI1xgsa/K0z89IogDMlqnbrtGvRtNHKDDL9XOY/IzoYAaR1aAbmNmvJSlnt
Yzmlcg/lh85LIBJpPK4lnKYX1T7W7kA7ikPzfeMGZ4+pHqdynPSTl621MLyClmRjipiTleE86Wfp
NZRBOiHrt6R15r5WUj6TN/wh7PGBGwBaBc6rYCY9eIgqRoqhaaxmC2t7TBhNBDsCEN220z2qwTx/
xeCVyW+FLCUL7jqthfioRzBzqUBcOzVnzCrAgRCSCKQsIR9PGreVwBDLGBIfe2KoZW0Xci8NfPlD
2rLxZJSrZdGnFfj9ftDh8KRuCKYKx6QaoLk4Nt4zESrrNMRbc8CjIDQNwTxF4LdBuzvsgVroZJ16
9g1+y/2FUP5nlnzRtWI+OwETggqor5g9xlBNjOVkq36PCSjDiKuTxkkqqFBdRV0LFkpCI8RS5TrI
2GllXWRuagElImpz5HJJCLFE/Czxo7uVz7TUo3SlUsWu6qr2oq5T+6UX8Mf6KXd4yo1sGwN46tqY
r0iNPI1CdzE6PE4F9q6ackXOFG6wDsDtxJk7D3Z6PDk51CYagbY8F+VODC32vCauV66aKWRe9gJ9
8lb5WI3dRC2Y9b/GDekJ1ctrx6LlGqXYhpZ700sJLROkB/ba8GxVwJbwQpjLplOPRQ3iY+4m3rRx
96cK/KcGGhpFaT7rjo+umotqrdf13Unow8NfbK9A7ZCX4jC5b6BJQifhvooKnhAFQv2mmrg7Hdcl
nyPpbicJ5t4keSllsFsbgT01XAenyp1g9zViFzd0kAjH+ZtFbrrEZL6zJiNbdyXlzmU+rsPotZqL
oaVPcq7iMmwyfw3Irl7rKcBOWLOhq4O1EtXSLmxCrmgi7ECSrzbXxCIXz35sl/vY5RCm3BTemD9R
B5daXNegq7qA3q+kfIb0X29MkqxLNQJrzfpipaXeZ9FSTNwbtJ13pgvOb4R0BTlyEXect8vuBbUf
Gx09yfV4GMwUaGq3qgW8g0mz3qWVXSd6j628AL9ngvrtpresjhlYu9l9sPlP6Q+OTTR7QNWvFDR3
+SHs/k4ZriIYCtK3UAgKPvgYWg/LDaeKEr8P5gFrJVuqIysC/Gy5SF/q4SaSWbIzhnpn2Hh2Y43I
SoOnfPSWdXX3kHRCOGkLG5PaQscMkPYe9BP7XmMdZVuA9A9gBhkzplTKXNnc424tes6aOEhwhCHW
m+3jSOPpimQL/Cmdzi7+ciz9v+n4rcbqbOuEEoyCsR+0hkeBjcml6saX23SMLkVafVR9wxWbvCu2
u9Yw0A2PwX9Ad9eoaFNEKFiVKSmfzwYmDCLyz036ag1MDmHAsefSS8JCIMAow6GXrWeVnKMbYuhf
mS4SMjFXlbAP+Gj+TvxKOjUXjiYYgwu+Su/vUq690Pw0vZrgYPqdGqvBdx/ykepCAxSa7fYnoVtM
X4kBp531UFGNPdUxjXTx2rb8cxnWH7Udryuc0uzy5CZsnUs72GfNilZ+xal1oRvJU9c2b4XyDvPX
qlR8znJ5ZMe6bcy30q2WTCw4bAGN4Nkayn7rhdmRDEFpZ2+uINaiW49uS67D21pT9yaEfeKVdIE9
CdL6/2w/tdmnsPoQu8iMrWCJBGXWUtmo1gmLVNXM5xMdO3U+cdQpaGwtWCrDFAz1OD2FdfY2IHQ0
ZrQa7O6UWkSE+/w5kU/81lbcpXswQ+uWeUg1uFfVt9f59WohRUdpdOVbXnQqlHPrwWvqj75A1Zoi
KEdWy1l76HE0w0fXvJ3X9zvClRGVEBWPlpQno0RbL8wK+/xYPgCEfMXvy6+75gkgHoXlLLQGVpo1
3cBSrPGxYerL3iM60Rd5VBLIf8gM61KOwb5yxo0F7jdjW7zAlfwStmJj0efstdm5rFooWbEGUh52
u9s/RBFKlQYvaZEHICKTJHoZtOGbqSJUvpr4E0Fps41xt9GhVSTdbmiqo0yYG9T40II5OVN08loK
fxO1wXeeMHANSuKXQ/iC9hywElKaaAtIcRZoEOviyQ+ErWMydmKVDTPSJdrprr/NerHLOSWn0wqn
MTrUzbeGdcM1Ql/2mXwdRefBvo2CJxGx8dbMzdSMmNaLnUdIGXc2MQKmLgXAmWJgqkQTi0OBcaLa
u4cI3MC0Y9ndDhJ0MoviSeThOg2z+3zhN1r0mSeoHjzT8u7SgxPtKHcAYvhGu9Sx0txLEqt13TjP
DNrf+hh6uBqOnLBZrkr91egdEp3j32yurR3S+mHkll8Yls+L0/XaklrbI1sPIndyL/Rqm9YGTG7v
SaA+FOxf8lRciCOAji4+GV+/14OzM6KG2bhIt3b/lckMeK57ktpEZSNuOFZUp9H+TEb93abyeRTO
M3VXnLoS6ztrrKcxttaaRlisKV+YY34Qeafk50NXpJim+m9cBs9ZFm9iFT8wc973uJ/jkUEr/go3
i646rPe8fLIC+tsHbmU3+SN05sCWec98vL6q/UKG2QHLHNv4s9L0xyqp31Puei0rTmAd30TRv/cN
EDyfPqAOQDJg79vECBYDJvKmAPMX8wCaXb906pHqXfGM2TuUiwrTuOW8JqbjfM9w4LIPsNNW2xzy
IpM0qsXwPKa3aHhivvTjjc6l9MWlTuKPpGAYZ0e7JPBP4USIkpiwqeEhNuWxMoufkHbzKu6OSmvf
TG4qi3YsazTSVcjMNNYfkjp8B4t5SCqBnscBt1Wo5mb9qjR1omOJPD6oaLskVVlcApt8VscwRW/6
qzkV115Uh2YyL1pqID/zvHT8Q+3FJ6KrT4hL94pnymJiIpLTJe2PtN/kXNqsnsrQZzjjwYNe2hac
nx4zgocLwMP0RC2ttjnCZ+f0VVVrACOTfVUjiZAOdjwH7TFYzheLJ9Kb598Mr9oEcKUXIfoV6wyx
C7uG+epliFbkmL3UHHFPFBt87IClr7JLdm6TPRnSWXcmrPhcmYsGbHajF4TLx3Vr382o3wMsx5yA
wu+LNzVm5jYdkIDs8W5bsxrTtyhp1XXq5DkaxQ0K5R9zCHZ+VWyDdDp5TFHraeZ+1h9pGz7m6ZMb
BN7CtO3X0fmg/Hg/qOEr1womKYYARRc/ApSYhufeKD/7dtNVNT73+i2Q47sN6DGN3ZfA4ZbL5CKR
dfM1ivAsUcEZi2wLPWeKieEOnSrfD42ADuPvYtsmiNgw2cAXQyTh2LtocSnD6Dg/R8G09WL2SKwY
a9z7HMzA3NmDZS/w3Ig5RbSh85yUpLyDM/JXnW08M906uxkUVJ8SSBnvQpm8yI7bvp98vvp01JEf
4N3uMqPi8kN4UvLGnvdn5POe4axdd9wMxtUq06c8qba++TBM4WvdV3dQYdD92KrrLXI5VOACQFZU
bDQtQKCGSm8Z8u/8fcnuPeimewzK4BwY6MKVwKozf8OUPDKQT8IggXsafIzuAWCamislCJ9FKjZN
l7/Yy8qYzsrAK0ysgHNI0G0J+8CqYv48/6UhLV9bm2hTEP6IOmjghlpPuSge2mBD5A8Wf5JndwdL
iSTzF6fuHyqf4C2b6lGfJp7k7mriAEcWC36XpPujtqaXGQ4YKSKzGvFLqIuWRBShuS9mKl80ALAR
mOtYO/cG1b6Y61dwjXeV3V1dz0ImlHvwCtdRswnLmXs/aLbRZO7lW9ciYo9PHbTSIRx3jtNeZfju
z1Jmn/9EvfMHtRWGBTNQkIqWb/8p3WdGNDvfS3486Zy9AOz3aJV7R68/KcB89NJo3bfB3slQcOCX
8A3EQquJY04skUUab5Hwlu1of2RM01b0Yl+TJD8Ycc+vMm7leuKptbQzm9gKY9Vl1FCz0mEbYAKV
LSG+s7dNxfu8ZPr18Aa3MFsy/QEVXl8tpzGXbqSXB0K+Ls0FHq6JsxqDXcN+4pBpi//frk28lxgs
//dW3Kef4bP+L2bNf/6LfzdruuY/lO7gafqntdK0/+XWNHTrH5bJ1lHHqPnr1/yXWxOCH9g818Hm
6eJSUv+qxBXqH46plHSkrjM+o2z2/+LWJE0O1+8/w/gMQyiMl64t8JRaJn2+/7USV280rSvzHIUv
qiAK1N297ADONH5aYHiwzpbLOiU8zAtAVBfuNKICuoyNFEcD/opIipNJ5w3HOsCbTvWIDvCJPJyB
WbBpRps2tOk8uTRGgPAMHgrl3PvGOLFNXtEAQCSzA1KTTfI51ixYkbqoT8qsPjNUKA1rZYmDbwjZ
zhk25xmKwSJmXW3h7SrSJgzxXieyI8wBshNucVrhS/VQIqgyPnVgnNPl07q0qmsl0lTLzDarp23v
0IQDVkG0jb/ypxk/98VIy99QOmAv+sqe0RMLzBICdC/5FJTB9WTvkWV0avaMYg1fftsaBDUAg07c
hPxg2VbTwqfatYJlb5MRYvfII7iH5h0OYqv7I0QQYFhe/VE6xoYw8an91bpEsGcuQOmD2WMPJ9ib
E+M6hLjkSUxp/AeED0yk88WZMRBZL3I+v+/9Vsf+/smoSIoks3HGlsZlGvk9Z3mIRQaPID+FrE/Y
godjrZkWdiV6colpa9cMXP8NYcy/5dS2Znk/ncinR+sqaQZ0jVK/+ZNCPkpRWX7fbXOvvM05GT0E
kyyAIYUqlE82mTrIiRTBqrQLzl3uvfrAHyBT+8Wm9cNuaWuOd/19w3FBuxYiv3fmn9QdAP9ONtQG
0no8sf2cCXYqtoVM+ZhelWyseZWjUIuQTFOGL1Nc578Ntuz/hYEBMbPNpc3lvaRmxTnRK2CfqhH9
RRuKo+oG+8RyXIEj9jDcU3hzGyo7vIQUoaRjC9uqCdp2Weli2NJndHOZaZ+tmHFZPYbBdvRpQ2tt
1dyziiyUQSTd3eNUrp51LeeN/kEkwrv/viMUx6c+727gJRdkSKznLnUWv/YbnS6So6l3bHqtOgLv
w9Fu1BXmnNp8G/J6fPLM5qWDjfcn6lOGuJOUDx17kwPI+gExS++Bh+ntceSatjVf+yktjQt4KC5d
achFl0Ax1nUfFCYDoydhmRfXipqLpfeY7SpxZ+A0fjtluvf7osVAQ+OUwdzrPe+5xRN3W8WS3Z0z
WI9BH0cfsI+xkhm5cx8jRdcRcftN3VtUuGfdtE8iNPmS1/kBcZOG4dhRH87k7wuq4f50gugPLSwu
0f5nGBjTLggGbePUZv0WT/kaI4q4QqtvFyArzO1AGHLljr3/gqCL9M95de0MUGrT2GSLqHydOhg+
6/Zia7R4tiJpOyRC2vHVro3XMdbyWy0JXA9VHe8dT6Fh1HX3nX5qRuE9Ap40sf+VxyTt3Es9MJ7y
DSqckiF0MOuJcIkWVjwFFjuCiG+d1PCtymjqsD5V9cHqxLMr5FkWif+ZaszDK19Ot9zQx3MQ47IS
6SAXDjfbsSxM+zDQOsJC4Q73XOuHeybErlU4eMHxdBsQysO9D/CRNyHZiN+/wWbZRaJEDMahu2RI
OT4AlhoelGz6cxaGh399iNcy3tIZQFu1hT1qyIpXFM10Ozm5xhSXd6FjsgEMPP5XKTPbvkteMS9e
vTyuH9TUxs8j5mcr7j+s0pnOHPuypzpLLmFW+9ff93AJUjITJOxeuSeGkT03KxCW0nT0T2MY669k
dVdOpdTTOPTtDX77C34nNhtWwilDJA9NDsOwr7EIWcwgmXilZ1kNyVmLOwyMtA44TAFjukfN8OiJ
JylMojihQ3u37al7Ad0BWIFX/gTuFiBGd+pKW6wsUijLKYmzc1bW1ZXXj3LqrguAe5Ey1t38xZda
fdcyIz22PC5XqYfEbhcFHUmWeQVPH347jnF1El37GjatYe0T2x+px6IAqnUTnWAX767AYNF33JZi
X9WSgzhXFWnt+FVCxT3ak2K3l6bOG1ttJmNcXhTbYLpFi8rf8JqadvWGTc07JiGRBqNo/lI8YyGk
GNeiT7sXiuG0jR4a6b7qPLbbbo33BXAAMoqap0UmxvLGpjK8K+WtGmsIOTq3cElId9ECmmfwWXk7
SwbFi82mbZnaTXgcwuzi5YWLobgFduDbPoQdI3q2FQGuIBnfhOcioks/vKcgbx6cLkXm0oN72UvW
as8qwFfkyUlEzSkune7GnFvjNo/a10ppG8IbtAfjvX0eaopgpJ1hSStDNvQVLaShzk/0+1kIXYS8
2BGA5PB9HfC8ZVfTTVntg+FP2Gx+Pza/i3Cfr4tUf8H708C1483vn/qM/0/fqWDdDJyYB+BNx98/
Mcb2lxjkqb8IPLwKPk9fSIP0dVS1tXLA9i9CIYpVxHl/keJuuyWk6qjM+mvoOtzLjowkxL98Aa2W
x6AF5THz/I1BFIRTl5RcP87OnEl7XPjMhcp3k3zdPg79XZDo7T7NQ07XEQ92mg3AztreqSAPTRMB
9JgDNT23VGvSB41VFrYs4SbN+jEmNkSSh8I21SfyuqIuj11cJEsr1O+9F0YE4j1jN5metbKdyt3k
cbE3zfLdd9MtRka6fbq436m++sMiDJqw1NyrP+JS4mD+WtpxdO4kNUqlC8WfJhtyOD2dVJa9LMZ7
2DE2ER0ymdk0fFsMZPi3m4Npf9lj9DRFuM7HeNlrgAjqangwFDPnuir/eqGxBHOvr0pLb+i5MW5a
g0/IFN23ORAArDhOpYjNKFsKYxD58p0T2ej4sn6b3BShGjcTwDixsa2h3PRh4RG1iFaFW3z5FC6i
fWcvaIoTh9Q1RIuM8UO6dkP3xSzFl5Fq58YmXax7w7KV71Bctr3hPLQ51q4o6TGY28wDy7SF3WA9
+239Ett0f1sYG8uWaVQx/sRFbcEsghTRDK/KK766nKm1y/GXrYZt9gY+GH3FrBxiU/BAKpJ5I+Qk
GARe533kOPYX2XcbWlzMTbskvlPDyvDgXFQGpgxMfj3qB4DletmF/peIofrqqXogI4f/7ItM8Nsk
AYom3TYbaaXoQ8L3RnIo58P9pIzXvNHvHlS9vHXdTUrTlU0ZGVa6fnzxRnASIl4VvkJb0Q5+11yB
QB8qmhS4mhho+8upuw21s3SqdORi1R47U/uM+5qeZX3P8Y8KDms32rROshIvHDE8EQLD16gVDHTn
toSgpU0CEDDRKUYmySNgoCcBEGQ1YR1fmRAVufs5vTrWF+lgwE2CW7KK9qVQ9WKenA490SzLtE5l
jD9LlmiThF1cnvXEP4ryWvo0YlVBfWL/hHkiJznq0VVgDBeR9S60h75eVd0y8MhLubpXbgPXvkKY
RzgxZyCUdwQUSRxzHogxblyn/hsiYnZJ3O4da9MRJ+pXhlK0rbXxSed+XDVVTwuPbe5SMZ36AhaC
KrkRXeiSHMTsZeaON2PETkwQMVs2DmEfJGWsYu19jFOYGQz4MkenqtAEXkav0IZLnXJthzjE5Osv
em5eYp1iu8E1w3WpoveppP+kTvi5a4feixDfiiswG9TdS52a78QzsoVhqHe/Si5m65G2cBgxjXiM
JfeIqZVfXRH2C6LS0dJ6JuH2YTvGn8j55glw8yqcXiaQM0RI4vPOXycd/0hLnESDMq5naUXkob3F
9VzVlwAq07D3ms7LaMifDuvHGJYnWfzUjPqWaZ7CjQ32CglkHt5/BSp8wApFD54qPo3cynEtjzy+
oHLrPIu6sPiwIq5lngNbRw27PAjObJjfjL579Vv1WNMR5xTuA/3mEJrM2bY1vOPTOOfAqmU5A8sn
FNYq+CaqSkKCC5Axg0e/UL3p2oh6icK6Asg8ttNITxjVKgDyaM/LnfpGUJ2bssq4SCZFZbzJe1p/
04zoFhXyQ+kkDXj+Whrmw3yY8k1Xt2gYcsckj0gNWQM9WkVVeuugFGzbycYdivxYpenVt1qWLBKy
1ZxlbwNY6YzPCudDxoT5y2n6aZ0ekwGxo9pCTAVDEnnekk0DA+3JindmHwKWEtiFje7mEH5APEND
bPe5Zkcb2Rm0rNXklIbw3JYdE4TGMLZWCDxLlvpuLJHxtfwzz6x2L+0BgBJe5gvnfZwPtHJWQCPZ
Lc0N1w6/A5cczBls6IJERnCzK+8pzGluGGsCItREgGTdeFI6X/5jdHda887sMnyKc/PV83i0U1NK
nz1J6U7RrsEuq94ryM+LzG0paRTZFYLuqxFIjOsEwZirj0jy2JjhMHCU27laf67LSH/UkqfQhPEk
VAGkxSQY33a4l0ssYSOrCQ6ecVW6If3NAUkOy/GWZReprTY4AWu39RI0Yb5WTna1wbduunmCpnv2
MeZVO2r8pHUT7Eez89eFnlw1DYxDqZxrDwcXHxLd65FL05ms3FWhN9PKYelHVx8+rMpu95wT9wo1
FzsfZhRGeu9hlItDlXKKz2odmw4oaDIUpApcfDIIoBEb4nFDxKR8q9Nq01QOOe+huccp4Xx0t09h
wmfwc9a+D6WBdXECOe0ah3OzxYu/KE0d81VoPwQjpaEesMeych6tlE/5lfmiC4vHZZUg1VXWXIhx
JYzyMHos8Hain+uW6qQs8pyjq5GF0lfMH5qDw+h2kRUjfS54a7TODVeVG76pJAGeofpzn+l/g9FM
eJSF2a6IU8pgS8nB2nc3dSuBl1tQPyOsa1TS/cf7vx80Xes1FpO9/v14nxJas6BX/4+/9/vpiDo+
TmPl9vefVvgd8xAx4r99yd9P6h47QjnMiGy+5O+HegrTh5IZ2uTwoPVMPzvqNn68CJDSkmlqbao9
hbiXaERIyvqfIGUz24z62yBYW/a1huNXaM0+r5urbCqEUEGOhaY+0NhvKuz+xMX0Y0fjT2lipGhH
b1UTVjL7/meKcUXAiXviIXZMgyVIJYywKXsFhbWOgJD4oW2RM2WwqgrjnI8hE7bvacrtTYLtjWmG
cSqhNsowQwOFxLi08e0sa6cwWDmbBhWUN90Y//ufpgRTY9eXlCy1drtre331+8nfN0HTpBs8Tc9l
jE+8E+FnGmDSJTC263qA4zGloskAP2EQlA/CBYBZDttvZWRAEEpK3mf6KWn+3/cLzvgH2ufiJnnI
GdVsa9joCFbYPSHAsi4AX4+tBHe6Ync2ifQ1kVOwmWa4e4lXY5EF0cfkoJ13pi8YCpjGP9+I//iT
hf7HVsrnJh7wNjudiOGuU84gonsyW4hrpkq2+hYWGpx+b4T/kvT+sYbpRlAKgEv1RaDn2Q4HOEr8
wodLaq36OD31JpYiLTtIgxBNNJ1No89JRouTr4HnIbglWn0V5t0W8wPnGTC9HHq4NjikMNefTdEY
WOpCrIlyxUs7fPgNF4ykRS173bjaB8Akngx2dgkH97sYnT1o38W8RVDYeRaVB64peWgNdbQzhmPl
A4OIc5Hh/8eU64aIHrr20eB6RPtji1+uFbPZsg0+gISfzbLhHpn8Do0OVJheNYgNZFYyt1wFj1ks
vJ3Z9hd3YFinSTZSyWaq5ZHYkUXWLtaKk9QjBlUAj9vS4LkvrsKLrvFsvRwiWO8VVq+OA/VCC2N+
TJsrOCuTpxwXocxpheYU5SRg7yUHQ+G9GloHKyrifDEcXHGVdoX3OWn+AGEH8Bx5ahUWCe3Pe1Nv
jIU0i79xQYYkmYGCTn3EzEa+C0XAyTj8DG5+KVj4obujkDj5XmQDNZEFoCnsN+vBKfCbtqcy9Z7z
wtJXuoyvUQnyKy+uo8ycbSXfR8+7E0OerSjBIY9urWLS0tSFDdsmUOwbjcPUNluIX+wv62gD//vV
ax0aF021TMIAhTUInwq5bVMbKDSOCUSqgksfE1hRYckkiuO4zO0rC28kVdLPARBFwicVvMjyPUB2
cCbiew4R+ar+krl9aGQMrjCMvqI8dVYItyiTtMeK/izj5GOuij2YQLXJEFU49YodYb+ACKr0qIEK
vsfRBMgv2T0Sqh1iHmOJ475GQIiwdbZPEWYy22onNKL+rUxC5inJT2/Vr4YcAR5OXw1x+AVWDHpS
hc3K4PX7dLonApyaq7e0kw/YJnVKqOzYBVaQH4KxFdgZ1VEPMT6EjyldRz4+gYzuo84vtP2/EXZe
y7UqWRb9IiKwCbxu7+XtCyGLh8Ql5utroNNVqj5xO/pFIW1pW0Gycq05xzRakoCbndY+dSQkWSQl
9V21J0z9NoF/SGSpcQGZQ8JkFROAQ85STd6SNucLVMlVSfAnFfo5CxqDrMDRoofCnFp9VRNzqeQa
xfVTVtpyVUjmkIAqIQ8KVjTHgSjeRydfBeFLJ8sPQ6R7i4Sowe6ugpAAy/gGz9x36iGOkyRKGf7g
r0JKEWE0dxWZU8Caj5hr7kJSHZqs5xqdHidSJ5vavcsRtOETe0vnECt9jrMq52CrNu1eItuPtnKy
34MEpLiLHmaZk4dF/OtdPsnviIXCnCCak5ulk5+VzbJ71zhhZHRpYb5P8fAesCiQcvE9MzDbTh4w
X76OiXwlAZc9Zr1q5sAuWdL7V0ZJgAZmXjedZirSwnyp56gvn8yvxjPusmppB/aas+uh1PubOaJO
zlFhTYycpp/jw1y6ZqAcdv740OXEi4VjCZiaUhXb8HertVgQUAZbZJLVXAI6MsrsOaxMR3VpkF5W
kmI2znFmyRSeufRt6LbdZAZiGOfD5BImSUHjCH6xjEtH9SbG4lJie2yH8Aap2q2wKcomOsUdbQ+y
1QQZa3bZ97wVDY5qfmgcqHhwGGMDaXlsuXfVHNRWj3uHsSkdX4/utPHSk+gWgfwJSRtdu9SGJOVM
qHaAArlzEByWLT7tORwOhRPp7QSbU/BM5XAzf8RdLu/9zCepkhUhFdHGnPPm5uC5cY6gK3gL0Usy
4ZP1mwIvFFF1TeI/mINx7gU/AO1b13OsnZgD7hyS7rz4QzXOeIZD5C8cR3vO4uzFYkrL1spfeVP6
WIeEKPUP/RyiJ0jT+zmR2oxDX35TfDwAny7X4ZCtkjmIr/KuK4HwuR+h9aVzWB8ZWOw/ajCo+vDk
zoF+5hztpyFsoyPFZZKYYNNgXyTSE+MxHgvKjcURwxWd4LQ5MjDq9PeADEEjja7j3ngHBMUi71fX
oUHcoAk2YJwDCMmLi5G008Get9twchf6HFco5uBCI/Uv/Pf3qijIRJvDDbUBYmNo0zZKeYOh5+xG
rh1LMYciBs4DfrTXwYEdz+g/iGhwqP6bGvexy+6cTpWbeIQJ3eO65dhCaGHhLWHsxHUl9rQVKbIh
deQIBQmlF5u+b6cX+hqCyCYdxttQ8vwwMLqN7DBA9Kb5ns8RkA0kgDkS0um6hz4biLknLHKaYyPb
OUAS7riZTWAoBBttRHBQAUeHlit1aUPzSfcWkQL1STbiFFflBpAoo8MCXmdsGi+T8Zb3yePICAac
P0Fv/rxCVtBKBvUmLAjcXh8BNFDGycuoQzMPQQyHCuhJII+so+1qCH7CBAjVNE08qliKwMo17rIC
l8DYayM6NAy1Q1KqmuM5aXCHdNqgRcg2Qs1Fiif8T7GO52BPe474bCFn95kLRIv0Tybu5I6RB1q3
/tOEqczq24+u8myk6NPIORdeuZl/05h0SVvrrq2GJ2n5FxUyy8hIH6VjC6YZa2lUFrtco0UpsD6a
c2RpTHZpTIbpHJsClqH+nsQETl+xZ2XOtxzn6NPW5ULQk4ZKfx3qYPxO297lFJr9trhKLfOlmbsp
XDY+B5JV7dzlHxelKWmySxUa7u1CNCCMI7N8JLBoXba8ABXpKEpqusqT362RN4TQYrwVLDICueeQ
V3OOe63Ifa1s5WzQ/n9Q3jyAye+ohDQyMwmLxQ75PUTtRw7NpY1dalc/NqEUCDaQwUafI2eNtns0
fPZPXXM14LxPgyPehAr/QH+llZG16hSD4KbzFxlQDfcn2HZFsQSd2xXVcFRz+G0GV/AUzYG4yRyN
q0tCcqueuFwmbDkN8jcbEtUyVBhYA3Uu5ohdOMR8cMBJgItuWJ7HlTPbeplBIT3x0ewN93oqz27I
mucT4aul0bh3fflmm4yTSPltSftlbPmFOxdpNvsmIzEX6EAe0IWOm7jS6cKTGewISY4NIcIlxM2x
bL4KrXI2WmNtbPr8hnw0WubSInZp5sXxuzwODfHEHjnFEP0iJ7kSOeKzdPS+usaj/89cbw441rR5
BchtRtDkc88hyGQfAGdTuUB2PodQox0tTB/VLZ94Haq3ohshcrZrH2wcmtFOh1aLOaZxb9jQ3kdB
/4b1zF2MZDNbeIRBGVkvde6O26DtwqUa6tcmo79lxBgdojnm2ejIRhsNhKXwBwIdpIbHymdpKMVk
vFFDRAIpxyScTrk25yBpSna5a+ZwaVkLStDM28mpOYy461e5QoYmxGdv6+xgXNJJO+K3EUOKVSLg
RKgmgSQPYaIvknsXo9/CpBOwrHFuLHBC1DwzwUbtSjHmwiPXvDpzWPYwx2YjZl77LkHaRj09hhpA
ubzDDNLPcdtiDt7uSODuXG5yULURDAdzZziETF5WNMa4dbglqhkLfoTMICI42odRg+qdsHGM1cac
/T2HgEuTOHBa7rfjHBBOdlC4khWh4aZHfHgf67OogGLSeQrIF7cHAONBTJfQMzx02MVLGcYwgR67
BMl3VBI9mqnAOFr11ijcaoNfiNr23pUmITssMId8yi4sD5uYsT46VTJBl0yerF3iavCYQlvfBCj+
Nt3ARUaKeuT6Y3zFbP6W0cCF1nc2dYklOgG2D9c7HcdT1Df9Ls+mbJ3ZYt8DxWE1rPfU0jdlx7An
6aMzwA25jzOExanPjC7T92FGCDyJ7x+mgPTimtMSWmmw1TqS1RMr3hQNJYJdDxtIjSUXmLZeJiS7
c9Jpz2XtHuIqSDdSrpqqPOLOJGInpKEyEyiIh4CHozKFYzPFuKhKv9mM7fhuIp44E3yyYnqWrfT8
Ng4HIqYQWQVdOjCk5cQI9XVZJumpCOK7oOspPDxe2Yg0rQL/uGBUu4ujdJMwnVy0dXfLPnbT6bq/
NhImtVBGsgPJu9spPjRmce0UDBYk++yF5mW3ZCb6TyAg6eGU0tE+6c4B4hBbnOWkI3GZgUVyFZie
WmmJirc831ukJKsmHqXWxYtDukq5IXHxHY/cqmxg5U+RyxqrWe2a7ASuL8nFIQeIS+itdMVeuQAb
nbaLuJrgMUgE9WYgbOzNbkezzf1A/1PsnC6HTRMl3tqYw6fLxlyXZsDQgY5PzzwydI33QgubYye1
qwq7buS6D96oM3MnCIQ0LoyI2UbylqCnh9GebclRw1PH/IB2CNKIfVqZZJXY0zLR8+uxm06WG2cr
hjsLvW2u8zpl1GFBKjZBb5kKTpWrYHx0RJDzn57W8GfuLI8AEOISSLGNJZ6JIGSUqFkPEMpvVdSS
xFtFbDmV9RAHFbFxaGptho57ZchyWfv9eqLnv9EbQC9BMV1n2sXW2mLLcXe2SNhCVIDyY6gv5qTo
S7CHQ7wTV0A+tbcqSh68Zxr6x0x77O1xb5Vs9/rQEUuTNIFc/7J6VJBtkz2msE/nXhATh+5NZ/Ml
JAoh5A03SgEx8FP+k5M1ULl6ZJLZAt8n0+gnZXqM3wprM06yQtwy7TB83qgxNOFf+Dg5Zq+yVQqP
PpJ3ifyZ3KZT7ZlFdM7rzL1oqYuJ2kEEZaW01roXeCjxdkQky2Ee0Kg4w0d6oTvITqTFGyrIZDA7
IBSth0YPrBaTD/uSqW7Z40RvPLFzc7LjcobL2rISCjOCSSeby+1RMaRbyka9i9LWFo5dFStLPbO2
S+aTxqfReNUycRO45pburXO/O+dbL1Crvo52gVY07Hmpf4n73voZGlzCJMYuZktFU76yCkjfqSxW
7On8JbicgKQJVmwHnk6taHzDWeH6HIDfI7DI5ZqdHwdpqE3aVVjDqnxnu813aJA2YaTfdkmCieQ/
4imBra6KD3AC0EUUqDrt9zHur3wyvkwjAecHiteL1UNbJneJTdsy6pNDMPWQxucY4/Z1jN9ap5Vr
nAM4jsjoioRbwLMpsnU56hzqqp//Tclta+Vim6P/MYzuGiM92ClsZLaV36U2al054VlQpYv5okw/
zYgpjy7K+yAYdsgmXjrG76gqWYj8CnlmEu2opHV3cndZCOUSo9A3g6rHScEtYHdn07WFz9o9usZw
nuEDm2CkXdcTY4GNKocpkL2J0TJZOc2jb+qfgSioaKn9qW+9eyW2kbIEyYD99ThWF9+f1cVxRM5T
2K0DOq4gAsxm66XNZ4qTn80nFXCmA0bsKvsYu4h0c8JXK1cjZMcw71qMqkxVGBTq0Jaj4InBFBFM
GvVn1WIoK5F4po2swY6NK5uOxjIe8lfhuS0QFC5LXjSw7vuHhOs4affJVuaqWWtcMZ2B/aSEfYSa
vvliFIct1kJ4hVsJrqy7LohXAe1qHQR8RJy0jKosFCFCccDx0KwMSWNv66NwKzodtn+nRRnYGtV8
Iu1iE0XGGC75sd2OlgWcg3gbzmNtW8YUm4bxOOnaZx0O9qGR5b7W/fTWO6ENH6ICyCq2+zIR9DvD
O2F9iSxprstkgr5LciDcsWCIhsswLThF2HE1WDgsEMfw0KdxqVdnqDoKayzaf8+S+jL2Qn1RiRZ/
ZVM+EWCsP4vGua0t57100ucwx9VrJ6O+YVVT7q1Dg3Vr+WlyRBpVMcmh4CyL1jlDQKctBfGANhP+
JxeTXOh4+0E+pc007APChQ66U72XjaoOuUT3G3TXrbRaFgZKzHKmuslaw4TTEmMfOtsIoDw0IFKO
qspeFFp2CUYMQYYaxyvDhfkXtvUhiGt9Lyb9isYB3exk2taYSCoWYyhu1a61DRhyMa62lg79sknh
pIUAAeYvJ/CwwWeUM2IbKrlOhL/VRJBtA+ZLK/0nWmPoZw/+liy5i4anAIsYh4Gnkss4ijujDKxb
Oyv3fo8PawiNu5hZ1G6YQXVjGxxKRxi4hYqDYrB/AJZ31lwzWOmD8WDQIXTgiW/SQNeWKVHBB9Py
3hJJ2xG7W7YZc9gGTkrOiAFJxsbbatgdpvqcSCn0XemRyIhHY2oi3DjtW5Mh0I9YaQqh5auxpkMG
HGubWgDVjMxGs5ZmWIMLv9mjA9FZSl4zJBXLvC+0DbP3einJ0sXU5+KXivXrpspTdt1YVXGGK6cy
rjCorvv8PdCd9DELsps4s96dTKxbCUjbz1RJV3qdVv6mi/rbjEMBRW1bz3hpdr+EGrjis63bJ63q
/DX8+U3gYlfJStMBk0NhJOtPEeYUpr5L+E2L66M1uVKqQ19KTHlVuGedYrRfRE8AXVh9LaR9OaS/
Yd5xfoJ/Ly52HL/IkutyTrs61opikTXpIeeg3lmefdBRJu2titqaTDuMa2sX1CfajOnVYjOMKW0p
ZJKu9ZIpRtw+B2Ydr/20fWnMOlgGtPCWVMhffS0hkjRFBNewxRMb07SrCgrkrh8x7LmbXON4nfoO
6ylCkkyvebGEsC7DOK55/QljCPcINh5PCJY1VelPOtX9ysWdq4dYx6q5TUzukFx1ZXufEyIBn0+M
9Jwca+VE4F1cFieVpMFhdFDHw6p5KEwH8F5po501LeCXk1Zs9IiVDy1JtQ6t8a1u8+8WcBpCKfe6
rHV7K/zJ2UCVZwzgy8c0pgQkBOSx6/ncbAvXQeZiVNUrerwmFEdP9ve6UtOuIqCT3CRSR5EhNKRI
MqLaRz6ZAMQlRUcfcxxnOYm3P9/RT0Gs+f/fZrJ7Txe/fzjOj/D7MJJSaCmqqC2ORlJU0L14lp+/
kZVAaPfzM318b1z+PmOQSn7183M8Rvzq5w7/9e3v4//5jcNiY3r7//NV/HmRf56R690cBfnzsv/c
EtpBsnIr0vWOArDjn9f48+x/XsjPs5kRUIM53+d/Ph/yryghfp6xSsVU//n8/jz4z60/X37fk+4O
NecDB+neV68hFo+DlzflHk+iuW9B27LMEG798x1AzfLPd7+3edMEKeT35wSRFV21//zlz3fhvFL/
3tbgTx7AEZDqzO1/HuHnt3/u/Ptcv/f762EcbZb1GKGxNAR9dPCqhkHdEF79vpDK1JhA/DzWf31b
Nhyr699HK+oC6szgPAAPYmuuUtIXvU6/4iwsILPyJZkztKP5y1+3/f74813RuicXzzuIgn/f9ee7
n/v/fPfzIL8/gvEl2z0qWtot/36e37/767afHzMaWXTg57/+67F+bvunu8BKhZfQOCQId8xe/vM2
/rzd3/cGHpCUrr8e5s8f/dPD/jx9OvkHv+nkFqRve2gKyjLD1rDQzj+6QcwYbf7y148EMloZyTv/
69e9vkkmb5P4c8dFB7D2c6ffL3/dBpINU9pgk534n2f462l+7/vXU/3T3xk+TEJUnf9+tegLiYE/
TD83/9zBlj0zwL8e9L9+/9eT/Pz49681P5e7EbzqP34E//S6/vFhfv7w97X+/M3PbREKsnXvWl9d
3NlLdL7ICA1GaIuibxl9GLlVt9dhSyL5n+Witx41p8mC6RyZ8uFnXShp4R2ipCz3mJ7ciCs43Ycc
n3mq0VJkyyYsbb6IpTjtjDfCRcot09/6OCJDOoJQqo9062qbLbaQa2XM6XW5vJgprTPdy+91gFw7
+DvbdFD3YCdoOWoEoLrwgYnKRv3XiXAjA3XVGOUZnhrKso6aucnH61GqTzsIIIGgJ7CSlr0Hc1h6
gJg8s3Fc6QAdafnpwTY39E8/G+4N6afwjRFF5EOJuKgmv4c42bWZUyWFpJbNsLw61kvcMzI6YdbO
z4RdLKMSp3Y/5gTRogVgiA3EQBQIAiiFmaKT3Jm2wY2sOtAeo4unctJvbA972gRe2hJsVwf3idKE
rU1LzDu0PEUbrAk3oLmoxJiBq5ytPp/pqmSvwk7vyjYNCOTGqK0DDTrF3I/B1ILQf3qw7GxfSHlG
pSuXcWO/VH11KMsxmwkfQGi5tlOhnKKQiRTuyHDFjr0EfwULozvRlWCPkdAG1PSyWYXYsXWLKUDQ
2vGmr/jsnNbaBV4U3eNzXU4SUgKJbM1KsjFvvPEKltR34/LBeMp/YabOeFSRpDWmyTLOeJwi0Q+k
XQxbZmcnU+kRoqeEfUsdPVXqOwkoIHWdimAAv7clR9vVZLtrTcbfWu1tYxscQm/TTpdNb6+roX+k
lhw2TaWXADKaTze+zkOG9ugCua+glby1tHG8NUEoQ9bTqMyzaekG6WujoI4wvs93kgg9hAgAMbzJ
6Ld2m208NBpr0+aNh+gad6l3M8R+vfMaXvQwofkMsQIc9IJ/tASh6WIVZBu28EJPZ2zAudSa7Owj
7bsN8LzXw3k+gsxEtGfY4l+MsCmTG8YDlf2KkTq4lGb3UZEpsTQ5/UhFYQ46jEjlSOyWS1sH1hng
rmFM0a9qvCF20wyEc+cbItq17ZRCcBEQSeaGLDMcs30K4hQxP+QnNGsK9aDBC+a5BEqyVdFOatkN
ajzUnYOOTtvkYRPcjEa7mCrvXWY4b0M9fBsVue0emJneoC4zrDP9hOgYYS13/OhTm5Wv5RDR1x6m
Z78CZCbsnaF9uT4GRjO24r1lEOSCz/FmasGOWmMGhA3+i+HhT/NPnUf1XWp0XsFwLiot/UgrWHZT
RWFM4xFHrPcYzRW0k0C5qQl0WtmqoBeiladp5pj2LbCQ2DCuwoHuRM70tdPfnMqm7IEOue7quyat
HhDTZ0SJ4av15YvRqgszNDg/FrmUrXos9cBa2k1CZ5y0K5o0iv0GkMGFH8LbakfGHYkb7Rx7pm9W
xq2AiITxurKxrWUZe6Qmr3QSpeTB8gz4bEa3MywEl1k2PoW+egvCqmZqXH4m0/Nkpj0ytehDjyNm
9+aDh1Nf4T44FnFrbPqjb2x0ofy3doCSTrsKprO7JJasJXPL/C4y9NS6eEl654Iu80llMANM/oyA
ubOlo79rJztZKyQtrWxOAfoQWlNQFKJIALMuot34LoAYBdl9WnSvRleQhtOO13aiAXLBMyjoJGKS
YO22GYRVqkAk1dFgrftVyDGxrMsOdVzyhssV/Y9ECIPNYi8HLFjYtMBBs0eMdGp2F79PQwqu3NQ5
UALUKO26D/xkOY+QxZCT39uxEGh0HLLsGQp6tjJ8WJRNTTuiafIn6ZB77xCZkA3pHAfYTytR6zRk
oGzoqOzXjZY9isS8UcPcnH5SgqlvRSC5aBBExOZnqaWfeWx+NBV5TzRcl4B3w0Xn5jhmOso1yHEE
FyKk8WbGKAC+ZwOVwpCj64QPcacn1aVqxmVejCfZ0ehsaFiZkC2WkbnxG6x3egsbaNAEfU3c9Myt
cOUDxrHckH1rOOyxqUf8R4pU4MevoMU4rQjhJO5rpuoApTEPZSWmeRpblruHWffWxCBxSW2JvCxf
EUq6iwxoBGHQtisyb9F/eP2hZbJOjhoAHq66685K0LX3Kl0JjdkN4r4RfUMxrAJL+yAQ/hQFatha
QL7ssUejBMWaqfe9bUxbt81BvdvmlmCicxoVD8Wgb2wjQ4geIQ8Zq+wldjjMtPLZ18vkoJZh5C0c
Wd2iAb7PnexxnEC0QzC5hw39UQ7iySzR1dAazkW1EeFwnryViwN7aTRIWQ0hzqVERlM2TFJLhjLC
boB2oVCJxbYnsJ025DZ+YWr/StbEvZDdaRAgUfQegWu2a+zsJR04JpK22ZgdtYGlTtGEiGjE56bX
NLVSaV7HWr2y6jmPEjlttmPXjfowY9YX9wKJfUlKQ+i8ju3wGjbMBN0MSagHaaqNmfjm6Ufvxg9W
NbzAeftKGNKq0NpOKiZRNr9nvspETi9vJa5ScupQVaXw6/g8QGkiSCmnmGh5Az5kjuHV9sO3xmv2
YYcth+7muvBgpfet+9XYDVGzXGEhSiFhKGzGT1ANkLn1i6ogIyKYPUJtcZPC5SIorHfWmKK2g/D3
L3kDR6ZirFkOjOkxqYVLbbRLHPxcmzUTRmvHfjlA0G675m7WUVcyKMBaEHnlfOg5xiO9f+54UXtd
PsHXqhb6mD36tXZk5buL60Auus7low8vBuTm0jG3LcGhQxlsml1DC7nhY2GRQCoRY7la9IwJX6OR
wWDnykvszeqFFj5VM4rV4J+gRt5lHXQEhkKYVDh7QRl/ZdlwKNPeWUKIeUIVcjL99rrzsqXb9Tey
DV+dHDFBB9RgmfTZi+sTM0WQqFo2E00ty6Y3PHFspNCCoTNTNtQQw6BwrD1LP3FKbu1unPY+zuQy
v+ANQG2DGQjPDKdL9yRa2nJTBkejCUtyEGmQ4PLh07TRc1p5eA8vEeAkxpW8zXqk190DSJRsV0dM
VRD0uLgW8BigOy9CdUS6FS3QML5ig1mx5ALjyauN20A+r/1zC6ljVQVo6bMYzxejdQu8H5P7pzxF
nQpyF8biBNlBWXzIYE6XrouDIEdltepM1180eNjpszBZze/QU4N2ShEzoaFeOE0d37Zq3QaivecC
RyV543/qQ9edjLFdki/l7DzYyZo9spvzu1c0v4uRdFXsst1r3fibUHlMNUgLNHwkcxAH1zVTEQjo
JCQSi1Y1FGEVmsAqZHzGrA9BKtTPfFLe3puyJ5eiXnIF75REB05tPPacnqXiYhjDsim3JAlfDX7C
4VLFtwbLz6rpONeCIGVMWJ3gNn4D/qY9bjAuT62HoPEuaijejQFVylQ3lN6YhILY2zDuPXdhdRQU
iyFNNpjOF0qQRVI7BEmmj9Taj56w5NIJYTdO5vBBV4phiwf90vO51IhxlXrdWwgxM3HFDYHYtMdF
hXQbmpvsl6Kmd+uonGmTAEdqg3leCoA3RBx+A7mz26NTGgT2OYO2MIb+wSnJAjeJ6RpzjWuryz5Y
dNfYUBn2aum1RW+cmes7LbFiy5jtqoLCSEELgQNdrtUw3zbIr0VB9M5OuVo6aYXs1WDi73LQaN9m
YL7FZboPBNPBOGqP0iYEUreXfoSYOMspRCcnRHCXeksfU04yOee68+9zrftitGP5NikwwRrJ+2rE
Kb3AarRuVXidKNtGRFK9kA566IrpdrJozij5WtlzSKiPaEwvowdpIxkdZPDg9QhoKz2k7sSUj1YW
A7iHlkMHIYA4hfHKtFNiXMSF85Z0Oai4fgQ1LMyNbY33po55KeEMjPiEIWWHs+Tsy0FQsiL+esEe
MTIEShAARsOBuc9DRgbNIs/7ap3PwRN2b1/CIT8T2YMzTngm5VhzblLnSYMxYGMjQ64KJ6w5AqMU
+sAYAG6lXdobCIAYJzTE1bbu4QMdH73Zu9uTb56mLGyadbSi5kVF1rsptHETmOpOh/4/tnBAxzAj
G6SmIoSFTniINvprCpOQMySloAKhEyPpK1Pr22JcsRBD98VQ+2fdXMSVYy5HU7+JUddDynJXqc/s
XvM5SlzHfHM87ytmvoRVsNxbZr9To+kzeTBuK8dHOmX4iIotrHMpuaTcYR3HZO4iwNoNXspg3ByX
BqJI11AedUAil4aPhAdxx3NiVHvobUcNgWJVIvprMvmQZMU50sVB1UQylTOvr4WYhnmYQO5stvwl
q0XZTBdaAc/S/hyRJMmcvFMGVvjEmu7GLfoXt+k/4rwl4YGcANN4Rd/prCR0YOj7FWiZGlvf1DMQ
4OCR9h04qBsmqTS1k/yscCxpzCihmPkviYP+BP0T2ey3nQ2FymfrvihqeMi6SyRYVJwzgOy2weQz
Ddu1mMihrXX3SrLrUIAlVhFTAd/uH0ylPeg+rOMwGm9xuKkVaIObPCBTVyXBnq3Ws+ffevTaEZnk
7qJgjrxs24QCe2Z6ufiSgOuvxt45IBtbQK3ctm6EfgjXc/ZQ4QA96Emw45hc1jKy1kNisBNTCN7w
G4AYNQWd50MTYro0Gnx+YTyRB4T3tHDXfaU/a1l28OrO3AbDuC2HYFOqDNNLBcs7VO1HVAGPdaw9
9QWecAoMkDIOVSW7r/5KT/dU0s5em5UnKvZRyCjwjyS4U+9r+D7856Ky0OB5Cekn0XPURutxxJCs
KSg2BBkhuhqfSjvO1gEkbDAki0KRzdPgahEJoz27e04LJuwB084VNHokZqJGC+PDPK2h7Pjujj9L
ZvGVSB+GYWYblQhaZU/JoUS7hHEuFwwBCkRC/sEuP2XgQt+O5KUNo42VOjGm1+EoU/MdEARMogRA
OU1wmiEfcT8+pKjYNlrp+wDN5ouI5rI3BFSFN7O5FOPGz3CrjnGI1rOtmHyFjELLALBzsLYzJRcJ
JrtVFtALiePPMshOuoumiS2Yw7bekQBqm100lESUU2cv6tL87Aks5h9rMLveInx7dVGzuNMwJ7jl
+9SSn8SQOxu3zD6TDKtvr/pNZUaXKUSoWvFl2czze326qiN/514PXE05FS84ld9iM9iYjvoGyXIJ
fHxeILLPhluvc+U++sZwHGsNJUfFLr60QNbXNroypn8u06vUJ9hpboVHcjxlDvlBhBR2mxgBo2DY
vJCyf+QcRQ1iSEQuPazlOhy33A+OXheuUpB5RqY/4EHVVjHTv0fbRDvSV8FNG336A5BB6wn9zL2b
d1SbUFccdBbLJgjiBaIOFEloKV12CxS8nJtodstqW9ViY73owsT/YT0OeUcCUFzflnx4NAWtGy1L
x1VrW88K7ocRkpEzodXiP+OHJywE9+Ekdsase4Mk3lAKL6gABEcW/w4TzVnVQVVrS1yPCpZYFN7I
LxbeIETMV1kncqluMpudmqhNdDt9hYRAf47qxlyMZnlxsv5+QKewGaP4OoHgSAApXDtmsjZj2BWb
wFOPzXsYrTvjDSn1m4tzudE5MFPn0Y3EnSmKFf78c0SyYdpiQSF9oqk5W0Ks096wayz9uWudd81F
EsL72mOq2uDGpRmTcP13JwLPdFPtq+5CCM+5YQHwbajBdWu8BPPm1dPC00Q+fWWUp9QU4CBV8yGr
YdYKPGZdhZYhQq7VA9TRdYi+ecDRQhXTFaW/m3TcVA4T5DJo3wtb3ciom+ADOOxpujs3s4+ILGB3
aZhYQqT2HhNLXpgGGjdPvigADIYyZgtssvyI8miXOOmhxlusp85n5NX0qeparmyiZzdDvDVHeUlF
OizrKttLNeAn0eWaQOy31GgOtckk1icHJknx3yat9R4FxU0dO2tewrEDEg8NoZn6U6FBv0kF0o0Y
/EVvER2o4c4IvqdCuzdnzxqOnXstfVVoHJzJJMVCl9RcJtrOXK6s1vhwu3Zv+vEdRJxwXxbpZxvM
H3aUvY6GekoLrCqFhdO4KXnPcX8Z0/5cJjEh2eEbJcSbPsuc3VJtHDm+dhKimafPQO/cT5fRVJLD
ZbrIm7ufTuWwHVgyV9ZIa1aPzQOqdboJ0auPJWieqZ7yLDyigr7Nvd5euLr2MoX9Sa/gGPrF2WQJ
B4qybcsSiUFP/hiCxbiPn+OstpfflSM/HCt7D6QMKODLm1yrFkjYWFwE7pgA84eAtFj06wDbq6Cj
l6UkTloZkQZMQQoXDUmB+mXssTBFRvCUJKhinQ7yy9S7x3iCt6hLxPRaGW5FVfRLfdlOA5Q+N043
U+geQba9EY/5inT8SuWBt445TjlDnnA7gPfvSFUrz9Bbw61JRjtwv3BNrjrhhdNFC4pDkalpWzlE
cHeQfrjkaWuCIzyTswsVpdoR3oNUDj314GGxm9+UtPzbwaV5A6aJXTkVHUdxcbayRwgyqygrr+uo
fY4U2tf5EJxG8q4KyqNNKDhQ6OVfsPuBwZyeA7e90Lm9CppAZ5dg9qxOxtpJ5DGz87s2Ml/yQdhs
9CLK2p70bn9aR4AB16qI71AvcB3WZ2Czbskdu7G7dsyfyTr4YPd733ttu3fxg1hEBq0gCDw78lTL
4IXyoNtHESVKQKP+pHn2ukZHBfjNSUExmTvA5rT1ktGiZKjCUz5qp9KV2oW95tNA/tlq6lxorTHZ
jg6ZEDwxuIFJ0hm3iewraiC4GgMCHgCGlfbBvncxduqeWCdvN0zaRbIr34d5ShMTpqSKezaN8PKs
sdGWMkF0L4lbGZvcgNqMlrkCMskkwmWj5kX6Ng+M7Tj6/+LuTJobR9It+1fKct3IxugOPHtVC86k
qHmKiA1MU2CeHeOv7wMoMlWZXW3Wve0NDKRISSQAh/v33XtudXQ0Fzn+6LlrHGDZnTaSahVB5gAf
z8PP54B6xlyXtG82MoXiXuelyb1KOSzjs4LUDHcT5MM3144uafyQfCXxVFUAHAuZwb115Q9BHdnA
QL2SVqsd+Dy7yWCi2to+lT4jW7O0eZrSutl3zNDrnntYV1OAjNR9ORQv8PRdyj3cfSatP9pG5+2l
/1PKEdhLSmuoom48NVWHXBIVQYM3RWtHhYWJqb3ojQ/cwFw0zLAz33+1YhtsjqCEDlXJ9rDIhzoS
rFowLJEHiHNkLp5riDbdg/TlW+iZmF/sVTwyCPutT95edNZtKlbKM5+95KpFioBH+LKa/1w0d2As
YZBmG/7oPffJtSFiuPnBxn+z7sb4POmCOMfrMgbDgLIGdCoOd4xMx7q0KWnKazyMq1rC7h8cqMUB
JC8nvY3n1oGnZZQNh/qCMLUeF4TFFQHsc9vq6tR26B6rAKhmMSJZQ+jGZW0d884mTshh9QY/BZ14
lYRUQoXfrgxZNpxZllyZI8Y7EFLXBB9+g1PLdGiIsTVa2c8+mppLlah9QHlbd1gpW4HHDXYEwoKr
auuF+rdolJde8BMVVHyh17MXgQVnGbk5w2N8n/VPvoUtpXNZo4UB8lgoo6tBFaiEC5QZXszaGaQ8
5PZhH0e68Zx4jNYJUa1OQokFGpSzN6ILUJKQVTr7ijX2g9Cz54YomK1WYzAA3vnNCcDvZy7s9lkK
F6PI5CCSmCD1g03lkCIVOk3Knhh/p5ReCZbmkrRrmONXg5Mke5RBvMu8sOiF7XRXvEwYEjNiAzZ+
R3OlC3hXMzPe1MAaTiMt0c0B/CdCEBk0dQ8GiRH0uyqcxZB+VhYFK6d8T+LqpvZIN03H2V2U4hkx
7aPKFOGMAY2pZqL4JGXy0lLk425TaJhNqZilRXgkCnOeQJvfHYH/lWplsOfV9Y2eoVnqTeRtc+vJ
/1FRYcG4pDF3VWeMA5gGMVQGKTQ9JiO3PpgXIHMUO1td8/bdVafNCJqsLbde7tTM+Wl7iI7U4rai
4hdNbU+/jBPGs4IEBke9QTwHkrJO2tsKbvamcRoOTU9YvRdfBg5chZa6zUCQjdFT1mQuVR7jbs4h
4I4QVjbYgTbSLxVtdxylDGLSlHhsosvc1q+90rb2tt4SlTmS2l7FGDSSfBvOwNIp4OYQBHZz0VNv
T1wsDXEyPIkcH6iuHumacfzzCdgcFVk/auJTWlBWZ92aYXyFDm91u1y36nVf5dFZSfqnFaB9YAOD
dlFzFsMAAxaokHuygPgGBnqbO/P8s1DOxdQdnYSRNI2Kp1xM1gHPWcwQVownu5l7QrWurVojw7cl
k5p5LWECRUtZzQ45LbTeNgnsoRDIhcYySzhPWYptTBpkHrn2OidDZuX0BByRtgvbzJ0vyet04E8k
pAEBkKidtW3bFiq66oy/9lkJvlvfUALKXoKGhst+kw1PteATVw5/khhvKjGBYFijJSPc7tnxHAMp
eHZ2KUpeBMWtTgmFM4pGN0dlGyYNlEeQCFvSjq+NctxZFUOoMc+yJL2erXBRgsdBd7BZuK90jYQ9
s7XzPc1iK3TynYcMMwyB95PIpQtb3WWmv+3i8Rkcw7nsZAc1gQy+DPMlqB1aRBMAgSGaeJH20840
vgEneC0t0W6k254CeqgUDj3TqwFYUDYX5bupiGXGnXDTzU5d13ef0rBzD/iUCEKoynKl0KBuzKo6
tPkF2dCUXnxcU1xIkFnKS3skpJWoHPMoTZydTCsczjm7NN6HwHkhp68bpvc2r269Mt46TnUzNbCk
mwhjeeO/oN3j3bYpMHQ/+JClNkPJkJky4xFa31319JgF/qmYTNwm1L57Nbzk1qj1NeMdkgJbk9t0
ct/CBN5rSNuLHC1mOqxz7NXIjJV17d4sGCuzYSRkutGOseWPJ4EVZ0VeB4bmlslsUAw7rdT2aRnd
Ky3Vd7V7Y9oaE0N9fOoGAFWNTlV4qB9VR0dEEG5oBqQCDb0HXmdIJ/774DJs1PdU0CKzfppddOOy
2mcRzF2x64Zn22Q50OJXW4Wexpz9UBdOeB0UuBIKi7bBzF5v0PMW3XfgEWi6/cukBVhrt++9S0G/
jCnBd4H2oCgKFGbqQfLOBcUP65EQPqqtqcrIrehfNJbudShHyGGRfczi+FazSyA0DnQbORHgXnjU
r42ONR/UOIr/Zf6hW/2r6nRmLKI/GIw9+yQnDqRIX3GU+7wXc4nmsjI2ZU0mpx9zVuErqksn3YcW
GM+p2iRafMh02EK1b91UjRefCnTJa1juAV/yigzlC84jYpgrvDah6vurEmuWTZywO4DOCgmAGotr
7rAxs2BrhakkgomaowMpd2NcNGecZVT9vbi80afyPW7Qgqgwvjd1z1+HFaXXsHAg9FUUTjDQtde5
WEeZ9katvf8BhpruKzJ2zb7qGtps05C/SQkfVNosjermqpqdObGhT/sAqt11NG8cqm+Z5snT8hQ+
lbfOofJQJoJP27gPgAsG0jyJn0+QQFAgSnau5kEWrLtxU1aMw35pPMRtFHMe6M/E3/UbwzQhs1sH
V+AZsyfvOYhCoDI1Ne2iyfpt7bOQyfqJudCqHorqWA3NQyfLaW9iQNp2wJQGsi3oHdOdgwVS7bl4
cBG7WJQUsRJ4DAYaMhpjrEBlz8orKbZW3bRXXenepTlfaD7hVy2N+kp5qlwlEUhK3o8AXiPhd131
8XXtjxT5KTPiKHztWwMmqaQtH7fGkyUqibrjR1nl/j4cMFgXoMtqeZ3REdtgYUdOjHLeL7VdR4vV
SEnSLICWxZi2fNFhDS/IE2+HXZZVwMP8K6Bkl4FgrcKyDB1sCS9WS6jHGOihvbJkkjN8MOQCY5Pu
jWHVt1WbUIYRkDhG+p8296UgVawE8Gb63U3s4xqPHIv8yTwLdloK/q0y3J/S6fAeqqdBoTSza6Yb
ckRh24xzEsz0bkNyry3orPFPKThBp4xwngGShi5nFruG6p+AzYveKh/rBDGF4uQym4chaS68GoUP
Ps0tOvNHI4FrID37ze5qfPKWAVrOM621T16GGZAYSv9l2wXi6CH5OZXx8GhMWPiCUqPbXvAFSPsd
bsC+DbU1TpF0N/huvOnj9AFCBH1TiZMfGTlyuvG6s+geOLb/PbxBgcKosvb7aduaRG139SXgMaJe
8/Y4dv512dAgltQiEmNAqiP5ndignrPc+ain4dIGb8AsdUNW0AWG5HzF2UmKe9rsEhufVjLPzuij
XIs4xNKdNBg2O+tQOepoQExqs+FeGyfjskULZJYOt4HoAJcCYLpnfZiJBc4YVoRWQBhvp4SbAd+b
SexcheiJ3McLRS+NmtuLaSt1Rv/JaE+QhqaUt2ngKHt2yNkS3aYFXL6Asb6o941tHEVHensCIHmb
GuWPVERY6wbsSqb2ETjtC7nWrwqiMme/ue8rjguhGGt8UMlOTA24WoqQcUwKuhbTQbPw85kFSBAb
FxsVBjq2Dl9zh2YZ4RMj7ClW8SPH/06+1vglNwH1Asq0FP0bT8d3yLLKCT6GZrhrTPlRpurZHZt7
uhBQSGMt4EtX9J1xl1U+ywHbmNU79FE1PNfCBm+khySUthmx3FLT6TpL37ooK+PV8HswSzk6sbmb
lSvijFipAQvLy2M3iIuuPo3WuJdcQTnqvYyB2xfaN6uNftYmTmxY1gPx4MjafNzz9Ucum2evDKhG
58V1Ze8MnzsnY3oKv+6Q2d3lAFAC72xP82TbuhGSOt0udwET1aqU6daZbS4MPu/S/KCh6W7Dybsc
kKRtcsN+S7PgFrNweIIhdCKgeDGUX5YAwpi4Z2eCpfHzVtlejY6+RTZHqjiFnzYXe6MfgnOjymoX
NNUdPrCt7hRc/ol9qlmUBqoibqYFPZB5lWKEx0gWf5Dz2mBaUEcr1/jc4BRtQRWH6S2LMBFstbHH
AhF6F1Q21kOTz/fByNgOMn8Iy/rGaq3NANSBfyPa9PhoNy7V8nVNzU8AzF1VtMvX0QhDT1rJORbV
LZFkeHWHko7VQBNjyIhJI3ypUhqAkvJaTboBtbnb4ZoAr5YwKSubQ5GD+mipCUc55B1FBJwbTpcR
/Oq1H1b5Vi/VKXDjox+QSwUu4sIAwLiFX/McsVhMSWoBjMsUgDwYzWDSDwDiPaChV8WAFbxAizba
aL4IVV3bujpkXjpulcF8N1W4Q5hXa+s8LWBt9zcqsF5L+yKwGDWHqCdM2PzpoXEobAdiZed9yFG9
UPyyK/eJDsp+yAN6JcmFxaI0DJhGDIF5LePhmmDy64h8CLMlHTVIs51BeUBk4mYwMcNRnqr3ZaWf
4MqANqvN52aAd1NRMCVIEu1QF6+9XFzlk3XvW/GdzZiyc0loTOpp75UGQbTwiN143RY0yATIpDim
GokFLsYiYVaDtUFGySM3YLJTootp4BnrKjtGBajqzthJpZiVUGz08gEJgJae7aF+9+PuPSHy04+J
hK3uCJBruWhGrDDFN3T379HgfLRdsSUKY2PpabnXtYF+GUFPRsWqXYSvlGRp2GMgo3imXVvF9BA6
8imWw0E3rSOmzGqjKfMckR8MXhaNTssN0Wnw2p5/oqXekgTPDaOp151n7xyy7ZTevyJZv0mTV9ua
AQfEGSXpLZYwk+NHnqPvbWrQB1idjEevqFEjed/DFmk7nc6zBiaBDGJAgUE2nJ3MvcdrRYE7cx/1
uju3fnG9oPz/59vwX8FHcVOkY1Dkzb/+m8dvRTnW5HGovz381/6juHrJPpr/nt/156v+9deHvOnX
L928qJe/PNjmKgLj037U491H06Zq+XP8+fmV/7c//MfH8lsexvLjn7+9IBfLN1Gj6uhN/SV6wLAN
d/mEnx9w/gu/3jl/hH/+ds96MfzH5gWI2ct/eOMfmQWkD9iuQb3KsxzHFi6/s/9o1D9/0wzd/p2F
l2vZNJylKRyCCXJEf+E/f7Od3z2bHrb0XNOQUlr2b/9o5r/Hj8zfbdcxhRSWZwh9jjP440v4yzH4
Oib/oPF0U0S5av75m2FJ/be/ZBbocDwdE4yvIQwsk44h+fnby12UB/Pr/4enN7nyfdCTsRb5G9DX
JZoml3KMSU9iAAjeBKjHtab5RioeFr/RP6Gt+TZl2k06+ugYK31Ez4MaAePizuwmfLUH7EpjalMo
CvqbAEaZjKaNj//arzmfJx00IwVbQgkg9RVhgGAgdveDR1UUddCqLLK7RhD3M8GOpQe9Iv72Khzy
fVXN8zh0zHoB+caqDRQgLVoxw/uu1/Le84pHMpKvent4I1IK8rRNFEs2Xtj5eHKZcHtJfnYSoyWU
QF4m3mitdTO5K1RE1XHCRHLIUQwjjGjuEjKmGS0iuS1bJtnKwZ4YAwTAHnI2SM2DlgmDsAeSouU/
4QdSHB8uomKXlx3O7PYGHB2Fu7ThPutCoil+9iEvjvB6r5RtP7a9jTQzedIkkK6cLAcMB3KVwKGl
jkR+SluJmeX2Nhk24oW+gidq3lVpcnKFc0+phhJEqapVTHiEW0NjczqGyPyFYn6nUKCO8dGI63pt
WqzSkmLaaqw/DV2ojd4TAEe/22kZRwWTmjYQGAdB0BrDkx53wBErzP19dulkfNyEb6Ghfc6aobuB
BwkGyiRGr8RTm2CMjMs7lQ/Ya013bbTJeYodSoaIGlca8KZqDLuVNkYz2TAhY+wmCZxrJ2jv7ZZ8
CH4HNmfuCy3eNbIZ9I1plfEq6DBC0vq6og9M8IozvNZZctbQC9NVTulAT3cwv0rxpg/isi+xPiq+
BMBJw9045PjMu2TrvYKLvdBKlvpU4B6cYboBA0nzKiqQJFI50un/umhWj4aNKl9LyGowYASHafiI
x8A9hLW6RHZYYqXrHgrXbrZhiv53cpJdBzEcjVazo4yNbKChLzvGxnOWcmMRFgz6wE3OAmXozsD3
aA+3TUiGodOEVxbWfUqpxOGEXf4tc8tvSZhAc9KfbJk8lzPaOukoOhOWge8+fxu7S33uTGUsDRO0
FJUNGZZuLQviYVeqgraauJsyNIOhjYin7E81yyg0SC1FYP9GOA3E4DnoINoYkXM3Scq5VXFwJm4A
Do3HLVhQTPgoCAe8mJayksuvTSMim3kiHzGbb5Q4W3Mu6H78hkgA2AlFVVd9EGsNpM5lijLBUluP
VfYIL35HtxzrJqYsY2LqOYdMqrCDCi3DfIMGHdmCdYtEG8uXTm8sIp636up4k4/IPWqStBzsErWe
6ycrMqdTL/3pc+/rOa1iVoTDM3Xz07KhJVV87jXz3jwYbwfb/fbrhzG+gYr5JUYBRNF/7GtT6Wyy
Fk7F58/+7ddlc/mkhJZUmpjgBkJFDpyYn4+Smq9pa0TxuLFMFgLm4CPHrzJJH91R0MSbEGxNG71J
nWkwKuOqPjQBJoGRuNkMb6eMfO+AsYZEMW+2R5VewSRuGn7tsVDAvQ4E/eup5RVxbUJsjOTu6/Xk
pf1658i9ZDM5zM202W5nzj690pr22STNfR2Z+PCW5/T5B8tLlk3OUuQYQNiZ3/T1zuVVdJl4V1SM
OYObcVqe+/xNqGr5yfJEF8V3yOExWNSc3U5X3DctecRJTp5Jn2kX47gve6TlTCkl2coMN671vS8e
UVQaMAEid18Vsrox5gAqavc2tu8O9AWSnr4rHvpxrC9bMzQPwsivxOQXp1aRCE+IYnSMm3XeQV8K
g+kFfcFdRIynOcGJJntzZ2X4WYYqvpoy3z4PY4fZVSu2eVeIlS+hMtFmcE+1NKuDGRSIhTUU/LPK
tCwBZcYlpUGo1CpUgJbJliTakCWZD0LhW21BEXboHlsU5CaNWeeAS+EKB8cxMalQAPJ5qRpDHrSc
GLFsLF5tghpWyqnCQ9h07mNE0SkTMjmoSBPbUnOzo+YG36ux/cjDtrkTul/cmB20XhLepabahylv
oxM6r5vWR6coaM4AM4LsPYZ3WRz6MJREvS1DEW8bqX/rFMFoSVC5p8TjhtsY7SZ8b8uZBRLe1pxd
uz7D5FuMEKexEcSbMW+R4wQq2choxWVcoq0OsuBoD1W4F6ZPcCTXGaID2It1U9Ermx+7FDyszjsO
vatnB/SmONHnzRT5110n+x2ziew0RDqmM9ZClBdcu0W31TmsEZqGq1DKziAHZUYczEmGLuzVCXD8
xhnouFFmKRArsFms/TFIgF9PLo/HUjf3JTZGBEGgdsyhLk/LRjEAA/XlDK1Pohmr0zDz2jUtP5Z2
WZ1YhOHm+3Nvee7rIUXOJy0HPwtfAOMHVrTTmHN3X4109iPmCihgqNFHWGTWy08pNeJ+MmGeZSqy
EIvSuKLaEx3TNq1OywbHA8SdZdd13PJEINWzEB345KitTg6zAhP3y9GoAnWiB6xOkQG79uuhEfbZ
2g9wkEOX6+ghaEBuP3cJj6tPy2MaGh2KjvLNDmgD83ljFjhWzhnJ15D6OEwQ1Mvx0E/uWoUS19iI
Qc2LO2e9HFdaNAyO4XyInRLgRyUga89HOYwnShpmiaAR1+vXUW5n42kzb5a95QfpmHw4NKO2X/bB
xUO4nAjL3tdmqlrc1OUQfh538jtzxh820XwaLOdCmWHmAiePDRDrAThIzgUsDsiqll0InuwGWvPN
x3BFl04vj3r0ytJTnXzdtzcJUhoKq/PXOn9ly0axGN+2OdDYr+eW7xvhsLEH/wXSRaee+OdG0/mK
vx4ue8tzk/heFbE6uqpHCLp8p8vptuwlWQ18zHfd9XK+fW2+zsGvExH9z1Hnwtp3mk6eRpC615TQ
J9agDHfLJg1MjovWwRtcHpMKQZU/qj56KtSnz2P3eY2i8k1Xyy7LAYY2JF1fB04GGoDA/3QMrdZj
Bg+SeTlA3XLNfl65n/toNd5kbDbb5cB8HaLliP3tOZl7yMvTuWX/59UrohJ00HLslqt3+YmpwR+v
Qv0JqdsfF2/d8A0sj5tYct1FncyOTPtWUZ6CpV4umeVSwo766/r6eg4L+F425gzLKGpSPC3m0Yhs
ZDPsG6OvT3ZNR3n52ecL5ueKQGH1QBQDbJbxEKpQc5J/7v3tOa2ugOgyd1/R5J7me6OKdiguCE4K
Z3d9RKV9GTg6VjrLXu6F9Pi8+sdyCI15QPk6ohme/l9HFJmJODSx9nkJLpdk0YQhbP/AYKR0EjpX
SRccakyEvw7hdOX1FQaeecy1hATWOcXkYs+XpGhozxpNGlJ9nh9+2tnnF5aWcZvH8NuXA51/4Q2W
S9Z3ueev6srn5CUJZe3NF6Tn2EwYlyP9b49p4KNOSwltG6mSMOIsR3jelPNR15cns05pyPHiHSCq
X0fY8Zh/LA+XvWWzjNvLcz7qaD+vvMPXcIklueRLmkfOz11+//fcC+ghJQ1d8Pkmk9HYPokxAX7g
Lh9hsIaZ27D8zAxgGiyvGAzmR4dld/kR87Bf710eBqYORtIU2mtXlmH46qsk2wfzR+pm9MGy97X5
T8/lUFy4gOe3fG6y+atZdv/2cmKhSPeewp/L8+nyPkp4F45jRXvqMX+87T+992/PJeEkNiR0cTr+
+YeJSnuRvdNvl9cWg1qLpoC8Wqt3o59vRzlS8ZMN0edz0zXcrb6eo2fAxWbqRC3VptwPfXqBAyHb
W2I+FsvbAgxd6Wp5y/Lm5cm//Zrl4b+9B/Mmqi/rnM8fPqytZyM0iSeb//bnr/t8bYekiCPOt2FY
XbJffr5sxPz/fv60o8mlZ5woNCgZJpqe86s0dB3IQ1j1x0aU4xbMXl4fMJ6TF6zJ5hSFLtOCPN9P
8zVqzJthubmXVsyoowojOU33oJ2rkxYzS6iWWQJIDQ6hn32jlO0Ai+CKGEPl79yyJxg6mKcnZrbC
/Ofn51Ej1JFBJj+pPzfLQ3cZeZcnYw+p1RCSQB/Nd9vPzTJsL7ulsjiF3FFhI9fVrrfa98wu6y3/
N9fNvJHzbWF5aC93hDgHjY1KamSBh4+Wkacjw46vDUTQ/AmWp5YPtGzwfYt9l6V75TkDEMp5MgDM
pT5F863RxfmDjIlbYDDPLTRuDCz15nsgMWQJ3uJ8BG4ZMfaF8yxlnG+sy16jsvAEVHmaB1An1b87
9CG3beUwEM+bZc9A0G+jwDqoeegd5pcue7XAg2r406GdB25YQeSn9ianoDGP2MtjiAsUlSBT2srR
i0M0T6/kPChkpmMzSvrfVDf101qbKSJIsFjkLHu4Q08hMXyZNRnbeP6cbtXUp2Wv4oOBmmgv48oh
L9icg5K5cucPvmxES5I2ZBzA6vOkgrRYPrc+TygK1vL6ugrRSLitn4HJYRnXh9oOobTYT3D+9a0z
X42jFtxUDhKB5cShe55D4MsZT5ddX0FwJFH8XHnBdJxmbotOPWtcL7vtPGBDMRhBIcQHa56N9fMk
bNnjGHFf+HpS70KAxTXcg2T+EF+bjHip/dRIgnr/eN6ZzyAVYMVTKDIpUpC5OGja7fLbAJEUn39i
ebhsQEXNrJfmuc0Cd7v8onS5dy27+H754u04AVbZOTCxWIxd+F3QHkI6+M48B1821XKqOXNIUkrN
O9E4wMsPUDGwOFDViz8fmuVsc70MRN7y2MmB3qxCZbUcXOvF7Ey6JMHIZGA++ZZNRI2QrJ48+Emx
r9qalDnnCAtvNeVVdKzKHBtS0A8nHSA/i/0/HxMi3x+SEgR0nUAAjRU5ei4ZgpTsQwLLl2ejCA+I
65CZlFfdidTr7hT4bJaH/9tzMZ1wr29QEJ87c26SdVl/1cKPXgGhZF5DoQjs3QwC3E1En6yV0O47
d4pPEdEuYIcFinqP+D84l3iaJhyHI/Hl21p3pxsjuxv1XB5sr9ykZXVfNpN7EQ/FwwQL49BEqOuV
Jb6bxhieSSLE1T3pN22LYJ0swtJ3L5lux5ftqFsXA/pHI5ZcEEG47bEVbiPDXqeudeNRzX1yI5tk
hw5uYQOSLR6quQqjrFWny1OfUKhEfkhorD/dJv4YHapG4mTrCRq0hH/oq3m20Du7KNCHzSS0y5YE
F+BHcXWYHTqIryxc+END/HMDI4+UTIh4Tb63wa+tRCXao2rbgxcgvw8qvMqBnM5x1GqUgsfnHmfA
upfY0cgsscjfHApsGrpxpBd4TWWruqhjCyX2vNcm1Udj0VFzqoZcXTofTHIza51oA3ZD6pxALgyE
sC1xWjkYMvo50oF54aMpSe3oKk0zCp+sxndZTHSi7dGHtIsDeTEB+t/6aurkNcNZ/0DD1KV3nGbo
F2iq2Lne74O0z67JwcZYjgl3HINm48SIDAmm3NHZas+mm4MjL9uOfpQZr9GsFBvNdS8tMEQ7WSEn
wwB1xKiWUiq8dUrtIfUstXdx1hiKQipC3jcnwozvmf2WUuu+TWk7LjJMWs5Y8Qdvi5fuHQdyXoz4
iqa+xLJqPTjgnMgLjOKD7YyPg26G2yrGVUlD1jmV4eRu47b9UdD0woRrpLQ0JQmm+qtoKOLm3XsZ
IB8pJ50KP9YGBGNrJGKXeWOrlWf15q62dCrBaXxXCaMGCROqnd+gCcydQb9tbG6WfZ5uJh02ZjY2
1c7lTrFOUNXBSKVxhYKiowi+Hir00SQJbW3NRIHmoIAo9NHaJVkxQR0J2pVg6o+eOuuP5UQvPRuC
FdaO9w6rMoIcK5kL0lr8oRsBYWRM+9B35cSOYfJrkEVfWhbSjLbiD5cObpN0NMKrQSvR4ACCpBhd
uBvV0syI3OpDzZqlxKKBm7DARNJSbNoE3WptBtzNFehYc8j2kQUwMsiNve8AyrSK1NyQB7i1kDRt
hrlZTRrZNTQKQozA5FeuOtAoxKiUVK8lQFuEK5ba/P/ddHMsQavr/5wQ/hTVAa3uvzbcPt/0q+Em
nd8NHJSW54jPIHAyun813Fzrd4EyS9qedBzX8Sx6cb8abpb3O31qUrtxEQhhGjrJ3b8abpb4nT9A
NU8K6ZomY/D/S8PNtMXfGm6kjXvSoqcn0E07uu7ygf+94eZ2okDBExgHNVW3wmMstpM83sqzoyIy
PQJQAHgg97Kq9ukkL9Rssu1IQ8uwEEGhBbg8xn17Yty2YBNfFRSmDXNAfTdPe4qyTg5dAuibGhYg
TEAIoAYhvjxOBnpFp8UpQrsptUgmaHVAHKLb+MZwJyMYIa17ovl1L8zHycW22HCjRQV2mRqAnWV4
lfycpvq59AcsHaW+oz/JXTgYfvTNTfRUOw3wkP4CWoK2kmb5I26C12GucWUhgMJS3EWmONM9MDZY
utGYHsefUVNvbCkIBGtyihsUBMeDdL11lJjcafQAxqdJG8/PxXWRS/PUFDbyN9luElJXWYkQiozm
1z1Oto1aQSI4CUr49d5IazHPf8oMQ3PGm6saFyffdL8ZEcPGQ+rjt4/vav0p9d4tx3tAvnUZR94j
fgo8eCZV9XSe0nH47iKf6jbx378mopmzyrQYt5gDo7/OwDEWYBdWttLISA8nADl6jjgDuvAMWqIM
NXgngcdgU6N//RZrfbCb4mivJu4yScT/b1qWgAllfXcXotuySNByB8xAq3aJdzOSdkyRDePzZE02
/N/HcuRf8wLomyKkl0kw7UVHMrqBpYNW6eDCIhk03tel+2KOzEHpwdn2AyAqAKh5ppM15pMT5SHm
amoe0VBTxRWHCC3rmnjfYEPLZz/G6YfTew89oQ99ULxPrvYaMnHc9SZhd7o/uqva3sYpk9ymXI+5
Y+1zNz/X88zeNHKiNVhuuaaOYr2hyzLWfOU5vVbDYAgPcL5qGMJRSrjQLuziCJH8AlhYg68kNdaF
yO7LKW52RAW8DgM3uGXC7rXdORCsCeV8bjuD3W9I22Kon+fGy6bOYAxNGqrEZYUkQC5uYn4/wTUs
A9W8sTE+kqHhHJYp+AAPpfa+2zopozXedOANdqbeEtfdUxCnw1pDsmtsmitZjdshr8kvgEDyM4vi
9vMciRps9AVcXCJV3lOZPdeZDrc43bJabbYDcZeElUn92PtzWiPr0GXja+kxGqd+v8yAl1UY06YJ
suOQ+cVGaoLKbKhpCOiwL3qlxCrIF6Nl1SXlm8ckVoeYTGhCZpxmG3diOvkzf8uHwrbtcyqSRQTg
vNCb27oVcBliceWKWOwwTF5VlaPthZdutDK+kVWNkNcJG6hLdCmCoIeRDg/ftKNtqtLpqApvpwJd
HUfRXoexR3qRSd4K63CMpX2mb9MekRHpjAfZajWFBhtxpg22L+5ca1d3OpCEHoqOCJBCtTCzl/8z
cu7Rj/QIPQEz5jpHyCqwtFTU3sM+fHHDpt0xpb1flul0gCldR9V6etcTbziZ88afoHL1d0mv1Lpv
deaCBHxA5j1Z0r0qA8lXK/I1zN7sOAAUbQbK38Z8olSakZJuja29bcsTdN1gLzWUl1r+wuwQBMxo
3AQ9jfq2jARequYVS0QED16OaOlNh3OpunXQvm3oe63ccqRjqdOsRIpnrgO7fSXHD08Y0cCUZh39
BODi5+Dil8kM8dFr1hk0FsG4UH+yChXxWDrBvaSOcQgw1q7FiBQfImZ06TVuepV4xJXqgiZ7PMlp
jyNRw0DVtPchxPMqNK4TjwTncZiMjUmk9/WyyTdD60jgU6iOgU8Ua9ifCA6trGa5PJXHGgqVXgY5
0sXcv6Vk6q/zQVq7uJnmhzA8mM3dNbV/VqC4Hh2N+CwKenThmZO3WBgfWRqnu+iq8qeQ8qzZXdGv
iLYiL9Vx8OBADyqoV/poB7eob3CJmJiDa92pL4oR2yYiBn/vdGm0RxrMDNkKptsW/OARnO67kVWU
Hx0fCJFRZg9modO2rkv5GGuXXkp6nsmod0QAp2+FUVZ7KghvIolRIxN/c0DCkN5X0rr6QQid8xr5
gmLQDqCBdltRIL2ow+wp8IMQ/6h9sIjaPLpISNZJnIxnOyqMqyGjHiDUveXGwfuURU82qRm3KmGd
ZDtoIMbw0SVd6WiSlZw14OdjBZY45hbnG41z1gr5mpWpOKimLQ7oiN2b1rqtsEn+L+7ObMlRZcu2
X8QxWgdehZBQFwop2owXLCIb+r7n62tAnl25775VZVav9SIDdaGQAHdfa84xKZTK87umhLCjM+mB
aNT2Oshtuh/y0DwxvjBUyUV96TXYgFqzaBxTFW4YbWK+sMkC7s5VAGIpeSk2WAa0D/pZnuLkJdLi
fS5HJGdEYKFKIZ5UhRTkApn0sz+3KEDGXnBpQhbcV9PnXFj8qTqqr8iSv09i8L05KnX8iI04cenE
bPDPzZUHvt4o1fSMEbDc/7lrfXK+vHi9L7SXd1j310f0yPwRKepnp83zWfEzY6/PD9Sy49dwJiHC
/J50Gl71nCm4aYTg8WwDPXsmaRehZ9tKKhKEafNFaZvmKtHUVLB+vgUQggySP/pTLoZpBwcRr6UZ
I8sUTPNxJ+25nKjAXf66UYNMBc6hQEFQ8mvRFXBKhKJ6Y9npUK3QQbatNN6RAk6iL++iQIAWaSEG
1qCjerrsmt2EtIazuhpBnst1trMNrEUQbST4BIpgAZKNHsGc8AqD7jaaDcCfIZY9UsIQHSOmCsXC
wq47hAL4j/rCak9xpG0V5v1nAnyfJ6oLGDEQdQuiv7bUdKhK4SZ3c8jcu1ZLPTJj8Gwb8UcHKRGa
Crom0Q1wHgPMro2+nWYaagYpspUMXy31Jd0VL2R5j2NBsDwCmt1oE+NOKBLV/SR8JYAEYE9Klq8a
6uYuj1nZfUGfGm9QGjPCsvsfCnjOEC0iYX2Gpw0k8U6R/rOS7Z9GOqoQNrPvaHC/FLBhHjKpnM46
CiEU+cQHIWFXTGYEG83CVCbp15CsO/6rdx2/wqGITqxmw1s+e9DD+iODGmhQxZbPST/h83io1Hx6
8wOkXrQLte1U6dk902AoF8F0IDf43PfdK0jF1FUwihJoW1yNRoKVQhjupq6VHPeYZd0KSE4o6Q+B
0bTfudnOZcLFszSfwljDMdvvpCHM6SDWxcnoqd7UKjruMgmuUcT8Qe+niKQAENFSs090vrCJqyLK
s/qbIFVig38IARsmEg7A+Z5L0dPYx5YDH8Lfd+/UPXqG6m43IJDYch9N+gJhp5ST3iHtkJ4P2H6J
+Q7akjzslmoTWYheSEiDkzGR2oKZpNgBBYowHGw0KEltp1c+qzkr3EfVHN/6AWujORa6J3Vq7XWz
7PCLTg9JiI8XqJAgcCUFuSe68uY3hQVtCbO7KlkniRLwlmtr9E0N+4OWifSDGBhXX7AbXVSRxWFr
0RHaBqCMsUIfV4Ua3yszrmbsmqsiM89CfuZvRej/oEaYOnMtMkevJ5YohEAf+ri95djGHhtJI+3E
Ah8/akxvZJsi8BzzD4tIkrejMTVbcAAh/a3sO5QbrBOkpmvlzyxgdFeI11L0pt9WrFwe6TQM+yGt
W09qsXGSo2VcbEYC1wSq6LaW+pnOKHur4JLmWFYnAhc0QT8lnPCWgdE4R7DeTrGVE6zbZc8GyExN
FtGu6/SnaLAKlNvqqY46t7eN56LCVY6KgeNlKiiAhyL/qMw2uxkZByV9MhGUu3SgwQIUFXVRo1xt
aWt2xyZOIJ1WMMGCMMFXHFxUQlYzCAf4PxQZ5AHOLZK0llGboZHxDSARRxUJeF9SD3DLrt4Ukr1o
k3+SW/VRB92+9g38tnV+RcTR4Zfh0mO3iNZ67YVvt8dI2V0Ntfw2+rqH1nifYnyYM12DPQb1Nbc0
MLoA3rXkC+PyiM6XjLTH0gqfhUopjfxYlnOBaH7pkQAmVISuRQ7RJvVlsq8n9TquISvGngnAiXUg
Ux+OPuRrLbKR8CUYJhg71UtIIMC2iKQXiAM2E7IuZC1EqNkchpxm3TcSNYNtb1zATMB2Yz7DUlQA
zLGjhLJi9jaoSIWCkqgIKPISPSZjyPbVhCA5x4eCBYXw+WL+pkaPYYjVt0zfORY/9AxJZJ9rwa4U
zbcWQdxeVfxX24+/J3ie9sDVTuXUDUBrTGcgN0/VAfOhattSOdI3aqzcjYkJmQoJSghyGRLkm+Zy
0Ophckuku6kguDYGjVlVnb4GE1Z5QlxJAR11aP+ZSvUSWzFK/Be9aA5qmjLKG4wTXSHNW1o5LNEl
PBG0Z51iUhnG+fnkPP7WMf8HeCd8YLqag7UNf0M2/yJ5+5wE85ZeKk220bXKsyDOCAQPevuy88wG
+B3rk6/OGr8A6bIsxElE0kwJYUf26kwyToj0GiUQW7NtbAcrmFOP1U8R+R+zAFRYjwm/U/rQxZbp
kgRyCgYK5/XRtCtP0Y2TCnrE0efk3AUqDWgmL8xfoftjmeZQw/nat4NnDZTz56L58OHomgqiOXnG
H63YzWmivqAgctLtYwXJ0i0UhIqBTrRXTFZ7E53qsvwemPZWzDAOa6CkEAtO9jB/yWkm4f1nWiXH
3ckYoq9AHxBXWeBVMu0xliflMNCI2PQg8fWOaxP9r7PgIQZ/yEcwm52kbH76lUFJGNdIpgTfB0Q2
78ICciHDnDMicz/4w6vJDNzRJYrgsj8TxaLx1dblCDeh7KoP0jNwHUlmcm0nS9tUElRyi/9tY2Nb
bQ1WtJPNGcAP12/Vsj6MCOg3RgxJeUDlBndQfQDoQPQWBQQ6aa+QO3EFHcyqyz5kio/bTPolxWp3
7GaOOASkwcFAXDZINAflFtlybIGYmqkHY8pGdGz03UtojyNmmubRNuEWRGp6bjXJOqopE6eij7tL
2nIgVLpWPRuY1EdFYrTIJ3i8vEbvoZcmDVZ7SGftPterN3IG6m+xQPQ2jb3k+cZMDgRab1Yg9JKw
DYHR68fOkxI6rnbWXizNONt5ebODRnFA4y0mA1Uaqr1iwmto5MVbYlsUUcPq0FDtz8c+fwBYd0e2
pu1mcqi0OlAJmddvYsC/W0ACn5FgZjbZGUGql5twsHAyS6ygq0J61AhGbMI7VPKC9VpxnYf0Pssk
F8UEcjrxQ1YvSj9V04kdwQ8G8PcaVJjkmn7+8FX5q1OB1NVj2zshxxaXG6X1i70kpwPm6q9gUNJd
T4x63y0DeT/tzACpd9MAiU7hvboUzOsdkaDmvuH4i9MgPedymh/QeO2sDtiiPryFE2HYaRPQcZ4J
kh4m+jrQzyDeIOat/V9+NP+aEl2/0afoEF2Nt6RjFUB+NdgZNIK6wBZlws/g7AEBa9TSs1l9jCUD
gzEH76FBvlUDFL0abwr5TW6j4tipA+OEpPExTxrSbSG50lxqtzpWGsWvtAdbLb84IjL0aD1zsYsu
MdmGnpNccptZBEuoANR5+zL0iKhIMGvPWloeBmxzA2RoBN7VvM2K+jW227uoCtpSFVWuDLEMlR7s
vyL9zFMStFh5v04FPKRxrpRtF03qDjKIOJsleQat+QK+W0EJVUB9gzru1REIBzIrGesAKEr2l11k
w3sqfxTM/DG4h403VaCyqknCOT33IZemxveqQycGJy2HnZqYb9ZQPE+Dj9fGbsa3AU7iOFMz9KP9
nKkfQ+EbDrFUL0oP0z1GPuPVptlA31KDD6W2XPqV2dXMAo8634YfwiLSJvTy6L1nKnmJoRlPkjHR
uUpPTcqC17fq85zJhxKPgmPTH8h8rXMrTeo2QE/5C+pd4hq5yyoMu77PeFTm9AgFOoFKoUg61rty
XOTb/CUUi8JB3/AzN7AmFKQ8llm5IUub+LsEG5oy6sQLZdeu4huD+qsFKvU5sJ8ZtSKvw6BDCGPn
yP088jHIum6L7t6qMkCl2Nr5vUlR1Bx+ZCKkeZ/J00205q1vuG5VI9mJNRQ1Q2BnNKWhfkgV07Gm
kxyq3Q0K13Xq6L7S7dvVyQG20+zpuXXwZwNG86DuA2przhBk08Foyl0Z99kR4OibXcfWRldfm6af
8KeZzzRvXohNfxL0FyMcbEEivCAbskPQy8lj2YPRjJkOHg3ZfgrKXj4hC4VULPoHY6EBaEK6UtsS
JUFwbXHuWwZZ2YwOZiiBHmRld6LAn7/n+AFKepZ60liPY1Y9Mr2utkOoHSB1KeTHyck+KhmrWMEn
hqaeM6KBasI5HzmHmfhWjFsMNE6jl8wukHhoYqTfY0wQGGrIjAA4toMsI0YtH6x8uA4sajYMrFM5
HnBz33qaXMQXVu8dDEX4SXAuPgA6RCzEMzwy5AsD6OR7i2SK+yO58H1PZKzKSF6IRcVPXXh2k4Hi
ezXZyMVnWo0ZeCLfmNRbrUQ7XJEBBSZAoHrW7y2Jn6fxhG8/E7vWUQgJiG/v5N3g+xuzTpGVJdIC
jmZMiLFP1vGBHvPSJ8a4XoX6S2CTTFR2XDMS7RSbTL3kie4YFc8KgzyegxHevYkqROFSFxrLQsNO
cALDBGmCG/pdru3gvvfQOC+zrdYEJqtcnaIdZbiQuTsHZth+xaWibJH574pxQBxNHjQ9rWZ4GGw0
VeD+YqK3oaUwKdYGRMbA6/RE/ZlOTGOTmfJjKIlXI/7VxdrPYa7PRD7q7ohnxrVQK/DP9PDdIzgd
M1CaalDMmxmYB7ieYPMCKKHVa15zWLZa+2qWSo+J1LhGShlsyijTroiMXW3wfyTmglLLDelQSSYm
zgG8C7xutzLuisJ1tMHtas3WnaDkicK5rJ4hyB1UMegsdntc8nXxfe5ilg1zEni9aSnwQlpk7iTB
+0x38fSGhNCMnz2RrUpfgv80P0ezM5wm/QTF6lnGkuFr8h2bFLe24B0xEUczjIUOOrqmgeEspPih
J87cVskBqvurJfs3vsGd8P1HtCrVvk+Ipuv8bT3MVPYCJYclYSXbYOwfB7sqtrmBDbonYxy7n7qb
6uGgzBq5YoW5B+bxU0reqpLB2YSQUAvtYU7GyO3mYksTBVeLdiuV8B3yOyHxLCgbypkjKG8bIKnX
G4+E4obv41wPLrUSojzTmkI0S/p9nQ+sEudh10blQwy8QyrAYcvTALcdXrAMXGofwhyU87t9m/FY
vvQkUBnCKi+iNR4MhAFTYvQgWFjEGr5/TzLTcnNWujrXoQ0WyWGrJtWew+ciqvpKNRblehvelSi4
WBVUYUUbYSAZJqnUtJZAWLhqZKeHLmrekOO6iKEGEET8QPMC0aXBsQeTOxOdheQoJJW78PFMCBPY
CZFmCNYCFvuj2MQZV9cibVws5pZLMWfBDVubtqoHTxpmJt1qde2L8H2gMQXc9aNIbIm+lXlNfeNW
KepZkrV7VxFUWOjpxSDump4dRR0UNc/2+B35NfF0k0rfhTwkJWUFKOS+3WoQkLelwvmWMxxJk9O1
2uIbIjF8aRYydyUKsGuG3iUFB0TFRDohR8S+luVuq1VduQ3NQdmPFqw/EQr4YOaw2HEwQYTEn1Mo
sbas9pKzH07vjdVeoLGmpyrD8xIsFMVWoGRUvFhh2aWPIy2mtDjBcW0ApdcDPiD9ocsw+Igcu88Y
Q4YK8+ajC1k8hTad/tR8qSnBjj6NPsg5O9x/jJojSooy/1wejQYQAiAgQLOeWHi58LRJQXmN+eQL
I7kUVCJAvOt6DedjuI1t8yqrSGpD6blo++Gcluqz7DXIerqwvihaQYkusfNDhzsEVdbdjrLx2U8l
VwkTwAVqHu+qKtwFVtbDLoKIXQY94Ls+MDdSq0gwrvmA5lRe5m5EVsEUWDUDRGB9tGVpDjhBAOnK
gk8cQ5GjTRAOBHW2jqTSduyfRoVJUmDrsgvnH4mNLOAoNEYN/ym23VKnR9gkVMapHC8/GzmbCgV9
l2LKjDmuu5hD3u/8KIxAAz8ZtHXcoGRYK/z84odNuB+pCJM4TPY76ESVVkze03EckuKKywKNAcv7
IUjns+qPp4TfxDGsYWcFYXbW8uFzmKDHgL3hK7LG4tBbEJ3wrVM3dzWNtBNdItZWU3KvSRPOs9pD
Lm5uwZmUbvDNT8a3jnhcFz4btFoLoxPYgDRE8yeGE0zOSzjZ5N+a1EyXsxaaYkvLj7hCDNj+tYUk
LTf8DEYEC25ZNEwVDkQYw2RWxhBKe3Go3QS8x4Mg36CW8WNb9eeoJPKG9XrqgmSoT6ocXLs4I27A
T3/q0xzvdHn8EZac1yzVtLi392nAGlkr++4mJI9kt94rVECksZJ6MbCYvqg7py1ymBQQuBJJG1xT
yHQVJ3IrEDvJurGPmHFtQ9ArPLvsocgoEYq89oo6IDpgImTyTdxnS/1cox7Gmf+kakvpJsw9BCCn
TrP2TdqpLsHfnCdquRrpYjeGMUNjXEro0s1Psd9UkB5fuhlS1JIdxMhLFhKQWbmZXuzMeIlVSoRT
TC4S+Sq9SdEo7UG+N+YnKeyh13+1k3ifBsAEkU57boiUe5pBUDMm6iJ2JL4InFCgx1SgxQpaUOSs
STrhMjlOxdRgyl6xGjGL7KUZGWTjC1rcylIkpw0a2evs+ZBGws3pzDHTymfoofE4AZqciyP4aQS8
uLUof0GcyVHMFZxP5Gbl70kCeCGPf+SIGWtweScNAhSKR+GNDFcNtU9y0JMDMZ3T61RdmnrqP4zQ
AHiZyOgWDszFbLZ78HNGcaGMfdYprnuz/ZTbxU3r1IYMBVS3Nf+AHsBYswONxSd6MhbJIAGLjsOJ
aRc156ksPmuJGMaiVl2Dq9dBiux9p/2KrVg/yd9z1qdbwFXGwShRQohMDcH+pGg+Y3q1iUoyVGjU
5xBB26wovyCvL07K7hlJGOUDYb53erePMqE8KlKnPFKdUzBOUQzWOuOduNIZ2w6TBkrmJIoMRCSN
vfEuR1BBMDDLJNJOITAAfTC+ZQrhval6G+2HqM3VN8YJ/u9YjJsIIN9kzB01FSKVA5NuaRIBqddx
/6ZIQ5OC37VMqMEqTcdqyeZCRl953qSx9tr2H35XFqeZHA0SQrpbJFBxD6jfzMY/p1LN5NRcirQV
d5SPUT8L16rbntwE1BVJHb1BN1akNnupx+zaUh/e5YO/yxlm3LAOUHUIlIMTmDnQZE8wEh8nfyI/
EYHcJkvvk7AufZV/a034U8Ku6UzgACQoMncFiaiSKkbPmJYwzzKdNo2mQeGg7Z35Jk60+nsTL3C/
yWEajoAUISAsWiqps3TrR3yzQWm/1HOYYE/SdkZLmrgu0ggQy7IyQFm4zxObCVY2ungLSV4inxuo
Bmu9wXZKcs6wzSierKchZ17FgU1weDMZ3mRm8yELfSarqkFRueOa2tMVc1qz+OoZ8I+zBR5Dgrfe
xZR3dTV/S7guUtP2r1oQF5tBDiePqkFTZx7hC7m3+hYJnHdxVZFrl2POJmIqtNur3HBOaNj7CGYx
7JvtZ0S2iq8s7Kt9osJ6qbOe6zJft1ZTblJZqDuzCRapDEWIIic2l4xjnEL4jpOS8PjJKitnCjkF
J1u/gM4G8WkbW/QWXAkM6dJU2U8/joGM7NRR/gbi5jJm84g45W50U3+qzbo9SEitgYkxv89mcl/I
Yo80orUC29K9tKfbTAE37gu4qL2yNfIZeHhsPIRtj0iBOhpDKgu4nLY7h90mHTksCdxA59+xGgPe
cgKsioU5vpc5snut8V/U5lP5T6U3AUsr6ptUiagnPUFnskKP3N+UZgXMeenp51F0iPQUB3Os/Jyn
LCGFdNH+xPg54F1sKpqaB9LFjENWh+C5JLFDEYXXppZrVJRquksXB18tc7zACVSPPQKBYPSTo1yN
24ScFUYQrD1pWoUHw25Jy0BIP4P3cKSK4twYvurRk6ko86Er/buGGH23SjjyqnRSv1E9A3c5y0OV
mvwipmAkuOozZCDbSo5CUwlrsqMRmFV0ofRMcaUtn5vFTNCTVOCFMlpRapcmbsK971MA3zR4/o81
eATysYLD+nH8xfNTsQsu/GmosVDRu9G3GRgWUpkXOdUqg4/69k6xuwJSt1h8VaJG5N6XAQUscnkw
oRlKlNlPtpLR3Tq/nPZwWLUpNh1gC4UjQ4TZNBm/qoDN7QgF+a2+eHgCMjBAlsGN6QJ0OnL0vbQK
bxg4OYQEgiUNYSrZ6Dtd2/7RNz1KZnrgQhHeEEcUJhsktQkHYpNl945xGAPGIhohNLk7Smb+WciZ
isk8NNJNr9vbmVhkF+H1t7knOKxqzedZ7sh7z1BrOEod6HvTKLwuzDK3maUPhQoE7ZX8JhKDJDel
NV1O2wvCrphOp/qRz7Z8pE/ETTUUhwhiShmSiqcHzGFwESsbX0+YeEGhFeo9keHNxTreAZqFv2/g
tB454cb9bIEaH5LoXeTGUyiAx4voNEzUtbtgPMaRshsNIttNzT8F3OVq0XgFXPUym5+aFfSHVQ2U
2vpeM2LBhcs4JIr6K5B6UsNTALqJ7SuOnsb8zCQDUAOrCMeDm8w0M2Ei6SetO1kw1XUDWRZaiFdN
VbR9xUXONrGVxtTdjz5WxGPG/wK6G6w6ZDGHmtSilQkn8ZWqqu76KcG35P1goAkEYXVt+ckS980a
ldGZMvPCABgRutFNxyIN5qNVxPquaqs70iicsZl5t1kOGKxIYLLuKc4D5cipak5TeqLyXO0Myow1
CFjlqRmL1zlE7ToU0rtoRpW1r4+eKP1clUEms4/fWqaJIirR4PaNhQOTp+nTSBa1XTsnS9bBFVhh
cJzlXd4FD6ixFg5+Wzkxc+EgWCiifj46dJl1lPqOT4b0MZ/VHfiTatcxRNPeUsiPppRZGtgfag3V
yHKSKz7VkEElPLOUw5Ok+48a7+2uh+Wqalpv5rqgRe+DdkZX2Eo3s0K4SUVcRn5ZZTvVml5hkiA8
H6lPmiD3GHqC3WSEPmcgKbp+J++HBvRzB2KOhg0IUF6GRhlgVSFXG0TwsKl9OT7pcGi3ckxtfBTD
MjpM31a/jVTh2h8MNKSlxVe7moIGv7oaM8uVqvDf0VNcfBFHnsY1SfTZPVV5vbLag9MQRlTZBz9B
3zLO1TFzDKgq3iCyXY8XR49VyWur5eiO9d9ektV61IaB7oExQJBE8wdLDgWzwN9XSGmKScsOYP+3
FOZGR/bBNSH83qIuXLwjQPt+UCBn3DdyWowM6OsJGGhcEiSVEDhLolgdBToxGstFTk2eOqVzF1V2
A8BZMTpSSOBvUxO791AzHLtPA7iiO7ydeAlK9NVCLxC9mwlr1P/bCmpdqHCE/nsF9Uv7Gf4/uKLf
L/i3ehrh879kQ7YsSxbK0jZBnPwXrkhZcEWyCpZW1sne1AEF/YUrUv8lKwijLUGmiGIrOprrv9TT
5r/QVMvaAhYyqIWpxv9KPW1Y2j9wRRZSDk3WdFngi7CFxj/7d/V0URVRWEzWdBEKuo40CSjerk6w
v20CSYG22y/i49+b/3yCnu6xzJmoMhoybZ3CnB+j0CBxEBTHPkceAc3Ufu0LKN1doWM3qKjsTtJj
iJrFQz53rmtpOOo+RFlJmX+NhRQ95tPMQp+Ak30zJvGuqCXhSDoGAjEGwBxqlcxlk2vVvGi3w/gb
7rF3uEcmHfYh8igOINQaxr2aQVvO4EACL2T8TyuRAClhGdxEg0HA6WJ6szJo/9d1U1IKa35aN9HS
IYiy5mLYwnWFks6Q/+8XrH6531/F395mfdXfvqU/rjpZkMjazMoeZVsvu+vlRSEZo39fN/1uSKnJ
hKgnsJKtd603qx/sj0vxH/fpQ8scbL3zt31s3fztYlxfue6vL/+zu97358/kq+9s3f//Nv/nv76+
0Z/3xRlrHKaoHg8Y+LFWLlyUdatfdtetPw80zAB+3/fneYGxOE//8ZI/D68vWXfhR4QkUuCB+q+e
DN+L/Jb1kb+94+9715cb4C3/DVuJzE2PBuf3h/3HZ/rz99b3+sefWnfD5aCQaIRTIvvr/8F3wkxx
3Sd5VXXgVzHTnha6b77espjEd7hSc9bNFZIjsuqYBnWxX+/6/URw69AblmevT/n9Huvm7yctD//Z
/dvDyap77xZuz+/N9Vn/eLt1979/eP0Tf/uUQesH0JJZKW9IHULGvfhxcWP9+xNWqx/XHhBOkPDC
enfdLxbD5fqk9enrLn7W+IjKeHnpesefd5pFi3tz3U+Xt1+3/rwyz5YQ+T+vsSSiP7pMhc0bgv9b
6Patsii1sXb9tdn5ORLdxZu9Pj7mWbItDRihw5JxbyhwVvvOBB0mSf020W+ZYRgHJc+ao08z+phH
zZnQBWlnttKEqHOkD7qYTa3F6P57U1ktqHyb0PAXL7Oxbq73hq150uMg3K976836wvV5f3b/9pbr
nevD6xP/vG69z1eRQFH/D3dVwCx502csoKel8ebXrAELDT9zSgnJgDrjp+3HbzrKcnnTmCOiYF8v
7YD1MGtnNVhf0HmOTln2OCyLJ8pCgrabvNSVH2a9ei6MFNZ4X4MwWGkGwjjXWTMdwmVZSOL5AjNh
68/Nel9OvOAWhAyksuX7mGu4dOBlYy7sONT1mELvxmTVEtaVtkexjvA84CYVTCSjWXmmvsz6zFpn
rb0Pate4ASiHuFm3GA6iWttEQxVt192sxupDGrij9h1d5jGZMSIP9NQjSymAf8UdSDYMFSAOuKrW
lQ1QuqOXgqNd6V4BE7Nk6JRd1hCZSKAUOMimZi5kQ+7JZM3fjcr85MOaF0CnPKIJm+MKsDAW18G6
1Vi1DikfQNhKoojq0DVEg+Z1Mf2uiIqmXKaT6+afOyNE/NoQzrtxOQ3WmxUV82d33app2u+0bMFk
cyKtN8nCNTFz5WCbJB9swmXqJwXXSgYMIWpRYkFY8CnUw4GhB8hOJJmcybp7VO1++H0gassv9+fw
W7fW+6qU/pzZMwtNTRkUepHuwRY2x3LCmW7U9oCP/j/3161KBcuHaKemB6dhfzAJR0roevILayUX
vDyMaVkv+yEJk0fke/wqg4o7lGK2Th0JThIWXERB1iChM5718fh7E9aK3TXqgRbSzh9q/RjUFii4
Epky9NuNFeb2MVmWYusNcfH6gC1aIL4i+rchcm6x9hDJUZOCswAAxllrtnShJJJ2Rhe8EAq6GoVb
5CnTrYl305NMpml4aJ7GDwvrJ6D1AkaKM7+mnvQLkGmgbSuSJkiDQ9z+I8IWTnlvXwbvdB1L6j2y
N3Xv7netfKggnTUeileaYj2rMdckSh7Ui4FIfjI9ELfR/BDIj8rkVvqPzv/sUWUD9EbIQ4Zd7qbj
tn1FQFxDTQo/M+3coTUkJm88dZaXBjugbzHT8+I9nA7Z/JNUpthAwxeS5LIzggM5LbIEBIguhtNb
FKb0F6HjTD1o2qkP3syfojxMxoth47OC0ufV8aUQryFL3JSmlUt45MJ3RGQVXmo0GrIHbrFpaYeh
3NtTB507IG7avuHrVCXCExd2i5cShEPP1Qa8RRfXkX6NZUNpnqS67r0et8rs8o5+eaWwneVkmjtS
d56sO5l+KB4y2oxd8Fi2P0S/pyZwolyJONAiAzQ6xpNDKz1PD6FkEOXnQY9rM6hTd5QZhMf78kPQ
H4XlNYuuxNM+h2DGnruXu2OZHNTknEGMRCIoP6DyxYGHLDnVniON8J1N9jjRHiQtywaEvmlJpnPk
9/rVko4j4TG/qB4QXdtdlUvWbKUUKZdLjRBocEFThBrda3zCETxcFxzgS3uJtrR9gtZJCDEElLPY
ew6jti9DuP9IIH62JpZnUikuVuIokUdOsJjPlvoVz0ypuUx2hKOcZRtx9bYQe6vehzM4tcekQ9J+
7GfOC21DV2ETJ7+K4FVvLgHH0am0l+8bhK4c7FlWE3kg/cIfgt+Wa5jEYTpSVgmA3NNZJgR0P5cn
g84F1Y0f0LhD1Mpwltuj8quob3mC7xft7vKF8T1RmdtgjeToRGpeWYdYcjOCiyoWv/T3nPajQEwI
i3zcFfkORQ1yEgOBakxolpvbzqA7pnWCgayMW/lc3g16VfqznVJi8FDn4E2BDQVAvSFO8JTO7lAz
dTgTb7WhtVkKFqob/TxTl3bHj/ElrIlpUGw3NW6teoAMQYAl9k7aObtxz78ZEJBJjjX5aMN8QmOn
/Iw/wKaLnuTlZg8Lc1DvQ3Y2ybZ4JgNQl74RvRWZ1+jdAP0570V/VJauqJN9s7Vjw6kQIE54LFE7
ytF9HrPNTOOGsxYhiByVhHyjoN7pS2sTP/l2GE7qosIlsWRTJ0e28cFDyKT32UrnuP5qMwhy5Ago
z511JWSnJqABnAJBoT/I2rJfrNYxXO1BhPSRN0sEoo2z8AjPqdR3w7cEALi5jzFY5bsFd107xTuZ
0kDnOgiYYivTdqWmSRglCgeKCJ7ywMFMStGDdiLIHTeAK7U7xnFYsVjSNnR0gI6PpsMnoX2oFYhP
X1g40RspT927ob1XSGJTt/W6u/rD19yk9vhosEtL6iup9YBfhc/kN3srO6vaRlD2dIKX8g3OPEph
zT6lJ7mDc7Ir1CcSYFoZxHRNXs6ZDrOQd+FXFz3M9pZ0bekz5eeqWoQK0r6JHhAJ1MipgMC95G/Z
BZbKVX+W3Ha+h9FuBgFbfWjaNSQ0rqD6CY1KoWi9pbyvpRdlPEv6paYwWG2y8mUqdmgLTOlkpzdy
79CcZ7cIFgW6fnlD2XbCX/Fov+E4sL8XryTC6d7okWr2lEPM1Q/BbT4lOp0qd3yz6ZBOeyLHh8Ql
URZuNsTD+F3WjmJ2o5xqm02Tl7GOuF/HRr+z5BluQHSHZzgDhuR087M+g+C+DSxKm08sGW3NwEDc
2UYz+JFBw6N03QW1M9GGK56eu/B5oixoAWVvnYgQ4pS+KuCSpyD+NUzfej0hemsm8/gtgx/atxc1
uPYhlSJ2cBL3jkyn3LrTxU0rD5E+raGeK0t0LOVtVH0O5VmRTg0cefgjDIVIXGl7oj6nFYO5A+1P
C2R2k9KA+2F98imv4XtEj6/ZJCcWNLRptZ4www1ad6faD3eKfIqKQNHN401KxgDrbOQSLiyA9ksx
NwUqlX3SbZ+pxQlHHAk33MQ70+FU/27AanhDOyIeE7c+6DeNfL4d9NLT9AiFUfvwvZZwYTK6XI40
E42XI//AEBW/Bs9x5MhP5sMQu3xy1LNoXd9Gewu9A1Fx8KI/Wj9wAV6Cy8/6rZM2xgNOC3SatY+/
1pE4YtkBluHQxb8329HxPaRQG2RTjrIJd8b9++Zn6Xbfm53YHkJ5oz5qD//B3Xk1t26tW/avdN13
nEYOXX3vAwgmMUiUSKUXlKQtIeeMX98DkG3tLfvYffuxy1U0qc0AEsDCWt8355jpRr4ZGBSYAFzI
oeeMSR/Ch8ktiTrjQbsla5k2U4IcLV+6Zx2VaQ7r9sBTu2xVUZ5GmYWXynFvXINsrgsEXjNc14DJ
XdpDNkYCr1/4DloPkAh1u0JFviUMjpBKv15kz9U6vw7QN9DvXHtQlbHCEgBAL6lcDcvgSnXaBZQf
GYA84c7pEdCrgczceSVCFhpzKC/JXZcetmjsu2eSYpX9sPQ2RmZXR+FNvJfw9QZ29eJxGpApddI2
yUm8eFfRAREn8V2JvnDRUZE0d8nWyBQhNJzMJwIV+DdILBEC48X4arDVKA9sSsh+tsVyjpQNCwLR
5RyzNvkrJ4KYNDSv/OwPImcYZSJWTxfpjOitvUP6eEyddNXeaMSc2u1NtNMXCukT9grgiMqPttD2
yr46tjfl1l0/C0AJ9+O+OCqIMhfeBjnE3vKXB07vZORk42Hf2uV5Uk+0NiFxqIvSO56R2Yj1juNe
W/lP9VbDnv8yLCnuXz1XL/0+OfYOLiJzzexjL1+le59kzBU5BItoISxjB1u73djhAfaozVMcXP0r
ayUvwpt6q5uL/Bwd87PwGNz2TvMSnrGZncld+Cjuu2W+1WzkOGA8n7wH2u40VM4KohnCjUMEY6iC
bfSAK64aD4xkHDr8wirnFZVZvDtw/6cxvLsZb8u96S/ybXQUNpoD7uCcOzj/FunaukGQsTKeBF6L
o+VAbvH4hEdp0dtkiSwsxGBExz4JygaHOheXp4RvtfbWTEq2NBjs6j481/vuIzqa63ZfvODvJ7/O
eBQ/HpNjcDss3Q//Kf2RbHArO4wxqKd2iCiFBYGXjJ934Evkxap5Fi/BSccuy9hiE0bD7Vl8T8lH
WWBCHS4EsvT22XptnmuZPRvtihPEuRf1Uj4RqjyyGFmoL8jp39RFd6Rj099Fu2gnX/RFe1Oc1Eu0
JDbGFtfygdsFjAI+4BUvGqPPCpitQ61Q2xsbfQFo9XE66DbCA4kqDG8Na9raLp7xFjSHwMYRwJYk
J2mTXnNJvCreOVazC2zl7bgLV9Vl3HmMMfVDhvHiwNUpep+P+/ohvPZ9kvdsssYzp9+hnVdDrI+Y
kkgxXQTwvQnMhD/BmvS9Hp36gX/jZAoaR5dQ6jIWozaxeVnCzyTYGdeM1/E1vBNcWi+EyNhSu0Kp
otJGJOmG3LSL8CoCkGAY1Vb9FmsjZ8sNqrJNv+3ZIcOx/1E+oeytbGXF8Z6eiSxR3ogNHhbZvXA9
ruAgbzKuSKG0Abgi3nfKI3GAW28bbHscxzadRXSdV8JBIWAzWBq3yTsqGVx+vvUjgu6DFAFAm9Xf
RA+mYcM19U/Drbg2rsd9M5yiQ7ljSqH1EeeK+ERizLLduDfvwanjpwbrGtkS8VpMla/Ca+xUD/08
AM6jBII7BpUCttMle6fHM8GCbO214YWEw6YUMAC+L41XtIoMBPf1Fl/2VmKp9lJfF1fWK4B1gajA
W9JszRfulU/+o7Zvr+m/sdVAbsJFdYsNEM8E+729Mx7ES3mNviZCo3ia5gfP0mvxzCaScIFotHhv
0fQ+cEFsX0d2I3rAdBqMGdiYInSHimEJoQOeBHu4GpavJMfZFGT7W+VIQKhN9sPCX3jL8pqxlMvk
85gcumFdXeJrhrz4ujvwu+KwXhRLYdcQI3UtX4ErsJkCLaRncYsjSd9bS3PLiY+NA5XFsnDSTc9w
o6+ta3EtHnFE14529h5oPzoD9SrC1zl5vc2r7+RLbQ0O1t30J31PN4gLXnjNdvfFUmKQFBfkPtnJ
AxFS3qvxY3xCcaX9kJ60a5Nrd7iyjulDvtO39Q4TvXUrh8vOWDbhkkuafMN0kDoMB+2l3ygMz+UW
T4gj7KQ7+NNrZqi88/rGdLRb5hTduzl9e++q3WVrmHTvLePEJtkQ/rFACrkK74JTdNJ26aq7XZXy
QnqQOQRwrwGVvrScmSfOWfee2iI7UH1XSLcJlrgkXoaX/KY8R7fJsd6D5j0ab9a1fzbupGv0s+PW
vdLXydE8icvQCZ9eQ0e47Xctp7Oymf5DDOR3dgBh4R6L442gLcPc7uJNATKmXQiPYrwBMx0xhVoI
gf1o+geuNOI9Qh+zXjEvvtKvomWwtijvblkvnADUH5lmctTKF0uycQajvu+2/dm7UrfWiAiKPuZy
NN5F/Cymd4r0gb044vY712fwRt6VznGE0/uc3VoPbMQrAZhoYujpz9TRqGVipctgcOyY9dFcdvtG
Av78G75I7ME6tQJao1901BmWOv/tsxplShgmuvDEKoQi1My4nW/mStTXw/meN9GNMTWi95tKUfP2
mGJ81fiw0zpDuou6sd/6XkeiUpdvFSxC+MuJA+iYC7bBrhKeW4o50tiuaKksi1YONvi6vSuTs7oD
NhoI4HYMWqbouK5lavLrcmqLzzcsXXRR0LdegeBiJt3O98j2KzejgrBywvR84m1n0i0FoN+ht1Et
BlwFOobLuMq2KdIXOTCpYJoXzywJw6RjSj5QepuNhEoSHMGCdwzpJw1KcVOq1AYDnYqDNP2pn7gx
PoZrpx6iV6nWqb6AYwl9ZtR579Gg6vtpUo7SP4oPQ64zDZq2mKoWHQExFA0CXgPLrkGFrbG2HQHV
MOAWwjWF2k3plTEDJ9ukeApYoeyhbw1j0UQDpqVJH1IbU3tkvtv0OiWNQM0ZTadu3Vzoneu68z1j
btZ1RbFLXC9ZhxNqZ74B71VcQU/77eH8t1xogk3pE5VMXAAllQk3UyOwu2qnm/nhfIO+2Fy0HSuw
uQ463+QCAtflfBcd/aluQMPNddnPWq08RfgS+cFt5yMeBXCKVsYAR93P1M8/7mlgKj//Nv/Dt4fD
9Lz5ZZGQ00ZJ0uFZMjMK3dV7JFYEX5mI5Q0GgAg1lyBynaklRNW1LF9ZmHLqfIJ8U6S8Giw4nAWK
9nWYkSbobruGOHu5URiJVKri+dTF6Sd86nwvMsmqShHEhWN/k8EMgdxZUGVMisZoYak2uIpKaUW+
LFomGa1DQVWdvaHfG7LZbD8fzf9gTWECgUfN/qc/zq/7fDzfbXsCag0yzkdqrhoDvoxfB6xkSf0Y
tZ5Pb2y+P/95viFRnirzdPP18OtfC4ClfQGzaH7a198/30VpyhJQzB8v1rv0ZDZGvcqAfSxakXi3
dhC1Q0CqH8EtZPNRZUCS2iPVryd8rzsnHKgtYCypf8pirQSORNbvH/823wNTNY1BE2R8fgGRhZWI
rIY3mG8KGQHsAnUhWZh5C95tetf5RVSv63EhzW3E6elEp/PMz7f6+uvn4/kF80vnNw3noIX57tf7
fT5z/uPXy79e8/n235/eax7RGWV79+0l8wd2BokwXUlN++ttvp73fct+evyXW/b10YVGWqBshXSe
p99tfsuftv6nb/d5d36l+/Ub//RJn3fnJ3x+QYswiYUeU7X92uZ/+5vMnwy+5ved99Mnf33Pb19m
fts/bcHXR4zPY61eaNM9VTOOdRr8ZzrrfPPtb98e/tVT6AFQ10p/fRtpblp9PX2+9/Wc+W2zmdX9
9Zyvf/6rv33/mPktvr3t53MMZbyt6betZtzsJ4PMC4dsXRDYXE99zWa63s7/+u0hadE0Fxmff+Md
f1KO56f/BDzOqDXJWJ7Wf/UW8zvON19v8/kp06/9uTX/9nXfNuzfvs38vK9Pmt/v62/91AX7/1sy
pImy/HeSofv3MsnS+hfV0OdrfmcuSv9SDTwiujLJgCxN+WIuGsq/VEUFyKar0pxWxif9rhrSUA3x
Z1PVDFGZlEG/i4bIODNkC0k7TEZTEjWkRv+NjLNJEfSZRrf98Z//oSFY0iQLP7yiqIpBqtp33qKE
LzsAerTxdOuNi4atsJAjM9IOvUKxf/phfstX+zlPbQpm+/nDVFOXFL4pAinFQqIkgpj8WZ7kNm0h
K5nnboZSiphBT2bbtlfILiaCtxjRG/+oKnHbUHwSh4OVmo+F0G/jBGJx0CbPRLCjsASDX3ZVhxcb
EkWP3lqNCGEy0+ASmOIZ8JO20HVlFxBY7+QyprimBO+gYhbte4MFnxbsM8/cdBUBpwLJ7ctWKG/+
/osaUyzcT7/q/EU1XTRFEr+JqNO//ao+o3KvMOfYoDre9DUoGCXEgdgEQEqwPkRSHC+0QH7DCfUR
B8om78sbIFXJonbJqA7yegVVHa1z8pGoyT7G8uaYCOkXeqkt8ZMmi0EPYDkzX5SzCq5hIj1gm2fu
QGGWxAyIifQOAemMniqjClUOhhcd4jAHzUg60yQvEGQxW1lGeD9PiuMRPwyVP4wCua8AEo99Jy4l
Kt+GxZaqbHbdYlToDHgnVoSLwPDqx6HQEVJ5xcY3pUtKnqftYXcB0hxuQhNTLFo1jZcEH1I4kB7X
3bQ6O8CvlMjB5juM70Vc3ESi96FHMqW9KLjDAu7IXd/iVJis52r0lBUZjEurfWEOG6I8izvnH/bV
dNB931cGajkJrYjGGfrtoBRJuFGSeiR1yheAqBTuOVSiZ6umfpoioEyj1KWm1DTg60KN7oRIaFzZ
YYHXNpVAudVt6rVEepWHV2xhRD5GaENfup0sO3LQAQ0mTlwrzMe+0mNicmUdjfnAUiOky6l76zKn
d13GNa7K4SQ9tGIMX9cLPrSQRkUeoI9lEudTG+a4L1phWXadtRxV6zX26bArZfEIa2WvZplpCwE1
RzNopqCMXSLn902X3iQZB57BaiaCExNI0XOlpTcA/qqVdpW13XaQdUeW4mPoClhG6z2AsbhPrhSx
oi/YQrznCaAA2Iugm7GZmtZJlDAwuwP4BD8Mry1rcAw1PpOG+EGm6bTYuE0sjph/2E9/sZtMAw4p
8kuwp/IEjv0pibFSlaYZjM7aBKxI6dHT9DU9bVhJ9PJq+a5Wo8e//0Dpr05ipJ6KRqQkQNwpnPLn
T8TAURHnzScqvbLLdf1mNCEeqNPJoKfNA7EkRwVKEQKV5jEaOIKDjD1sZPKUomNuyQD9qKQlwA3M
yE9/v21/dczCqDU5WlSGGIXrxs+bJktVmuJNsNCr7K0KSYPhs2lcySo70eB0Nxld3ZTKzX/7Y1VR
UrEIm1QdkJn++rF082Qz7gRzk0D57DXzLOaMB+jdP6qiccFRRGuQA+e//1Aww7zttzNUk/kzjGEu
U3+6RoWeJFsdJ+5GRI+2CLxrREYlBR8qNbnYLrCz0wTH9L1QL25lnKMQFHDRI00BLfohSRa5aYCs
LC5LnHbJQQ+zXREyyLhiNECNjPfo0dfgauj/hAPLe9HANhYjLY315EZlzkw+VPCQlsIpVfUraiCM
v4YXO5GOMZ7PReZBMSJW9VWYdzXH5o2OscUxdMKFoxjpt84FwFN2qZjpdvbsDayijdSjAe/jhEF7
aRcZHg/dLN9q8RLlGEwRkV5bbgFwAX8nQU3Gcw0nlOBNxmAsgk7EDJRhERcXROWPHnaBhKTMCQPK
XTm2LjOiwASlU2e+D30w5pwe96rHxUBUYW8BiLRJhBaA/tApxFemxMNZabNLI03P5dKKPQWqX801
pxBaEeKZdVY9TjzX4sfVCuVRp6YfFdPVYTBwBRQFcDuoRKYPUoSSDbnMot1jQrRjmAT/cETgwfl+
SJiiCA1XM2TD1C2oh78eia7sxo0/lv3GI1DRhi4Qpu0189ZxLYBxW7TWyRT7gSCOHJS5i2apxqbR
4QeOC2879Jhm2mUMg9X2RZrZriluJJP6Fh7RBqA9FyLmKgutg6oE/gBWcQPHVpYuOKelBaGTxSJe
NQzoTt2EKTas1rKheQm2oL3hncVlBrlzqBK6W2YHMjimJZ4ZJKQAFUHNBIwq8/yVnwwfdapfAVAV
HWJwXzNxW/qUvLMO+VwrwXSv6rUcqeUhG9UfkUBH3nWHc5+7AkIdDZ+GTm3VCfLxThH9faylt2ZB
FU7vS7LksojOlCQ/Wk2MoQ2AoZZAeI9hHizrUHA0qomLsWGK5UnJth4ld9FIpMOnEGb8ViCGTYOn
5g/IApQLcfFPbgaloay0h5KwPyyMwV2IoBN56KLQXTrorrE3YwrweiUci7HZwuoNnBbECp9bLVzD
2nhNua0T+EeF390pYb6RUVMRkBfQP+sO5RA2jskvZMT8VLQEuhjSUtHepoX2gcacDPYyJ0O2hOqc
W1Nzje12Q//kIwhG+l1TRSIYMrJCfGYjZsreh7XqylydMPHxWznxgCVWnLgeajAiaVDQOHlMvlAX
9X3CkcxryTjCTBPIpj3S5wlrDB3MTqWVKrnO4IYtGgLfdEwicBpoy9dVRaZnO6Iui8LSKUIFWrMB
Qpw8DMtGrkgNuVSDVReCqFaUhPbERGP1Iih6qYYka7o4KwgZzNivyQDMkRtIySMh7jasGf9+9OK7
UEPQiFkx1H15UUSDZ+MR2yCE38SF4lCBXHWGtsY0RFsIQpJoIKYI6dlw2G0gUTJ7MjPahQMWSk+n
zCi0dyTB04GQykvC6Wq3knLyO0PYtlW0kyp5fEmbKz3ibbiU6GtkIvdagcNULCKgaT7Y5YlnLXJ1
gZvDKCh78lr0u4UJGEjL0HpE/S6UWqDJmajYWZxferkggNMCEWFhSLWThiyyBA+9CqAZshStaEsg
+oESvuCRUWkCSLW7wcfROhrXWZDvRl+5xiK3pEr5kmQ9Xl2Ikn2EnVeBU4QBF56A2z4RK3Lriez/
pBTFnVb2V2Q+buWWGarGbCUjvg9LlHCnuIzMI+QaS/Vwtgb+Ig6DE9hDziewyZUABaxpcFCogrwf
yykkUeKsrqVwM0RkOtDYe1I4bdChJMho0J0JXXiIwpAhGiBfkT2VCiqKiqBFW08GWoFu7qL4Ul4s
8vf85kfBaLMtO85jvNnrSnOPcVHcpaa2Pa06yz8g05RtU0gPIoAkPUSlZ/j3UdK+F7ipEIW4G0a2
Y4WMUC+e6qI5W5X8HGFHIo2kGGQi4awsXEaDQYp5meImNLqHGLNfU7tMuuu1FtEs76nJjamB/KKl
2TQAQM993MxxO4UzWy8RVCvC1fq72BrpE1JJ1KFgImUARhUz1KeCKV/XZTw6w8Ri9SJU5TiM1ojo
o5WooymM432buudOSBZdT5W2rUDM5XL8FKb8Or56n4vouKDt0r3Xc3HB1PbBkrmaCKEYnXLBSmnE
TvoViQaxpwurjNVBFPoboSfImYxEYF6IEIyBDopMLytWa95f7C5mh47GUtrbgkZ/qHIy5xmJN4Va
XwwrPQl1fh0puB1Ts3VoB1DHB39SVOjhqtG4GKxvtmOaQP3tA8bIsYJClbgRlLOGSEMfoqqlprbl
hy9ucC4rPLDdwKDpK6fUE+ldw7nQlTUIAOTiPlKBgpE0LGkxWbXOoODWmzyzhmUdUT1t4dFoUJvg
oym04UwEv113ya1BIxWHhD5rBIEH16LLuNwiqwp69hXp3K9C8MxZXi3dsAsdIjXuAa6deolrNebH
S5VjD+wldj9NGPsEkNfb6kBooim1W/GHzPHzAt5u26zERNyLxHUvmEfa0LcrG87dY26pTybwR1hP
TPC4bkKB2wENv8oV702RHTxmb+AzabQXOBeZTV3qHOpHHef4kDUQ6W71IArWm5sEGz3vWEa4wn2k
k1duSJnDWr8tllkfbRpRfQSKdk4YXlBxmdehQYewNuKN1VpO1LGMjOhNWcZHGNKh0cySDW2zh87C
AIcJGKC7f8wU/9H1Hit5F6fEkIgRDspQsdZS3tPoJyF3fi3sOc9BGr6qRguiX6zZCqZyu5M0crs0
AK5RvzA8kHUQvajcmaHdhgKlAwNRbNmMF6EB69214NCsOHZ6/j0VGXPr6ENrgYIagEFQIEsP2YjV
rxC1pVyoKNpU4jUZ46hFwF0ITHNHpMBHP33YaEJalr343s/rkuglnIaFd/FllmtKuKBR9VQLGdgr
45EkFe1RKE9hIN4SKFUuBVwMtiyAdutUhvi0TJKnKBPWEtfcbghDRJBmv8SFQ5/bkt79kG4JtNS0
1m86GIp4AVMZF3j/WEPxqbFetsBVrFTwUWcJl2GQVBzquGe7vLV7JjzoPRFhcxmIHTwWN1G+k+t0
q079J4GVK2GDrq7RxZ5iy1gA/tZy0iCDoIBLWqdG+s90dURPi2DbnDphzQhoENQqAixoLduvvtx8
7+vGm7p2SYjiTGzazu6nyOt2CmHAnbGeO2XKlJGpF8y/a1pxs3XAL2r8A1hf0VCOmKCnpp9ZywZB
QCAiNURRNIQA3dC7j+vjnBUbFel9aSbBKp3cCdhuuXJgdrV9w6e1HyIfVuRDrokHMVWctJMRqNXy
ISRimUH/wiHOZVeNFDo7yCsbBKK6hrqqELCpiHK9w6S9Ivo4IpU1em/K4KYbEwWNRPquSfHB8E8Q
dJjpD96N6/YHpkk9JmX/psuqS1pFdwWh7UmTvZddvwtk1ZFg+ZqN/qyiK2T5CSoK/0z2LsfejYxE
U8LQyvLHINUJbzKzjEPb6FzXm0vfxO/MoXZtMU1TUO+G4silj2KYKeZ2OaBCEoaIwbTmU8YgQdFo
Jc+s+waodFicO6VJly2dBDvTJfSWGq7VWk7VbSvgI87z9Wx3mLvKOunfS63J7mfjRj15+CN2dFRp
Oy/hFBUCkiGqwXSv5hvoSsKVGERH5t2ERExBeyAx12rcaWuKNEQTE3AwQiEpdbsos3MY1W9VzVxl
3rvzvflYCUYNoMPgMs8mS8pfu3/YW+Z7IPVQ+BV6svQnHXlpnXW5RN6QjK8yTMhFpPvboBSfvJDq
T9em967prtOpoCGi1ybc68yCiZhnWP1WqgFc8S6W0gTrQbfYXlHbBD1XN1B36BMbuuID9R2v7li4
tvjuOQm2ITACigWIAAumbgtVQXAtptpSk8cf6kBi01TDrENoAUAVcE4LCzNDPZMH2gpt+SOrNqZH
ogDjfzzobsZ8UFspjJvLTmd5Av3FLuvwo1UpyGma8A5xG+ZzyReoUflreS/Z3giKVGWKeWWwvCwN
d+qqDvR/9Y9ouqxPpb95kejmKDp18KIEf2xo1OL9n5bcI/1EWwp0eI9tvSXk0XT66eMCV7lImCHg
lXJ8UMKby1xCYp0LMX4uRpQ3Ibh2W4zDt8qNPlRAf0Ydb/We7xeWR18USDDzYhjE4gSKq8XbUMa9
4XY8yRiuIQVmUy68sgbSSUQD4+ESf4eQ0+Kkbz+umjRftDWqJElHuqvLN27dAvcbmMKFQf5i1u6d
VqabcFCNRalECKObl0RHBBqgaYgpke/lYE/AqkkIBkpgE+mbDwF6AwlGr18qgnaQtFvnfvR1p5jq
mPoIat5ftRLVg7JOEOqADQfyDa9VJEpg3pWmy94PQaNue41zvJnKil3mIwvv+lNtlD9cnYpA2g27
XPKYr7cUKvRwgrLlawP604JUx3sJ1BxSJ5caRtTtSlV2nXgCu2CoWWYKkyZq7ilBLAbZFwIbpQv1
Td/CEto1Eif3vHt8RhoAWjD73fC5ZkeQJpbeyyKXspDKYKdl1yA+UzsiM9AR3O52VHuk4WPO6REp
R0FBgKNROAkKZtOmZd4KgYQICf/SouZXMUKqGEDbn4ImOAkutd75qIt6ICeSODWcmZ10/QRLFklL
Yv6AwmkuhEQlB8+oeGiDqDjSfxAJeDPPcahWHBb8G6u2ggNqa2p4PPgo0sZYUk+VGCPRTmWpvsVA
DReWm6MzE98Bpx9T9Q6MG/gs3wL+yU8aQMhbKsACKFQOHueolgaoFnm3LHphbpsx8Wn9vZFMdVxh
JG8PYu90gC+7OrpL+v4YZlTn24y1XBKopt2IhJjF4whTJJEOcR5tUooNtsaFYjlywNt9zX6di9sp
xTgq2x2GWnTOERUeQU9AJ0SNjLI1Yb6A8FnuKQxnuYqRqYaIFA8IXj1Y6k3dTaHk4bOnUoWRhH0r
UZQoQwQDiXrrmkW0onzP5ZisDMiP/jIVsnIRtubKSoLKqdS03ljunU+jc+27MHvIHXFYfqUNRDgt
zCIo7awURgsFXjBsS0F79Gg9sCpApZa66Bai186L2m3U4COJzfEjES/1dABrPoU1wYqegw7cT+my
PE75kIi6mVSKpy431olCdU4MKSuNGuYOVpUA6YCSmZq2SKPd3JOJhfCD8gq7uTPPQSwf4xGnoMth
ywSqipN6aYBSRF4AK2Q6xkY17Zw+VFbgfAdOXRBWYlOcqgpBg59FH+LISNuUB4WhEs9HghZh0KiG
SfIOnofgULAXk2Ity4EFd4rAG7GiriZgpopa1Ms+u87KqjfXdQ9TFdeN9nUx3PpYrsSEkxrYu+DE
8COttprqaMyCvdbc6i7A74HzmW9YvRd5hAEg8HealANdose3CVUKpFYIFZExZeH7I9AtSpkg89rK
Lq3cXXbBbaT3L2XRXnGJdVx12LLg31tdBimSiiGSG2aJgFrsSh3ctVwL1561SbJgmxWbUpQLgE+r
CIyjl+fZlk7BQ6DWJ7HqNhkVKUkGZkERG7k2y461hKXP5uJcYwVqPA9fjf5USjGNjni46KOxkRLj
pTWFN7QrsIAkQYVWP64KZatLTAuDMKAUpSmLkvVNLocPeQx8Ihj6Z0PrcJPBK2uVeB8lEuuaFCMx
nBHUl3p1dC0gQLV8LsoUEUhwFIv4qAzBqYGUs4QduB8tDFtuXG6sUvR2EJZfpSZ+rD0Wi4EZL61W
hBgXczwa2DgAkRPiEGiPhOR6MAuKo2CpAP6HINwlI/Y6QeRaVzeYWK0o2/UD0xS9PgUq9Uw7aDbD
mAxLWVPe3VEukB+5xYiohU11lYzkqOnGEwsQ2F+PS4uyZgG7SJgiI8piinIUvNspphc7bozNTWUM
aXth2FWgORlLCkdhXMK6iMcz88llJEqlFK/mx5bvXksKmJqoMROqi0q6d2nIjp2Z0qszliLFAtuH
0LxMO3GtdzFcPUGRruoogtPAFVO6IiZJJp+de/NNFAl0TLl2k1I1yFfzjdsQeV5UEbM1P1I+/zb/
w+gHe2r+/dILqROWGRQuT7nzGiXYo9IsuiLhzIvg0gMjaDapS3+SkilL42rbcDnSdqLFB2VctRFH
h7/xaeZ7mpWDG1SbfulnRQowpryaC8H/863/X957dvPZA6jm7vZblg+ca3797eF/rd+z40vyXv3v
6VV/POu/fn3Ii357U+elfvnlwTKtg3o4Ne/lcPteNXH9ezN9eub/7T/+j/f5Xc5D/v6f//HyYxo/
g6oug7f6V12AORWy/z1+5OGl8ol8ArH4Fy/7HUIi6f+yqHxTfzUthVhGSt+/Q0hk9V9IRhV5Jon8
oSQAWkKqj2mwJNBJlJn6WL/xR1TtX/Ruie1DYEDzf0KT/P7tf/nxv3bGz+196VctASM2jYwJcAId
RdRlsgV/LcqTREQNvGr0UyRqCHvLaNhWtbclIK1beA2Xu4R+sGrKeB4sKeJIzmiJ0IaeVaOYq4uV
VVpEyDbiQYijj59+yd+29uetk39lo8xbZyGboENtqaQXad96Zp7Wq7Hh1+pJxxpTjJl6iC3q1xDd
tW0QS6dMdW81iSpqmlGIHjLKGtQXJHK3K+yPiRkQ7sy0xx1pPZlauHdHCkfAKX1bkTr/unGDVQKo
OhtpvSmZ+/oPm/9ry++3zVdEEfyMbujs/19/3NKro67MJPXEZTp/KscspMoOwzsycoh2oyo7nuRb
Nz69GqV7As1c39Rc7+D1+sT7qsGeQsNVUZvp0SCLxhToApi1dLHIZggywXQIVU5WgVyU27atbmVD
rnagk6lcJqGj5KKxp994+ofvNP3kX4296TsZNLwlkamixTH4/TvJSuClVhgrJw70dF1WyGpRe3kr
sfO2jQz5z6C2v484PlY5hK+NmxXClSb5w75XXVjFZnEx+6HYMWVbWWEhHVXzLAcB1e4wUm/1GBKV
l5JBa3n1p4rpl4Hn56Npbv7+adM5d1TOKM6q7x3YNE/dBsqifJJyrhm6EN4OZEEmRUkPiaKh4bX+
jmQ1usPDtPaO++ccTCLEWVZkZB4F+F9BNiAe9sZ+pTARw+PdBWt0yYuCr7Aj++IgtICP6a5ZyEdT
/9oUlGWddeLOVwnAAts/LMIgslBvGvGKY4Oqo+pDeqVzyyFZ9cs6ka1lEYxYXDoSZhAwB2uhywkj
VK41j8pSrGbeZiSn7pS7LvnHNXMkykXbYvCOga9bLBa4gQ1stHpCZKDfLMpIPAw9yeGwauuVlKBn
cfF9kYI5PLMwq4kdDB5aIWsOoaDGS4aKfl2JLnGEoTQRaWt43dO9LsIMFta4fhShulVkOWMa4G4z
OrFmITtW1+l2p0dnfVTLBXksEiwhtbaHsCzg44klmI/8x6D31pYp7iNBqB1IP1OlGZRvtKQqN/8P
h6quGBrBuSCe/tT6NjtTaXrDl0+C3Oxbo6FwZJbl2q1ggU6SG9OQj2jqCbYYqosfaPhsExNktkda
8yi70sHP8nWDWUqKypEVpnTqBMeLqA0oFomsY2kdLC21Hv5hs39tnX+eYWjOLIQ1DMn8/9dRQxdE
I+y1UjqNGFcZuP1bIgeuFWOOCoTbXZARyo6fBFSGmR5UyneBEN1V1otoiTJpWMGH6WXlpjNVZVth
cxZUH1l7kVL19yl6/P3mSn8xICgS2gKwwhbDwvcxurWsNKIyKp0SVjU34jBZdafFRbz38QjDDEgL
J0zJTk3VvTSm0V7ywksQmfX27zfkm1Jt/t0UwtQo7YpsjfZd++EORs2lib3UpC21N0ndl3iHQn2f
BVPPWGjuk5aCK2vMYIwOntxbYIpk+Xr+KYeqXgVDFx/JR6WGNjCjpsATytu8IIOorCTNCUJhz85h
Xpemm7ZPjK0ctODb1OyYFhTZXMlCAiZN1edC3AsCWXZCGD+GkS/8QzN9Fs58G8kURVSZUkiGpvxp
JGM9lFkFPL1T1QdvatOFu45qoA3sxXDiULsdWC7rmXnCIBAuyTeOn0NdOUgDAG45UEbSLupmPZD0
t/UN1ld1wkp/FMDjUU52CgGCwd/vG/3PF3LDYHLBNYP/DE3+Jq6T8lAMBKUlCqKqTUdOYHcwSK9H
o3nLWX5hwVCBf8ZATxsj0paNQaRZUobqtqJv0UTajcTKa6lm/ZtmtuYe+HlENzx7RvqC1Vpkpyim
Em19OSTZgi6DrLfK1lQf/g9h57XkuLJk2S8KM+gAXqk1U5Z6gWUpaBlQga+fRdSdrttn5na/wEgm
k5kkITzc917b65ANGrHdAiqJiWznLxx6ZQOrJbGiqFW8aw0bL5opi0tf6OJCP9UOouosreklMyz/
0tGn3foppA4xyWKVDYRv+sOt8YcjVwVmHxMWIrLfn0oVucQf9WuW4Oaz6OXJTuklVqn5asJ0fi8m
gQXfqpyTCyzdXkLrPVuQJt2ysuZNWS1mmP/5c3ce54p/7CjS4pBAAeTaASeU/34uIRsk7H0dmM9B
UAPNkPPwouMZgjLa+YMnvOlFAKZZJ9QXF61nZGijJitF4xoURXsoDCfc9cqBEWzuyeK59T2NT9dB
ApMawD5T6EeRX9EEi957pseh7Qe7+oHp92ivgq+gNiy18xqV+BQHhGeM6bw3n0CevLTOs91bV7+q
jVVD4tAV1cRuHrMD3NX8dWhmex10zq6IgS5MXAdXYyrrbcHA/2gBPf9f9lATce7/80khVPKRKvF5
uYug6d+0amKy+sELHfOZtJvPDumvwBriL9kjW081pkPGt9A0/9oGxEBRnF3drWIAlyviS+ozIQdo
BWoS42xCdf/n73ARM/77d+gZDBN9Fg6GCciQJed//w6LLrKYrWpFa8Ym6G/MCMt6dPAZGYYNuWqt
FBdI6OWjpYpv2ctLcodZwvpejbX+sfvWdjYcXN0CM7DIIW199HdJPxgXHQbXGcL0mniffO9Ytdg5
XZbsMjVnm66P9ba0kYA4xstofx49rouEQ5iruQZpk8nuQ5Q5KKdwVYo52Re5y3zQgdI/5fVeN3Ow
ipsamZfC7qweO78NMMIYapsQm3ozMVRfdUkQ70xJ66tEWLCOI7D9dkGIyOjaLL9NUh+zD7Js+wtU
kzrn1EztUVGrW4zWTcw/PmatoUYjEERju44RB6xVhJDErRxctEkVbcgKzP+38y86s3/sLiyXDA4o
m7MaOhzvn5n3s58FjPV19CyysboVAmcd2RVYzAi/XVfi4rrNzyScoH7M2j92MGQCu4zfulng1cRg
so7ld39qGZzo3mFmK2di9eqGstE0jlJC1CW/WpMlEiEJTr3v0EZZ2zDJ2OpgxHiqCHikmfBkmF+7
rjFfsnB67wbPuPbVUxpkd2MQ0YYPzNjHafsj6bFiriZjwqvmxi/jYHmvRSdOGcMWwgKtAS7+diJ0
HRgC9a9dJTjINW9pcExq1TRa9wHNpoXgiiMSJ3j+IhMmqnNMlTR4wQFV2jr1MQLWMSg2z9fl3mhx
5hVAo9eqlOPF9rLp8ueWRZps4ZxkONnbKAnDi5morUGw4d2l3VtU5JTboiXZJScsJMJ8rFxiF0it
MVHsWi/BPIbPem17/aX0xnDTNelnEzcQfAV8SjR6tnMGJ6WdIcAU+az2iKTp/cjkHiGFXTVpPexl
qiQiDsQukUqxFI4hi7EeW3LmTunGqLAGMy02gW1/QfhuHvsSRsSsjGjrTRbjUqEvQW0W21ZtVUA9
0D7mAjT/I+aWfXrTCCxXUxh4sK4K0nXI+y7bmPfpOrfJ6S8CSNw9Xxd91N7tJG7oLytzM9gjkCGJ
Cbwwumo7mf66cIdfMNXguYzqVgw5zSQ/hHeFksKbRf/sjOw9fL35vi7kTzMloxUBmEA414C0MIZb
OgT209Cl3xCxfZBoH+/SLPeedalXXDNMUjO8J6cNv7RpDDO0GnfMfpMNWbMOhGgBZVtVhwbY+86t
1E8HtjJiKaIF2wHhPk1GhhXGfOZrS9bCr04UxubBdu1o/QDdJoJZUVqjOjKyvD7n2nuqOVQIKQ66
K8bVtgr3QRlfEDv9ghhH77tVKeZ6ZIqWZ6sd1Ho6jzpRt7wFmV2gRfNNvzhbKDFoZ6DoC7neBk0A
YleNxTWs1bVPJD1px58I/vZIFbUEeYG8LY+O0t3PLUzTflyTnvZIdXIrQorGokW5RO7HELIKi+aj
JFbuNua/CUjNnqYcFZxpNA8w/TWk5KoiNV21Dae8dx1vk1i4Q1YNFTgnZGaSwvbOnTf0+7ENQARl
bXuP50jdnZyZw2yDpk7pVZ/b/MF+xmaIEtFjVzOmTw6/RayOUdIaEP7nSfD+h/lQI1ZZkVZoPBGF
aDzpWY9P6dEtGcInHR+SSulV9wXioyKo0bTFSXQDennqKse9FLH30YdZsnXlfEi6ybuTxUOjtVKM
bVyQXpE/I/+Tdr212uCHjp018avfptAX+yFV5ABOXf9gnOIaxF4Lz2SOONfG3S/ZpdMteGxkDbut
8WkKsbaT5zBGdjNM+U+SEKKnuRsB8FvhUwVCW0BWfqtKdQX+H10TzzZXfdAOBzNuPxVNZr16kXWO
hZ5vCUADeg+rwSasU7Dbfk/m+Sd6FLmvZgYpZhcMl7k2yfzjTGma7XSu3fe4Zi2UodxYF0w9nWCW
T0stE6XJXU0iuYWyvUVxiPC/LsI9YZYlwACb+m4gN5MTgbeNEaqcRpy/CCTlU19N3xqvA6o+xa9O
BlYcvOB2sOcvbkz6T9HIYGWSgrRpBlm9jc69ToHtZI155zwVb/o6PSgL1IeMVQj/adjYHo37zvP4
tWFqD4g2f8WdaR/7FjA3DG9gaL3DONZ6F/FMjInPqFgnLgojPLo4aP/eZPXO/T1CDxifAPtPC/d2
IeAud62FObnc9FN8+T5jgAV07xJgbGwXlv6f+wZC6DBRPlmAmD+bB6tx2cSTuKLskrvpoRDpFz/y
f23agLF/7R5l6bB/TJxlt8TJ/AwNfL6OTV3kyRDUjis1xGw2Mpr1KawlqjFrODQk0Cx48ngcBmY6
xTGNhN4Wevj48zD9beYt2b5+aAXax6Z4eMN75kJ0TLBM5A2Q0MIhAIolPeN7RgR02HHuLps/SHED
bmKXxz+8YkSRl2PfJmCRuQFRcbuxzN8jJ3pvPeQK/kCLPSC9YZv6mJ1zTdaRjdJgYw9mcpYlB8vc
MgetZ/0KSt3cQODIKYVOZT+5SDDxCS9Y8GXzj7vziNp4FsxbZKCAODg1hAnFBFeMJcXB/8UNz3Ko
/w08DHrSORAkRLosslXx2HAtrk/L3eVWNNogoZf7KQMkRj3gMCRZypP5mpJZfBQdl2R0uWI/crIn
JYBhX2wB/fLAbWDzfTMd+qBD1KvNkGmsTIhhBQnubVOJrTR/GbV3JYsSQJaBVreVAzIL3xtXXTM3
aydqQuQDHmq4ZjQ2Oaprf0yrWx68dfTYd5EMs62w8o8xUPt5TFxymh6WlCHzNhAKdhL58Squ0S/H
8NGVxk5ONiW8wqbgg6JfcRpb47cIxEeARD4RksMzZoWboSlo03HbdgBXVOaQBELgESXOBX1SeXxE
xPoN1/7cMZtDUn6UAiGvX/abblYQ2tyIFIVquFhTvqzVH9Fk4tVzE7CUIQmebVS7m8KUA/A4daY1
dECwxA6xGEOTh290Aedy+ToGESTQ5SEU1eVped5ya3ns73P//O5//PHfV3BjmoPdgJzrn3+zWIDC
f/9M3RjJPtDT+d9e+w9K2Grwm5ulhBn6IB7/ffH6URWFcfOrVbUFMu3xVipOT/jaho5vZGatt/yV
5Sd/f2/5V5a7WVRb1PyQ9SKNEr1NUd6X0y5Fq3TGi/iYb7FA8qvuJ/FYezERfUedRuJzQIzSygsT
9MmPzWwRItKnhr12044TvjZ3lgYKU5o+CSMBMSY+Std1isXybHiZv8mCgRWHY9EMq60fcZp4x8SI
XTwdjXvKRvdBg8EmthNd/EpaB0fy8uNl07MOIt8CII3VAHkLSjtx1stPuAq6J0R35zZN5/3yvOWh
ZbPcLdwSUh0CXPV4keVxN/f/davOkT4y0gw2f3+BSh74CKvldVFr/+CiU0x90R2LDF2b23LxRB+l
LITuiIOK2T2kX6IRbUvh+lvaT1j6Ixd573ITp5Ca12qB1y4PLJvRM2poKg+uSFVThPWNDW3tIZVa
NsED6/D37kIjka6Dp/nvgwsj+O/dv7+3PPvv3eXWFAHVC9RDOT8aaAl7adFEsB6HRMa0dH7U7G/o
pJKdtTi+F0zx3025WLz/3tcuGVr/8e7yg+5hk/77lEjHvgbehLlt2fzjFZbHKAdQpABzJ+KMXsef
ZxcFat0/N2d7AvX19zdVkiGm5pLjgo+0Yys8hH6Ch/0//oEF8vL3f/j/PW+Zhv39E//2xpef/ONX
CLQU29m+Bjb8HNqn3SOJmrc49dI26/XyOiQ6qe7VeHxiYZEVxWH5ZOpsKIvDbKBoKqR7WL6zv9/o
cjfoLBZgRfUgYv+5vTz896nLreXrTaohmmmyPH5hGEzSGEvCovY2IRuDYVH3j3NQb1WP9peF+CIP
bDXM/u2yB0yzlaovi3IwWE4dDMejrYkoZjUh5XZxux0zRfFUWtO/Nq3yH6Kp/7ofupFYCxU/TC8e
2VSzywqDnWt50YWDg8csoi8RnnNRJCtXtLvEILd6+VSX76Wl8N1ZTfVWs6o7kreFofbxBc8daL9u
u3yA//j4l8f+7Suql930z6f+92aY1ew2Sd9/8/vohxQJUyw3qc66molI732AUI0sn/spPE+hIC97
dqeXKssyGJ6suAwiigU5xbhA5B46S48ChRmmk0GwBBATb+uuU6QmIRevKCVXqTW3V0YQ16mxms/u
k/BC++KXz6EJUxjt+DEyCF2YK7RmfWx+n03l3JrKeHMJvD5a3a3PjPYcFM5z47fWgUbL92SXKFff
HJnlW4dTMNc8pkSqabeV1XhQYuO3uRUP647zlo4N8uPG/15xslr1eYosENX0ViRc66ck+Ibsw7xV
/SgJgbLDo6HFOQ9JYlOe8S2IffKorHQ+dD78qiya0SCTJmYVYl1FD93+TFBmX46Y98KJxDUW9MLR
H8k8fSvFUOGUoQNlGCyemDBZ1AaBt2sVrDM7k9ZqsqvpCOPkx8wAeDcWItiHkYqeDLWNydQqHSTW
kf7kepU86lL+LMNC7wgiCyAGj0jXjeClKaPkRaq52ddD+j4UDuKkwif5VtfRxtYVYUjF6H5YAw0z
25yjvYqS48jBcI8qulVJnKMDTioojMZnVzsul9iQgO5iIsTIaG+l9kmgb8sfooRqO9QTgqsyPdAH
feKE1JydGXlqnuDXTb3hiEnx2QmM4q0fIpuyyPk+Wdr41OYHbK3VuRJS7gJhVBufgI0eTTi1y5Ae
Qz/ajjrjUpg2AXxtegZ8Hz9mad+IxXXPCXnOZQj2jenQb5LOmTIbmHQMBZjTbRB6nArmQMRG++Un
fOlrYeP+bf2PPAIXF1lo2swqyveyWdfd1F8yj5MCBpzmCfYMriJlEvxpBpcGz7LfiYk6O5zhTQ73
QWNrkuakX5K4PbhYCIV0+2erm2ih2JoZZeFn56gjS0nmKQs9LnTClyDuSf4qCRhnOhSZ6zjf9x0M
oxTL/eD4l3yoP0WkRB4dlFLNEGLe0/QQDRdhYxtmWNYHotemUXzrD3nmPCMhDy55jPXBIG7unJjf
BWmwcF0ZJ2gVEWw3E/EZeg0kbs+F0IjZa7aATVtE+wY0sbdh5aufRRAltzQwPzG/oYJlhb4zzXHL
0V3dpoYdSyPStou2PJutfI3rRxL3x8zI+VMXfLdq/aKTMnw2E+eb3TjTEyFsWLa1vjLCK26uTDmJ
BcZwbCsklbpSn9qpdV+tBqe/1aYXZUw/ypYeFRpo76pFAQlhZI4UGKTPM1x/80W+HY10IkMYJnCp
qk+j7cM/a4j98IWxT+zpgoiY+UUyHGvmJl5VtufBxD1hWSn/HR8wmj9HHHI9v6d1Dr9tWqWhBU7Q
3kFxVs/I6ddt5Z1wpue0ipmKmrmkRMpha8562rekc+4Z2gD1w1BCKEtE3FPsVfsqZ37QlDo6E9a5
Ll0kdhbX1Tbr3A0hXs4Zw/7nabDyi6OICBmsfoZdSY9QYwzf2KFjnym8pnVJpsQBAx/53nIdmmW/
douUYFD+c1b7qKHb7ouoRmwYQx5eyVb7RbLWl7iWO55S7mwrZO82+vrcTH3/gvTg1Wot+gnc3aCL
tZm2AOWU8vvDZnAra//Wx5k6agmUemrrW0dUHgpUa13bXnLK8rm4eIX/wzIqko3VWxdpfxfV8lC5
8zUt6i+VaG+e2057I2TWGkxfjS4zNxVSmm0atOHmMX407V9GehzNoP0wv1hhOV9FDBegPdayJ3NB
f0ukbR+rwfk2Wr13IKrspSM43MWheJhy5iZuRTe3iDcDa9k3xYR6xaShPRb6xU8aYztMnrd2vHJ+
HQc6jHbJF2B7RBWwas29VLyblnGQKKXz1HqLbaTfjAMuLgECZAoEMGoFjFPtk16vI+NYxe2O3KrP
pFCQqxWp7uYOJXqxqgm2gXw1Rqe9RGVHox+C+YRoFQcvK0AtJBR0+lG4WfG3JOMF/bS4uv0GKV/9
aimflpYNhb4fC5gHZn9Bv1+Nun32adf11vhKKedtR6YHUz7qL7bKcALnF2Wn8StGyMWaBeZLtTVi
/TF+F3Y4PEtYwMkcIP+Zvf550D+wWrTfhfKAcjcEp3UZOy3dyJJlNCYhKSe9bodopAeU1c+645rm
54pg8WVSktNN6OfnocPAsjwS2lF7tqfyF4nH+cFziFLSAOKNqbxAexGHWVFDWXMCUj3kgKmrdJ/U
/B0nHeorfgQimdyR4wJPMq3hLH3XGMraqCKMwC/Sexf2IAfngolH0LKZyvuEU/8EdQxAtW2vlWed
e8WFQXo1OZmd/um53U1XJo4AnXzguJDHqHyctgt60bhJOb4pKim92mCXdxOte43ooe8OMzXUk/S6
PaCIyj1OvkCnODQdl15HvObQpH3H+V3qfvxUu+kpMzBIOWGevKgcS7hKIjD96fwUB9nHw412VUNJ
iBNz6lP3DFRDn73GQYeIQIaxC0t5R+4bXUb0u7EadHRFLe84VN74TmuF3Vd086pFilrZEYYYsrio
lcYPmvPGPk9ZwvvNGFyJy0M8NFt4LrPp1o7PUf2VPzkfRz6FnTZJnPJaIucMIkIzMSgm9zYeQ4eW
acgnQ3KvRPWcUV4It0VpH8qVmWWfo7wLmehZ8zoeLbVrPU1rjpDeXR3GqHZVjM/Lyr84Tv4+jA4V
LC1WrP3dRiejRz0wvWVuaSEuwzY5jtF9aul+Yvat16mA+Izg9TDaGhYnIfMDjMCT4X0wvDNvhiRh
NyKrqxi/2iWoCc+NfkVI7lcVc6bnacJd2nQI2oOniZDTjVXmr1XErjwk+B6VyemfEoa9Qs93c7bT
U8Baeeykus+mq7ZeNH1KWDXTQZ6Tt9Drr1EUuuvG1fN+1gEx087BToOfSTPle2PgcO0QEG1TqW4i
60gD0PY2VQ5gVuc3VR2GPmuUm9It2V36+hfDnBe3t4yftkhoJAfeZ65e9cOzujFhXjzXBKDHczF/
xJEXgs6ERqxssmqnIfPJtPCQoFqN2AcSB4Jwx+CoohOXUOOT0ZTfZV1vg0SNpzDByaIdCO+FFfaX
OYqDS+0Vd9OT1PWoR7ZJDjRRZaw0WmrpC0txHPLyWahH5RUSQxD2UC1M/3luyvbQPdolxgzm1zLr
akcIKvbrydsQ/tfTFsb5FRcjAogU5nCYpd7XIMoJIXn4pHKvuYzmQL7AFJGloOMVNgDj0AFRwPJi
P/ll4T+55bgPJR2MfEzOjAQPtLLpqzjz1yYowFZwMlCMYzZmTxuuQlNMsmIXnprefknRzKzJru4O
jcAyVHkZQRslsu9sYmCXU+zHOd47kEUXRAn0ix1sKOl7LeEOdwYhtJ00ECIF/lM9BfqUWcZXTPH1
Jje5oEiGquU0XCgVOv6DGte8nH42rnmf9K4e4dikhQzPTRY8oQK9WybNFrOB4zjLbN0RuoGRTD41
afW1NrNz0tdib5gWTt9ZhquU6dteYQxZUValaCK6Ab5o8ZJqMRwDvyfGWPi/KXjss2hhD7SBMx8n
czx6XNvuMLeObTNSVWDXoYU7fXiKAYwDDPPdNbJ7gQFzmkLKJk/Nu6TFxZ51ku6S7XLQOx2eVe9W
xkip/eybW2v5q1Thh1N9TWxjevFS45739tcKaeldBvVnMqOQXltOsbVqpak3R/AdqQuO2uzPVTaC
iE+Q+sWlCWmkYQXMhQW55VDc0GKd4sdrFm4HCWjtNYH5NuT1wRZhwaRtJu8mdhl9Gf5Lxvk312A9
8qrDyqEfirmiKfYGYMW96UzAZ6v5N73xlzgu+bAqydcHEsSrPcKtIvNrNYZXyiN18m1vT4jlfDMS
1Abt9DRkFxkVXxtnNJ8smK8rs2lqjPvVfMdSQcyq3YZbX9DHt/tVZXb2PtTdk+4wP2dueKqcV4+M
1avZdTghIrO6WvHwnCPYzyovuQYh8vca1dQuNwnCDYillj4pPIs8M8LbsXVEnO84v0I/sRRDjkcA
+IQ7o4oHEscexXgmptv3wWZ+0z8MC5LLaBEDNwfMcsPK9QNi6NphQH0Z/PFg+IqkYa+q1nwKEPCT
ueSVk82yjyOT3WRRUR/HZPyNDHEfm2DtGb4w7WdYs5osxtXJRE1pOOcGZ2QTAfZGhkMGMKPjE5xQ
2o2F+UKA8qfYFxemNNUtmr6JGqGmTxPyCUF0ikweZcSyyRC7XptCfwbTgrcgtorLXMDe9xvWZw86
lpOiRMrJCIkdXRxY3rwpDG5d9kW1DlLJACh86NUh+SUNi7SRNcgydqqs4ZSOoX1Nw+bTv1oDubCP
USbOFQ9O2YXnDTuN3HR26+BSsh5ZpSycNxkXm0MW+D+Z+B84GfRnbADPTZaZ5yj1cO6m+qxtyRdu
uOLqBOTchg1UKHMSL0Qx/WJ9rQ5Cu9+tqYQmLcr4MMaVuWJNdAYq8IUBn3/0szhAkGv8rGaAwXIu
xc6AlHTuewzZHDeHeoC3HitBFL0g2NuwSPpKHXJMS4e+UEUP3mlJt3dGEuXzoGiOtICtIzG6Gb39
yUFHoInHkkSLV6ThbVVJihFRrOOeFXG7Kji41rRt8nNZYQ6Bv/Lk5YXYPIQ2fcvspkyaamUGpPyg
T0B9tVWYGRhE2J/d6qeBo1rqarx0rMawZ9af2WfUWdkvHV2N5ywLbqKmS4OZniTa2JieNMbgrouB
19uoe6LIcZ7dQJzpL+DMSctr3tk7/DqQqQ1Q4ywJ491cY16NQzKmLDqvJysV/XrIFfU8si6QvQWJ
sE7yGZNWdsWjSIREBF+eBheemFgG+1gb2Rod5rgXkjqzRvV75sW0E3KI6UYfPOWhdmst/JCPBkne
qZ91MoTXqY6erGi4x0kYfJo6E4lyaZhnrrsdcHS8pAmrRQNh4Kl0TEpSApQPAULBrS1zdHJuj8US
XkSRV82+y3CmC10XW2GnUFX0Cp+h9eLo9Fc1MmMlXHvaZ6HbX4IiCw4ug7J12Zm/hTKA0CkozX3b
3MdxVBsvSU4ze+l6an18JR7j8+wx3I7D3LyJ4pDBI7jUjLwQQuLDYz40nSoZjE/xnBKzdNQiHu+j
8t7rWlw9/EM7R5rdpg+MI+IOfe3SwFl1RdQDv8vvommNtfdYkESA5Aga7T/PfbyTQ2b9HCFeFEVA
HpjTW+8jp0RADcnb0HYMfgd5axRJNQFA5NbJf1hWELEet14bVySksaCiANCVrAq7L557j4oEozPu
ZdxcVYBlk9T5gGZF+YT80j6GLUdDXsdbijGsjZ2Xkhyj8Yk2EG3QUj6WDGOfQIuXykJAJwdyucFA
lZW1JdMvPLTgWOhlMTgfW8LWOkOzWn8UJalpptB2WSMwvmTSXreHJkZ8OSeIHWt7fLNdOCUhY34G
BiGG0BQvRpedwilWOyv0N47Vh/u0N4GRkmW6Vp2TML8zPgIqKLdp+Yyz+suAtejUu1b6YtoMQ2qY
Na1eL5YE32fxYjjEVsV1VG6GKPpO7vbAmPEl4nRxi0X5u9AgkWyW5H42IeWJg2KrBwSXqod96M/E
gLYs9dbMUcRuyJNTlKpsLcsxvfiYfzVJVlWlwxXm33nvq3eRlsE28xNxZARvo2aaJUhuqyOCm5m9
Khx5yjqig3JsljtMbCYDJ2fHEV0ilORAbZnlgb2zSGXOBny0UWr0ZyPz8TWibsqfom6KcWNzmh01
eVKdjOt9NTSvWS59ROBXmxH+AZ03EQqls/vTXzPUSxpQUbcwPO56ZrlAtHe6m8vws67behtZPgkg
ea1IDXziapRchJJflhZMLgnacmPLPGRf7So3meEiCKrWHYfb7EwMEQdjo6Ks34v2V9K6Oe3U0Xkq
h+GnW3hEI4XjVqUGSn0s80Stua+uKsW6qVxkEw0mZ68KnofAxFRYt6xZ7SmkS1r/5m0/203yXpSR
tVG0TNe227KSrF2Ko4EuyviQcMSh8Q0CDoTBKDOQ3YJgKWwivywAh3erN8g3dXbT3Cb7GhH3xpvL
eSfisDlYkrAHRnDMwe06fwE2+O4PyUswRQQzRcm0dQYKEM8Yip0RVM6uKtzbpGR/rhkiGDenCkEP
1PavHonFxSzcDVyTbhMEqCcSo2V3C7xxnRaEaOFRDVGm+D3gAjmxTjYz4moeBcaAxlHV7jXOhuKc
ZuF9LI2dLyv3Y6yvFvTLi13QRypS3CduOgPbaqN1YcBD7dq5OfZJElJzV78WMXw4+d/L2lOfyS70
UmiLAALALnF544C/eyMYJOvdnabx92xXa82KCXGcMxwG8zsFV3LvZgiedjvlV9uvngYvodlY5TDM
KuSpGUfzmm7zuhhxsFajf3Ejs3yhb0uaQuLJDdXUe5eSucy4GfVA4voXBEdfnbpuz02ER6KXTrJt
8xD0jcpheDQKxYM/MfpovYsXemttFGiSoOCFA1mYSRkw2w8iQqoYSSDVfTjUK3OdNp67CdHeHpRh
Xua8dq4hsmji00ZHv+o8JvombqMdbSW4YI/WI8hYiKHdk5VNdOmhSOwA8nxpWAxfUk98GkLmLz6a
z3OU1XeVPMSLAbkQNtNTiM3RaQxeapnK87LJhcM+p8hml6GNctP5FbNGRTiMem41ivJDpzeq5OpS
4pj9nCUS3SnOZzPG3lBmwVvtBK85B8I5UsHWU8HjqM5oxk05La4s7u4o4dTdqn1SH4ycc/zW8Gm7
Ckw2ME9/N8FAtHM9cyFTMOSywjgzZCEJcG4pSGA3nFw0/2YmLg24gPdkSrPn9rulmn2ZVNk7V2fz
UuqYOJpmD0UqfTVQ1mOD14xsTEdfA7Nd4wtVexj1cB5UO++X3oLZvrBEEQdjrJP9TMQArLRkZfht
cjB+TrGIzw1A931mi9ey457Vu3iOzeCqi+woqkQiuW9JzzStb0nT+1uzID2q8vFtjz5d3mSyViNF
rXRKUm460s7wtNjrzGrWNGySg07JrnFjMzygEEEupAt6S4WPmdUryw2LEQ8uQPNqKMD7oxnvutiW
L6XUe7tDq1f55q0os2/d/FDQDLV6KWF0leMIjoe12rmuXLIHSxqFZlJ150bE+2qyjHtcVp/4CHCF
z5Tg2jaf7Ji3XzKhJI21KHaNn3rrviTd16Yi3qPRbU/wVOp4ApDReNZF5+K7GAdS1fx6JoWwJVwv
+YRjeDrE4ahJnPEGGqvJNSwzclzyobvkPv7fcOqLW5t9Dyocnb5VfMARHID1thscP9G1zrpxW1p2
unNh2K5LL4HWNGHiEKNpf3EJCKPV8Tmr8vCUK/Fm1x1UrojzloQXtydRgITSYH5upwHm6kSao9tt
h/iRy+uWRKLFYXonDh1Xd/mlNWp1qrCMIc0zkNEk84BGtuyuIC2s7QBycQXHyhwH94rpyL16Qfaj
iJr8WPla3Bn2vwY5ow/ade1tGle+Ea5mmkGvXHMCuEKFPCtrGyqiBwQuzcMQvND3zl6F+J3rjgQw
Un7XzmOpM9bZZaIzcs2NHCVOlLC3QZy7eJl9T+HM3iEeF7dcvf+5Yw3sF0iyobkg2POcUp6FjWBV
lKOz/WOyZnH2llgjO4kZDRe7Awo09JqAlhaT+WK4sEYqKEuxomRUVO19A3lj6vmXZmBkZUWiugA1
+tyPdPIM03iqGFipuPcAbzZiLWuzpRNlHZaVIm8B1W8qDlJ1fL8p53vf7RDYenJvJXO/loYOWaPT
vJvS6cmNWHFG4XMbm9Od/4AK3dfwEKx8m4XVtEXzu6/4stbUNOYGdai8enPzMRdEuUw9Eg7wid7O
abOv0eN8IiUBUU0nniM1pOjT9UQ2jSSkkgCQAwHPQAf757y0xytzA7FvRlLRmsfYsVZc9scAzZ5T
E0r0qFhLymIkMSDNei4ONLv8lcB/sSq7jLJUVWeCVGg+cR0Gx4EmS5bbNFTnxu2D/8PdmSxHqqTb
+lWunTll4IADgzuJIHr1CjWpCSYptekbB5zu6c9H1q5bdYZ3eiay3KnM1JYi8Gb9a31r1zXY5oaB
vBnfE57Efjj4GkEunqzXYWWCqPEbATM/zs6c0Mpb+luraT3AiNj5bdHbN81oXRpzye65JzdcBVIq
WxPAOiAwasKiNK+1vWtdEfQHzPRorEfXG+erkznZY8ySFc8zphZvfh47lz9hpj6+MooomvV4llK/
sYgbxAWCRhmVPHM9+2HUanw5RGhmKxFXz+Y7xcJbOoCIShuZd/SbH2nnzsngXHxXjc0WIS7MjVR+
2GQUPbqhPG33LEzav1jr4ll6pj6avG6Um2zbZpYc/qycxs60PYraQ78rLwNuPlK0iYtHeo1PpkiE
DLHOdayyhwE9YysnpN6uz/pzg92Cmaa8a/yeMhouXDetFG+R/Jhi2b/yYr2koz8yr2jHjWtr3AVy
4t5pJs4+cWhAsusvR6jxLvIPogw67s9cgJoo4Pwhy6clIZA8tYfK1c0v4Rm7sUyfSzFS4Kpl/7DU
5clRa4FiUmz/TObygkcdRrF/7K2ZV0+kUGiUoDLUyS7efNUOBvS5LgIWyGK+r5MJg5Ycf7nAYm6y
IApFbR8Nbko3hfNlYMc9xBpe6Vwrtk3thUww4+1cyOTS10AxDCuPXsuVVJmQHqkserwqtYy7tE1R
Q2IczMXixCCd7OZQAfkI+vGi52F8uMaYlS6uk2zK7JWjkwoxM1Olm7fwe+Ry9CObUYkh7ZOoyhes
0tMlAD1zmZkUTZ1rn/WYq9sWw8oh8GklhBRzMYVdXv78Cq5jdRlz6zVWEEL/SWxw/sVumBabZCgk
Bp0V3a1nIGxLgra9i08AYMO8FQLbmJ/GOKd1/TQSH2KSzMtcDTSTTlmwolsr8go5heYz1T5b5RFj
b2PoeFOVTHSUBts/8bKK8erzkn1jxLpXTiR/ddxXksD61UyefrILOJbeCFOxH5tNIw3vYudrqCBF
DOzq5VYM/fhoZx/YEt1ncNYHZw5A7ZgaXs6lbjodWrUA7tP/Vafle8LJ/8D4AVUX9zqb8uLtOdue
GZlx/irTcxpP745Zsswl/hRC5OcSWWaff/wRUzwjT4+pul2ckfLAGIhmMMI5Vz7IIT8ZrkmQiRsj
YaVEhvrU/I9kePU2uCn+snpQPK7LY9yacvWr9JfBcV5La3rCnkf3VVZ/Z+lSwqIzwlm41hkM3K0D
hTQEmaBOAYWVWTpzMfSHS8u46AKF76bRcR6ODTFep+bUbfeauEZA34xrv8Tk3unx9WXYM+VGPWV3
6Cmw/adFthV3KbzMfboal4FSNowDV3qOLuGnk6Pb4e/2912JepKOtkFdaMIsubnqwle72GeVqMyI
4DnTKSBNlB/nuow33YRg3gZUzydjHxFLz7NdVwIF1nntPqapLPCnuqfsFg9k9GJ3YDldVvttIHGk
wABGG63mT6zh6mi659gw5C1SFsd+YezSzhQvfuH9lApfFPvmYSUKl7pTuN79lNQlmu7iuuwDc33E
WDUeRywIVYLwrIajPZrm0Si/CLrUh6FO7xMEWdrGrO7YdXLXyfGQ68z7Ho9d3e7GZdRPtWjv/WSt
ZXaNIhw1+idgCWCU+WCHSR5YnLSFda/ons0cYstl/V4iqdHK7XisLw0FRg19QmPELc/DNDEHldod
g6In9yIht05xQDWmVxa3U6W/p8xCl4zykz17L8piRKJgakKDzkiLw6za9Y2LoMq4kpO0CKUf0MvN
1LaNrBaUSfsrts07UXflQ++KvZ2O8W3nWw+zThaE2iIKWQjncxITqDcrk3kY8yfuf6vncbwzHA+M
8tI9/ckT9I51xeBZn/qec5HjZM9ZWw/HpZKvvbNiqxpvJqVi/HZHdooyyenvm4OAuM1ITI+p01YW
ln1T9f1n3Kr+kg7zaiB1/xl8/l8LMpEwwf4jebiiUv5GoNzBYvm///X20/X/5zVt47RKP/8Hy+Sf
f/Nf1SgeVSYUoviUZkH2J3/+/1gmvviHdG0Hkiq0DsEf4FP/qkYx/0F3iGV6mG2lDQ2DFPnfQBPb
+4cV+JJBgAxMRwQy+P8BmrAWAVP5jySn6zAdgZhCB4tnMXW0/yBP/iPJGc/OiP0qTk6jQaWzL+qf
clDdVoyEQLy+vYx4CnZFUxM71fqzB+CDLnmTcwK5Q4snjnMa9YDXJD6kGg5DVeVR6DoleKQx3nMk
ZT2O7vVEIo2DAv2fcRxsc9VEjK3x2I9xdJtKdJBFYmw5C5uxaxtzqNOizamYWN7GTxIMDaoqgGXN
PqpBtHtxc2QGyYGH9AgkXiTv3g4XpU6tP9UnxzHKcJiNfiOq8dOLk/LGgUuRScKWVjRdhrhYbsaF
GJSXs5on6h58voF2TkTKor6DxoOxENYpSLrkUEUVVYqWCrEoyJ0lnnVC4svO9YD8P3CFsJeHSRIC
KGfp7BSBmPUgRXxzBl3PbSnYTXbQbjHWlAfHpzG1juEaFmkOvV5QEatdfw9Lph04J8+VSrdCf7Yz
lVfOGsFic2a1FBjJGzhvehp3cm5uQWRCDkk5dUvF9dMymOQypFdMaWg9UxoXf6ozeL2gakUT7xOc
SFd78J9Kv2MnLkB4uxyqhdvd4ofdWMeyEdemp+7cTIyrJazd3HevMhkfXdgUwyghazAmamcwrAqH
ztvyB8A875RpXMYmuJfs7oMOXoB3fTrsskODCy632z12EnISvX9aP2sXGB36hArPqvsYM3Q/t+L0
1ZfBsDEt565fz5Sm7DtU4hoXyWRtU6sCmZ2gF1JRO8Y9u4A9nOPaLS6+iXI8mO9p3eU3yyy4Rk1W
jWUGvo1iQJ0KA4Bg3dBgyzTskA1LE9o+9prIwtUBd29fDwne344BGQhvJlRQNbam8igHTgv1TqKa
KM2lZzLMGy7G1sulLWysZYRfAnp0FvGhKOGX+NM3IvzVFGWzt1bFFZLcrWhBj0Wm/dRY4oZxwSPA
6fs6T2DJjx9OXHi71kI5apKW+k+wWekCNM2GfZhzNnBTxp96dagYXcBA1+LkRg/HDfeMFUufkMex
DuTtF36S6twNDS3sY3CwZ8plSB8mu9hmbKTjaFdq/Sa4A5xicqk7nbRg+D0es6nB4wFSsWmjm4ja
h0G4KvQU6TsublHXHqyORp7asbFalDXIMg+hJU2e887BibdwWuo7a6Ma7653SnWLf24/9P34klyJ
RaPvPPmlMA7Em92N2Sy/sx5uEAr/b9dXdxD+AfGaPItOV+KUo/6UOI/eIDyNuxr89PvoPkQFY/5g
Wh0hSwcVJvKIf215bN6z7AlIL47ZsQkHmgV2YHfuvDajUSBOtu38VlnTD3N175AM7p2S00lbLT5Z
Cwuoy813ycEzJ9PwMM8JrF+uvtvBF5RYaxD/oz7i1FB4kOPHtk/2gRk9dsN9JLpl1wYrO7i486qa
cWou7a1oYOR6DnaiAT9zGNd2uQ24nMIyM49m94lK7m4t+rnRYELP9EKmM58m/tZdHC8E8YSz9yJ9
8KCLMxHoaAP3K1iYcfuNbQRoX+k4h6JdTkpgaShG2ImmHT1NKohekhLWUfFcJqre9UR3ODo42CWS
+NxVMGraOvlpSD9YwWjfpytjurC9ezuOhvOUjK9eYJdn8OSRzBT2s2IzjP4pzRP/ccCHmDcDtaDD
wsAiaON1ztwwoOP6ODb9DXjAH5n9lRrylYwmU6E5oNQ3Fz+jxsVUMuqYJRdjwzWvXll2u7H7jlN7
vMOtm2/rAkQcc2dsh9IKA0LdlUSFBskbBkhQCaMbm1x06BNN9VW9HKjYxMJNQOtRgsBALu4NwMpN
ik08adPyEEHkl1SobgbSTxsHkkjucTnN7cvU4C1Ai962ifNSNtjeUNxU2GUInMxdIiDjkBPEDmcV
U3zLABlpmfsEdJdpe5oBd/yizGPnM8sbxsPUAEFiGBOHA7tk1EbisaSXPHewOimUiHMH3iK0INyu
ERiDSdsg4M2NiDsA5oFMIq+C2JchUe/ntmCiVARxdljy4EMG3nAs/+Ko+Z75DsOgAs7j3ECqPE4L
NmWiWvcFQ4JCYnCa1oFOo4nBMgRte6yJDAigT8bw+WRD31IAYyItQAoSZ34o0EkyF9NtkULgBqUV
5WZ+8Ix47f61T0PLtobp4sGm0+YB8hbGRro1HLS6STjJRa6X9cVLT7qvcMmQX75JZXPbAQGVxr1D
rXuWIDp6jmaHxAzpmMFz2hk2rUtG/mBokw/FWJ6MTB6Tpju6mcdVRT8vnnohaHPNI94ocf6W1JVP
qBc0vsXb0prUfmz0fKrxoBIstQ9lbFDCTZeFogiEnN+JdZWLhAHJByeOD1HqEcdUs1aHKyKrwcgY
sF6YZvsef65dgv08BI+ATubHSCsSl/PyWwOhoBhG+XsetQ+GRU+6nw0sVrz/AzUQSuKNyZljPMLJ
7rcY5c6Q9kWtkTfL+t4dXQo38ibUFRTeeuT+4DQ/+J/1Xk31j9KzxP2C4mNRfdEODkkMF8YXw44z
Vv3qPHTJr3Kyr6328z2Xy6eYA0ha0L6hg0DvElijga7hbpXmCXPKTQf+fGuzHaWtMYcDNz02heHW
G95TyokjwFBhCShUlvHRncrynngACqCIP5TndfvUMmjuHmAVQG5/GWpMbnMpPpIIHNcSsMGTnAy6
6U22OclmVV6t3Htz9bTnH97KM0Su6Gg3YFcVevpRBr3eLzEvKLZKNML00zWWEXk3/q5hFh9aPz/Y
wr5INXJf8/mJrchGNLeAfmwdeqkvb4R0xAqhsCg5CdjGXPFaFpy7pCw+sx5xFPLvxlPwFlzgmFvD
GJ7KuX8t9LCEtYI+X2NJ9JhbzXHQ38QTaVUyoS8qsJkHZ6xc3Wjkt3WG58nzlua2nuDs4t4VzRf4
S/vOrnBG4+4MJ+Ya52Umd5Ymj6lFNCBv3M9mSNud1S6PqQFB042hB8TvM5jwra8+ZGvQwARcw06i
aEPlEPTmyeiOgPJuOweibVIsj0XqYmO1MxfMgfVXWSLukVjnprnQm8XxiSoILzs1XbIr/NVmEL1B
zQooFM/2Hq/zidNKceNbE0ck1jrgs+2+7PDL9B3+K2rB6i0323mvZqZVbXsbRxDSFu8ryxsA8qsn
eARUnAumPdOAeRzHCn14X8A+PhxRy1OHJZHZUXqxygDtcWkImdzT3pRvq3FpuCFWT5FS95YHfMfV
2VO2kJ9JHiMnL3c4BzhSFqi4FRTsrbW0VITU5dVDaKk7B1hCK0KT2vpZmTbRFPOpZjpw13P2ATR/
agOffWyEguyKdXHPQJkCuopC3OfmaG2nun1Ef7rxSwgCJPmBIE+EFgw4D2PElMcxOire3cUOp2mg
p1k2erd0S/urdNQbR17OdjhftvbAhK9qugd8hGsFgoHzhrxr49jqmve9v6mGTN+S76eC3jZ8nm5+
3h4Z34a/w2WfaeIAS94D68o3REzSn6L90pczA8QsDR3b3uSTDftxmeiMyoSm25hpKM0DEvfyhzuc
PAUNxNavrdntjczjkOqIuyH2bRxSoDPGpaYjEDjhPNhDCGJ62nRuG5EXIQFvBZzNjAVVZ6bCqTe8
/D4DA8vBWqsP1Uwu7d+NXsl27GtGnOxkSSZ/iMZXJ/UARVW3NKPAvkWLeIeS+j34nEazfLrvkuFH
2529zRwJk7l0H0wuGzeuZkVJs3AqY5jykUTeWD/F+6+OnO6EnvjV2cPF9HmP4kw1wqQQX0lxY5D7
JHlRp1TbqLfZnX9IZzwxom/WEyv5zkncdLeO4R4qVd1WFn7rGohx6GYMGTv0fs9Mvpj3L+DA1QdU
u5OPvW9aHhCwz51uPrlFPcphfh0Js5kGUDYB8bFQH70x9gcGFkhRS/BUDvHBjWgSxIqVmBlIMgZg
2+VJNsGTO8WfODf4Cbe71sUaRDQhbOPPyNCnoCXug1QUc73xnBWqVOAgsXQYwDUgFHg2C++Ulgw5
BZM31N0QC9JRRslXYL1My7JbuL0N0CobwucA2V8cb0o3awlQcI3m4JvT5y9vYA0BIbg1ULyt28BB
nZcFpS7j0TehB0cV2AeWPy96WDAEVknzmhrMEwx4f3734ATxsOkL74mhfVgkC5B+q2Ikn4F9mbKt
T4tjFw/n9Z/KivKxcfpwkPYZfva8Et5XtO1070qMRmP7kC3ivWrrY0b+wB3IGUas0Ea0K3DMQ1++
q10w8tYE9oN1YeKnydtRKsQv8Vib1qut2iNZ8YJN2/2CzxDV9S3wDeJvKr8GDta9pr0nGfJAeRkq
3S/d1DvAujcxNAuvM8IGB8rSNOnNe5tW2d6yzWtSmeQ3WJWtU1QLyeLt4A93PlTdXFHUb0nOk9bb
CcPgUOgx3cHBGgD6H5T7pcvghvMvinEyMTh00OWU3GMiw5+VbOnMo0RuYivgIECaXnG0kxlwUKF3
pLe/A3d6LKIJRSDj2ie8Bxf51W6Ga5rSQlUiGqwvTUXxlRuU+7I9BrRk1AydDKGesxox1xqhdU9A
LQQhy8YgklqLcx/YR2Ib5LLFm78wH8lY22nC2K4/c2P0r23tHFYvQtTcDmPz6RFDqgSwrEFSnefS
IjUHD6Q7iHNBPe2GXRAREZmrLTLIC8eKV9QL+nl6bs94Tx5yOewBdlTMyxz3+amRSXuhJ13vpj6H
dVnmDzkoj5MNqKxGcbk1ctO8Sd2OdMLSnfqBRaOhhWpcuEfV4CJ8XqbClKeYwFcmu4aLsqG2tj8c
2Pv1Obb72zQ27yeNAsDGBaa7wQU8Gs9pLTDDMHUyIgw7fUd+QPDGrwlVYHmPLlU83Sw5xPwKS1Rb
q59a8j8QzbhkeYYWCr/vO+W9YUIbjjW3CDpqaGjQ3TonDTS8veWOoMMmN6Kj0ABhaU/4bDnWpTSm
REVd7kyLEVPcHFCuOMbF9p2bUHXn3Un/tlUcC7JEcJlPbjk7fuGKZJh+6lqOcdnIbiGxZVPFJu/m
GU/wxBUNG0V6XJr6C4ehfyqdZtgi8I1bqxz3SdA9NLFKtr1Rv0mZXSYk403UmV+twYTQTO+VT1dU
EFW0rffu1Yl9+k/Uw2BnxkaaoJpm4yoH6kjt8VV0SDB1h1plNsHeSMW955IU0/XyQUx7tRQxWuv9
madNH3lfQrA21/wKpThjld+S8PXv0ti65JFI9j7Gu5Z4zdnIi/1AKndbQ5zYFbzviCfqQ9KID8gp
HKKbb2dA9p9aGWZ1QczP9HaZoBm3zutP2rxoaeoZdnk3ebCSS+O0v1ZpfoqCjFaRtr8UKJ6haybn
eDmYY0L5wCCXjdet+II8DhmpMj6LggMeKO7t1vi7zIgNAdigqhB+AmF9+jWQOndlDu1qHKzdtMIV
Xa4c9fScJQPDkTLallX/AfaZmicONmMBFdUx5hPE+XqL1eAyJwhsvY7eGc1tsPDRhJGb+yroyLa0
AOmtdrzDFZdyH0WcTJe64UbxVznwgGpPcZN0h3fZ59wXxueCxM8WQ4GmuYTkYUc7M1/Rsy9Bu8g9
tLdHUn1VyJ/GB7VmXDD8Hya7z49CRNzuFvfInkoBoY/XZGB8fc9RHOYIm+24VoDkrnucJ3lukwIE
UuntHCcCOdchb+CaGZ4m/bu2R1JNDDXYuUfUKvtWacc/WfClw8DpyCJrzgXldNM3CJVY7DA5tQ/e
BOoeKXYzTsO0U8Y+t9S3GyEFZjL7vUzSIyEhnC0n0W8vcn9Kz6r2YwFTRPtedhka87kNuqMJvSp0
dPzQm/GjnRqMcAfe1YGHpZvMdcMth7PgpLcWJNZNHmcPdH98px2+Tj+jebeOb+lY3OeiXR9Ruwxb
bx3lNowh8XCfKnGNlmq3YDeNiJBR0cmAyVzdM1n/WNT2VVMFtUG2JeYs7JDB9rkfGJHjfsHPYhp4
sziZGMCoTFhWMuXcZtr5wS0Hc+sd2qh/rbsYPTaW9Plk5c7JsXsIuyMhiTKK8e+syUDDmfptMJyS
C4qUzGLgR+6wHBBUj9FQHkmmlBsjLeaN107VeY1nNYz7OJCVakfEeUfa198mQwDy9qQielXpnGnV
d2tQQw16YFyvTI9BAZPeWz/EDM/OSVa4e2l1Dzbe5GOaWXhqMs4WtfTOY9L9/SsGrwt2eAytQWQY
Zx4UboTcdULXR/v886FMCnmeHSHPYla8Af/8Zh+kjHhtHvWONZPSxlTvbQSrU2YLdY61dYcg4+5r
BQKoqcwkRJoBC0R149lZP9hxjGUGS299nquJX9oxFnRUGC4bmXV05nQ+ICerc7MMx7EsMblUVXO2
V8DOn1+NPYcafz4VDRsYk/STrh9LS6WME/P2Eo0BV5E/Xz0h0HluoBDJqg6KEE3ex33J1/13exKS
eM3L/j9+j1MoU+pGHAHSAJNjpLgZAw9jZ7v4W+yGxgYZGmu3FH9/SCqurUxW3uwV9jGtVIjkD+Hi
zy+9P/wKtaIz/DQqz2nP/lMJ90alJgHcznEvjByzA09ec+6hzRG6GiL8XNrZWhU/xD8fNE/NbhTm
579/S7j+mVNucyAniqT2708wu/37b/35vWwuLRxtLO3//sRIhXloKw5ztAScUADpTCQEcP73h6C1
iaX/+e8UVINqBZazgKfAX4lnpdDGwdPGGa5qH8LAzEO/VM9eEZW3dcx5eDDYTUcEbFVGl5JxP7zX
dFOYw7KztGWFeFPtsCWJw1TZZ2AKpxpiChPbLQhggAuBYbDw5ISa4vSxrNj4gcCZT0XUMpvmjJSx
lxI2WQT76ZjeeORxNuWCyAuXCjPSIH8WYVALWA0n7gTujZ7TQ9v75a5BlTKmZxETrSw53aJCYrIH
c87YGOYARn+QXuXLnHUEIWYIBbwpL5ljr8FVen5dFIh8zq5WVDQ3RpMj0HsJxYPiPMfTugkQXnBp
OdvVkX5wCgwp5pLsrHpu901V7Rf4R+w3dnZkVsuu6sXnxQ5w4uGU2C6DJkqpzWlb5uaxMmd9rung
pPDsxZzwmmXoQRA0yOc+ck+0t4nbeKci0lyXCFOySNrMgw5AbvlQc4gT8Rd33+KhMax0L6MiYGiD
58+h7LtqfitR33fmXeyIo7K5qtjzofDQPUv3Nbf6YZO39k9pyOeWSzWhvAt2l4L5MyXuhhPRZ5+R
/hUvZO1mvAubMvdPxG9bhifgpOJhunazd87yKw2i6C32eB9p5yloCQ4FGcmpmfhv/YoYz32/Yso/
RNXLDGXYJoW1HfTwkZTBw/plGx8wB3k3qgkJoydp9ruqKexEwWcQN79HeE9xqpNYNMtnJvBvDjY5
Pj1uisR8rzQra720v8fWfu/5Dt0MYWRl5gG37X4lMxp2LZ7b/qbWqaQr1cLyM3dv63e3dZAbbnMp
l0Ow9J/eED8EBofzGpoS0i7MHTh3w10W+9zcHJiQ7rWJOP8sPB5Fs2JeG/NF9dNhELAFk1T/7sae
4xX3XBRw9kro1atXo+uvIltr3dZ+M+6AJ4ETORVYrBMGNVKt/MO0/MmJuzIxGbCK0XWfwmRNYnqW
uVVQBNnisrLmayOCbxm7y6Vr0KAs3DNbyLQ9Pn/IYMFI70jdQ5k1khbF4eBqZHpixnRV5/5AtiGV
D5g9uRSsSEhmGUVd0TDR0vxTrZVMFZO99UfHoMj+pDYX0p7xcVfW3FJJggYbT7s0qY1h3MtnS2cH
ppTOrWAElw29sY0EmndkIfhG+I4k7sT19WjrtNq3SUs0v+5AYPtvQ2t+slZSCFjbv4a69bnL8j2r
dtgUxMfptcIrWmD6b4nHjgXulqi9SidHQJglBxv7Pq4aIqSjavfoNUBiMheyOZq39GqTlpbsa67w
5omOztvuLy9HCF2opprLekAXBEqRBgv2NQYRJq9iaE/xhizjx4JBbVMHPmS8gDod9RRp+/dYDqQe
QA5zoKaSqIf55qzsRj6Vph640rz7LWg0qn3nVaY8pFE68DjWr61n3Qf4uPbkOeClYcwu1CuXLIIC
zO6x0zoAA8Y2OwURyNycK2VZulcm6g5vUsTfAAhiuIDS9jy1swmub9Ju4OicpqH6ZepFhS5l0bxP
eEn89uJ69RsZ6zsnLaHCQv1MlrduUCfhjPe9Fe/Tfo0oCN/Z5qnGDOhax0Em1yxx1d6X7XpMXfvQ
DOcQx6QeekOxcGbr2Z3bViAOFKIjjBB32fhH1Ox3I7FJ7Phs5pcc23bbyg/FEaxzK5u9NA+jxn9S
gfzyPSY3vG0qW/+Ienls1IMn6t3sIAMSgkPx4xOZmzMIVtH7+oYn1LnTabAzYOjZjnGeOpyxiXaI
lHmhMWef3RAfA0kFClyvUEu0OIi8D3OEEsNhQYTuPL3QHEAENDeeyry4aYYvI47ajU/v3uKap1ll
zla2sb2BUncXgf+y125jV8fkU/1iA1UyjGzjmMv5Dp3qUXrywS76R2qQN1UlQ3IH93++7tzTFUoz
WcJtr9i3Xv2UdGa9ocJxYy0cuR2aGTfkD+g3MwEvMbreayLtHgZnpq5xh5uAqGDQH2pfJOw86x3R
RWRzhdpl+qnzeJbwgxLjbKvboIqeJEZMex7bQ+l8Un0A6MF1vxvWrXFmatuqlwyOUNcmFxdWuB0M
5zRhVZyCBx81ycYgx6NLSJ4p7GdHOaUxex+97//lF19mDa+O2dkVUjiBGBC8lWcRT2Xq3ppHFtcR
URiFdTIpWWo/kHFXb2nGNbI/VCy0RqU+s7h8wkxx3wbulugDPCIMYoRCieRwBrlJzPhMz8zVNZ03
Wr63lLlR6827MZ29IsQl/DHHuBlwXa6gx03DGGZjIJ9yJt8xfT1nLmyKknGnRjLWRfOSDRPUzSfT
7b/NmDOOIDY9drAmQJMO+lDQm2GyGVgJIxtnXovDYe7CAt76kIO3imRF0YLdyGZmYk0mDi2ZRqAw
MNHTdDebzrtazHV6FV1qWJoV0Fvt0W0eu8xSTMJCqvmV6eGtyykPpX/k3k5a8o5Z+jj21W+QGoze
Hf3uF2rX9d2Xmp2Pkr7UquBYQM5ayeEXcCjQXxXk4qKp9twfPTaAdNoWY/6ZEIcMmE6QsGPQULVf
Lq9n5BNGSBjoT7W18wsrP/rzc5wZ/WNWmzfNFApTqS2zPvu+iCwS04raJe5ty9blUartMPV4RRs9
QbAZU94JbguQNyWkJhp6flOTgVfPXNLKP3uFIyBio2AsZu9lr27Nknmxww8GO0EGunJkfiviXx2W
anNWl6rn5OP47JRYSC4orw/uWiPmJadscj7HIXf4UV/92fpENIP8OA4Hg0Jo9svqe32+I9zDROjk
FomNOnIBi29y5BVc/GlIBlYfyRRutOcbd+3e9FtZbqTwZpZSfYy93r3vdM4FVBjfteJfcY3Xas0J
dIo4MOhiuDXOG9aAo1PJdi1ZmU8JkvGf477X/xYSfaqPQRwFhrVuzffVEK2VyyyZwBotilMNQldI
zNZXR9BpgTm2BLges2onMfJsResG2DqsE4Gq5WicYay+5DCD9nGdg9/0H0wiAZSPU6lAkWi9LExk
6EMt6+gapPLdTJgLxNTYzviFe3O4yM6nQlhRKaQTYo9V8zOriiVDLI8VyEQvzQFqlvml5jqEqsAo
pPfVxrMzXE3ep92llF97bujhLERIynbgv48VRn+HCf8W1pQk/O2LDdOD8VAb7huslhE+GX0lmcV8
0kvflFjuNYfIQ+QLoAkif+QIhEdh9t4x3hxbCliASCYtXDHIDLXNjFuvYGh8joW+mxFXB60mlgys
3sgVxO9ZV3hxHXrQkyelYrWzojqiWGAP2h6ndfculox66sleQgNjUhesAQ4oGZYNXZ/pyRlyQ39m
ekN6d/nNMOjSdNwq6s69o8veO9j+9MJbgRwe3CyX6khsP7BRspfRBA2JfSfephUbGbU9u2wa6xB7
GLE7yGycmvnOWaJOFd6haEb36bqCR4VnhShIziHPMzBMyQCgTFapYxOfFsCqlE1WZ1PhyR+wQXNe
dEZ0AvkQzBhDasIzBbrVgZmzeRis/IlM3lcT52SH3VOQ37Vcsh+1tVymJLZPjMx6E9ZK3JecbNiw
CEyQAgQRfXIaWsAb090sTYZXCjWv0SXnyMTcgLl+6ZGFRkHijTy2Ai6PBbp97TuqKm33PWi+JaCD
0OjSaGOK9KlMl6fKRqZrmVnC5hqfovzRr+PLgibiGchigLkvUhfjHlbmX+1CT8kKXmFZJr9Fqv7k
uvovEZR416P54GTmi2N8ALD5MZ1lO1aiutgVzhl7oJbQAkcXxIJGP9PepWN1J5bidU25RxVtkAZi
W7Z0ITS4am/IRO51Ex/Hrr8brMkMnVkgDvb9PkqsdIce7W9ETmBusU3WxLkKE5s9hFeNs0126oCy
I4qSviqooK+Dg5wgyNI/e/CnV+QZNEIs5HuCHV+VYCxTNtHzOHnvloDaotWLrkio44VpD0Yp73Dl
okXPv60WRbYAqBG1TG1iulq3pY4Uy8RpaUx9yH09kjH6b+7OZDluJNu2v3LtzZEGwB3d4E2iRTTs
RYniBCaREvrW0Tjw9W+BWbcqU2lVafcN7yCZJCUxghGAu59z9l47dqDWs5EYhbqHEADUBEPVDub0
oYfe0gb06mM/+4YncGMP5ctUIH+Khlf8vIeq75jLN1HLgWq6YSBOWhSTA7ON3Qdms56ofrjV6G9z
UpW3w4A9YaL8jJcyVAvRLSmkuHIBDwx9zwoJ170jtICDFq1ORxwSlR7HCYo3GcbfIRGj1S6wQMZZ
yN4XH2vreQhkuWVMjPikKOF3GQk+3vI+cxLCrsX4EFT20+i9q6zEQArtm9P696YfXtxsGzVdeVM4
GWcb/luQLG0Iti2OUbRchTlQ5tqgKCtbnhl3h3nq7vtgoZeuTFJGLIKdfGhT2U2n925dPqcp4uZS
LJtGdmIXmIve9ck2GqqfbQW+IBhiC526+13OGt97CS18TK3HRJr9SU8VS/Psvgzf/dpOwrxlmkSL
cfDAvRAgTLunp+SqGpjulLT59Ow77U1iu+nR991Nv4CGcdrnNMKMGJTLk2sb+Tnl/uXAV2T73m6g
r66u764Y7D0qGXJEeyZrVWiJftoy33paYtyjTnzndHTWyZT/5vp2ehrt8U4ZDtN5PYy7QpfZNkn1
vFv10EE1eo+GQ5KAa14BF00AFblySUzeDnUH0lADy7WKkGEOxvh5IkPECO1mHB7ymGdmZyMKvZEZ
bozZyNTvH+rj/7366o8QkP8QFJmqN9j26Z9zIuFakYX0D2217/5GDwVJs0NnzftdQD39UP3//T/o
q37zfcu1A4aOPjJ/5w/aau830yc4wLf4E9vz1mCsf2irpf0bCmgQlw7qEygmPNb/JCzy1xSnIHA8
RxBMKfhxlivWtKE/KKuJJklQ9ybY1lcYEYB3jWbq0bGALDmtng8++tNbh1kuohBxquIGmJ8571OP
3WdgGP1xgfzbPD/r16C09el4tsuZfQ3GcS1+7z8+nZwXBbli6VyEg1Z2boh1yOy3cfaaO7P6RjZv
s3XQXGyMsblbe7a/J5n+28f/NQLm4+Gly6tLEKLPEeTPD0/e7aIC25OXTkdfa38cnhwdhYh9MTaZ
jIsnF0XyiMAQkevfpq6tL/UfQ4F4cC4VrhXS7UzPlL/87l0yJfGQW/KSl5BLsduTzTkLtIsDAe5d
an8yMvZT8qpqbwF8l727yCvzOsNJr2R/5HjWbSCqJ1jW1fI3wXt/yVJan5y1Zp36vkl6568KfHAw
ZM0bnYQRqzqAYu1XZ4VutW1kofmBNzoo6iLw+3TuKyIzkD0WQ8xwe7SfipppGOfMdtL+4T9fMB9h
pr+8aNwNVmA7ruW7/nrn/fGC0XUBNlmn8pKMEY2GliAVDKfmDprrT8ro+FmaGUKvAtksJqudKkZw
3yhKzvUa+5iHKqOVKdRImEALf2fuvYNhgvadvDi7M61zEIw7qYfuSdStvZmJ5cKnlVqXydXvjLHd
h6H+6rbKC9Fvh+nC0Y+wjvqVUS1YDFs+Gnlzz02W4zSvdiZt4QfXzA5FbDfnISAPN45+qtV4GtUG
AU7KF6ck876SqPDFtKvg+p9fLYuY218uMdfktnJN3/JcT9pruukf7vbMAnxDfpi8pHVtAnRB5OI6
0FqwTito/TR/Fs04LK1dmnxV91bDl0d28P/3RKw16A5nyRp6+8uNFmcYiJJ5lhemQ4yDzOSmJJ3y
cRn0sbH7J4AdR6eZ1UVGEs9QuZJQ9af//GKsv+ufrxwXvT6mEpgX3Hi/hhymoFkMtx7kZYySn4Yd
oiilOkTSKYPgXqbwbuzm75a3v662PKZrW1AxTIst4Zer1Rwz6RFGLy8EMIS6Q6JtKBsaIMLWqDQO
GCmWSwkXx+7RrwBtuwHksulaS3zuOudvbh37r+uNawrbs2xXSN6IX8MVMXtaOEosAS6NVnY+iasg
D8cHB29mRfBo+vObAyR7V1Zeiqh9Gg/LWN1Yuua4tVTYS5LGuhl6pupqdpzzxNRgH7jFozA5ndYz
aQJtl0cnxD9XXALzIWeuzSQEiSjSt7/JerP/unK7pmQfg/TNJ/avVzaNYhixbi4v04rKrZYmuuvW
dpyjsbToDGPQ6u5tDBzyCPNBfymAStGMZblu2kfgtZupMamHhrw6+BCYt2Lq8l3dJIyCJnEZHdvA
bB/vI5MMEbckJoqe0YwGMca+jP1107s0HJ2Go3EWqL/LPf2z/4mQRa4XKUWAC4vL1fs1Ly6Hy6jL
vOG6yZ021AYiatPk6U7VAI1wfBliXf9NtO5fQkDXx3QxduHG4hhi/3p/6Mbvaobj4pI6AbA8erj3
hNHdWw0osMCBRBqQunQEZuhfPj74RJO773lblX+zKf+y97DRS0TZphdITijkHf76TJqkrwvgeMa5
j3IDnbD5xIwMrrXLYDxBG4uaJjMPzXrqRoUtbigQ2AlVJ0LfRk4SFPEujrv4qbLG7m+iUp0/r6jr
c/N8TmOCfJ/1AlzPcH9cURu0n7ZrecEZMOTWJS5ubzk9Sb8joSduHCCDHjIUHL5/Y3q2uqAs3wFJ
8u/WfSXGwIWSmXCrmKnIZXIopl2dhs4YiwNGL9QyTsC0g8u4qhwv1JO/DziVbdIVpqJt/mE2OzAw
US5pa3Cuui1iiOYkMFPTtCGwwIBEl+jBjP1NE/vBvlLOue8YyajMN486wejwgdLJsYvhftWHtkOk
xPEoB72bMibN6r1ljEEo48a8R2Zu1fXlPy/DvIUYBf+wEjNfQz79kekbmIJJhfvLZlD5OpO6FPIc
x/QXleM+M/5cDnXqGge3Ku8AJE1s2oMJ9a5XSK18hggomrac0JJyE3X5dM4y9pEWhO8+9XG1mjXx
raWY81MGQrHoUTmkPU0hjl2vpSxPS5ZPXDtQFqDaCVJDUCMGnvvA9Dk9YnwHk4tbYGdpatvc9s4V
3e7j5E63bUxyXhlj66PuV9hT4hnYR5Rtl0XmzNN115yzspqXrQzSBp8AX2vYDTsVkExldoJNpgHF
iASj24qlSU4G6l5MKzj56ayjV0vJYZp0GA3TDFxhOUQMuy/2FFfb3nb7A8cDLqEpv/StFkj+mZeI
gIFCL+BYAILdpNWXglCJ05JUj6S4ABIxk3A9FnXF+DrDeYIZpJ4Su202I/k7e5Ir9LZx3QgiNV5k
s5T3PWvo3WT09Y7MzmRPRAltL1hfbZaoa6l8pNRO7O1zsUpQZhVc+5g2dR2QGKccW5+hA0XbdikI
bNcNxx4cG2ehVpaR/eKZxXoBDwW9HP1NsQmjaXrNquxFOCH07pRRf8/QkuTCq5Iga5bJ/ILBJsYh
5XwbmCXu0bHCqzCYKtc0+44KrNtOe6bBxHcU50NdAWmRTSpPznibDsK9Qf1zXHDpXKpObYs+8J6m
eAk2tRuBtOl7RrURkpVlfs5WwjX4zdBGNHYCtv+j0gBu6KjQf1xl5sQoArhjULkjwz6+H0ekNSbk
WlGo5DWv5jvpVyFDtPHRQx6kJsFBvh8e3RzcZ1RUiAacqNq3WeFxjMeHlrceWdlRB7aBg0dZdoh8
3P6U+m1B77z4qVwVPxpj9DMy7Wg/OYwpxqRAsIaPbaecYrmp4s95g2SFcJRdOlTJbR+V88ZefP9l
arq1l3zTZtOa4SZpGsLzoufjTQDgsZwDB+nILBj2jNiPgxEhoVQzrrjkSOqSvjUIiRKQrZDDmpDB
uKxPFsCIbe8ZTAqaW7tFKmUWzhJyrQnw6ECQDIv3RgT0jxK78rmVimmHQ6L5/QrvKtKlyogrFW8d
nejoZ5B26lIv9XsQswcHwVLfT/7K5S/sXZMswTFmUEnWqAkxf8COpdR3g1vjORJfs2p6DPLUvi4T
JwtBJX1sEoAbUzXeGANZ7O3cPikRH2M5Rfc9PopsVsxtM5Qtgfsjrfx+75Rdd1B4N7dBPtYneCoX
Bf8N1HeWHNwlix/mrP0mAayFnQKfqeLiG51vAtDd4BZLTHvPL1jjD+i8U2TDqw2i+dKX9U9ay9MN
uiYTRaSgFce7usF2mX7CHH/VFbpxK50/y+ips9EQxMPgvfdXZxkTIAHMfhsCerbSE92dqvLdQsTc
uTArgV3nZ4BNgAaZYtzWt3fSw205LN9js1qzy2a1d3JRH/O0e0nNE2Bk7wtKvdfUinYKYAkmWMBi
cYTaZvaD/CaKp+00eeKMpppYkBoZHeAzkFcrZZmkudtBdvMRTbu5N8uADqWZmETKGNm1bo3PHeXw
0ZmwFnYMalkI6reSI8UmV7QPLau5b/JYnUY/v5Z1GkGoJX7FXqonUyfRwQ0wdxnLa+KshOoWbopl
eMWpHeU6XXrtErCppaKjpTwCvjZdDCaThudgudfUt8JZRTcZ8P4HQbeTaQLjJCSykhQrbrta7TtF
KrVR29anygvj3os/DZYYN05RPncy09cPiEor5Y/Y1IRcLXNOGc0zwf0jHooGqWzpTsFnKNT1LTl1
EFe9YtxVCQ1zNusqTD3AI12xbKyo/aI5oaHtjruwo5l6LcfgUzKjyGjVeBTakndG4u71Ck1vtSJr
vnLmT/FVmyOna0nf2YvN27QO8teRedVkZTEeXWrqkig6pVrjNPbWfRu1/HOCRiOl/BtjgcOCX/yj
OKuojA90D3nJui4BJeyn9ZF4Fm870RrnvPi0KAxAWku4H6xODzms6brSewuj5GXOF7TQ+Hg7G15w
WeIqMjP1iTaXd4lLUjTASb9GpVs/loSJb7OesDYXdugKRRVfRom4qSG+AisFkfSw1K50aH8sDAF2
1STGUxVFDF2phjaT0w77qj5O1Ay7JJEzbvtcc5HYD7FBUprrUEsEdoR1uCXiA+eT3DdV8ckzdHEV
6jqPnREGdTvsEHTH82VYGqrFRt8rH5+hJKiVTEbn2tjGM54JuYmMUTN/i52jHhrK+LxjzydamVES
a4pLh1wbqyDe9MSdPeF1z7Gh2e0UvLRqfgF82YVMloajHbRfDUzrL3AIgPJapbs34VWhL8Fyli+Q
ZT/QQb6c1Puc2ZjFvdS85BC4N2QJFftWgtxUItn5hiOubeI99Ch07nyFuCXoG30oBziWY989cA5f
eLggRlDvHIqGsXuhJJZ5JgZnwzk0HnpPwM0STRXan4Uhap0Y5C8J+si+QOyX5LAOZk11KfqdDIzx
CHjUPGiUlwbkjw0ZLsSJQPZEN5l1vI8DEc26pvqX61y79btrS4IK2MQGyoZdbLtlnM6sw2ZFSRx4
s0c9juvarRFeW4F719VMh8dVi5zJBDCfa5kXUjxug6FDLSaIwYjXAxij8DXDVivJLCsbblXkppjc
82CPPv42awWNPoTsR12JHncRLS8bGAWbP16zXlfdDk3Sek7O/TCqS736G6e9r2yM+4EEsSjK6FCK
NLvBKGTZm7Y1nP3HIxJ+DKkOyi0xwF9Bs01QpQJzSycPwaGNzCdZRgzCZWdfZXEWZQ9gtJqdE0Bv
fx8Nbn6j2cExripwJB168K4gQpduFEiX4AcD0p9JPaLS9+XrWLnvTZNR7kpzX0XQMa3A/I4ZIKUk
IehjMsb7sewdMnE1179NrnqHiA4h1tUUkLRcoE+QI7/aRnDq9YXQ1OZYWs0P6VivIrC5u2zXwcaX
HS2dsnfIt7qZErid5cuAaz8c85RlmhwRZbmPutRYI33H3bVV8uq6l7UZphORHL1aM1J1fupqQZdn
lwhqhi+OygnJdQ9uqoMdRrmYQ5xDdvtKslrUk+aW3Styt0lweVV+kx9LbREKVTJgbnV/wigcoYio
dt0MDJnR2o1sO3g9mboxbF+HZnWoBqs/+J9GeIWbTovPPv+fLd42QrFfHZ27B0IYTsxQsIE7/cx7
XX8zy/nbYGXhMFtvzn4EZc9krnga5wnWhI/kRjYyLLvPxoAdBtIxCU4OSvbOebcLLPNIe8n/tJju
DUW+0bwZtVQcsQO8Q3VjI9HQzu08AjWfWjIT5oK8ctGgm6oyg7elZfJIjCWauephNNvtKnTYM5yB
Hgfy0yeewpwhS+Juw+aN3N5rr62G8kTgAGO+Ke52VdFy+kXesyauFaZUuymtb+uMtKp+PHg2+vhO
909Dg5asaJmCMg4DcWrKwNoqCz0M3BPwtyM2iUWH1qpWWEC3bdHr7ROnodjpVTjbRN0ghaQp7uT7
Bi0lZTA4/KVRcmNlyGVbCLMW/to9RV/dp2QfeUWyCnN7DAF3bX5riPwrcWOvGIr8g3S1u+1hwAmn
ujM8gkYis9+OAQs6ldqOMyKpzioddr4k7LdNf1DxooCAR9bJCOJwJz+zMWBpTN6BgtesSezcsdfs
OHdOOwn31zegGdpKHkSHVgzY4mNRWRUMcsb8OYxuTugbrEGnElYBSyirnMd0z2h/zA4lhqjzI8vm
F/K5SdmjleSIkmNlbFhgS+wnM2G1KEu0hYtXX2QGL6MUOeLC/rzgWoAmysCSJ3qsYoEvv3bDYGjS
HQ4IRLwqDjYFBKVjlL/D2fsxaRCwpAV4BzVnx1l7n9Konfd5m7ARZKArykTs3Di+mhYubtEjahj9
cXW+RA9lQ1y2Pz02HIJZP4gElEbwthozN2NHm56xT3zAwOb6xuoJ24nReRKTXPCdRs/Io95FQ9aE
GGicl6iZujYdd6190AHMGcu1GEfXnBxrth8ULgBShu8Cl14BM3kKDGeXY0Qz3O20VGtor6h35egw
hq+/FwZY0L6KVQh0GyUhTsB6dDYFAkbPQD8xV+pa+2ixeuvraDvdqkS7xhwEGeaOYeUFZN4hImal
1ckXeKmtuvUjZ9xGEwTbQqoHGwTj3oiQdvFEToRmEipn4owdUagb/LgFNbRsutvSLajWwUCPCRxy
4SAgtYqz4351unXEKmt9N48htlV82ZmDOW1MjM3k8Rpz6fq8/vkt5lyMWhbluKRZhRCF3BmqCZaK
7+lrrTGoSq2/QSNhq0eEUa4MDX8QwcaBh6445ztMT82O2EgfoVRaxY/SRdfT5BisImID9ip2r1nH
7lpazhHgNHL9Dg/WcYw7K7QJoffc8VvnvBR2/24EOccTDItsYbaeh12sJPT6tNhS5QhSrq1r2g3Q
582+3xlDfpZTEnpl/Lkym59WzPI8MIXOpoBy2MF14Be3Mbsc/shkmwfuvdHPzUEU+XahPR16zL+3
thk8IrraFaoar7RAp6c4QMZFbUGkY0CXSCykAzp+VbP7wE6zzCIUFpat7QoxigL5SsfTPHeRGA+M
C6JdMg5FaMU+bpxRm4fBqLDaETy7bVsQXd6U2uAu2h9O4Fs3rltfR5bhs5Vy0IaUcTBHQNC2WbsA
yXV2y8/Jbj8+K3SV3SZxeS/mZMEq9N/fV4hbSB8B/SfdOqWiMvFI2twXH19+fKAoaUxeZnbcRqA5
HCS6AK3G/jgWbXLbCJGbnGbH+dxG06lfv9d9fG/uk/cExHhY6y6+nWwjjE1lnj2c+bcfH5x/fuYK
rK/g+LqNjv1nMbkvshBjOLiaplOhpuCUxMaVmQ9felN7xX7PJUQmD6kTh7hN7X2TFs1rcaiboUHP
VZRhtXr+5mzGS+ghtBgMAvrs0nylKtY7D0DP4SPaHZGXacX7tGzeVZWt4SdZv1VkYPlTGGDkYLcm
kKjB2ED0CWeYhMiAmcRraIPemV9prNRhQOuKtVPddA62v7EnSpvhIQtnKXeeC1TN6bB1o/jKY/pj
GNpxeQ1PWRbfDejdjzjOD/zYO5oyaJkWqrnACorNhiltToCTHcCGmD+pVnybU+XuKE9+DuiFUDG2
3EBrjzERnP4xAZV4yfItLVEa6Z3XnZRckkffGq/KFsk92pccPM/NJKujTumICuWO13WlnDA0snMD
IhfVmi4Tw033UXScEDojtifnmSzBwL+AS+mvvmpJqBmqOwVT/7aJi5okBqLayMlbQbOp8egMOIKw
U+woou2TMjX5LSVR86JOnphe3Hg2cUy+D965a9B66zkCDjUQOay6B7xeQdhxtNgshEY/WQ6bSRST
F2QkeXlRTnmnHIfNOi6mMCuJDsnzOWDFRrLvQdnYzMjIRdIiS02t7KRrYhoMEJWqX1A3qiQ9dvZY
35u0yjYaFa4HffQaZcves6cvJcF7O8YbzlVV1ZML2gBRZH6tVxd66xHd3UBV8pGRADKz/SP75kTC
531lKg8Yh289OMljvuIUpyiNv4yqvEWVmnyvGyS1mqabC5a6aR2xM2xosdwtX2ujKMKyILbrd4Tv
XHRh7T1nXs/yPmki7fhVQREdOs0+EA9p91Rkp8KW9cVJ6reu7dSdLGo8qKMPZGhmd7Ud/RqM3mdC
obEzd1Z54VdPjk0JwUrrGE6HOHNQzY+dD6h0xc5dNB4Xj+I2x0Z+M8339kLglo6neM9IMtjADEa4
oqxoy0SQkAKnmx8bjvd9PLSXOq6/2HVpomwpnNDzIIH7bfUUQD0PjHoVorP/931RXuuS/kk8Uvjo
IP5CgMM3AzXN2a39x3lNv0Nw8WwVjnXBWo7Tnx4dZjLjGR1iTcqCOFFu+2A9ANB8FJ923cYn0m9u
6BTF97gigKpWOLpzEbfHkv7hTWOO5k0hM+tGmUVNlIQMDkqZ6JA/vvnxd6bKGW/8p4pYLUO66gHl
EZHXUw4OhRkwDSuOANuJALMZgyChAbI/sRViVdPEgMCFks61jjTeTFcAYyllNW6QMjpXmLd0R+Dd
ef4nqzHAyZDkjk1mxilFPE9L+RNOk/tpRYWGbVfOOw9xuUtb9NhMbQCDhBk4T525lj2ZpyajfAZl
j3sILyTX8WOyWC+mfiELZ9jBVFVbKfKrMs2R9yCBWN5oUNSg4Hei4ujJgmVSh+6JMxApdyPPlkWO
UJwYYAS6rTScMiLOyjp5T3F4cyXtbFmtvnqUv6lTHUpJyn13F1CQYSCdixJBcPImSKDYL4Yxn4kQ
J3feDUKs4faZDA33ZMaf0TXN548P3EePi8zepOGzkvq6Zdml1bL49OiHiR79x2cAWOjho9tWe6IQ
6Z32McgBin7ATxGqU8+dOZc7vCqFT0szWerpPBZozlzrTHxvehnHdShH3T/1uFBruGC+tXGmES5d
rHF0ELlIgUH/xBdXl2iqi8nSbMaGPgSJdYKu7G36oCjwfFOE2LP7NE/um4px22Tux/pqfZpa7RxH
q3mYOmzpmuV6rx19l2YxPalxk0Qk0HUC2CHmpIpykvVLCRjNxpARe6U444kei+kA9VTqkyfVBS4O
syqO6ju3dE55Tje6jeufTkemEat/SBeuwfok5zD3j2lDyTe7CHyroSvOpKo8N9CXHlIcCT7Bd4Ns
YfHMPGPtGNl+7FkdKck2ZtHFN5ZbIX8tEWlmBvTBpsK0ilhZhFSxceGlm5aVc9OkJE0krZaUVcUN
jaZ8b/ZEt5m0IrBGBJ/FaNiXqTCe9GozczG+GvhpA4/mvh+TYKSn4M7MaVAFRfc6UkueAE0fJwud
pDdycaPOB2Ek94N2QEcpMz8MRcnrjVxxBnCMqIU22GzPZ8pOxOnZci8s/C169QEkx9iV5CNgV3aW
AUwpFN1lwI/W4y8ZMoTsMEuSY2kwx3BQ+GWcSYhWRpvuLTQ2DfE1JbfzaBRQwmRXngpt7RjeEonV
FEdGCvh2oTrtbf1Gaw44HaUTaGsWQqxS8QpeX9p3kyZRWUDhn9u15aPLfp/AaMjt5DbRDwsGtXDJ
zXsrBjODckYxJsZ9X0rSSG1gyoMxYJyahm1ddyuRINs3+KL2NENGiNnlDjA+ARTuwO+2Is+8iv2m
cX+0soRUEOQPgjqbwifbFitYgI3hEGOe8y1JOnP0FeLYtG+tgOxQgCdY/JY1CBFi3NIQoaQ9Agmp
q/lhDFPIO9g5Tf0w5lF0sBpE8HCi3GAK6ySI6L8+Yssvdr0dvXeu8cOJgXyO2LI3HPxeU/Q8GyPg
cC0LRmmtRx2UJh7C6UYeWCCeE6t8Mkl52cdu9HUqXQLFRr86aND82wm0EB0l2M0dsQK7vvRCGJn7
oBKfozj+io0VVoaYG6IGgLLMM5E1NUGG+4pqNUlr9sSIYaqIdpiaMLdWGiU6dbtSwr715uxzD1xj
P+XdY9YNb4vuuRR/TimnhZaxk51ODVLlxmOlOPgZTZEUOJD5snQpLfwUy22R46JtUHvDMEz3Ru1i
AkCWTwHv6uktaNYWBxNpMAP5NuvIozPgde4AJ7uZeWQizI5XaMRZ1ny1aFEckJERhEJq2KSKz47b
4cvgZLXBVM5UpYGZnJawwPPCfVgM+Tqbo8t64MNeT6v97Ep0srZAkq/UtJsjyWIh1svb+Olks7nr
urbYuzPiU5rTtDysC9RteGhiZo2f23ckYtwe5DCbkbJJRAKV3mdJs7MHCwYATaCJehyrtImVlUYG
KeukCD4bZf0QLKSCGGYfqn4yz20ztvsGoe49FLdsPUjS/IJRkKbMSOlqM4iDyXKMrexJU8JfkOIL
tHO7maP3WQQZZ1LCGrYoa2CxTy4Jf4Sbnp0UsqNsl68eNoBnAhacOzcZ74YxiB9sFYWBM+Wfiq3P
YLWLCG6ZCtYEDP7Z0TaYJ09mU21LOY+XibMdCNT6sIroLbe5IvutAue58v1vLoRPXDVe2Oa9d9fU
wyagT39YSPw6EKd7nUqb8slSxR1xE5dyEPqpZGRIQFj/aYmN6JLIyr/KIeF8JVfIXHRcBhkcG4+D
UlOqjJaToA62qY6gpHIttvtauYzzZwiCzA24/gbrmWAivcecvavy5myMMn5ylvTHYAhaOfVS3ZS1
vnUGfzrOhMHszaZ8q7BkhzTxVAh96huSLZwEjTA/2/ESbXtCkO0qV2GTptsh91sG7vq+4sB1Jknk
ImXwpV6HHRGEN6HrL8QcWxuGa3HIqfTNrvltaky7W78sGRktizr2GeEJdd8LRrPWvRmTGwvOAGx6
w3ElbYyDNcJ4zFPYGRLmYIzVpSLWK6DVhEmyNhkFMyX6yFN24uq99oY32ULa6SPrxqkJshDpGOao
SU6dD52lFsW2SGpxJAtp2guHHZoZkr9TCSnVA/FZIa5yE1CjT3raEEPIMH1Fz2qwjuhivjOP7reM
Bx9giEt8IkW2nd0W6Ivq0B9WfQbZYiavDahXjod/39G9TJ2GCZeWD7FVHl1BJUqyKOKFbuekrG6D
5PAzRyWnLdmixw/wmzezdcS8+Dh0jglbG9dyjJR/jzB1q9rypnKm+Ejc4BmtTrwfDQ9baTUwlmQe
Ds4Xb3jMphslswfC2/4ajbxzCeKIwtbYkXV+Mlk5t37KUJSGbk4m5ols+mATbRKpO7qQnKHpCMKk
VGFEVMxZAKJlO2eemek2+dwMq8WEo0jN5GZrokvdj0tOv8AbZ7YasgTg51oH20R9DiU1ZdjuNhdM
Wpg8+1M1di+dV1bHcZ0NShPYghNlP8E5AB6YxHftYGof/OUsi5kKvY3jXa/mIz6f4trlsLR8LT0o
w0lMUGFuPEXt0c+dXZd6TAwl2hEXMu62+oHtcRvrRl7rXrs7JCpyUxnoP13HDgmQrXiXSPrgqCo6
Nm/UM1uZQAkavJTpGaa0ZAr2YFw2gFDabeI2XKEJVlHaoNjBQAZE2kJr1lJeK9LhRE1KJ1ZR+mmU
RbHNSNxAp7SlN06B4CXpIS0pPmNP7iFIB2efhvE9IipgUgD56tS+LSDI4CrhBJfZbXS0WmKFX2yN
14r+zEqKzvmJ2VeqbJ/dNTChfTo/W7+y9uA5kaGkYZmWMROQdN02FErqYDqzgd6ORX+UlKV3jgL7
aVjqancdQAU3RkI7NNfR7W5GvEwHQfqzHGsimRaL+nOxPDoHHxm1vHbdrMedO2rMYTF0wMWcrV00
ts/ezK1CoP0zLpbVFzHRLzfVZVGJjWe+YrcfneV24JVDT9OfpcdDNwo7NHm3yy6aY4ZquDfRxYSx
3YciaG0qXMPa0pDoGD1Qu8JkI7sPTzIXNrKrVTUPZ4wJCqEQ28yCAzxn3nw/OSaHzkj5e39or6gW
+n0ll3sAfWovqMK2tt0gbCB7aRsoSfhQY83HcXabTWd7mESynhJU+NE5Hz9nW1eZEI9quHk6ApQH
T+sJoKe3GYaWSBjy9fazZpLTjMxM/HJ8jJEKPhFleMk7XrfWyqJzZELa1sNeGeOXlJdva+K5x/7U
7bI4uEw6eAb+890akpBzIQyHNPvjh4/vjX/+g4/vGYUJHlUIgvLM3NjLhmG06mtyJ+z6nHlElCC2
4dOPb358aD0/25JQMG2HruqONRLNqFXdObOz7mwsFvjqj6//9U3PMLtzy95VcNLm04+/qSKuswRG
4a70POrvidWCrOUOBNT608pquUQ122Ru1jyHj0dOPp7Ox6dmWZUnvAdsIGBa/vWhHVev7r++9mbO
oambvRkZjJOWX++M3fqxw5x8kFAVjoa9wiv4s3/9BbONsN/YsHAVI5nfny2WMQXObv0VPz4k62fe
MF5HEDAc693+XNqaD+vLPnH7F6DpQm+JiL4Q5lObi/LgrF8RYHYXuC6t0PWrj29NvqgPKpZPsoTo
kxNlBHour/EgB0yCV1PVsSYXMxwjxqwge7+5i/P+8c/z9Z1ppA/JuvqkJJFnpEwuWyNA8vChsvvf
6ryBoYsI8N8bb3ap6rv0rf+v+ud/wWMeyu9/zjf4/d//d7yB+1tgkkHgS98Vtm/Zzj/jDTyCCpCU
Bt4qPPxH8sE/4g2E/xvGHNxnxA1gK6C//E8LDn/kmwEoWDIOHM+2+aP/gQVnffj/x9yZLamNtFv7
Vjr2OYTmIeLfX8TPDEVNdrlc9gmBq7AQAgnNiKvfT6awGcrdX3fLB0Q4ZEmIRMpKZb7Detc6gz+6
ikJ9OgTgTBS6pYsnP4WQVmoYqMuKKnjByAxNw8b7DhtH7nkDJSWtA5mfYqx6K6JPM3UhuA/T4iOI
+Y6yf9Oo5kdPue/vqL3YrAjpPJTbEdRuWfyiwoiT+Q8n3fxQw+P/CPPNA6Z9lv7v/2jOr+4W34KI
F92juepFCUFkWhZoVo+73SkTRG1ADmy2D4BbRVX5S+Vi+BaBGPRQ1yKPonywWau2+7tKsIW0sm8a
rCyFgUoYOTsP156w0q0fOYNSt8YVTBVluYFRakl5+rLj3tv6It1WkJhCyDa7pxlRr4y32IWv40E0
V1mkm8U5rgDfMTDi6FVcA1AANjaUBfi5yHRHpYtxshdkVc6AwCHy2lPKe+QpcYloMt6qQ3EHzrYc
iKZKczuBGRhD+BV46s+bAs3RE/ckblDecFwOIsXsW2CnxI37NOdRtzsrLSgruDaCwsRNcPuQWmWf
YlCSwzM490DubgJmjoAsmHIvrlkCLUlwpJZ8lY8xYLC3+Yq41OPcSoOvNuw52b0R7MYUfXZj8PRx
ApSdbxu+O1I2s69Wikcm2vCR04thnZlBSRDz3RjfzcN64q7KjXsrmtNWN3mRgiEtBuKKwC8fY66O
sgoTjp8tM+W75gCnDmCrNbAabgwmO74RhDTAb8j74sdjlRzp4VHF76UIgdoo2mRA78NiJD4y9KX8
fzcyYfld5VAJ5H35ALRjQK4/wyQT3SOeXfy4eAaDKBK1mgOxL7oQ5cCB+IxK5I4b9SALUri1Sg+f
DWXXQdGAevY1NqHmKfigUBRiJAphJYt9Iu8rCN6sTU/xGQ7ZxCfMYJlwP3MoLk7VHZXfzqhSEsw6
aDvWQim8GAgMd56HN+I8wF2RySTsA7RFwYjna5TkUjtPkg7tEJpA+anrZpDG5X5X3JWlUUl7+CoZ
yC5kIZ0AHUrfB6TEvvgsFs3i3/JktBYgrNHx1eyjsiYWxdfFHYivlWuAc19UvdUPMDSLuBoUbkjQ
CbDEhqp8lFpA4dvdDWGubDvVUK5QAB7NCyhGkzz4sGtBDeBB40gJ+dcAIeg1sg1upT/MNuvncmut
iAyANnfMoZciVYjMHiH87t7LuxmQKUQqb/MdmX808VRK2EFyYRNojvMUhC9aCnNJi/R4F964imcq
X0PKwTZLigctjxempS4fUPHpQ7YiGGP6egmlngJ/KAqyEEnSg9DwbIBX//Olb9T/0P9/YrEEEVMl
SCxkcsI+Hg0XkZDMSf/yotuPg6fLC84aTf8jP/YWkZDiOTsgYIwUymO+IDmxSPN1fQOHK//uhwdx
n6dqi7jP/G2D+X9YCM/FfShRPJnW38sCVRFf9X7xncOKqSpGG9oFobij0JYsPz0Uraqqyke26zD/
Owao/aMekNkG5GBQByGLVVztqAdkKKylFA0qCsaSQjmJ9k8WzPPCLVOhAoTCLd01kZ4giKCLFeqk
iE3da+B6XNT79PhlCauE4DBvDcIdiIEHFMpPeuYXC54sgD2Wib3/tYsCj9jTle2uFFqBt9X3XdGx
niOY0LGRH9EyhnLb/BwFN94t6f0nHwrll23fXyAzNDZA9aFw0SWgOy2f1emuZ4+RUBHZHLDr/Yzg
x3+ppFBJwJ6bEpT1OSixkSDXDdfkj/fOlEjJYAGAu7VThUB6vE8h+2ODwMYOlilRsVB4S2JGGSKm
evhkp/vduLWpCgi6YjOZZGqZTOQeTklGoCExeksNuUkWvT0kA3iTclOoewQmDOUrS8luQr52N9GF
5sxmBeWpPBey/HUALG178cp1e4Gf+l3I2qkhcwi1EzYNJ3LjpEtYgogzrfoGANqOvnbCiS99BmKU
ED+K40J6NOKQnNpD6LDiStMZJdl9N1K3YIKSVjw5bnIvSiaQi1sDbx/dgWOOJ3KzQdtsSO2CgDYf
TiWqD43s3sbJpZNcSj7IBinMS5Pc3uKL5Pk2IGVoe7UfZdqlNgqJ8kgD3mgVJIwsuZUnFOHO7I3C
J2GtVt3SSWZDvSgGkfBcYD8m7iacFbnn/nRb0oS4hKqNTeKlBNGWuCrSdZEb8KIxdSStbY/aFMgQ
hAeGM4n7EhoQqx2PI6qikGKdfY7X8SiLFY00UYBLk8BvgtN0q/jZbCBPZfsWMpKOplv9meN/cZQ4
hUU0+O4Uq5hqD47kKbk5Hqrx6sUsAV+0BAXk0f8hS7ajZlA8ufyrOIk3tVMKio5PKfdmhS6ozkQn
KE6wHWz2q4/HJ9SCFvJ58tjOSiEXoudv2yVCkdKfdHZbBunxYeWeapC+5nWAyylPJy0FBku558dR
MSyM/ZhEHxAr23yWn639mTdOid0UYM/4q1ELyGIGdSYwPdrWMm/g5NFzfag7ejiphpoYCabp4KSK
PTk6SO5qo5IouzwvT/EXB7DjMuY9N6CLYkERGlO6s++qy6wF/2UhUtotG+rt2OwYZhaAKIiJYujo
ZU2A4LPrhSjT+nvIVXeuv5v4arKblAZIHPSIR7a4BzlsC3HP9d4+f9yYBGtOxusWnPqhDimNMHbT
WXIr7yaSt/RzYwpaVQKr3KY4NxOcyH60N5HHZdDMHKaKDaHYiTyUm5344Hh4cQlSC0GHMk9EdiP8
f6VihJK0wD4AQmEPLRf6X5ehKz/di72Lw3AGuhGFD2QLVgX6NGvweDrBY+iFRIMWdHz97Tp/OTYv
9zLoGUb5uqivwvzjrdtVq25i0F/kO+JJJTZyT54jNc30HSY+vHVoixIm5MK9mnvE79x1v/745MpM
WbSK1oZCMuasoIK4Se4Bpt4mL3K3guIfejzxudzEjjlfsmQAHmvh/Bw/kN+OjyePrclrWs6GAHno
rHqy54Of3W8ZJC+hdP+QL2MIlVhn913eESSBTDFFQfuLg0M6rJSPZoOLqJ9XPrSmF+AlPQUNNPHg
hoVoR2dZiVmv/nypOX3waZ+jivCltdKns4pYn2ikvlZeJY8jVTu0LA/lB/Jc3dzJd8JWvhlW5fpG
JZw21JXWgCI4XrJfNXM8p5W6s+9qSfZGrRVCaC460GKYOqUpKpbsuTxaiVOKGK8oDVjU23NYUpY8
kXvHzeW5jeANtkzdH7bojU2rRZJNXhPul98r8fC//K782vGTSH7veCz3Ln/q/JbATi4Vl26otKKb
KNp3AAjbPuIAyUQHwGDvtusRFTYvxoxaK4gLCdyJDZRFvJx72GTXLYL1wwLgI+jojFwJhAqILsNu
qWQVmGIRF5Qbh9iYvoLqqWY/lhTIYqPYxYEH+fgBmcZF6m+BPYvfUbZAlcJ0teuuRFAqLDOBqS21
HKZlsnq5GNxyo4kF+Xh4ck6segliBsxXazHsSekRc6WTwzJVe3mF9nNKrdiqjDcDzTXGzjqPcLSz
r3RHMW6pENZYy/UQcsMdMmwTU9kUzOnFRwNnNwjq3yx42ye2fINiIwp6uwBpXWfnRn3fpHsS9Bgr
M7ZB30E/rGWgCWZivSw2aYnJJnYlv7PcIJ1mdpaWRzC6iga7spqNtsWr7CCTCh8kX8Mtpe4E40WP
yF6yRNCPKhEkD/crXKTU7MPV8T1f6bHQ4+tAsjSP06U3gD4CRoi0AsPXy2FGmxjep+WKlzcVFtZO
mCeunRM2LbazD35UCPkKzonhAC3MepTsVtxw2tq741KblipLSBpDuIWx9Gip7nOGrVtVHoRC5U2U
qAEm0gbtDxQyY8E/rbZ0td7sjfweZFMwAokxgqzZQTMbEL22f4JjuRhA8zwpSsTwVAycSLXJQyHp
kcxC+3FlJNuuloFPoOZ+M5EbMdlO3M3ucFh/gIgwyOCQWuwVTNVyU48AuetbAUZwUKKhvETlULNb
d/bS1siSEfpOlsa0BDfctTXSndleFIuV3n22MwVsBlznTsNutXL73tqvoYZQoEFH3ED9nu6UDSAJ
pkC5UeUqLQpu5SEUU+pwbwGRi4w3SKoeQtCck8CB8VHuxavNjuQYQoNL2AoJ+goDOICEcnJy7CpM
dkAWxenAXZLUFNcS+YIMIFkPj6fkFXUbKBNjkqVWhoI8+o/dVKwtsdis144uYA/sAmAl1OEXWc82
ciwipXSpyZOXbgNsDHmR3NuJlUvuHT+Q19Vf2e/8t7UAK8lzdhy7QycxBtYWDQxHbJR9SJBeHjPY
VZgqw02PmHU2kefslsHH22SKmq45lqfkh0uvzEVoO5tErcCDr5DbW+fUktqO0k/KmTMOc/NhN7OM
ASOFJV1bjteg8YclFflKtz6XJQvP8ZI+kgQx+GIuMzdqq6eQie9k4vD4wfGwvN9i4VK1ANBjB/1d
32n1GAAqZcZD1Snu1kOPciD9RnX7UKyWn8OFo25ukTaKWB2HgMif1ne4HR+o3nAhXoMo9ENF5HBH
ZplalY42uwGdBA6nSj6k5TTxkYwA7kUGZlIVz7k2LxBGXQZDiNQCrb8Mno3VvboaigqC1g05M3s1
zDTemaGt3jhF2kHmww2nIJvj3ZSyPwpBZi56NjdZa+y4lLM9egoQ+J7nj4PNOKiibkJJDs81sCbh
1OkC9QeYlb3u0Tjqb77DMpdkw5zCgNZXwXDN83/M7DHsrV2luq/g7gs+awDoVh2vt/wEQ0v8jQIy
Y4Vy1lO+7C83cM920QWB/lJD9GMgEqr60FYG1mYMWs3zB2TOYuPe2XRWn5LVQ6p8W9/Cm9CZmpPt
3Oms7nadLa9o1+/uJ1SEdldfq2naIxs7gNuVUqF+1GtBwNmBrBiM53DXhXb6TX0M++U4eFF62+e4
5/R2I6TSlvf6qBjB/tzxH+y+hZ7IA04nMbUx6aJbdbT95uNYZgDEiVL1YfFc+4MZwnZlx5qiM7XN
ByoWdtYT8cTet7Sj34djqpGeLMrq+8Fj685bVG/knr9H03gKtBUh+P7mBR1PEtX2pyzsmXfaU/pi
9BbZaH8zzr/OxtwVZa1DpMAeeefg/3mY6LuRPSQwVRnU8/WjiCWrB1pJH4abvhW/ZKuRv/wAChWU
ElXCECrMBsTDO+sNxU9wetpd6+MehYCsq7wZ0eMSksAv4D9aSt9C57fqETNGU7fMRwTndYRb7M6K
4MBukgEsTLugIbcqcirJ1+Rmaj+6PFY4trrgfncTB0Gdvj9WSwTlP+v7UeQN9xSdFB30OO1P6NrN
psuR+6j1gEgOdl8ztwtj9NRbdTZpL3BHnt+DtrX6uA56lkv13ChzgQSPkf2OrA9QHoRzdE+U/eAL
ZFYr7TEMSIHflQPlddvqb/d9dEMUVggEk4CdfrPf4C0oym6E6ByZduVmhilcdvV71e0Ez3HVvTGf
ilandaMOtr3os/m2ZB0Epo8mjjudffAAzH8pwm41666/IsLZ0sWHBuiQEWwET6QLNGOkTLG9Htdf
1QWFRkQmlG/Uma4nxZxqgFU8Rf0d62dIIfS263pA5kBDUrTYBVvvq7iMHe1zOMzg0wDf92x9Kx43
D85LPN7dIme5BfYTTnn9W8WY8obyI9imzayTv3ndZIEqg6H2Q6sLWfhOHayjAVqm3CHNAwjJkF26
1Sf6Y1h1Ibd1N4BUO/5CuS3nrdf1g9GPujhpT9qL9xY8AaJC8iFHpKeTdWd3wef4M9DRR6IDyND1
8xsTYuW7aIQk7P5lPTbunqsP5sfWSH9YLaAZtD1IcjvQPX4n5GdNdgOKbsFXVMPkE2UOj5AT3Shj
SCmSZ23Zo96E1Wqc9nYdo996UUCRD0CidfJe/uSjMxR11C5ewaoCJ9eLVUF4CM8+g771WHzdjMHg
amAgLdIFHWWKCM7Q+2yoE5KWHyOi2lY36m8IcHc0vN+yo3W0gTMKH90vQc99hlSxtx8FX6n67re2
Xd+514FdUUDUZdLseQg7dCkNRcSlE0153cBH3ekj8qHmZ8bhFCFWtUPoa0JKizdfg5ThbrVEmnhA
he7j62zkTfE8R+Foz4tKmYvzkI2UMeX1RTIwKOdiBtS7CgC6XvyRPh1nN8jABj00JkJGqjeCGduD
EBGaEF7rB6p4wXMSz0fNWB+QEtYZ+VSG3tngFLsI1qXDGeGdodcn0zFcfSlvo+QTvtcKJRhadAfm
ZxVUC2MPxqKp0/PG8ZQa04n1bHDPQ9A1o13QvSfrY9/AhLYd6awpXZTN7K5HOBJazVV/Ud0HU3du
PASfvFtvuPwWIuV2t1tvyu5x+XPCmICPXCJ1po0NEI0RwaOJAjxiuNRnd5RzI/IhPJyZkHIwhG+U
l6UOX5jIjmsOvJkku4WyTwn5AvyyPZ0I2AS+UwJoYs8TDoncK009C0f1LrLdSn+1Lm4CA3YTX1yz
lt7Nn39bhyq1G6caTklmrnpRbnXBU6U3jk0ZbGjjUC3dfJL/3KwSJZ+09DVU22JPfpCm26+o6KCc
EDswCpQJxC/7/WAJ0co4JXLllAA+9nuDmVLuIsu+B/WPLq5tGdQPp0sMzhJUIeyn0HUD1gIOvgmX
8BHrxCBW8nhm85Gtr3sVBRojKxH6LooQRnEdQkVyL1sKp+B4jBwx3sdSubEKVBO26N92NKHNooiN
LVRY5N7xnOoW5XCT5A8zpej5KoPfqvgD457g6cahuu1VK7U1nHn3HrRsEwexHfilQ3W8WibpMBe2
tNxkgXkXVy11UIrownHjSS/w5zmthBRnWSj3MsomYRRyLwE/z4TwE+VBHYEPJCpZ9iWOwtJIcxp7
YyTDwZkICco9yV/jB5oy2ixdAWH/CAR2NnBcQlPbXRFA+c0yMcu38U2iqBRo6czH+fMurspx6ZfU
QO/c4TGApDghabjAEi+jn5MujbP9ZLMnEqNnCbM65BHAB7E8c0gPdmau14dK6YMAxFRyi9kTYCIF
FZwdKWDqC562iRODrmEgkAfYTVx1pw913xl5e/EXTwzz86baOv1iTVFPdyXidUYAxYONBgCAxgJP
RfzljpvjOXD61VibTcNSRcu3SJDUMfKo6lVGDAYrvbPxenR7Zo0KEYiTIToBG0COEL07X8SOjVQE
U+rg8TGYrGnFV9MEyK60ItDJaLZMwiq7wfddMrPG36osoLKqhDRtEKVwJ6SOiufGRtmsOqECXCpN
qHOTsBL5B5ab4yFcaj4PiWOoYJPLP68qXHtY91UcoxiW/G1VOp2qcgjvSLhMvRExZHObcBKOpd7G
pdYfVvZZ9wTvI3Ex9bGj7Db9f56F+7MkW4Mc2gEAI1Jc75JoZOPI+B1SbBLQ8BT9u4v+uqGzrNxr
lMOVQY7PI7l+mmFjnJ5knsQNy1uSGcG/amE9J3GYv5Hw012YX01QKoZJcs0xVVJRqKkgaic/brkg
VmCKczSIyFxHIRN3+if6+Yu/6IS/fr73+cr3nXn2BH+emVQNgRc5w/X8SS9ctHHsBcNow1Wrip6w
VQuBLJ7ytBcIfrY16BMVy+EzuGTpJX7wZKC8v/u/84R/55q/1wsqmcuGnaAbbf7SrkZ/wiMlUE3n
nQC1sAF/LZTCyLVDL+rWY++KOkEDUPU3X4g/Hwpq23AcCCx1FXZAFWbN816w+dwUwCrVMU0Duhoy
xVc2FBTBfNrofbD0tmpDacIzwsgDPySco2fvg6m3bcWAqNASb8tVdoLCPTfqBF1rM55Iu+mOAhuw
HO+nneBYbcdQdIXJU4fU0lCublLQkBGtb+pizXq/QPz5+8CsAH0iw8HVLNsEZ3E+FByzjSa5qsO2
KMaJBEJe2fvAfTUdCkZbcyHkgFESLUV4tC/fBwAsjAALonHdtQ2JobiuToDKWmv6QoC4YfkzVSZG
yCQVx7xYJQG+OjpzAdTLkHpril6vSNe0QAAubdoLutnm4UD+OowEFkuHFed0WnDtNgAfFkhNrTsB
yNJ1jQXu2alv6t9PC9iNEDYwMZIYggSRifK8F5gcQUXbMN6rYmYU+OTr6gTTdGtTtkEf2G149bEN
BTbDAEl0MTUy+7aZOE1MCVfXTfrp2jqBkaA0tp0V4O46M6Nu266GMXBhNjpumxeB2mUYprFSWSGu
rRdsqVDB8GwwFASw3zGR1cBiwpcSU9/ppKAqzBqwOoNlVE0mSKG9cV3vAxa/Ws/XDXqBh2QkUHOg
WsKRuBwKNkPBMTEVKJHWxfpwdUOBtU1vOjVqDi61Bvu/gdCK6vDin48FBz+KAg8NmwmSPdVW63no
ipZJXuTGs4LaxhYCU2s6dQ0MvXr6QtgY16Ddjn10dS+E4xzslwbvg9sGnYxJTOiAdeCd7WybbXDz
OJHCvlav0YvSFKWpQ40bRV0/FUhCSMUmenAxEhy9TaSVAKZK9IFF9ArdKHy8S+z7P44w6W2LgAHr
A6+EqluCr/7sfRDviw3DGf1gC3D81b0P3LQQImi0TGIQiUdkUrQPxvF5L7A2tq83sMISqTV9Gwyb
0Y48F9IOjPdfGQoKc4IogiPyhF0lgnDXZiiwZjUcB3iSrI14kRbhRE0nrHg+DmyjjVgx0TdDAbtz
je6DathqU0+SqLPuIE+B1UjVCXEmBtfpnKCqdIPJnIiP5dislXW3X5GhgDKO0bgXNPwDdLZMVVTg
sFRc9AIBVxFxJvqE032dASYyI43fCK2tYAmwAip1YPnCaHRZJQnOMzM4Goo1V2grUL8r/nSN1gfe
CIvsw2lY+fSFwJW0WTrpIsLz5KKEf3FdkyOvqtbYi8J/wFLSTNeU4aXLyZGUHBFpcjQ2gOaDl3Vd
vUAi8ZAn/Pe2s8FrzxMyM9qKbYrAwfnk6Lpth7pBRSfQ6Mj6v+sbC0RXGr4QOsFEekHHVa7DK8wz
Z2+ESZiNmDTzsGGIGFP9Bl7REsHE7TRdInRKPcnEiLgzo8Gk2PO8F1y1zfLhorinacj/YTBc3Vig
rrXpWDDMtuBzgCXikHC6iDFZbpuYCgtEnYGQZbRXNi8oRuOFUlBoIHtL/ATzUQaRzseCbZGZZBLG
0xRuloxBXVkvEChuGmMyrDbVuLppn8AyTucF12hjM+JlkcqW+ap6UbqieYGibiEeyZ/m368RJCF0
5kVWQ5jBfxV1FWk5m5JTEvlQM13hvECOSGk6FkSeGosQi0BEmESm5XQkYDOJmItBJygWy8R1Ania
zo26Dh0PspKQB2Ac1m/9WS+I1CXJW2J6og+u0HxmJDSeFZgbmfJI0ZKdlF7C5TopIs+kbkE0MIVe
5/sAcVLDWYEQC8xLyJwD5oIGSXcv1kmQHHgZkoRBojauLzeJudccsgBOycIaokKR4j5s6PNpAfNZ
JyYLpkEhMHuNhiMenmDhaLxAkI9DxBuuLhW76XIoqBazo2lgWVoIWBOHuDbDUUzcTSdHom2kokhB
MP9rWo1OOZscWUDwqFFgZ15EkPQKe0EnEtp0LIDxJOfGSkncwH0fZ0Lcoq0qmOlCofiAebsuw1E3
HTGAG70RIv7M35o0PQ6jWCQu8hDwhLdRuwbheojCXF/MEURJ417Q2lgDxA1IQdbkQeezI4k5i/GA
L3W1C6VBzLTpWMBoAtCraqBYAHNJh/F0XqjHgkMGlz1hO17dWCAh0xi/gtFkGSAWkAPXaxv6fCw4
CmMBcASjQYJ4rg/wyxA+2DANXCkTMCuvwilW6XQsgOciTYP/roBxFMiNqwN06fBcNo0/i3AbAcef
aSnxtz7tBZuxAuiNCgDyc1fpUAK5EFN6szUCojZQawrh5V/mKMFuWKwQKBoqzg++titbKa33bHX/
OGPPGuEy2DGHMB+BOGMbno4FbEZWSgJymFaqTE3Jbv9bIZa/cdHPQiPYaNZvssTIX6QSuF1XjfzX
C35EVt43cCgpGb/BxQrQ4OxCwQNYN72Q7ILi+D9n6HBZ9nLy4Y8yGPk7h68fHvD9T5/91o+n+nFy
5C+SefK6rOQH1eE2BYfi//7P/1/Pv80389PqJ5CXRJaPd/KOvvDnW/BfGk6Di3ZFrLZxu4m/j8Lz
hiUSvXnDwTxEifvHLYo/Y13+07TlLqKF36MkPOc9rpGyjduO1lEyf4tO77oGXjZvOQwXr5n/mmdn
jUsQW9PGe4v1vJwni9OWa2RY45b/Ht30z5fw341u+AUS/+18FNYYx6b3T+Fl4p2PFMxEARdr2vKI
Hvf9H+3I4V1jj5o2PH6bL88G4AHF0bjd9doPI//8jayh1Y2bDt/8+cUsUsP3G7cclefDokYxNG32
5v3cVOfEGzdMA/lrUJ2NC9z43zBVT5EtS991c524bHrbt3M/PJs9yMv8juXldp5U63n4dtodWp1f
a37LaTp/XebpIsvOxvQB7tO4ff916Xvz80rmulStedOsBWmUnY1sUdGKTdy87TT1+bfdns1NhxTO
72g9ypPLpn/LjUdhdjGHkB8VcfamN323+JbML6ynA/ijedPF/HzdOgSEmzdc/jGab7bp0j9f1mlf
wHx/R/uTRZIuzmYq/GqBmvwdjd8udv7r2TJG4yI8+jsa/4Lw64+WpH9QR9saNw2RxfKP7jyJWCnP
X8667uT3/EBvDn/pZfMCs9u0+XsE+H60UrtNMizfuNlgjUVy7tUQkxU1io2bhgrvkixChgybNvyw
CMO0WhfzCzfhUGHatPkPy+ht8cc4fbe21bX9TZv/iHTTrwciOTf1N9gS9Q+8H4iiedKxTe//id5f
pOnizKQ4BACbt7079yoPecim7X7K5ssfTy5engP0o2mzz4tkw8p21nId/Wrcso9nczG8D+HFpk1/
nrPuhF52/moeMjuNG1+k2R/Pv7r5Ok7euH0/fY1CKKTO+rzG/TZu+8/1I/7SBf5VpOknM8v7+NMP
xpVffe08uCaueF0v5sl//g8AAP//</cx:binary>
              </cx:geoCache>
            </cx:geography>
          </cx:layoutPr>
          <cx:valueColors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Sheet2!$G$10:$G$59</cx:f>
        <cx:nf>Sheet2!$G$9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Sheet2!$H$10:$H$59</cx:f>
        <cx:nf>Sheet2!$H$9</cx:nf>
        <cx:lvl ptCount="50" formatCode="0" name="number">
          <cx:pt idx="0">24</cx:pt>
          <cx:pt idx="1">0.80000000000000004</cx:pt>
          <cx:pt idx="2">0.90000000000000002</cx:pt>
          <cx:pt idx="3">5.2000000000000002</cx:pt>
          <cx:pt idx="4">1049.4000000000001</cx:pt>
          <cx:pt idx="5">37.700000000000003</cx:pt>
          <cx:pt idx="6">31.699999999999999</cx:pt>
          <cx:pt idx="7">21</cx:pt>
          <cx:pt idx="8">62</cx:pt>
          <cx:pt idx="9">61.799999999999997</cx:pt>
          <cx:pt idx="10">1.8999999999999999</cx:pt>
          <cx:pt idx="11">145.5</cx:pt>
          <cx:pt idx="12">11661.9</cx:pt>
          <cx:pt idx="13">8911.3999999999996</cx:pt>
          <cx:pt idx="14">40234.900000000001</cx:pt>
          <cx:pt idx="17">2.7999999999999998</cx:pt>
          <cx:pt idx="18">31.699999999999999</cx:pt>
          <cx:pt idx="19">21</cx:pt>
          <cx:pt idx="20">31.699999999999999</cx:pt>
          <cx:pt idx="21">3938.5</cx:pt>
          <cx:pt idx="22">12230.1</cx:pt>
          <cx:pt idx="23">40.5</cx:pt>
          <cx:pt idx="24">8628.7000000000007</cx:pt>
          <cx:pt idx="25">17.800000000000001</cx:pt>
          <cx:pt idx="26">7544.1999999999998</cx:pt>
          <cx:pt idx="27">0.29999999999999999</cx:pt>
          <cx:pt idx="28">31.699999999999999</cx:pt>
          <cx:pt idx="29">99.099999999999994</cx:pt>
          <cx:pt idx="30">3</cx:pt>
          <cx:pt idx="31">26.300000000000001</cx:pt>
          <cx:pt idx="33">2.7999999999999998</cx:pt>
          <cx:pt idx="34">1042</cx:pt>
          <cx:pt idx="35">5471</cx:pt>
          <cx:pt idx="36">61.600000000000001</cx:pt>
          <cx:pt idx="37">3357.3000000000002</cx:pt>
          <cx:pt idx="38">31.699999999999999</cx:pt>
          <cx:pt idx="39">25</cx:pt>
          <cx:pt idx="41">962.89999999999998</cx:pt>
          <cx:pt idx="42">286.80000000000001</cx:pt>
          <cx:pt idx="43">26.899999999999999</cx:pt>
          <cx:pt idx="44">31.699999999999999</cx:pt>
          <cx:pt idx="45">12.4</cx:pt>
          <cx:pt idx="47">9.6999999999999993</cx:pt>
          <cx:pt idx="48">818.5</cx:pt>
          <cx:pt idx="49">4.7999999999999998</cx:pt>
        </cx:lvl>
      </cx:numDim>
    </cx:data>
  </cx:chartData>
  <cx:chart>
    <cx:plotArea>
      <cx:plotAreaRegion>
        <cx:series layoutId="regionMap" uniqueId="{D2194B39-D81D-42A1-8E48-AB5FAE1754EB}">
          <cx:spPr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x:spPr>
          <cx:dataLabels>
            <cx:numFmt formatCode="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 idx="27">
              <cx:numFmt formatCode="0.0" sourceLinked="0"/>
              <cx:separator>, </cx:separator>
            </cx:dataLabel>
            <cx:dataLabelHidden idx="18"/>
            <cx:dataLabelHidden idx="28"/>
            <cx:dataLabelHidden idx="44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1H3ZbuM40+irNPr6KEOKpCh++OYHRt7ieEk66fSSG8GdZCRq37enPyU6iW21J3OSPziAgQZbLFbJ
okrFWsn89775z33wuMk+NWEQ5f+5b/787BZF8p8//sjv3cdwk5+F8j6L8/jv4uw+Dv+I//5b3j/+
8ZBtahk5f+gI0z/u3U1WPDaf/+e/cDfnMV7G95tCxtGX8jFrrx/zMijyV8aODn3aPIQyGsu8yOR9
gf/8PF1+/vQYFbJov7bJ45+fD8Y/f/pjeJfffvFTAA9VlA9Aq5tnVOjMRBQTE5uEic+fgjhynoY1
Uz+jXNd1TDhlGHMM49vfXm9CoJ8GcSYfNs/AYw+kHmfz8JA95jnMRf2/R3jw9NvJ3cdlVPTvy4FX
9+fn20gWjw+fbopN8Zh//iTzeLRFGMX9FG5v1Jz/OHzj//PfAQDewgCyx5ThK/u3od948tcH8oTo
Z9wwGNKJiQjHSNABT4wzkyKCBKYEGQZFxvPr3/Lkr2DzaxO+gycvhAOe9JM7QZ7Mx8/v5dhn+TY5
ofSMmAIRqnOsU2DNgCcY0zODCYoNLExOEOXPv73lyfxh48bPoGOPc1xKnsgG/OgndoL8+Gvx2gt4
Gz8McoY5xTo2mWGYgjJyKCOYkTOOqG5Sw+DCMDl7/u0XGcn994mIohtwpJ/aKXLk7vmtHPsk38YR
Qs90QRAXhBu6jjgacgTjM1isDME4EZwaaKBJ/spkF0fvYckz4ZAnMLkT5Mn658fxhOpnwA4EasQk
BCFu4kMp4ezMwMgQ1DSZzogYapL1Y/3pZ5z5rz3R8YVrRzngSj+9E+TKX9evvYM3S4ophNAxxVwn
BtHNQ64IsLmIaRqwsmFD3+r/fZvrr8zfRPkGTKF/tgKPc2VHOeBKP70T5Mp8/do7eCNXxJkA3Y0I
aHBiUrDADrliGme6ibkQBPcmlz5QKPPoQW7es3y9EA5Y0s/tBFky+vpxLKH4DJQFQ5iZBhi78NIP
WcLBUIaVbee7gFG2LyijOIoe7wt5XxbPA8f03HFZOSAe8Kaf5AnyZvWRvOFniBBqYia4QIiIgWqB
ZevMoAx0DyxjR+RlFUfFu+TlhXDAk35yp8iTv177NN+2hIG6x8wAkxiDzFCDmnQgLyBPoFOEbuhg
hhE8XMNWmzzf3Ltl/lgU79AuA/Ihf2CiJ8if0eXH8YeYZ0KYDHxI8Foo+Cy/yQw7YxSsNEIxYzrv
nczD9QyiLZuHd/iRo/iZcsCVfnqnyJUPlBrCz3TGMEI6hFwoBavsUGowhpUMc6YTMAwgQEbAXDvg
yiaQf8dZJDfP8DcomT3aIWdgiifImfkHBsIoOsOYgAdDOBc6ePEDQ9kUsN6Z3OAcIawWtGcOPAVd
gkBGsXzHUjZ/oRxwpZ/eCXJlPHl+M8e+zbdpGSLOEDJBeRDEQCyOOZXUAAff1EFq8G+Rl/FjsKk3
2eNrD3TcIttRDpjSz+4EmTL7yEVMB2urd/JBSMB3YUNT2SRnFDQOA4YIiFL+FjOePcaZ854V7IVw
wJN+cifIk/P5a9/l2wQF9AYDdQ9ZFQ7LlI5+U/cM1D1YawxkZRifPAcZkfK1ZzkuI890A2700zpB
bsw/UELAOEawKsHXj7bvXByqeQESAlGZPhimU4grDzkyj+vN2/mxpRpwo5/WCXLjZvTa/N8mG4Sc
QTYFbGEIT/Zpxd9UOzoz+0iySTA6Jh83cVm4n0abLAYV/w6+DOkHHOqneoIcWtx8IIcgMwyqRGeC
QaTShIjkQF5MyIghiGByXUAKWXFw3yxevDNG+Uw34Eg/tVPkyM8P5Ag/A6dQJ+C4bw1iyDEe5OoZ
RCgh+QICQ2nvqQzcxwWwp7z329ee6LhW2VEOuQLTO0GufP3x2jt440qGz6ihc/DXEdEpRwOmCHFG
wCyDxBgC2+x3pnx9bN4TyX8iG7Cjn9cJsmP5gWqeoDMBxRMYcViZEIOc16GQCHwGJplAYJAB035P
eS3jUubvi+TvkQ740k/wBPlyPf84MYFYPmQZoXgCFDoXGOFBeoXDOFgD+J8M4msXin0+zfNgEz28
9lTHF7BD6gF3+mmeIHdWH+jTU3YGr143X2qK8KHUGOIMljcwjbeZezI0jlcbGb3Do38iG/Cjn9gp
8uMjpYWemRCkhxIXCNYfibGYDDJfDIryBDDlWCRf3rvS2URvl5TVC+WQKycqJePX3sEbVT3E76FO
AsohOTfJ7w49N6DmCGqSIP6CibF1avZN4tUma9+3fu0oh1yB6Z2grNx8IFegNI9C0p4KyETivthL
HK5dENk/0yFWCeYXjHG9T+zvc+VGuZLjjR8X73Ykn6kH3OmneYLcWX1gWQU1zggVhHEDUaiugADM
IXcEPYOqC4iQgXGgqsZA8+xzZyUhh5+/izV7pAO+9BM8Qb6sz5/fzf8+ik/JmQGhR0hFQnlFv1oN
ayv62gvexy855hxSkfT5t7e5lb7A63wTJrkr3xPLH5AP+NNP9AT5s/rI8AvUtkBQBQIsfYalz9Qf
uPqQkoQYP4VAADL6ABlI1aHU5LmEf0kinweOfTLHjeVVT/lMPOBMP8UT5MwVOGDb93PsNbzNCoCs
JCgS2AwBLqZpInO4ZYLzM5NA+FiHaPNz2H+fN1ePUZS3QbV5V8b4kHrAnX6aJ8id9cWHcgd2sgBn
DCighDL9YdiSQ50+h2oyRPuipd/r+PqF6eIxyx/b157puODs0w4400/xFDnz7bW38Da5gbwxgbIX
bELpNxQhHamzMGBRYxTkyjAM0EoDO239WG3es9PomW7IEZjaCXJk9bH1SKD4YS0zxDbnNYyV9Zu/
YI2DjUhHy8N7RRGX2TtVzJZywJV+eifIlfVHxmLA8oIwP4TKIJgMocrh1haIKJsYtA+BlLL5VNS/
r1/Wj7+yzbs2t+woB1zpp3eKXFl94OoFXibsggSTDCosxO+1lbCN4gwj2JdnwJa8pw1Jh1ypP60e
G3n/juq9Xq880w45A1M8Qc58/UAPkzDYDgm7W/br8w5s5d4DhSJxCG4y2JX0W9XrV7DHYGvq4+Nr
H8txhb9HOuBLP8ET5Mt69NpLeKO+h+oWKN5jOmyK7He7DFP8HKr3TAYhTKRvg2nggR5ITJz9r1L8
6wH9gEP9VE+RQx8ZOeNQFGZAYSXYw2rJgtjLvuT0kTNwLakuIF0DlZj9RqXfOfQc+9qOHPOvjgvP
lj/P1EPunGbk7PvP5zd07D28TX76zXsCliwwz8Bkhmg/2MOH3IF6ACj1B60EQee+oP/5t7cRmu9t
DOcGOM/AYw90nDEvhAOe9JM7QYm5/MioGQgEvG7gBYI0wHYT6z5P4LgEjiEDIDgEAETPuufXv+XJ
pSvfof+3VANu9NM6RW584CZw0PwQYAHnBXL5SBUpHUqIAAFBkEcDhmwDMQMNc+kHsCv/PScl7CiH
XDnNjeCX18/f6bFl4o3rFpT2wfZVrMOuCgiOqVzxvoxgHcG6ZcKePrjqg5eDoxIus0cnjl57nuPL
1jPdkCMwtROUk9uvr72Bt3Gkj7xApBjK9YSJj+076rfmc3DzoTCDqajY829vV63bYuM+Q459H8f5
saUacKOf1gly49sHcgPyleDXw4IFdfjHrC7Y1WpA7t8U4N4L8GyGtRbfHrMQNk++nSEvhAOe9JM7
RZ58YEwf9oAxiLe8BI37d76/ZnHzDNQMguwx2MJHJOSbhN0T74rn7yiHXDnNWP73D+QKBf8ErCnY
+AUFrX2EEvT3Ple2mgRkBRYvdc7LQJN830B2MnKK92iTfdoBZ/opnqC8fJ+/tmS8TaPAGgaR/Ke3
vt29ss8Y2JjHIbIMOy2g3g9y/r3rv+84fpf5fRzl8h1afo90yBaY3ymyBfIQ/+w6v40tsMHYoBBv
oQhO4lGZ40OBMRHsZIVaGfDp1U7WoWr5/pgXn3Yr0j8/1nGNPyAf8uc0Ei6vf0L7r+QA843n7oFJ
1hcs9daY0HWoSB449wJKzWCnHng3u7KZfQkanIn3z491nFMD8oOZ/H86cO+fD+N7Oa9wvCk2E3XQ
4d55fK+PqunCwYsD0gMJO5jts/DNH+AwxL7I5eX4xP4WB6vW4KVt3/kL3eMmL/78rBnGmYAoMxyK
oTbF9BJWg1T9+Rl2ygDLKaTbwPjrdzOLz5+iPkT552eofSbgBqmjgFR4Ou9L0oAEPgKiQwpIgG0C
MQWdvxwseRUHLXhJLy/jqf8pKsOrWEZF/udngmE2yRavf8p+GQaNCblXokMGHNJHsCon95trUJGA
jv9PgL0swrXPHlMSr1iEyG2TBvo4cTsxw5Wh39Y01cdhl4mZGkWmhrejehaR7WgQ+E+jx2jVrRTy
MVosNtKJ3bFTJelCNWYQpIm164umTRe8bwYwz+mSZ0QtXxpR0Zw7tMuWuyZIxH5X0lBbxP65SAX5
7iRBuCSGcEZa303bCE3q2uUz3Ujpd50XD35U1JdO01nYdScxz7yp39XtHUvSUVRg8b1ymikTXlHY
FuIdHQd2Zy/aNrUX6spIhL2IbMfIrF3ftzG5qCrP8lvkTCi3W6vIiOeMzbrDiybAPJ3C1iu8UH3X
KC+12Ea/El96561Ho6XXufEy6BvXbvgoQAkdDQZUVzWGzOKln/habqnL5Fw4tb9UY0HTaBPHbbyJ
47TVtCGdufbyrJo6iW2u3f6qa5rGygSLxwmexTnJvwmUaldFEPszX3Njq0mqeF31ja350PC0tVgS
1VZR1E6ZWDQ0wnGSOmJGimKNnaJbO4lGbzDs0J/ole1MsyZjN66T1CsnyW/TMLTHyEWsuvZ9L79o
3BEE1PLrEgXFNcyjOo+klFuYGuhlxRLSc+aqa3S6c/0akbpRwKpzksXxvG5InFpMlu2iNv39RsES
nTd7AwpW0eT2iecmWbdedU5xHVxmRLo3tq2xWU4NPMqo4d40eYutqs6bsafXxSz1C7IA46i8SHhd
nZs4lWvWeMYkMrv4Wm9MMmKa7373Ax5ZdSOqRRKlaBzrTTDy6tz7pq6Cl6u81uQWtrviRNfPvcA1
JjjI5AjziM2Ea5fuSPXrqGIzJxTOeYXbclx1bmppee3e8MaPzrusSs+dBpnXSV5lVqWF3oPb1JMi
dcO7wm7x2KWaXLFCt5cO8enYLlp7GpeUWWFiO9iChByz4KOPp0mgx2u3deM14lm8bvsm5TWzGpEl
UzWQma2LQW5gRHMLZplpcs/LZpXawZ3uhbU7SkSqXfTdKKoqdxTzTrsgZXwH4gkTeulmEc2+5N0c
ky5cdKwgqUV9ihdeFPjOuIAS3wmpu2wL3I57Of5lJKF7zkMmJ7GrGaOy0jxzxrR7rQiblc9tsg4b
MTI9HnTfqqAOLJRKx4ws0ykCC7OktRzmt1eiY822iegYKOQ+xGlMK06zbmZTQG2CZtRQvZ0F3JFf
YjvWLb3NwntZO+eNVzbfWZ6teZTO/H4dUQ2sevaC9euI6oZqMdn1gYGXdhdJi2fYWxYVDlduRvkY
1E33w7HR0sh148GV3Q3tmPwemqKeIGZ7y7jLwpUU4gm1irqlR8P4+54qPKJdIB000C4CCR1sGoOq
fJKOeu2zp104DmXpGq756BsymEvhe4GlC5lcaIkRXxS+Dn11OewPUff6v10OafO280da0dAJJR26
LVPnOmVtcxlK6d3G9cgO83Bkx609CXo2qwYbHYU1LPSXUVBs4aEeu8RSo2ZP0WiZPVF4O7IXih2c
6Z1DLEXx77+RRtkqjeropjUz38qruP4i9Sxb2obrjZlRJBvHry6chjjfQqHJOTXtcOpkZrKpFoV0
/E0exvkUTps2z43Az79pWjgPPd+qu+KmcbroSjMKdh265cppefmjZcw97+BsrgnmRfkjqtLQCrPc
vQxZ7pxnDscjnOHQElnr3lV23o5ChJplFZntTeinV7yH52bjTlDY2fNUsuh7V6KRgpfC49O28PSZ
HfruHS4u67bhP+w20s6rMqMTBXYqOi+8RN46wiwWBe38sV078o7o3vhfvj4TQgEHto2AGmVY8aDe
j4CFA5/i4dfXecTMoTRDPnjYJ74cgerykN/dUdQZo7rVwWZIbHJddiao8ri9Q4EwRppT5Msub8m1
62jfWxDYKa5jb9wGtr/MCPKXYZI9XSmYZoZXftQ55wO4wm1Ko8kthbcb9oz0KiMZvPEjt1MwlHuz
xC2/cEbjSVOW9RIVIVv6melNwrhzfhSGd8l74WY2u0rhsLXvClV36RNq1el7qDEP+EOskSsvCfF3
w27jCU6wO87cwqGupVGtS6Irs6znIJLT2qOeY/VXKKC+Yzml+3R1ODrE0xo5bfwYKA7xYjPHF3pW
0pEZCbTU2m6/EQmee8TI5gP4Dte3E7RUXYPFy6IJ7XPpt21p7VB2tArG4uhSr4PmXJGqQQUfkoUC
XWu+Xo+b2J/aXdB+BeXpjbCJsx9GW0hLFmb9y0mKVec7rmN5fmFJqZXSCmViFUxk11iG2Uhj0S32
Gu9Sd5F++9LrhENupUxv9Sr0LnHf68dUTwdNtcP8f6Lr+l94ucvu9xz4BdV7Gdv9Xj+26708GYsC
PvcTWVoelu7KTBw6apgej0NOnZWCqatd46sBJ6AjAzdPeMeQ3ca2IU354lId0SMcYnb7ggy+U3+s
IPgn/Zae3uk5FOTGlZruZkR7kB66KbrM/GJyz1vlvl2NlESDSXBfRsT8AqaPXKUvcBPg+Qu86mQ9
ilO97U2I+4ZLsYev4MTh94G9kZm4FkXQlRYIN17aL1/t9qqHoS5PJ540qCXcHAFi/1GrYdWor01d
KUSotqCWQSjcUQG3NzexHY3SzkVjLQajOA38xIoqES3S3igOY4JmLiJyrLooMoMvBfa2vbjHILaT
WLIJ44Vkd10RjEy7ZYsgLfLLWq+TUSH98D5l7sizjeYuBDN5ssMw2IPNLvLKNOacEN8qsAFG1q6f
kH+xBvo895CLvbMLOUDIc8D2ngEXk7KNOaxB5oPmBJhpFsOpPlGOYYxnQalrX1XH989rlmhfE2nE
N7LdVCFf2LnnrAwjA6vwpZvYCB7Yq+3tqJA8+yKcdoxA37Au1ZeEBs55niB9yfor0sPUlYLtRuPE
1mY7PHVVy/oaR51c1lyAD0L1ZlqkWX7pd85TowbiUjTgFD7DFEoHSnakBhIWNMzKejo42+/pNgpb
IQq/FdbrkmL8LikcnEMIjMMW0H43e8+DPYPLYZXUUOOSBxYVziiXEi/Ll8bIJXypql8UFKzDxJmQ
QuYXO1AaAWMCWZFJJxlda9Knaz8PLI+4+Yq2JV3rfaPg0qPBRLSYjgYDarQRAXi2upwUpdCKedxJ
HqxRXHljqYc/0kbiOYtZfpk3ZX5J+qseHlOjPd/i+h71L2npLypa6bedHosrzuUiqxNyS/zWvOrH
UmTujeV9j9L6axwH7STWtXSe14m3UFde3T5dBS9Xu9HdlVNzb+HreTZ7nTcQVP1NAExIJ/U7QBAc
dAOHDh0yx+WuHXgtyh78IupyOuGJmGZuq60CM71KtKaaq94WxLHdWVlUtmMH/grBKNj2e2w17vmy
vah5Nm8jU1uR0GXVrBXx3m3UgMKVsGtoXMR1YdlJ5o28uNN+Mj26jpMMOxYESNqCw/8OuWr0KL2r
7cQZBUWEbpDbNZMo1uxVmiBvrssonZuGS1Y+KM0Jrr3shoSRN2pz17nr7+j6HPV3pLbjX5vEzWZU
S4hV1Gl4D5svZmlTtz9kFdqTTuP1BQ4M+0phBJlRrwPP86xCfa7959nQEi25+mbrtE0sRpxgWr6M
7BBjvQzGxKmiUVST/ItoYitIG/eGpsK90etSH0th5lMFe8EomtQf48a+Tnv/kXVuNNVtW47zvqtg
MuDhNBVg+3HlcTov/Qg8tS8KUcE04XnjDnv5FzWwu1eoHNdIpxbOteKCpu4kLcxoXToN+MP9FdfD
eJ2wiC1w6kwGcIWhBntKhbojYj1l1lO+3FZhKLhC02Wzva0CDcgPb5uL+F90tvnbx850qIiGoo5+
UxocDDhY7QtDIq/1IxsOn4nGcNyTEVtll4KHjsBNhwNrw4XqpszGFsu8bhx34BNaaniA6Jku56Mt
ukJq+nsozB26uqXqqluaCbsMdBJOpVe0a0lJoluFHZTrZKEgXU3ata/APPHsqVOjxgpAqevWbhyi
tqXFeeDPOizb9Xb46S4YokhWloVsEjuTJDPLAiImZbbEXpyGY3WpmlwL7EXoTFQH1TRb7iHv0Np+
xIXs/0ILJrCHD26nQNtLu5SggDixp3YexKs8itppAja7xSH2tlIw1TCILDSWujRrvkxQm80Nt3Cf
YDtEVxRPd1AwkTABu5VeM9rgD88MlzsmEAX3C/x/WKGg0uRwuXNE5zGRFNovP/cnBcQuiKVlZjrG
cdmMlY7Y6RKzEs3avFMAGSWAqnRKG5J07HfdE76CKcpOds26uoeVpL9rr6W29zq8//ZHpcf/5vAR
+E2Yfwn7puLXLqLp1dZm6A0HcMF3EMcM/avEW9JSHzXAly9+EbAboVXOOKcxnTm2YDdRZ3gLI9VT
S402uGE3PQG1YR1QIIi4AkHdWUGeRzNl22jCL8cgM/G56jphWo71AMfnqA+mu/bzqIq870ZV5F2N
oh55QIt9FN3GYR3Ou6T522718MpFbrRtNKd66BIfzxVIDZZmUM09Pfs7xHl0FSC9GzdCJzATqDEp
px5xxlVvOXpV7o9avWWXaYvKBc9ZMmG57dzlXBtltkt+dJ09dpw0ntlN6Y5Bubg3VUrcG+w3E+EU
2qUCNbKJwZBN3HHNPNBxZa1PRFFGU1eT1YjhWFymsE/8kvdXCXMcC6IpwXw30PiCrlKtGym0HVzd
pCyiam8AYoWdRZAGxoa0abeoshSiGz5Yc14SXyHNuC9a3vxoqziawhGN7cxIkvaHXcaXRmnW177r
/stCyCGHc2D2QlQMUYrgT2X1O3eIMYiBlbVtZijtml9NBpF+ZEWNFlkGbdgK7LQvMQvtZMQL+jep
XLHoPFTdQNg2P/d5WI9UVzVV8tWIuvRadXQJ3w1s07KnquviiK0cj31RvdKOqptK2n/7QVou9EpL
1hBbpds4V9tqk7iutYWKYW1jVYEp3KlbBf5oh0dUFEuU9iQVbKwFF8oICwVYyn4SoLGyu+LDrmhF
OC54MoW0F1uRIL5RwX3VJH545VRZslY9G1gwCeCov8k2G+Blxg4/xi0ZVWCgXlCvIWN1FRqN+TVt
s2Xdx2kUnLY+vRCFbX4tzGQIJzUCc8iT2ajGyLH/zZJjfVYMTEbIrqmsGdTz9qfZwsmqfTEWhfjm
4dJmpnpetLkR/8rb2hxHtp3Ni7Bce03rt1YTuc3KibNmpa5iP8rnRpavwZ/L2YVC7rthbXutJch1
gAK+ErEMzxMh3ItCq8MV9zpjwqOwuQHNIqxMynDDw2bhl0kOBlZgWrzy9Qfetp4VIbbWISa4giB+
BBEus4W8ElgkaYdM0zKCNrqKuG8J3s3K0NYtt9J9+ajDX1gbR60bjrpe9ewaw5X50uybHayKEgvh
xrHg4D88EWDeFddxZcwjOzsP9YZ8J54bj9uEsjkLNPK9MMylrYvkugza+tor7AUsgf63hF9y3vlL
eBR/qa5UY3ZZm1teVSziPMDnCpaJCjJEuoNmW7cZEk9fgyS3ZztHW/nmu65yrJXf/YKrQArD0JKJ
zapinidOu9g1XZW0izAIz8Ow0M8JcZLU2o1u+9yFhJVhd3Pm1fSyM+pxGYXpivQ9BSpA6yxQ0axU
D9aYJ3gVIzltPVSPdjCFAjmcO1y2+ayGGG/2yyMomtRFY8xJZID7lbTOz5BEZASxy3YRt2H0HWfe
Fh7bdjxvXc+bQGTO/UniHGJRsLX2koaR8QXT4tbo4XBENmQrRWPPIo1HkERq3a627LTB7aJqauMm
IrG8LeKpCjzRHKuOih9R13T7EdUJejSn2kNz5DT1hAu7A1+zFqBe/jeRgrURTmKBmlM4ow32yx2K
VEPqKBFRR36FLsgL1BGZS9VoZudN0zYorB2MukVbWToEwrc4URCgJUgee6FSuIOuwmeojawghCnx
tLhxta698CoBgdG+aRkaUQqWyA5kyBxZbapH56ke0y2aSwx/aqDcHCkYqX08ZqlIp1Br24ySJg/n
uEnF19TQ0MQgCWR0+27S0ezcL0wX3A7oem0E+cA4KSzVLaEg5LJCdKV6vtvFXx22JVSQ0KjObc/j
V46Q9x4Ko0VoQNC5pI1tqRRY2zsgAxjqYf4h3g6mMchcb3NtA7qSmO2C1bpvdZrzs/RD/1teVdoE
6y6olNaxV0aHqnHAfPQTdc4c4dJ4OET1OWgf2qOytKrGsmnqmZm5HDIvlbs2+yZFEM5FyB25MnDX
BktDZKlR1a/NZg3OHp1rmR4gS8FExdx1pvnFiLhtNNmjSzWdzwIT6gBS1w0uSVfcdbDN7JtngJlG
QwiOqW6W1HTGfTeaqG6uB3JCzNqebZED2x3pQZUtVNfR0h+cueWl4WT4m+vnIzjM8bG0S0gmMsJu
WpbKVWLgH0qLKRDk5hbg38pLHgu+dHx6TdsY8pzKIcNhh6wEQyxp56nt3DI1qqcQUBr4a5qN4nmD
pXkhOhtWn6JsvYtU0rnboNDydBNS7m2+IH3jwOkskDCEqy72Y1jtxHgHUlcKTWGormpQwfOFbeN8
Bll3aXlOac50m5NJHEv5w4jj1pJd26382rG/ifbS5ZX8gWxmLzo7ikaqq4uQjuHEn3CuunERLaoI
29de5v20c2Pj45aPHcNuLgTsv7gt3GCRBVV7p+Cyh8PfWDwK5xBTv5Aa6SyVDm0M4U9UV+VEVTZU
DezSpjtY2RXnSYfmWo7IykZuPAXlhyDpDd1dI166NmKhxVIqZ2rUgdhHu8XOUt1bdXJuJylZecJL
J05DownpiLlqwA23nLpOf0LgoBtJ17AXFUQmb5PSBmGX6U/qa3Tm6UExzTuU/Ex1upKg2W9M6oot
edejDcjDUhsrOJhKdMKkt5Spqe2VP5A48Swv5ORClT+AJYAv8w4DH6Booo14MWIdWIlm6fiXvLyV
jc1NC7xycA4g2ThupJZNKg8SWAoGf0cGMhj8VpTxAVrEfvg1eD6Wm2jiC22vOwjuxSMsIm3s60RO
GSndGyRSux9M+9oHuzJgV/9rGgI2sQ00BJx915/WBcdAwJkRcATxILbJQy1Kq6hK7hKbVqMQ7K8F
qmSUWURiaLfXhs3YouIJGumuQUdMDW0R1NC2yVgy82oZWJD8TGdVGAXbQDQcbZTOTPg2J8rlsmMj
mcVaHkyUQ2ZU8dOoV4XxFwGiquoXVD2Duirz8jbjpZzv4LtSiPp5UOGrmogdmkD1rdfl17EeWV3k
y1vfaya8CrsfOg5ApmSoQYgra3+IumssATHetS/qLZrW8WoVNpo+UgYPWBdoajMst/kxBdtZQoOM
xg55YE4Nurs7g56S2yzG7qZ6Uy0L4pmXoinWKi8ZyvoL1vz6O81YOqFeUCyF5oul5rTuRNO88EdO
sjUcu9puShUghppt59oGXWrhpEgvKQPbt9bRBWjt9gfJWXietxnkC/quQtOhlGmZ4CqyYrtNIazd
hFe7b9lpw9sqadDF9mMmRtKckxB8XIWimqL/8F0jvi3rGF3s4Dtcdc+t0Ggs3t7Pi1s5yjs3G4GT
6l9DJBqPm5yJSSKYd60aPZR3XUjbherZNTavbP+H6igal9v6nBQih2IZoDl2nyby0b+YWHRoYekG
nAzF4VQ10v81CPiTdYcWFoFMvINFEtxJ6VtGlZZXmGj5tV/o/kWS+6kFeabiWsESnuORnwblTHXV
QEf4kKrR8Hkbi0K7YUZlRd3IbEToW7TcXUA0PPxCkKNPwH6AIC4nRb5QjR2ydBoztOk0LV9EDm8S
C87AyBeobxSK6tKoADp1uSPeo1H3adrs5+vrDZxm8tt6Q2BnBxTkQsF6H8UcOHl+4+eh7cbJXeHq
4QWEMd1VQIWzavI2HPngq41ZzqJ8rIDHhtVAkbD/S9mXNUfKI13/IiLYl1tq38vlvW+IdrcbkJAQ
ICHg178Huafd42e+mfhuCKWWcrmqkDJPnpO8dp0vDiYul8lFhXl/MwZt227pZnGxMaY1KOdkZ8Pt
AxOg1H5v6ig/9m0cbEcnKBfZMAR6SRKVL71G1EvdjuG2Ieq5RKS4qssCfKdpSi6Br50IcKv3HHOf
7E1fOKMrZLSQusyajbGm0VczNRFUMN0LHBh13fkpzxL/Li6mlXlTzAVQY9OwWBlwIatVcYe8/yKs
c31vZrR+hXwXr+qdMRsU8N/rGRczpuNVftrQUm8qf+JH4Q9LCefyHIpxPE+NBCzrFLZe5cqSiyJW
PFyaoc6yvyUi9rdjkk+LPM+LbT3yfpkPg3Mroq5fTsDCbjkd++Uwt8jcV2exe7JMlBNRJ4FLUYJ5
UBXXoHCRZZov3ZyOM/2Ika/Gmkp7hbR/cohDGl0nq381O21X59O6FxbbOK3OD0qScFfw7E5WQ3cy
DD/pcrorkjZDbhcnoLlYLLujNOpOxvqcYRiCZtWf1zAzynwYUw8bZPp5jJizwXW64iSzn1+6jRn1
bnECsmeMzxPGHCdmLFM/P88W02r8U9/FbXiez3YRE3qE9K/YI8wGd4gE+mQ7NbhFcTUAHi1KfKgB
eVKF36dMNvX3hslrUvnZr1C+9XwMQRpxxKoG4fJnJ51vPEz4a07DfMGRH9oLF/iDa3nRaXRJdCKR
jE5l0NU77tC7mHJvWhZznxng8X1YwGXubWvGK4acLHjv5ptPJHPg1bpO+hN+BXdxXvg//jSqnHz0
kH815iHpRBer6OkhtKv4ZBWdmlLdAolVgdUickNn4oDwumxkJtZcR+VdSYJgL+yhTAsl7WrR+UG+
tGyarI0vhc26vSPjpbLiTQPO3/HzuIjwaazhHrPFx0nRdzdZxNYqcsBK1SWtHjD/xcl89abKkKW9
g9xY4CfdPrKFt2papNwi1qVmRq2ccinblp6YUtE5zHyBfThyd1Zcw0eJk+AgEOgf2vlizM9L29gb
7VXF7rNLhVRvvBFPS35y2k5tkB9YAasszi6St9cBif9rbJEQEegUbfrIt7K0jkm/LprQXphhf55Y
DgVBoJYj79uQTVxWSer1XrIhVTvtHcb5saLSWSunxY8Huq1FF2TRcxMFP4Yp4O+CemmUgPWYTvm4
tZp2eKMWqCeu6rLliBxCGvd1e19bRQphRHhXdXFzXxNVrmxF6doMeqWMLpmVrM2g6codbqUS+O3O
mJZd6UOQB8BDNJUCsFb1WBGvOk2N4EsRgL68bjqbrUqG7FFRIRcFmRJSTqZpOs2FzsMfLTwerk4F
R67qc44xsd2Gm9gfrD3NCjdKB78t90VJXoZ6SC5Zw5JLP7cat7QWNhXjygxoWg/brM2tFMFetKBZ
iW0lHsYX10WicYieRe9mh3wQ3YIDEWuYT6anids2frguuZlLbj2qrMmuFjD6mwz4cHDG9tvnuNf6
8UqLwV2aPtfuvsf1QOBXReDjbaqxRGIpF99lwMJlErr1sdR2dHacUS/wS2E//sMMkdvOWgv/xUM0
e8sBF3uIyR6NRYL8L2seg2OGDP08s3as1ac1j41hSN8ZMO9DVStyVaAYftxvTYUcyQDg+CO6MTxt
3vWHzAe/MRPsPErHegribtG2U/+QWV1/sx2Oh7bV1pPPg+HYeJWT6nkWETrakKYQKzNakaJbFp0A
GVuAcWFe2q2r6upI9Vcs1eu+3rQZ+f0OSO6xjcwpSTsae8dhcm+KRVOFb6asVn2IzLij4+5mLkgv
nwdRByuZdZfA8HzaDgnFopTIdcz0oY/OagzqTe8i85zlBEdYaCGUdSm/Cq/nYA5b+kKKnen57P6c
WjgBu5qBijnDPNWOrGTTC0hJtmVtuyukFLoUZNzqvQMXz6mz94jFJRIqUj4GVQKFg6Om4yAc5xBZ
6aAW8Kmt5Qf3qSr3STj1j3Yetfs+j//q9wePnOqpfmM58244fBZ25SUPBpiq42yRlFrcjEWy6MXp
s+wDxnKBGS961dR7M9jnMlkib1ltjFl6odyQMnKX5tXCsR33kWtFaRBn3bp3agIEOEFqPWuDo+0j
EdWi2nOqM1m84d676x2aP/oeDjDhMm9tl3VzGueEIMCHTdda5c+o8liKLVjdZ1NubVQxjluQtvpb
NcUqNVMIBTgF0sy3Slv4RvoCXD+X9f8rZWDIHfVfKQM3wsY6lwqDwAtMtq/ed9faXaGZp1/dnrM1
yx2SevMB6cwX0xJFhXOqtOWtLSOyM33lfErqJsAA8gDdJrI8kppORcv4xKDfP9I+QghU5whGQ+fy
pdW7lfvRN/xp/f/P0267lkE+bUyeMgAhOC18AGsmLDZm7hN6MIlJY1J/IH+ZZvRz8udaWfdx+mXy
p5l3Lf5QZWULe3CiY1zX9SUe6ZbN7A5zAV7vLRie0bkBAFvcV1PCL2HkLXzXbt5aOlopOMryDjoN
dysogsgi9ikcXc9LydCHP2mWdogdfoZUWSmrBrIXDvaYUHQijYeKv+Qj9jCrGJyNMfkQPVh1xO+4
i2Qc2HlnlLtiL2VVd9vCUpAaGJNMUxrqbDxp0o9PHn8nbOIvuuL84PnxHCfhpaE0KJd1bHd7Mzr6
1iIpeAvCqD3AP8Y7MC9mszJfm3fwYfrJQx33/E4lvLl1fXBmeRGsgoCUOwVi3bIdogApDZFdSzJz
ZGlTviHUei3j2rv3bOLtwtIp1l1A2m9x9GbJqHj7sjBTzvN/j6agUfwSTQGimh+Jg4eko8wBHkv4
JfqcPGwDVhKyp3DA4fqEOgj+uitIOK7zaql6lR2s0MsORd/cFXnub4xl+pFZi9r004aaBsg7aGBb
rX22G0OCoKXwa7aIXOWkUTZ1O68PhlvThOJah2qRt9V4M128Hvp1b3G5NKYZ8N3kPmwVCIPzogji
nGNXTI/GMpchcwTEXUBVelB+V8SFbimaumhTq2xaDQRUSXhNxaK1ZXUMQEZ4HkqwEmI2PoJJl+8a
EpFF0feBnOlQ08LF836X5ib+uOXNrVzKeuP77SFXtpsG2Gc3JJm6i4+k18dFUN9N/Sqo/hoo5ilm
RTSvMJO5CN8cLwuhnxHQx/W5QnIqoc1B/mm1ZsTYSPTG8QKF2H8MIgHhe55oDfZZ2uH1S2BrzM++
ckwnsNiOpqfG/nr6jIGlmzfIsmV+WsS82EMBYj3lJPvmA0m4GEvJS+XX8SNzM3ZnR8UFaSfryVXF
cLBtv1y0gbKeIFIqNyGg1k6DnXqDAIffEPmTuw5fSEHt4N4iuDSFrtNEkOZg+phINrVk4yYjoj9Y
maUOVj32h6RyY5F+2qb1OSeeZxsTccy5AMjs9s6w/YhKCkTj+yITj4ZGYYgTpuUXqkmHOgHTfBSI
XnJAyZ/zghoKsM4iE847x784ZRAswhYugTeb5mLLPLhwX9zNjN792AZllMqeZqe2z9Iv00gjx/RD
HWdPmX+gXVtczIUPLT3H49UYQAMBOwNZfqqVO+34pJmfmpGonJNPvgPYdl6a4Md0iCU5Yccht6GL
0qrW1dVYIqQM+Yty3o3IzVxYhRTXBH0Vzst/9fmigHMq4gWjfXHi7fizy3rvkYYiNpYoifdIrOkv
Czm3D6tjrvtIafbXWA9R1BLQK1vmIpz2QUHsvWlJPUwfLdMHHaaX2roCQV9VzT4KYrH3aidDui1S
vEo/2o4PnSIjFU8j5Lx3cTOOu4Gp6ujGGfR41pidlWbTykKq81YzUS59XshHHjRRmmnkLYa+fCcI
kH4E3MHPeZBQAJQk9fsSXnTXtmlEc5ZD3qGOrLHit7DofmWhjF94UiepLxz2WEMltsxiiJH++4b6
D+UuHuwa24iGsKliM8XwF3oVDbOC66aLHguZ2ak5erVQzaLSpNob+HqwoFQVtl3tzdFrRlnZ/R61
ner36OdaM+oGw065tbj7T+vNy5kFhQuGcdC27njgzQBeiyx4+kURECpQ7hHd9W76gcrEJNFH3y27
BQJA/SjarF3kSagffUShCmRXy3Ivvl+K5ykup/0Q1XNGFiagL3sV596ITRJmmEeg0jeyOU3SqZ+D
oF40Y1NtVCCTVS6LcAvtT7MJejd8VFNwM5HNKKcijUF4vic6CLZdbjebXJLo0eq9Wwmp1DYPCn/r
Dc3e7mr+Glig5kMp7Zx8j7uHInGDVVKH/RPrwieDcv+Zyjr+e2rUZ87H1DgZnmstrCUUk9HJjyFL
XjoVtFOkVgeZFPDp1JjHJxcp2JMndfzmsukW4qZ8s73mPSqG8NUTTKUJy6ZnqNYgiQzD/nGIIMJg
iavuK8LHZaMQdduW7FdxU/gXzq1+DWJwcc5aYW8G5ctjqP1o61pDsk/iiO09qx52kdb2IW6aejuG
EAMmZV1u1CCisyCBtQrjcbq6oAUjBajVjZO6WpIylg9d6yI4dbl+wsblpYoNzksZWRVYE9r6Fk3T
C/6T9gccgFM0NdF7oNnaV3Wxz5G02TYa/07v8+oy1mNzx0XzNhDPeXVy3152udPsaQchpFPp1PSz
QUabFty29ZBH9muRB9uiiosHrS4Dbu7dlIxkKyCVhlKqKxdIatEffqPSoqHqfWziPFWhEo9lVuVr
N7C8g2x4forzgK0qu8mfqQ6fdDKpd4uStVKBvw5r4m5HIOSL2qPqxurMW3vK7g8R2KzYEHOxVm0h
7jtGsF0WHnsLmmntiFYeaF1Wi4iK+IDEf/RxMSaeTdfBBwmKpRnAo091m5qmzQiaZtJHM5mXe3Li
B1r+9TJmclxKvYjsutq5VtItB22358wu3b0KubvOwVp8AOGR48Dx+btXvOqpmH5wHMyLoeX2ndtM
fGsRP976Vu5erSLGrddEzVuXtwuzhsfxL+Xa9aNgPl0r/PQOgQdltuXwCBTeYgC+2to4FgnbYze8
L433MV+82Usx/a2a7sH8/N312Y+s5L2xdOZCFFGV3cdr/D/7zIuYvzD01QvzQBMIyzhYQiyUP6i+
6c6SxVfXIsWD6QoDue+QTL7Yc1ectAwCytLemEESxAx0MqDbxkzcEQBTuPEjm3SLbuhXkNedvWqS
l1Ba8l4W5SGvKHAZp6+2jRN4q36GaSCdJmnvJt2l8Tx176r8r2lqBNOSJc8ejcatAO7EEg0Wr9vE
7XEIwF0zF2MyOuL7CwK+BB7iXTOnzq+k3EOaCwDOdFk6+ObZifzdN4W40UEDaFZmFF6GQNHB/5Ze
ReD87w56DMEIyr25SK3i5kQt8S8EnMbjbKoJdx+R/0R2YY29Vuz1FG9CAEl3zXyQT0mygWzztzWP
fVrzmJkp52N9+LeZ/1xnZnbza/75C3/WldRqN7rlU5r1GfIDmdLIFyRHu+vBmYzD8Wx6zGUEWWpj
kQqlCP59oAsrRAEG+YxjZi+Tlu8LGkDJMKfccIPX56DNtsYyF78rgw02inbhBIWmYCDGatEn8bgp
uLOYwFuCBlAll2gss33pkbuSk+RiukzLKpF/UPlk4cT41wDgmnbNWT6eSdKtfDa513z2WkfWiGVI
rQa0Ex7cFw6xD/AfaDoy960FcPlQOvH7JN3isXV6vR555uydjAZnPOS1AGM473ai1skK8ArUWzK4
RYKJeyr4hrKwfg65JsdAAewy5gC+InatQK7bgYvncXLLheXsw1qos1VxtgTI4oJ/X4e4zXVQn/N2
NTkdKKOdZe3gSshVzyCC3YzT9D1wa52OtJcrQK3xoxLuzUOy9QfrkRMYakhCQA0Kt5WHTPp/mAG4
rl7KzHE3EPI460lIoPQuYyfEwGLFhM2ecJb9hFAke3fdVyVVd62gLPa3WdTmCJ1EgFxgFVx1VTt7
AqRkBdFF8GILa10MAfvhWNXvGXj39n4Wna2iEPmYTvjdomAULvhM+QVGrBZVi1jZFSC5gHNaWrE+
fFDkskLlx3IcjoOdNzkggjKVVgc9aEcCVO7Q7q/c8c/ATelbC11w2oMK+xyLhi/glNKHsS+dZYZ/
5lqViVxzUMdPQcHG7SBBZRnLvjhkQ1Bv67iOT8DPqjVBLbk7fGMoyuAhoTzmLOzW8MGnk9eM0Ea4
tbfLbWt8oQPOADEkAIGz9jRAf5Cafj/rpqVXDJg2b1xDM/w1zaZNkMp5B7NGjleTwe9plELiTZNf
ONrps4+PEEUU2tcc5Q5WVRgXR0ma9lw5NFvkEOi9Oag8ktvhj9K268UkaQJmVOLuO9mWeLNu80xr
dmYhDX+wqnrnlm4foqYR/8v1nasY/02/xVaVOJ4/13CNbTwcxP+yVcmBOlGl6vERbJ3k1vpPsaew
8aJcxj7oEygGKtq8spKINLSkuvS68e4G10FpDfTTia76US8L6DAWnhjozgQixiy74G/TjIa1PDSl
uEumuDpmTqnXRTuIW9XSdjEA7Xj12HRXGl5uEu9EEDW/ulB898YqfrYg8Vww7bAdshm/pOzsg2V3
yEYoMX4rIn7rUDHovp37C5Dxl7nvjd/6Y0Oy+qJtYMkmoq/pZK/1VOcLE+8bXAAZm+FUuiLYhVXk
y01Q2zxtAo9soqqHZwnhOJJvMW9/o8ORdpZgS/fHiPAcDpI96KOxs7zWx3wIFGD2gXwdMFNCEWKJ
mSiTdlixeHiUfng1TELDPYTKvTrOXRZEA3eFiCqUmIj1EuJL+xRHslnhIYkIhmxboARIOfyUJZSr
bh78iuLmRrLYekFBgWBBSetcJ4jVsf87wOL+LC8zcMbMcnxyH8vDIPd/tWV/m7wxvyg/09uoHPil
g6wgrfOQv7RtKdd4OjbbWG3HX4oofFWZr69lM5X3CWSzpntMeLxF8QSU+JkX8RHRn++22dEvbPlc
1lvfy9hLUovwgLRnuzDmYI330N9cyFwQiLfZOSJB85BrWR204/VL05/z/AJSXfPgyXHJk8lJ7Uqs
fSnhgsOTP4I8/vfls8+OpF75deulZsrngDHBFNUraJaiJdfduBxcVt0lDU9WcDdsHJRlvykJa455
M9Y7Crdwz5CKP3i4QbceUQo1QpiztvM+Bn15YquRkeFWVUm2EDHvHqmss3RwHPViFx1NGRm97242
JzVF/d6Kbj3SLCvSKdjEAbioqTdmqaJ5mad2jaxCFskfKi/vvX7i5FcPdsDOpICGDiyTTNE7e04P
1XG5z7C/3ZkxpCg+xrxZFP9nzCSZ/rkuoW2x7DV3P9QDiV+GIJUmxdYwMKGN9fa1KCDOmjXSMo+s
ta8rAaorfpHqPrHzHdz4/BeUirsiq8tXYCEONoqBnquk8vY2StusGXGj+7hFWrZEaZZ3Ei5w90c/
W6ex08nl1i12pnoj4QzshxzlkvIG/mbjVuNr3eSHMqnkqbOpt4mA5KUAPvNfoJwy7nu/LCFfa2RL
nyNFxbKJ1XTxIjFuJ88VOy9T/ppaVXFApZRyXRWdc/BapzzZsqlWIH3RZ09XT6gDoN5B21gr6hff
R4q6HSIciyuEEdhpGl5s87b37qKCFgiL3eAt0t/gMkNuUHFPn0ojUwgHoQ9zwk3PegUzAIrL75bv
jAPqG9RTao9BeO21fG1FMrz08TiuI+4Da5yJWNLxl7aykoex0s0RuqZyYUu/fFE1AV0NP4+tMZOp
Paku17c2k/JO1/TenWcltVdtmRxRlGY2Ad4B+bSKHzzQ6ox8Aj4KATHSJ0lqKscIqdMSWP4fstWo
+qWFklMX0xXxqNy2VbFBrsA7VHSA4CKPko0vOuwMdmUtO0epBxoOYWq3vf4mc3FH8OvIU2GtKKV1
kXIiDqPX529yciDsz0v/0Z7OH46BRX9go37KpO89C+lMW8V4sTJmkvRqYVm40z5G8W9pnod4KMh/
89PDf5x9oecBIHbB4Mcjy/+h8Hb0BIl02FgPOuEOyDqetxibqb/YmtF9p9tsDblk/ZDVcEt8l0U/
BXiBucRN/Dl3hK5xN9Iz3AJMLwV/EE1RpaL2ws/pzEZFKvPSFQSu+4+580sHs5qky6S7+BBq80mB
Ul9VBwnE972Vzn5QNf0mu95flJLwq09bd1sj7tjmtUOuOVSji9Cq828MiuwcTrlZ1OuIAgUF8WAC
EcCddwIRsPIhyknqzunmAgWvHqhGNnPeQczYH2uk09exeR1oG9H/KCsDDthX7wOKEw81DOwQz/tF
aZUvvDDAN5kPOmH04CFXuaRqpOK5CrIUnCm6AfOpO8S2hjbTNFsFcpucLx8j3B+ThenUVQde2zTG
i5wFYJKG08kQNwy/w7S+kDy+mFoHI6pHyNDfQiyF2kCq7+GA9/E9HiMFpzPu1cGxmugoadivOpTW
eESpkjydo6B3Jo4oxhD8NIuYVWJRRNTa9hDzm0UdzXFbFrH3GFUCrn51cV1R/FRar2K3w13S5PUi
HMHugLrveyTD6SVxZLeAliW42SOFLJaW4UkS39pCf2jvqE2LU4D899qftLVPCv+pyACoVWCNHAHR
JQfwQ8naYpN+4NDE4azU43sGerP08QMBwQwEhp48apoEqzJpfy8CEF5+LELY2vxZNJrUd4tSXW3l
lh+LyPyX5rDp4y9lrqUf7CxEigSMlk3vJ2zFQewsnyaZf8fTA5yj9ijZT4IkcHaBMnYZfNluGPKt
P2OQjWfXadCMyQcGifJS6RxvPooqWGob/E3LcsIX0f/qZp67VHJYt8BTtnFAorm78Uh9zX36wiKW
oTwatLpd5z6jjGF2Nl3mYsyEVWsA7+T4pd/vXHehmG5XfLxR5Y2HYi6AiAwIxMRz6/Ni+mjeiy3l
R+xQcY+4zb7ndCYcV1lwdGYJahSCT+vGPDy6feg+mtFR2cGxTe7zduh2LqPeM52SNZJ04b09RMVd
W+j7ahaB1X6XbB1Gw6U1ud7KUqgHVIuWbzXw96W5a5145NtkjNWHaUZZKHaZM24CIX8Fc2g2gKi/
BowTogumRZxTA0LjLat/emNkHbtkjE7GwS2cdRnZzenD53XjUE5A591+CXAa7gxFdTdtE1RP6wqw
q+GqIcrMlyhXUBwFKdh9MJG/+ydEfQMP2P08P1AsefXdYzWC4c8kNLZUFSvfvKOSiR1c/3ipvd7e
hlOAL4AVU8qkjE+SFvWjJfOViTNHrsSOAR9eaOqq+3EoxEbEHlmbRGFGmZcy6idHio/smZOrsJ3x
CXSqhw9WB8hL3nLyLHsN3zjas0xZp7iXCC+JbF4CSa/5jHX2ROxDxoNXTQcConhSXpqszHaJ1XWb
Mk/8W8UrN41Bvvgp3bVPu18cWodXXt8ABtcQEf6rYVlfe/4e4mAvkPTvObyR0asNcZ9JOYDMMeeI
IsCt88+Jd0gZuaWTr81oD5lkU49vcZTyEbF6hq9zASmBPFdlRI8qqEvUXuuiV8XaVVdJ5werlZ0m
Dp3uKjhJYLaF8boqdfLIZP9gZrSsRMBaVo9SVM1GxbzcOZVqbmoG38yMCIUnRNCPJ4E9bSnneiPt
fNE2xDR2wZxl7BQj4vqQoDMKvUWlIvLIhvLsuVVzNYdPDQsLxNX8jOexT0t6+V/Wn3VZhh/ifz/9
Ezv65/k/k7eR+XGQqPtnLSQvsDort4fxYUr2reVotSsZSDZJ4vfLvibhwQgjTCtXGQIgHxqnJeky
C+SoPlsrjrI/EKdAhw9s4tD4Q4zsuf1AI5qsQmxVm9GXZB1mHKjwzJU1rFky17iRNeoTNRCslShq
dAixsz5FfvLEY+pejGXnQ+px8kBLoDZOyLM99u12mfMoeIXi+mcE5tedSDrrTKd+SBkUZucxsRpg
EMNdIfsO4j/1E48/Sl5bIGvgLvTjM/FUuSjb6krHXJ9rAhV6Gcf1uU2ibEsc3e1aRKcMMeRqVE1/
P7j2dKxK9c2Z3P5+bLi7ILLP12GCrILAWfczCbvUw2e3pQ6xtk0m38YWdeCYzwQ+j9xbaidpvzu4
27kromd/9LMN5MB8EzZC3RWhOFXgpr5WzFuavJItUZdo1HVxjUhzp62C7IahDA8ZhxbFXHB8gnJX
Nyi3NuuEZl1V/0u7OG+RoSmb5KWoMxTa9Oz2EEejvCAlhqNUlePKC4Zm3dLMv7TYnRY6a+J1rMEo
SKHaRtUmRaNbnNkXD7yu7w4IM2ktap5mkRAIeMZ1bcfPRcD7tzgu67TRbbcikyKbsLWdBXYA/ZyE
YZm2ftH/yCGHb/NGF6nyHnruJ7+C3rpDULyVyM4vxwiKhZG6CykdmWpWxBvqy+RQD92wDWNrn001
XzkjVOxV16c26MLPE1fDugfRa11nChE4lxdXgJDWgUX3pqi+xki2viPlBMwmShZ5VsRrlAuS+wq0
GKP2w4R/yQL5OPXg4VfHIS/Inbk0je0cLApO2txFLatdlCwOViKonZOORhDqtXgZYnFtQi4eQDN9
cNqkuqCIkv1YW85TnTvR2SWiO41BewWzHRx1RghCuHdiK360y/yWQNe9yyNW+hBi1/7RAgCdrKYi
ZK86BGoslN2ujWmN4SUWCA9Dt9dnFcohzS3OX32LlMvWVsXBTdQJvMMYhF5UETMKmiJBq0HNJiqK
fMNG/bvfDFKAmIBr5inGRrWxb1ZU82WfjY/IjPBLU5FHeCfdeRwI7qRJO3utu/7JjrFTg+vMNgBJ
fuLc1Xcs7r3TMETboPKLcoGCWgD0fHCq50F7zPRdP0TRXkz0DTlGzNCokLBLStQl+7BLVMRNR6gm
02zg/UoAWX6CG6NW4JLjWJvN0AuThZ04asdRn3ldJmJcaNlZKP8Sevzw0Yx8hTAJHle80HMvzXFA
xa61KPRZ6CLZ42nZ12YkwSVmcoPoc+Un3s9aO/DwiHzTftBfJ8nEwq3jdt2Wr1ML5ipBpDMq0v3S
/r2OI/3Y0SI5NtkE7XBTQSdAFVQRBFs6SvhlW1uXLBW4na/MUuLK51bkO1eGTf9gusxgX3dso7WX
L4wJchM7W077Rv+PtitrchRntr+ICPbl1eDdLttV1VXd/UL0NiB2JEDAr7+HpKao8Tc9d764cV8U
SJkSLpeNpcxzTiIlXArHeuap2u2lsLlPXYdFIyJv6bdEKexnaAvLx7wt/WzqVSUYmyzq2nWv9spp
nBqgyd6ustTotl1sf1uGFrfF1wOjGKkN3P19pmOLI2Cpf9Rh5R76WiR7tw09UEL7fMdMLTpLxsQ2
5kb6gFTisDEqo76MLnfWXg5pDymjq4df5l2Zl/kResTNIcbXf9ey0j0ZUErd6IM6Xvq6KdchwB+P
7ZhCetqU6nOV3Ti3gDpwx/wGXetk15mc75PIay4DaxniXhn/oofFWa3xTU8zYAu0QnxNeGv4QOrl
VwNp1x2AVOquq9rUr0sddDtEUfeajdWkpUw/GbL2XcfQvtk4WOgqt3+5Vf6kYQ/hC0QFr9JQ1hAX
qf4wQSqL8Sz8EnV4hTJOy6tVsHbHh+bBxVdpm+qu3PYWsDKq4yK2YMf6q2qJ77qdJ38U9hkoTQgs
4Mt8tZF7/uLERuXXnSYeIffSbuqsKU9uz49egpxgGCniCspM6xcCmYC67P245NkvNcYxyyuwJ0EV
k2IDemF5HEfDOuvAkQSxJ7XPphzOiIG4SFR6Gh7ZG6Ha9TcWW+Naump9QJjSeSyE/AWyAB6UyNrj
RCzsWy7a5GiwCEp+eTc85N50fLGs74lWReAZNMNOi5t2a0fYIkGy6NaC8/XDA0xupRX58DjkpgRk
mqsbXnTtK8ITSJDAg00bZ7cu85suRQkcgNipTpTtndGz99qYlCf8L9PtoDb2xTNrL2BykqvqE283
6Gw4FRXw5T3zwmfLNMXV4f0hBTNVGnJl1Ej3Rn2TnRkE+LbIIDdrAndFeC8DW7J6T9CvFsLmQIq4
DUStAP0SrbtqoWn6rKpd8aiGJUKmjXW0eJf5htnJfdtq0Xp0teILmAW/kHXpr7UHrkJpxD/Z9My1
Um9VdUrlMx1x2AF13/cd64Zt36XFY6RLD/HKVvywPQ4xz1b7pSBlUavM+VSr5rjWtPSLO/AqKAvD
u+ZTA4K9XOkJPqihrejKCoEgLRi5U63jkHtXcvQ829y6iemtljEou4GwYeHBMq1CbpnV21d3Xnte
LLO1bQRUQyfH10GJ4rVbVsVZiRAABD8Q++fOyE5e4n11UsM7MwPn61g8jYbBfH3UIVjrgeXOw4OD
cl/nCowLf4S+NqAnEMX3MqHviy4bLtXUsF0x5MUGh2O2q3BSCEy71V8hd/rN4H3/B/JzI5DK2Kjg
tM2VLF+JxivXErFvPC6zaDwoGR7UpmLdejxHduqgJEFW29onO4mcXZgqBUQaC3xftewzMDNZMLoC
Gy61Gk5jCPRIbljOJrGNHnpAablx1cE5lXXbdlBSap+s0sl3NLY0mnD/dBGujriaA/gXdiNQJBTi
1RVSrArHZC8dRN2DLreMa+rFOKICCwF24DYxRmDegbAHvgdCkFKv5WpkzVlyA0dARKiecuSZViBl
93sa03LDXnVjA1Kx4l4Tgzm/kItCFQS/CSP3MTKwS2a6+k1VlOEA5Ol4MBVQJ1YhtJPZMIUmakVi
I5h+VgTLvkg1Bv0RcKAJuOwiAB4fwHHsIIBm2H7au3xtg5FpxQwJyShnJ7Xqiz0bC3wfKlUJamfU
kdrzwsfBkY+RHZ3BjY5iiAMpCLCk7TbUeHlDPA2UZKUuQMxqQBu3sWsCpZZ/ssshOfeIayAU0vBP
aVW6D15qPuPzYz+PA+gpoIP/yRB3JrWYhdtU4xQX1B0SwEQQJ0NSi/ChqX5Qx45jdV06Mg0ch4/X
FNJYK0NrekDtjfE6j0HtY6tnLrAXkwsZcFqARooCDRiMVDJJfdUqsAGeBNR6z6lPbZu9XWVGla4h
G2lB5kuKBnlY+MyXeBLhc5Wp3QaS+dBFtCA5qaigdueaF56pwcfA27egDhnQFjlb3MYPQJ7cmlpJ
8fXHYxE7WOemjT3EUfDO7C1uOTcaa9zyoKdi3JWJq0NgClSlNrORhe+hBqcW0FSphwdknYyrOgyW
b4RxdIvxqreDM2Q7BUfLWo9G0KuGKYRwAYI16CzVxM80kJtepYNckphfOrDUznH3czBKJFrbodp4
LgK3FUudgwgF9mLTlZZCPmcepD41jfOALO+w6VrWrBE2RYqiArVPKtmXMI3TrygmMCmiKM0Lnvea
3yRh9AQsClubCQ8vtooPBUu/4XCFBHzLAd5vLfy0TF1qpKcDVWt5iA6AqAWT3jv2oZCBIjP9aohH
Zgow9VQb0ish3mBIIkA5WfV4tg9tXYINrCnMr0bEA8zUygI2KsaNmjoGxw27rXajRerbGG/aFgkb
vd73GTdnP6lpD0jo2ae0tLxNlUw4cUczDw1DpMWDhvWzFtviUQq5UiGC+2w63dpLVeU2bdTDVmiv
BhCrJwQIwrlrVXnuJ4NMNrleJRxau6iAUUH+fwsJpgy52PKHGyYlKgdIecB3jeHEbPY3C0oa/uBl
49byQveYcuUlTsr0UYLyZ7ZcPEfDwJ9LoJEqo9Eeqkjhz54hLb+DRjWesOiiCku41TqEZsImfLBK
gKrARQofisT+qY1j8hrlCd8zNUZGyIvSVxvc67UpBduRFYwIaHfGZgX0CqwoMwGV21R5mmrPP+L3
AzAWDPdOByJeXNorGwfNo6OMAAx2lrGzDJEFUBGxQQFKBQSbgB4Dsdn+lCOUgPoVrhogrg/roGrb
qsTPu5I6FkIsMfQ7ARNd01zd66JtpVXtep7bAnSGX3vE+SZn7PDEphyBjCdr2iH2Zw5jPXcB08IP
1tCrG3IuZIb8Zm9CznC6rxqlxZq3CIzNc/s+DBwktLfkbHSNHvDYDWdrZosW+hZ5vZvnMonEW4eU
EP0J6RgrPjKs6RbFeHaW43WXDtL3m5yN1clNj0CfsGdF+J2mymdFc7rnnPcvoAV559Is+l3dgY2o
GL28tA0k6FjngYmuMHsea7Rv9Qg9tXmog1jBg4lkc6hW0LlNcGIG0Dw+uNKVF1qj4CyD5knBtm7R
+7lTSGzxmBMAPp0dowhMZtC4fhQITn2rqhjlIErDuuShlexY7x6aZsyvrZV+atU0egXBVj+grgUU
r70+euVp02wQax82ZAV4QPjIEXoHspYmf8pF2V0j5hov7TdR59FOj0s1qKTFoRhi80CAiLkVCZKc
qGkBGSSvQnWQdWI5f15m06Wp5bXuf3D4cGnmWrVJB4QPIusxBKvwxcaf9+SZgPH2XvRi4NN2C7Py
QD3FkuYliYZH6iVjAQnUQv6gHscfDT4yq5FureOXkUM7yO2Ro6NVk2Y0NiGQKUFiK8ZlCNW3xlT2
jiKjyzKMDX91yMLoEzkt45nZaut4QKb4zlBGibqqQ7AFFmdyQTwCZx3omMn324UdDowW17RPIHhv
mGyGL+5oh8HYANQ8aIV6VnWEu4CdDlxovYDQzWOfTVVQqEFdpberzLBcfL0L/IY7qH9CVu39Kitz
b913IJTcGciZrLJVog9WkH1QfsWWAlEJxF7nVYVwV5kYAdxrwZJFgGUYiwPkwt6aBFuFQzY1dLUY
Fr/FcOf3L1yW5UcA4tMVrb/Mo+7is9zpX7jcLbXM/e2r/O3dllewuNwtL6IJmHdnvrvTsszyYu6W
WVz+u/fjt8v8851oGr1KrRvqTRuzx+VPoPGl+9tb/NZlMdy9Ef/9UsufcbfU8ob9V3e7ewX/1dx/
fl9+u9Q/v1LoFXDsDo3Sh+IFtnZs+hpS8w/9DyakojCryNy3WXO/NdNyXmXuzxM+TPvbO9AgLfVx
1u9f0XLXxUdF3nlcL5aPK/1f74/DDI7e0kywO1/uOK8632e578fR/+t95zt+/Evo7g04EFYtu81y
1+VV3Y0t3fsX+tspZPjw0pclyJJN//K7MTL8i7F/4fLfLwVMfRsMqPCzMpNBPLR97Kw5EPE+deNu
4sCbhQByB1ZgtCxfrd0wUFxR6ttMoKif4B52lJOZHPshAiYO4JUTWNf8oJeo2RSQOerWppl5Z2B+
waCjoW70smPtYRdY6ZW+1QfDCUwklXzw/nykGQC9nMq1zcXcqK4blXQDZw+SnnRp9WOq+EuhN915
m7gMLaXgwtBIoHIssm8hE8rehOSzX+R5ukVOCvEoNS8fgcrcmXXRPEA9qHhUEH05WV5zJRt51fjm
bjyb9wFo4cUjuekpSonFCLYcyEUPVWyRCmxNsSo5ZFUJDJeZACw43YQM//LuuttdHUsPEUT9mzt7
A6SE9PB7VBiIwBWuPI9AYg0rG2IWZ+qj2GTs95n3Zl4M5ruLbSpwKXu4lPJtGs2lhvy891WsOo03
pQnyrlaB0WLwBFkAuqQGUUKIlC79D06p656Bvhy2H+YAefqn+4dRiCtmrt8bqoRMHzT8UfrNfug0
5jzQVYbaFV1XtOe7cWyIWID9KT5DdxP6Jj51aQT5gT/XIA9qKhxvIWtkd9tljK7izOl2oEH+uhun
RSrhHnk12gcy0pCTyU2uDnJfA28PzCTyhCjkZOEtcvzC5t48TkYap6ulAbzOPlJ3JAE8unSRTAl5
8jaXpgmThQEzeIOaZ3m/AQSg81ky6t4K+nriuqo1BElQ1EjBpxYQaoTt7H6TeGVzlZHaXLlWOQen
c59paBmHntSzlTcuzhpwpSYHHHljm1HnD9NMGpvvQSstg3Qf14mG+T5kUKvxc15ysSWaLl1B2Oj2
xte9o+5ChM+rVrNtvibOLrF3IQsLtEMTeNDljJHDPaiNYWTQNa9zcVBqxcZ1qKj8L9eNZnDVJ/ew
4V1/bDTdXkWiywORGG/c6VRpPRfRDbCjl8aoBMQ6Ec2noQ8u98xrskeJCzr2B1dDCSVNJyI25AtW
DDr/KJyGmLVpgCgtMtc+xhMoAhUi1a95CbmbqZLG4hHbmgbRYJn7+v4O9JPmAJ9vaNCZqoWC/2oh
ABKU79ggiPQcCztC5miKAOKb8siQRYVwJWTxqIEge466ck03i+ZVpCc9+TXIhs1+gFrINWQ8BLTQ
KnGbFAo2rOFJEEPqPfaBFCwAB8mTQIYev1Vy4Dca06axFqRulBxCjHZDfTLfrdOryUW0YbTvbCFP
nWp1J08iQ7yifgIV+qOrP5Rt2RfBbEDwCXiA3mm/xyhug8S93kF/OaqCZYW2SN7WuhuLp/VC/eFu
2FaZslX0/ta+Vwn98LvyVkWUh6OPGIL24Rdm/tlBCvA4+1D/w8z5R0aGTPUjgJ58MPygj6sgY5pn
7FWCF7YtpmJz1GTvVwMVlVv6ZO5kOs+4G6cuTtDdFsj/z0K27rhC4BOsKQ8k5txkynlpilC8dc2o
WbWAiZzISOPz3A5sHD8a+bhepiGqHgZdVWv+rHZrgnAIGpSEup1pMAYQsFavFUd8MYY2jw5N4chT
kRQ4mDJR75Mxq/epkbnqo7QQO1B7t/DJh0+OKVEVBg/I6BZZN8QhH2jIjfXSx2ZUQh5EaGrue7oN
veLeGXf4mdMuILPqF7rKUQdUH1l7XsZ1lG475boFMR64eipAtSutr6ytg5cNih8GlwZhPfwlQH0H
TIGI9Wxmpgepyve7kbeYbtmXClIyuNvyAmJeiFMnzPluH8aLrAY6BnXx5Kjvx4zVW8Sp1SevzSFU
qYT2Tx3lPOI2l9/dppA+B6n/Gr77MsMZ73yl85njNlkNPeVIQwqgFVD7yjyBcFIR7QwIEMnZXNsM
EUkgHd7GShCryr5GhZ1pxjyZ1pHxFNSrY3clJguHMJcW0Ip2H+/I5X7KtDaotQyq75hB1tKqg0x3
nN6+ALNerF0BoWH86+yfdgyeiJbW32I7ga6HJbJLzVPU/kUxw40Fnssz+ZJcy1991W60kKYB9EHR
ubJyNPwkEWdAoOoByDApuhOMWDUgFEZWYhuQ1XEBdCArzS1b5CFVzzA97odYxzeRJ1/xqZ4U4vWI
wNfATy1dstZTJSqy5iWqynATgCahQeXXa1dmmIkLhErA4JmuFsMyFk9WIDi0rZ2ArUB+1EioMc8G
cDd+jsjwjVIiibpMoFvcrUS3GKB2AkVoLEzOy72z6UUBfSXONWBNhmNWa3sAHI/ZffIFPCiUg1G/
RHgDkCxkkBqWrfaltjSArKrhaSgl+HlKmiETHmlfnEJ1kPxUw3OUjSoKIOIDO02nVYum4Pse8d5/
t2rY69DGUBTU98HmcW9J19pqYQdmNvBZKwhidSems+g1rsZ9VCPa37jJ+FzWpd9PSl/gz5UPeouy
UdHkBdIi9s42asyQ1Uv1Gn8KliQrLQlWnjyRlZnqhyWLoUCiGGu4TfkTKYUMGQavBILeaR9VCI7v
Wze2Nyh2Zb8oI3ug3+HFIwPwc18xx9rEwoLosgmtU7nio1VvaZ88Jsw4mk7h3+2VQarEDnxUVeNo
JW/WtzGyMME/WIYePz+reauOhM/OKMVTOpVvNLIMKjqmODSqVOTDexdJ0ehMzVg4e5Cjq7OtoJ4d
Fip3QnPZIzUeAB5VCiwe9aBtoZ9rszkanYkCMPmQ99u8lR0espgw4vv/6ORZ40/1t7YltNVQJKZR
D1XTOmdyGfRQPtjuuF0m6PaY7vAEBaueJoDKbPkN5NNnn/m+Y3qpyjKeFzGgV3iJByQ+6VU4gOGj
bHtorciXGqCmswDYJrkxp+VHxa38HlURnpQsUBPUUSlbIZ+GiOs+kyh8S2M9ELcnoKJ+epOAKQ3V
pQmpoFw9O9OQBDp9k3Ibu8ipW+HQ92hYn8lG7mYCHqmXg7LTqKF5GPLwC7RD5NGLInkcwh4odLqk
Bo93RUFdi3eHe6/63UI+1A3LJqpX1IdwLlvr1tjNay4+eZkMob/MpnUtPry9jnkJ6le586xKHm3v
XGyh4hc18j7FFkclldYzD26nMGAHRxWX1Cx9spMnmR1IZb15Ut9ePGcTuSIhMfhaBJ0RcqI16Gq5
JWoTKIb/t3cjT5xRY8joAZmo6qK/OFDMC5JeS9fU7bwYY53RXzp3dFYSGhSbO0Mos58x8i37+/Gy
P8RVrh15wTMb5VSwSO8+6UMlHyI9agBOyp2Nh5PlDaL2fBXyUe6pS03auo+q2SUn6tVJot1aqw8K
FBC6lFPPM6PoBmLmMqWGCse5ba1dOIiR+V7bQGXAy79poH8zHxovI74iOtTraPp0496M5UawHDil
mvuA98gbd9T4CUQA4CrDJ2qMxG6AILLCQzaNuQJA1XFUUNxl6iJb316KSD/Upvc2Qe8AYbBQSJCG
QEXL187YQQd18gf2tjh1pfPH4g9qIOBdNqrbTQ51Vw9+1MXDjrpjU7UAo9nMp67iZsZjUb3kafZ2
N6gi1Qhf2s7eyJoUqJvSQNDGneqWQRwzwV+WRAEk1sszjbHSAoh46Zt7A0Q5aPXDIZwmkRd1qTGY
nQBHU0bBnWHponaLuYktGxjBF0NzUSdnMCKUSnGRbOqhY28B+Bg0UowbZOEhXe+y+KYyd5UMVf4f
VpproiQP+WaGGz3RfJD77+eTRwy11dljucP7/cm4rAFQMMRpAUL3IPW/sWJoeKUcJfRWNsg7Z1dp
1mBmRBASsOQP3iTRIZkw1ivybm3m+ENs9FdqGsiAnqtQQNa+Ga6FDZJHnoT5ll4TNJNRksHip7nn
Io0mFKtfpfR2vFvp1eV/Y80QEvswt53myumtK9TU2iFXHYHhlIF6k1b8ALggtKUAgH3sYz9jU8J/
GinVxDvYffEHmWYnHrbrrHbZepkTyTJbDV30tg4ZoM77/7jOcu/+f389bTeqvmFBoazOLONUCn3b
Jbq1b0ID+62s64zTUGMZbL0y45TZRnLoQQFGWUjjREOSrLMPudcg5ay1xgOXZJpCnrQ2dZUe1SOC
OoLgU5PWw5oGyTzfkdx7kJDWIF/xFXNZ+vaUrgbgfFaVaQw71MRYo/odM30ENcwDq3ML0G0885sI
P3koMYG+R893siOWM7jrqm6a3du+JuzZHlE+5QFfkOjitpm76cvGgHjvn2PqZED9OzBzuD6PF1De
QbHkyQUVzD93ulXtaT4N0QQNH58AnxTIokzzySC73D3Z+qBskrwHn0NWJ2Al6tOoWdXp77pkIJcB
Ms02H0Gt/d99aaWMRd8cG4po3H6qFEPx6coEaGW+KqaxKlNQ/O/d+s9+qAerABWMYKabre+0sair
A8arFAyA2WkfR0PU8LiLPpThzgAtyEIDsm15dNacCOQz5JdNMwfGuTcNAJiTJ2MaDvM2PQw4S/vU
tWpQ76GRpADAPJavuoYgPKJAEBydnLGjn9cYsae5Jk78FIGs9IomxdfWxD4GFS7sHPXetmXlPIrQ
RjXJpQtyyL6LIGiyVYQ3WyOIld0S27RO0LzuryNkUqzBaI8QQRuuoYlGMAWyzjXTA6er8PDqEzs9
je7bBJpFjWtk81Tq0fzeSpO1AyhNULl1hlhnO2xLjRm3CkSrdVshTmZaFkrqTWOhYjZ+VdpidiHD
gAVWUGYrDpU+/GojSzsgNGzcIGp6UJNYPWtt4zK/fB3AFbs1k2loG+Ws2f2uMRyPoZB2PhxSRf9j
9jRB1gI63Sx9uufyYrII4tUJYDEVMOxHGs8ar/FrlPjYzkstL4bM9AITJ5tfyLJc+ap5qbMvEj2C
YAIOdsZ0nnSZ0u0A9QdvS8GRfrUMasMI3C2dF8kdmG94QoV99lmWWAzL2LIMqv0kqxHfU9S6718Q
QnsFoVJ5bsrB2patWe2anGfPUPL7rgP4+OOvDj1DwQseISxDUkCDCp6MASEvEgNUY9sI7Dr/2DWn
LjmTlZyXLlnv5pY24OkNMNa+bC3jnKfAA/Wh+xn4Vi08RBr0v0HigcoXr5QBYZrEPCO2a5zJW/RN
kHJDHsvmj6y0zEMMiacjmKT4V9UK6lSCGVpyiIhhFHXM+yNCQmQdJhe6ooYLkKRmy33fZo1xsLsf
KGlmgxc9+dFy1EcQqQUVuj4kQwT98SjtctCg0RijFiu7vkbAfsTviN9ZdeH+kWVmfgQauELok+X5
UQAR5adOqPk0SbiZt2Zty7C3KhzFPKNWM1jrcgADcKqQPnWhGjVcvDhsUYTce7NaasdvI7TuzyDg
veLUWX5u82RcaSULX9sWcCStK4fXsGbWymtE8Ro6KDtYlpGHsgBCWSkWOLutAUYT0gbeQUN12pmn
bSZJOHc1knqAWs2H7mIlXt2/nZtlEfMdiSN5M7E/jRbwGIMzDXsFzznbk9oJ0mdAsQ/IGR5lVK9p
rAfkcgxm8zQl70ptzacVTBC61p6m87XLlWoH+RR3nYK2+0VPkxcBisFN7Wr9IvM6W9F4kXdmkKuA
kXsTqBf0Z2zNtM/hWDcHvAECpTfy9AvYbWIlIi98ABZwfKyU5kbjkZ7Xmyw0LQTGcBMmmk1rAk7U
QGfzlX014qT/KccI+vt4rN26qhl3KOdR71Qzjx5xHASG3i7sn+yr3kD/hDwhbzbc7ASyMG87a+hN
gvmEmo4BJCwycKDey8/TIKgG2XoYnOwMNJ5zKWpF8ZXIwq/Z+1VUIFRKY+z9arHOV0lfntsC4lgs
sm8xdq97fBaNB2pAYjcfrCRE1UZUDlzdGag7JOGtqnJ3T76LB4TLEQmzgDntsugR4n7Fk8azZB2q
gP2XAsSxRKkq3+qc7EfTJ/5oDv3XCNXF1iNPP3qIKUXyjx6kE5UlzM9ZjGqikQLCRwGpzS3UbXJ8
ixQ1voRUZzn2nMBSoQk2F1GO6XDiLDWXI/AbFGYdPWiGtoE3GcjqZS6+NBk/D0rFQQqZzjQfpk1r
IwfcHwU/N1OpXb1DwNeovepxADBxL11F3/RjpbwggjV7GCD9rPIBwkN2AkpUgfywNlXvQRXwb0g9
a0co6zaP0FEcHlBJZ2cUeNm+Wg7lxhp0GZAvNYaafYOEnXakXt2yEZzKbofqQOKKw6XfjRxpyRDF
3KhQbiMQhysNREdG0QyfHL0IiAINeVQch1EfJCCWs6s72sq1bfUMgqKfxVqnPLFwGNaQkS9tMGUg
i0tNbKvqQbGmBljzHE8RXAJba+qgFLTfczwbkSmYLOQ+cdp/d1lEKALJQYcF77Ue+hubntcQ+7KQ
w8ksHOtBXCh+jWFTbJaSniNwt6juV6NW4ODsaPy+6ie5FInRH7MhNlcjVDgCciTDshRdRanYJu9L
3bml7kXxtFywLSRX9CRocitoGru4WlWGg6aZJluuN1kgdIaTppqBON+qqDNq8u+yyr2N3qkjtPVR
n5pqV9NY43Wj3yu9uJHht2PqNBcMP1BTFx+aknEh/XbotYASj4tA9Jy2/JDHjFGOZxNK+YmylrN5
1o7+z+s5vWkaKEk3a063ZWtvurL95LIA4pcrS++zsxy6Ll6nCqieTvEf3XRiGRcSEbqsa7bUe3dt
Ji4yn5r3cVqRejROHu/+NG5OFX/e/emW5Op9tWsIMFWTajU1ZRXaa9HxcbWM0dWkn3nWSw8ytuRj
udAlBF//bV7jSpCCyFOmNWpDydRZl3X60WdZsYHw2hbZqJ+ovmUf6tp6mN8P6kL1CrRovAHLX4Qs
2+xGQ27hIAvwPnXukuVuDBHfb2HE65WmS3UtGjzZSF2gEsZPAOq7SwRoMTCs2oo0CERU5yfThE4o
edEkJ+qgvjBJmf/npEak57dUicY0VPo2C9DdqnRAUSSUZ16lld2fqR+h3sumG5BKpDFl8vnoCNb1
Gk8rZ55NZsSENWQWEX8D9tqA8FDyy0Tmba8Ug3GlZmw6J3CkiNbLGAe9DilENVrlhWriWIxS7XKq
hEUNotXQW+WIeRd9CAXHqRJWbKcGilF/JYcPw22nbSBnm/s0tqyBmBxwT8Jx5jXIYBead9YjbDWn
W7Xv9wMKKNuMoynvDdhz/EDqtdsvi9cevgaV2eLD5+k7KChBEmYq2gpRQ34z9BI8a8e8iAJV6FEc
kt8mBxoiB2oS5+MQuU4TAVa25ol/XWtZ/q9rDWXz2WOJdnD1eOXYlnikJtFKVLzXwvatUEtTQhRJ
Hz1z36pZ89h1uXft8niKUaE4ioxQXzVU4T33EbhCLr7Q3rwd0HGuJY4y997L/WiGOq1PY4PZe9ce
61OvrbRXlsevfcqcWy+x3atTI95Tl6g73ugcwUITZ+Lw5IkX3RLtSB1yiqFMDy6j+cwm3g+Nwzvc
ph1QU9wCGcxvUQsu0AS+OTSDfMBAfrvVstR0KwdBXJTdxovRmjK+hRw8v2kNFcyrk8Rtcm/KbKlh
sYnUGCAL4PSvcd498DEbjjRETQVVpy2KYusQc4QbIo/Qkk/gp1oAD6SKUx/q3kwcVBJG2e0dHSVS
+omjS2qg4RgGjaZpKzqm0BgdS+hqGVtm3I3RAiayfivVLdt1DAIoIEPQC/sgGgayqLPnanac5cRA
d30TDCsHvrYsHRKZHarlbRTwJzd8SpCOaZVvQDNIN/WUTV2sQ6T/6DUgaJDSYz54Ss76DiZPXbJW
SDnO1gUmT3B6ZGnjee6dYV5qsqYjPsko1ofoFlhEKNLzMlZQ6go1KPq7nWa9hK3+FRWGigsZ20Zf
QSRPf65z7j0Oeryl4ThHZTlDgofb68x+6UtV7Au1SgOyWpFQ1pGXII823SBE7eP5BvOSvXN3AyQT
P9yAucLdQMoUqFfQXJqTFac+ugi7UDe3AOgbNN3P0u4AAU/31IYDC4TF2PcaRI5Rh/4pKpuZG6mX
NkQtyvRTr/AbOQBA6UDsIjIuy0zUu4u/1xoOwV5ofs7G3NqguAs+VhZU67M+hz7MhFnpJrDL0tBY
gcIrkLcttsu4x7jc1ABKIs6Fald3U6mrEJhymgueLgogvS88PCYMHyarjXi1aqf6FNTYZYtAFV3y
BBCsZmoWM40NYxQHo0QgiAz3S8zrVByJYkShA0Pn9mlpZNuJQ1cBuvQ+HgGNdDJ6CO0Ff16CctiN
4oNP2bB+mzbe9y7qywdoJetnrmyoA2lolHm2sR2fx+t8S+M0QlfNNEemQj9jb7MMR6iQCE07JFn/
suiH9ZbxvywaocJTVwjmOr4O5tR0pqADiBW69rbv0680tDR35w8QhT+jihXwtNNM4Mv0DUt6RIun
7uLrTKvVMfs6n4DIOp9nuloGADS5x8TIa4R0Cv4kMhD4VGUEGSWvHegI187zYIOZDsGaP1CTzf2k
4fmJGJ4WnsaE86NuAAiJ+kXGE95zuYqVRv2pNBcqXDXNsWr9bU6oKeFJRAyludNyWGty8Ie8xKkY
Ee2vDZ7Pqw4iLhcuOsh5qBFOX3E+fhUOtB+gFzn4mYCWoyOHMkBGJbkAetzvbXdQtrojypureTVO
PuBhGR7klifxsIHJa98J/fPdJK3hCtRWzfLWcOgeuIPu7E3pDTmqTmADCX4QdzapVRgvKe8fssHN
fqRGCiYldm+P0Nfk4JjCI1ZU44XL7oHiZ3/n8b7Gbz1AYnP9AizgwG3TT9ClyK8EdGjXKrJbL9Yg
OAhg8TMBKspYtQ89NLZmmENeGYB6ohrGxuihXtVCb3dbGUXnl6WJatsTEiIp2LwozW8CWnQAWpIW
JQwFiJ3OvGirDe06QdESQIuxTVEdeY3UujihtgFOIKi2NXepSD3pxmoYQuwECivTdofGpyGeqMWJ
lnhfh4ZQodJ3EkXD2wz5fhugRxCvIPIRnUZbTy9iqgzXxnHxo42BmGo87+swqmGQ4aA1e1iN2q1i
gHQ8IO02tkhAoHqPp0IOQFzKKtNgQF20geKny6AFHWzUbVRwdKHZSNrUKx2aD9MP8v+w9mXNdfJK
17+IKhDz7Z5nD9uOE99QSZ4EMQ8ChPj131LjeDt5cs6pr+q9oVB3S9tOtkHqXr1W7K2qcUJ6TRXF
XVGDS5R0zfsmHQGo+rej9QycJbQjRkZtnpENIb7F2hGntXNiNniIzyNSVUUlTHF9y+9I2y82IwrU
JOC2igZlfu2yF0hfFt+R6TOXSaimiwV80wkN7KAIewsoh2Td5gbwfEYabFXXb1yz84+eilx/hXRJ
tilBpAiUETTmyZ0YzD8m+H1APwQBxhytd/ucoYmdfjPArNc20P8v/Qimj5sd3DhrJ8/4y1/iPW1n
SVgB2SjARVaB3iPPWvyV6pwkjc0gbhcoG7tQaEPuIqytceF4RQcN1MZ+Eai8tB2SkEgOXHjb1wti
2QTPCiitDPAd0tDxnP8+qbEcgPNKdUaSqgL9rb4Y4KkEvBD6Gd30y6YdKWTKoAgjAXsyvbUCu3Ft
Bc0pFUo9cH0pR3ct6grs7npEFwD+nURg06ktYdGbdz1qxTQCpSP4OIDsg8ZvfLyZ0rEtjnIwv5CJ
Ll4fVvvAZN08UyQt35et+wMSPf0R3J+QMerHbIDaZdUvQYTuosYka+TbtZE8FEl3cziNnbj4Ueam
CbxMNp5wZLLWzTTIBWEtLYnuG+zL4aExxdAdXcCSBt6C7HQzg74XAM66798mtAIS281k3mXMh5SR
0YU+nskGw79c30Zr1cTBKs1s9SQGjjyqGz4wE1guPtZgD/Us40jOSZomGiohtE7eAPRPO6gwR0vy
BnjVnD3lf0VnsXpywQV9hRxA1bZtv6xa466R4BajyMpFd3ajSnNP67AWfzrClWpNXiZ6ebDQ7wo2
TPxEwHGk9ymrD7QsRQAJCcI+o3mkUVKCiBJHzuZEqyFn1YPEvlGg0fIgoOlAD8+1BhzDJs6eIzSz
ouCRgCYK0po7iS/y3gaN7hld2Xg0t3H91IAcY2FKKLNV+EeLkPCJIRckVmacjrs+LgG40DlVHKet
ZZLwBqx4GBas4vYCaIbsjJcS+FpqB802huOv0i61lnlU/BbIfYgARE2xMcsGsra6BGfoElykS3M5
ckDhMHYXMpHTEyCwMUNHbiiCHF4PIieaT7bbIpbbA6Nb9Beym8KQkKSBZhb69a1T2zflrubRQzQZ
Dqi/iNIqLhiIrCxwpE5R+r3AuxzkKtrDRYhbaMFkGw9iuAsygrsZ4XQ7h4K6slz3PcpS0FteheEL
rzp1d0sBKMNBW0CUGDtKHJAjEc4IZWfRrvCAte/JkTOBmndlvYAgIz/4VVXiwReyrVP04aXuoGtQ
uAkEFaJpWpqtn750MqgW/lREX5uguUiJhPxinF5rHPjwr1p16CAZmh+ZU3xyZVa+9gb+a9G/rJ5x
HihWvMzFQz9USAg4rnUO+DjtVOz3h8YMJWRm2b8+uRqdj5/s6k82eH2pVYU8S5W/omj/8ZOHPvuU
1oW5TEtnuJuScgMSM7BxT46xdSplfLUlvudhnzGQYbfBGhT/4Qk9/8MBdXRra8vUvM9AaLb0RVN/
dkX/okHbmP8T1EaodE7ZV8MyzJd48LMVwx/9fZxHxhb92+khyVJxHrt0WrvhVD35PAJhNHesbxDS
ePsxLPwYRhTH33obScA/fgw1hf/6MRInqH77MVpsbM429snLfsTfcyMhX4EiRPEEKtjqwe7wWNEj
JzRxAZav9FV5IRN2W2IVCrvf0pCm8wlYJRp29jhPR1+3L5Z6KhoD0GMOUmR/cpLVYHP3GlVW8YCj
FoAJnXuFnoB7HWKdhIEI0pFsbRxr1K/mugLJ8RUIo+LBi96mQxIM9cTERTbB6c1T3zlvF6HvMsDf
PWMAulSPvGSYkFvJbSROtQfkPFDtscy9CZbKFek6OBayCyiBTCewwUJTz/xOZqiLQipGR5FODUWV
k1KnujEfsG+Jlkldgw9TSac9DZpBhS6sGwbsj0EGnYD+cX9zQBoB0eZ7tBrbddVFO8h19ksb+bM9
Fe/yDNxXYJgIQIYKnDV5wXkd7qnwV7AJ+rIB6GW9KFrPwIFJcr6IIhlsq8Rq7RUJmFvaCE2FYEtK
5aR+TnfkZWBxW3Ta23TAzvSyg4w4SMLuJm4/MWKp1SPlmU9EYUs+Pbr5dKT5Hvn7PCjmzpG13dpo
JAMsLJKuWmcdOJRoCzjvBsk4JjV0QvRmkUrldJmjnc5Gly9K87dLqAy1VjV2v5J7u9QxbIAUEvUK
YNeqzsPsRSVtjVY/2ImbNktCMFk0+WwPlGYYCyL1qu23eIs5P7B9k3iGIfcyasZ2unQZQ7eI7BOk
22C7eWMdV/jdBLADnRbLvOCX2MKLq+skOi2UP34OwyhejXbBDlTd8av7aVLi5Y8o6ae6tnjIcYJ/
MPCf1tseChdB4juroOQocGphVmmL8aFR+C+lssbAcGaj8tpoG/5D7pj2FSw7awPvG2imuP3JyHFe
I6UallvYzjGOJiKtYwPZlxLQdC6O5O1y96BAW/EIjXeH1iDzAGnREy+wBi1pIw8GPFJWLApeZVCw
6vm1Vk0D+h0AlRo74dcKxP0gawmW0wj22WVjD9A0jCJ/0zjemzfDsZqmkulv83UEOX002K1daNKg
d6D1u1r/KmImMPcrpznhV4G6uy6Fmy5vT+Sd9JC8qI4jmIPf/OalvyYacp99nPu3YFoZT7XsJI9l
4o/L0guNJyNW/7pTI3uzyfe7P+KMFOLko2jHrSgz+8jHAKQ7+ksLHMSjqkd1dYfOPta9yqFqiC9n
C7pvG6eXD3b6Mke/4mUKLtBpqKRnrmvPR4IIJCbHSXB2VKzzVtA4txdkuzn+NkQugTULmndz2+Xk
rToOyec/HJZeP8cbd9UFNiS+DIvf0aWo8if0r/pAPP4y0R143cIlOOXzdUV6mWSsUwHaFC8ABdrv
0QkH2D33vt3MtoqT2ycUfvX2Cb4L7JZmjQuXLOb5mmbcgj2juMay2BsGWDbRvZQummJMNx1UPqEl
F7B9N5nNxdSVXoMX4dHsATHQlV68acWjQM4JMgsNdFt1BDkK4ewt9JDNk9Be3K8ExM2UNUUXyJF2
CyMP6y9djXKkywp+LKKhfoEe2WxvFVSKIEjkrJusbb7U2KtaVlU92mUEtqJCAWms7YOejg6o+Da9
geTqNfb6TxC5qFbQ3suu0kS6he7IJrVNaRvd/d/EGRXSC6UJrulx5NYytCfQ7esnmrudBtV9dhhX
R2UCs0zWLC+s5SjxRKm5Df2KdT+BBDuECI8BgrxNK1JrS0IXk29fXKsyH7NizO4Twf4hM0UFSWBu
S8dRn3WUGfpbuwAepjKcK/aa5dFy8RBAPd69kq3ifDWiyfHBdm33mkKoeeUDdb2lCJrgKKQ7tQDs
lWx6wuCBvXXOAwQsTgDiy9Zg7eYvgEu3+2ho2Zrr1JcPu9u5H+0VjkWvOv5vdjnlUJ9togUfeX/J
ShlsMjZU66rkxTNoDO0ddCnDJY+64lnyFk3LfuwvjBDDdIqQlKhBj0nBlg0+n6GQF3JmdTo9ZiAh
i7F1ktDZWhVxxZ5YL5MH6XdyN2ReYCIN53WHGi/LfCGtONo79tZyhRj+IYdRge7qWLCxO8zhkO2D
3gxEqICeasDCMtXjxUmq/qVbeaMjX0xDdBCcGvMFDeO61wyTBmRgtReqpDXEFdDKQsNihIJZ7Mor
KtPhQ9B7ZzLjXxcMRTFA7nXWYskAKmgFhGB25PUt9Ro5qttkOc53t9ctsiO5WiTIkEAL4MNrmN62
t5dvNK51U++HAPJxUmCBc4LMy/yupokMOegEZEgnB+zuOENacjPoKlvRj91jMkWbrufxHZl6M4De
MW//IR+ZbpNutt8ndePUHK1e/kPx/7+Tkh5oMbA94EfrRYA8qT/ehWkMqEctpN18U218NFLsNq9l
1FVPZRb9tPSuq/HbZBFgM3kGnaA9D73fh+S9BSNjJc63oczQcWblcbMKjX3k6M7i0Q6me4xi6jMe
/jqy/bJcyNxrHgEJYUu34OwhYJbaQFa6PYEIbjhIAbGc0A/EHfLL9soAYOJ5aiCkoaqm/RY0fC8s
4G0XFeDc4CeAUGhhf4PyDv/sMZ8tM5Tb5iUHQ9M++uXbknICYKmX7tuSaCk/xfjuJp2Qn42KDaBm
xJ1CD94COgfycynwmXQnte2vcZU9gSY2BGHpcuwKviFtsAhplbPng+KiAXHymoZt30IoHIqcpBRG
mmF1wfzzu52kxTwkMPAyzlLsBc9BCdngBW6cCO+fBaQ65puPrv8SYwLwcximxN7Evd2v+ORH+yQM
1Wcfcta9rOpPwqrScw6G6MUIXY/PFJYkmbEHRzB0Nh1/UbMh3KUZi7YczYorNCY760TW+L+u86lf
2VUO3Q8aq87pQSviOOsRokLQBfWmtW36W2CZ/olcFe+Jtx6gq+6O7t7tNxPZJ9ea44ninkyuBoyM
sOOtGu/JTiZy/k/7H+vjO/7h5/l9ffo5Q0J0vK8tmbsJ0dW2sQzPwRfy12UAka1i/V1fZuB9b2SA
0kWZfmttP8rWwLYj/9P2IBnRE+YYe0oh9JL6UIVJ8ZT+91I3y/ty8/QUlL7eWEAhXKshOJWrv0Wi
XoZWkG/IRtoJPZhPLzI3F/bAwIuNV6ntxNYepVFzxo3JIHcWrgj6sw+W+eeksd9ewGn9FjbDyHRY
2FX9Gawh3nP2K2zqxn+t9nsYTa+iGP/FHr799oSDMRSY7rrahSa93fgPiUicB6A9JfqH8UWvzFPe
gdmCIoVjdzvPswNwJTIcSnR8OyWgOuQtuG4pRhmut2gF0HQMNZY5Rn8C2JfdD59grubwXEbTCbQR
9xRNy44hnlv2XBwyxXgYfaBWnMgodjl0MD+ZNUoSkR/FZxqC6m/bFl1yNaBIdy2UvVK6xzXLbYau
J1EtaDhNlr0DGbM5e/ORAwgzluWOvLQkh+DGmYZ6SZWDk4+WLEGvk/dxd3bjCLQoRohkBV8yypvo
i2gLwMQhB3eiXEof1xM08ZJ4Q0Mr4/LITGgWDQ0vn2LUja5OPqdSKKBtQPl8my5EYy5Dv19bnQ2V
wjgNH8YGrWpMq4XWcgDthN8BaNwPYH/4d4QMumM74lX/RwSQU0iL65LHX9bwcX5fjYkNfXjsWQq2
BhIHKRXPdnCdNO3+kBobItKfbbMfpPog2W9asMC6pWFt3cZBVYKB1RR1sObk0xAlk3lICBvC1HDp
zqYbpuZ9EqF1KOrdRCMKfZ/I0I5w4jFaqVNW3fV5doT8oH8FNNi/+ox9QhtXewZJrA/J8iZYI789
rsnZ+UZ4VkhZddpJprLML5WfM7DSYnaWuOkaLfXthqYHprBwEm2/zbP1JEhpbAHvT+7JZAYDNlUg
ft7STzAOQX/k0ANekJfWYKjBlSYbHsgkawMdRNLPdvQjQF27ObjMMwEA+fUTgfQHql/GI1k6s4Dq
0/QtSpNhTwk4AYLc7dT09ZzAk4ndXfCifSAnfclQjYXoe8of6AvGsw5tH79PF0Vdr7jHQN9cZsE+
wXsA2N1g34VN8eSytHwqsE+yx2y8ixsb33GXOUuXcbEjJxDS084GUcKSJrxPx/OqAImr8teBV6UX
274SaILhJbQCpHcC+w747rMGReVWjsk30OB+9Xro+4BoJNwXHGqMfp5br5hIfpqoaiNYuSlAM+XK
MFO2dzUE3zIatUNZ3NLQC/GAurC7iOo23wRgLZCQQfrcZ4kNttMcFYxcK0lpKRdtB7KWfbD/Ho+a
4ZmFLe/3aF0eAWHNgFTQmb8/coC1n9RLO0FB4+b4kCxsKRPoS7Bqlgme4cNQgUtDRg9Q8YoePAtV
FmyPw+0AGdsHcAQg5++h9UsG4YkiWJRa92P/dVKumy7zkHuaPvxH5EsvXbqaHbjVS1IsrUFLuk0L
zT79Cc3AkLztod4dDWh60yc7PJc8yPjF3Z6GLTNXHKywzwlOHti2/DuMXhWDCwXtsOj+Gtbo1QjI
/B6mzzHzamSnDzV6R9w+lFbrBzAqD5kEcALCZNtuyrIjdMHyY2EZzlYBhXDHZQUYe2UF1z5C6rph
bvWFJfxLwmX9o0mhd5f5I1/YIyDQLa9+9GHzRRm8/FI0ZQppnMy/KoY/5trg+R0EKt4+pbHGj5/i
OUm6Rh2sBf3xa2Obb6wxUJqWR2C2iCPmgxnakDOtzN9sNElTcASxBYmNMFjnyL1dIRJTHVyUbCDM
4zpXssXicyed4VFaeB2ELmSH2wlcWLd4SF8B0ihM7FJbq32YLy9DN0G0tHLuXTV6B1tvVj1gNzZW
plKUsSdxh2L7CLTr78ZZPJ6Mto5M185hFEHwT5WZJxMsJ7cb37NmS/jr5reYKg3Vp6RrXmmPTLtl
2iirAWLzIjL3ZJdhcMftANiHfPrSx5AduKV3KQ2s7Q6D2LnjxRvqPFDyUx1DqQJSEdYqQZ0RknPp
dLEjYS4pwA0/ZV3jLHmJZvVWxPlSTGa8mRLXuRhA3M4XK2T8FApnPRQR0lvkoBAJuaVliT+yDdkG
9P+tTDeJIUzXi7tBgi6kc7NxU5UC/35NZSABKdQBm0b1Gey5PiQqXePQ6yFjmyYc/Zca5DVHN4B6
H9fa0VYx+ctegMJ/8o0STFj1j1rZxqu+CbL67cYCP24mIAjiWqgullZufWqCrlvxXjh30oK2QNYm
xQEFAzA6RFO4rhlUEVIrKpd5DfKdWMvTlfquD4D2BpAHY9NC0S8dTWv9n2MokC5pCrYTrqNvi9Ed
L76WZRfiuGWf6Mg5VHy6Z8Z0IhmyLGXqXvvohEm+luHbog+n777/Ng98KGC5H53XFrIMCxAf8Su3
o2CjAmBsJGgMzywNk3XfCOtTZfRfi2qEmnkCHjzs6r6D7tlejHqSwX5NAvh2PKOhJwWzpmF+msZx
ngRZ1XlSWyGhBbiJEQ3ZMWlcY5lPMl0i55Qd42gESTt5uihVb7fkmjITCRS3mA72iAJaqdsqKwON
4IkF4XVogSWnMAKDhlGI9tFw0npZ1YK/qkLe+S56vRaD/DqIoPuBlqmfPHCDT35ug4c5GJ27zDcz
6D4JfsC/bH3OlM3Wwgn8K0vFSxLF20nXj+giKxUCW8PRN07j3Ea5OHPHg0UVqA8x724ecHWgUWdC
cb5T4bQlSFA1Qqd8aJHRmxFCGj4ESpa/24QHBgoSpaZgihvf5xLqiNajuP+4nttijx5k3Qn8G2hP
MX1jdcuwDI75BJZ0YG50kqZ0AAqsXA9UZRodrS80KYK20/pmm9LwYhmvDY7dhyQIa5ySTWPEv2G8
moejLLw7JYsUnbtJiHQBiJMSfSEHmOyihe2WfPshGrvlVavy4XwLdn1N7J3V1w9hEHJP1qNbtOAC
fwFBTHgWVe3aiw75gH1oRy81Y9FFCZxbVoDfbzwbDGRzCHqupkWaRAaeLqpYAU8EUYPb82lkeQ0y
6zU9mDqyO6p3LmXeFSupg8kT5ajALUwBgGAq5uA/Hn60esFsC2SLaEvXbIeepkeMWYm+TLo1ifjw
5iKjtFIHqD5gM/QU0sD7EMcHq+IrCnQTC+1Bdu3be+bI2TavYKt610KmzeGLoi4gN2FZzn2STc3O
Tbp8X9quupsgBAmNuLT5MkLu0Tdi40cgm51XMf+184txSZMKL212MrfAPBL26s7GkvOkwvTO9ERw
ym6HHJE3T4qAa7sPU7VmUOhbFLpTwdOdCnSpx2aJpFV4th1pAVejj/bg2uCgv0LrAQgZ3+JwagJz
iagb4M2R8lm8TzarRG6hjwZ5Y5Rz7oAZHu+KTDZn5kGhXrDCg/gOKFDMpFWHKjQfaORpE92BtyTf
9Z5uT9BTaRFylEacbcwa8Ds/asu3VcI871asRyY1sYIoWZcODppjxkBIePso1Jbw0wBBs6PVRpXu
ojQVFwFShXUQyGRNf1GV/rMyk/IKJTd2olEbhd25bHrw/sFHl7Ax5doD4mKdVuGbDZ2rD1FlBPPf
Irpqy3M92XcUT3+KII8X65jLZn1bSEbi3oZs8ZnWQXIY9BvKT5FkAqVKrfmvrCz5KWTq37sDxLtF
BNZ6sgvP9ZdWa7FjG5fjM0v5tlOB9SWXFpSsy1ZtKSxDCT23cLBvp4Ed/tOyEzPqhSdBw0XLFpEs
DzbBAlujt3foGozWhTt1G2Iho2GK3PqHIddDoiwz2yZa37yRRFLCLH/GeC08D9AUOogMvyUNHY5s
eeUFaETQ3tTVHJG8Bi5RD80U2EOhafppiJJBcs7qLpuHsZLmOa6NH/NKqHhc0rj8SqNYuO5l6MxP
/jRNz10pujsDOmLk45bN79s8vJBvBHLxvlU2OAPwiWDUaB6wwdpFIFh5TozJAKZIbchXDMx69EAY
SPN6t2+vqkuW5KunOHnyip81vnlbmQLr3kflcJVFmYGWKx+OniZ3AmzY3qXMqaGlA76oOQTdNI3t
ug80SsucAQOYWBsaDhYw3GUWXmhEk0ps0BdIEAxHGtKSftA/+Fn6pDTtST602aOhs7ZlzZ0tNhgD
5G54vR/Ru3+hEBRl+AUaFPvbhK4Q5haNAEBQ6EXo0heJmBeJi2bY24AuL8AwEaKUXXuLtAmBZq4d
x1gww+UQ2RLhyumn6L7Oq+ge3ZL5LoG80cKkmIahza6s+wt56ULB6lCGsXc/B2UtHi4tvgPzulkI
piTTzeLdbdLts0r9MVYKCtswK90VGq6AIQljkx1d/OO87wUKmQCtTeMPb/8xUfm695EErztzm/b5
sPPQLXSNufsPT6fie2mGqBz41XMBurS/BWSt/xyqqp4D8OIddrXCoUuvkOOw9OiDR2aReNC0L624
Pvu5Yb8wsZmiInmpm7G5jEkMnLY296Xk2wzA8Q2KUfbLbdLbELv1FJmsaaqO85txZCH+RhJeob0P
8kgfLn0EwBsfFFR+4Wj1u5XuIPPuX3DgSewxXJElZAz7nKyqtlFeQg3PdULIuuZi7QqWPosCW8Gk
i7t/KuSqDOY4PwXKWLWv0i9uh6RGDnw2Tto9jofYfh+sukWznZ4eQexmnj4FZvuMksewTnPs9luN
hfA0PkK0Dl6Xfn+hkW+CTWHqMrG0lAV8h/b2gXzzxjHa5Ru3AmJKT32fHwZjuTFDMJgmoLBGLgCN
8IPuUclt0KrgD+SKun0AriicBQafma+9fCJ/BG63FbPD6UgTcz2xo+aWaXxq8kQdfN1W0XRBeXH1
HQ1jL8LfaTScrAla22DhAD9jU8kThVHEZMTVtutBFrsH+KhfBm7RoOKpjLk3IMrTapFYpry3hqC+
APtiAM2K0qkn6wrfz1qLk/6aYcdZ+ABCQHCY5853XwTiSC+nvk3CC2TQth3Hm37ZsnjYgEmvXd22
enqCJ/PuSCYJmr6NGdgASSM9KlJvfI3yeg/iHeOH5VonCJdOXwSYBZY++v3vwJtl7NzeHHZoLwVq
U0/yXfQtpmazn0Ze3U2RUy4yVfJzrrtSswTwaAlJoHn0bneFW4pVIYtDaYNL8UYyA1godH2M3ge7
qlkeyJHj67Wucgc1fhZBybU31bkBQ9pL/7OWVv8SszEGRy5Y0cImtF8E+L82qSXHDQWBtfVtDvMa
58X67sT5TjZl8tA3Nr+ywgYwPjdBX9WmyTUXVXvCE+cLOSfO6zMoqs/l6OUnW2X5Csq4EFjUw7DH
G3BBt3SJjBSPMO1RYwaPD+FOLdTjrck4uN8AicsfHOU3lxz40UU3hOZn3o7GqmpYuadhhooF1DHl
c2bpIxhwtgsOZpjPUdqMwFaYwd7nQXpE16m3xHZo0WdCfJqKmJ9NQ4Ug0AUMAEKy3cqogvhQ6aEO
EzrMjBt+Rr4Smmhxi2IYUFgrUNnwAw3fwyy9GsBi4EYjUMHUfkNnBxi26upr6CGnrjPmqdlKIK36
4DKGZXVCR5y3eo9ASQItAKmUS09HRB0o5SkCmkTV17h5W4MiDCjOgYsIHMl4IJmPHYpp66lBD8hY
NdYjWumtx1yEmxZZyjuKKJLUBuIgHBfIToFn10+9aYGnjdpTsGOjJ1uoFpgrTKUZrV4T6ch27VRy
Kpa1Z2zGwf3CoKm1z0DHtOg0M4w7RfWRhhCpsZ/dXrwN41ElmwStyquxEd6uLiEYRmd1D7/1TlQy
WdFBnrw0pNP6LdjpZHREUiddUFWrczpQBaflsEnawABIuegPwrGDownU1lwdyyJQco2osNIEslPp
rFVjslXAAM0r3Sb8uSYyRVAlXGUc2x6WA+jGiyG7DzO80cbJf2iiEiZgCI4jC15vpiH1IIngFHIZ
d3mfLn1eiFVqdNlmHtfxpDnLE3s/j60IL9+mKi+0RFV42b0ae5wP9WTg7eb1c7TYgqRuPOTJsYhl
dsJu5+0yBSnAPn+OeVUPx6I9kp1mdFFog0bVJKoZ++JrsPk0RBAM9tFLaUcGW5DN1Q7891fLEqCo
9Y0GhO6QRkcZFUg7nhTXyVXu0ygAk1HJXS8M94kstjHtQR/R3wttGmyzWaR17x8pokRFYtUKKKG1
RuthR4VWSdGAQ4qmckjJHtCMFS5oiJZY6/I/Psm3m/4+AcSlRRU+7HMXndJTUxw7fUlGG+Ne8QKY
oak40h25K6cfQU5sj+BtfJ8TUzj5KbKeavD5/HlLfqMdmjWktJKtk8fZinTD94XuDqvxPVmx1pTn
HgD8s5vn2So3mX0cveqHiLL+ZMn+7RKnTn8imxeAX8918iM5Jx3Rg60BebT3EPKM6KADpTN41Qrj
4VammgafH03VfBHvneUOygxkojIVXYwOFJU6ikYUShMn3s0T54rWr7Vuy/++FtnfP/G2Fvv1ibQy
K0v7iF5sPD7xMGoydN4Sgjd4H+K4w57TDo+VmxfbiY9D8qIgznPWnh3XkOeRiWiPV9uhYykQO2Sb
bwMAVPapZR3IRpfSq9HPrC9oMwBJ6QvvcIIAb5fw1bMB+H2QGi9111TfSjt4CfBF+AYq6PkGeNL5
5jeXGY3+J0hlHLS71DP/xxL/5zGQAEOXF/i7127vuqdm9JwFET0UPOebFjq1MzuE7UPZpa5N99Lh
V/7EgqdkYvbL3yZFAWtndoh/TxrT2n6JbSc5yRLNl31hjPd06RI/h1bm8maZkIi79xK9Ic+4Fn01
NZtlWVtbK8EZ1ZOW+jA175dG1FTRvORggavDHHVSQn+CzundNxG3tlkEIliyOahQLtrOL0ENWtbr
AT31+8gX+SdlTNuyYQC1artpZ+HNLuPqze6DsW3fAF/3ya1whny33+J/t1cN+teoejUXvnT1CpSX
0GRWc7GsAW3tqQ/bp1v9LB9Ysx3cYFze6mcSJUxkYZNgcyuK9U78JY+d8Uim2c6XVYSOMqq5TUaU
nbhdP90+uscDZ9s0XC1vy7TR8HFpcigrn5emhUxQOd/3HltOFjoEhTchMZgDknLJa89bGq0o0Acw
RpfZgyeU2qOv5bnQNoprWQQFRSBItrTCPJcWeF9Fgt0HDU160fcLtqfzSjfTbc0mybZ43/hHcgIH
9pi6eX8a0Ma/GgsfO269kZl3Hnjx1cpBaVabAvBM76pcgapLD2m74pYxam0yyo5k8wIQHAAUfkfO
OUyv66EUvrnZSvbztqyhgo/L0qTQQDIrlSLDOQrbIFp2AKM1OenSvS8bCRwVVI1d1dgZ7r7usLOj
/UwQAwdBQ9rP0NALBolGJJQmbkPyopcNfy/ZKYhx6hnQQbyNxulr2OFIFPvmcAKhOPZ4NPa1ke7o
kkQlJGKzdktTI7Cs47Whp9D4tkJUgeDfHtrHP+zzyh8+ROVhsvCDUm6Q4hj2ox9fmTOYrz6EWMPI
Tb4XfTos2zENLhD87U6g8UA7oarCr1ZzpgAXqsTLygenfDPW9bmEjsiKHN7WhsbUNyg7Nyuvkck5
5HFx4ROwByhtJd899jTU1vTVRlP6Cjq2pd42R1uUiJF7EBDuxDtXvRamIxZJZsf3Zek5F3LgCIDe
Cu0w0GI3O2oD/MsRQx/F2Bx8i4Na0dUQqFHIR7LJzgXKTg3qsUFmcGPHhryLcs7urNZ8EHpTm6KU
RCPZGXxjgDEfisAQeYx9nx2QVdlTU8ut0YWGUHd2DyA/n50UT3a6KJSWDm7i7f6062XBDm0cKqvb
fYjXdvqAbDL4EQ05s/OP6ejeRf3YlPOPd+u3oTBAIsvjVOfb27IMmPpzGshlY4jx7Hko6IzA5N8N
EV7XaDRLHkUWAvZbQbFhbMNyaTlW/eKLFm18ss1fgwAoACnL72EG8qTS63/2TrnKssKHfugjikEp
Tim5WNahHf1E6Qww7jz7Nib/oEeveXb6Xq05Ho2nxiyro4Xq6mYKHGwqQT6wiIug+26zeGlMefET
HNyfelc5L6ExIrmPzPvFM0xzXzlo3fdxJntIy2BYys60XpUz7KVn5T9Nfzr0KmxeAdqEQBfYD/1e
LLgcpqvJynQbOU12aHyR3TkBj1dWOMhXIOm3qs7yH6bin/s8VZ8GOSqcPq3yFFq9c8JfdrX2B796
8XukA3Wo3U37xA/4sWkTd1nHaQ8KbFcck8Carp2wruDpcF+h0Qw1p8jpTtAPqx9B0/aN7PhlkJUZ
GnkuQVv30AoOIHUSrIwQzXUgwIwvRlEm58biOOzb9vCtdddempTfAa75f5R92ZLcuLLkr1w7z0Mb
kMRCXps7D7nvVVmLpNILraRqcd8Jbl8/zmB1Z0mt08dGJqMRgQAyKzNJAhHh7pDJmhysWg5bYCiD
dWTF2T3AL9l97gHghYBDgXi9SO9NaK85iyLFOx6TOzIBw2UgM925drDojXznG0206aaiD3zVxtVy
knCBsHF3sKfn3tzhAS0wevk9tQLp5efUCs63QUmOp/4QhCDx/GuiDAnjFS6maGNQiQgW1O8Tk48K
zHqROtV3InsbJz7OItbDsUkXmZgo32bit/lIPnT40C56fzzWqHXVpnOAhM1CSLB45Il9mWsWRkhj
IDgQbajGwc+s+gyAxifqJJMMzLNlt+/+NSrckSbzxdGoHLEkOgqeV1/ykJsPFoJmp9/Y2zL7aI+s
5otI6nf/EgVAS2KvwO/mi+tF1kPvA001R7Iyr63f+V2RBDkpCW5QqkkgqFoK/oWmasA94fF7fDD5
cwtJpl0DCPemGWzzy4gbr69V8A2PMNCn1LFxGrQY76BS7YAoA4DkaSRyuvlzP42scwSGfFnMI8lB
eACB0UgbFRV3OoLouPpzJL0mUyhRpJEicNiXGsVH5ICVHrAX/jr1K/6ACvFogy/DPXVxCL5hiFfv
7NoukBcIbKiFawY9ahv0qrYVf4d00WYo1OgDkxiswdFlfo84kIWomI0+iZF1K9fqrLu8841tO7bN
QZbNcEKeHeLjKi8fStzmAc9rsxcsI568GMW9i+Bh1BUYwwpVTKoi/KU2WLb83Xsbtf239+YX7MN7
Cw0DIrsT9ougW0Ffp8vaDprDDM6amqiabw4E+6ot4wE4knpfdHHcLRBZBYUcheucSpVrOwRjwGyU
SNuunT4wFkhjZ9i1NmrTQ8xsGfQePnUy1nmIZ7QvTuOk4tVPh0wztal9iJ2rot/avcoOBkpCzp3U
/ZnO6KCjHAxlnpSrW0dZet/CmnmLtFL9xo58e++oInhwhgnSNoDqF5UnJ0A8i8/kMXDbQn7Tfgb6
p1tCj90/9LiV2Le0/ocY/3xKTiOcKAWgolBsuj7Ath9sdAOCu0I5wKB4ybqcyopru24WZoPKwBZl
QU9SoESax+MXcvMYaE5FUSAC12KvEYZNc2kmt9YHlm8a/ju3Hlf+NkMpImSslH6u0nQLKDfyerjy
NpYIxm06NbukWEbQDfkcZyU7xJaE7Lgxshcm+j+GyHXukWju78CmDcT65G+brlzWWiFzNU2b6mxL
/kOk3qfNETfejSmQ7aDWBsPuxkHN2BLZxXBPW1tqFiyK9vPGd+oFYiP80EQsM9xHJUMmugS61KHC
VT8U7cI0W7F2M5edBFW74iHRyg3gGffvrwh1mqPfIE6TjFZzAsgE9BIpiKpPEOj0rI1fAFSeq77b
UD8dDBW+RrKwtn1maWBYcAgzvz3ndZkDyp8IMMg4sl+QMczrdx9bar0s6hrZ38mbOrTye/BfQmkh
LpC8hda6PuvOQzEh9KWWTQ6Jxi5GNT9S9zjFyqvZgPGtWTgITfYLMlZTD505qJTZ56W6u9kL0wL1
x9yr7ZVZoNCwx8pA4DF+rOlCwyUUnJuY45qj08B5LOwkgsIZ4uZ0QI4q6RDS/bPdgF8oA68/WT6M
pPYYhyY0y5c0120MhIQQip8OVqrsNe8TmVxAD9ZsGLjAL4Xp2Wemn82p3IsOZKazMejspYyGbB1i
paKwB/Gc0+inS3KJyTa4WQX9noCvbzNUIXvG7iQATZ+js4UBVbKDOx3ozI9Fk4FJQcKI/Zy7Jmsz
Vhzlu5OXUBxK5/WwIx8ycZH/OZqmvLXJh5p5ngq+vPVIU+UrU0JQsuqQMOqy8P0QIRpZAS+PdtI7
JQiH/D9mW0I95C4qlW/a1PhBEcgPQco4DKHyE4A8vUE1+wl7x4/RzF+CmzTYEf6zERqfUAVtny0D
/ICdHQxQih+iczkkGbiXtHEFCM1alk1gIcaT+AswRmZvvR+vUaSYofYjhHCN8II/dFR+y33ZfKkG
5O0NGbAHLHgccE/WDN9jHu/x0GrBglMBza/itcTDFdeDyPBZRN1wmk8NWxsHs8KaKotLIImmHjrI
DpVZA2jxeuwGm9ACaA90GC8ovLxCrLN6dMbCPQEsWC3JbmiQL+ZVUN7Fnj3eu6LH+mUaEIArABmj
XBw58MVPTg453Y5lz34+VosejHwnOgydkZ7YdLjZqKk7XS9FYm3yEQXhXVafa+nnzy6qYB9qx1sy
qwpQ17KqZJY8i77JnxF5RXljoR/I0c+TC6qknDtqVVH11mflME8CvTrQqiYBrsNpznza0OJG1O2p
mYxiXKEWiG+p2TgF0oMIcG+oOYRejd1Y5azs6UXBFRrukd2wl9SLTLxxKHPQW1CvI9vw3DRYoVIv
663qDiGDK3Vi6RouCjGwXWoY9gi25bgCIKM6NFgcIJSUxt4Zvy3vTGdGV3wBX3a3s8xcjAur9FoE
4AcwwZspNoYplJmnMzr4UAU4eCEOt+bv/G7DaAS50LBb8/9/qttL/jLVL+/g9hq/+FGHqju9b81H
L4DIsgGVkHxBp7cDiD/EKreLfgGhhOR461AhKOnLPP1zCLVv3c40461JZ7++QNIgI2kqsBz+8zRB
+dcbo1ehdzIbb69KRlmVPF9Ibl5HHWLvNr2J2xBqzi50SkOKIvoM5c1yb9hhft9AGlIgFXTKJsZO
OhSDQBWI4RXLwbLfbR2dRfHGgKjReZiuANRG63pT6RhYib/G0og8QrVcr6zzzT4yYLfHBHcietVb
xwB6nU528SVzAqzMddDKdVyE7nJ+xb8mRpQKwG1weHf02onOsEsuzWg1T0WDA/2SqC64m6dKtFms
g9AoZxfXcC82SIi2YJjQB6mZPsxnKmnfz35jI5fe4SrBhY1xdMj+OrvZ5DTNbVbquNlKsIQuI44r
HvRu7kPRKnBTBWBSp6YnYvdBW5DQ7mLrLpg8Ssir7YJGtEvqLLnjPuSIt6Rlx87zoE5DKRAgHkS+
UCKa6Tq7c2z7ApqU8q0YxcWQrHjjWl0ChZMMFseL6pMKE3Azuczbq6p/poJ0KkP3p1p0RAJm+81E
HmRPy/EOKPMFG7AhSER0DwI9fo3CSF1wQ1pTiw7GCDbnxG7e2sGPkelrUJFXuGW9dKQHFgOV+scq
4dN+vpQvzV9ncWS+2+isTbh8CYIhWbA8VS9zr79lpvsYax1fhRDxFbzX8lQ345FMEIeIrw0K8e88
3Mugmtf7S3Jr22sAMqZ78qJDU9W72M67M7X6MIqvVZZ/zlUGJo1pZjL1NTgrpGH5+5utze1q6UQs
3pILdSQ6BegiB4iHbDRnUEJO1G94vLq9qq+0vY17MFDf5vPtxNors0e9lungDUf56By5bK40jP4k
1EWUUCotPsxulqDhjea3cPsTYuwoO7B/XW6mzKvue1cFp9s708oLFyZoEoFJxQdGvrWsvIVhSPXh
ryotD2WkFuiqyIUO7ggOkNqszfmvoklV60J0L0318vayrMmcnVGibv32l7ZVaxyY0325fXAIkIL3
Xyf727vrM+He5f4LzTV/h25fTFHX4W5ujgU/gGGjm8A03V5ZEEkw8rR/jermyUrS+CmCZONBMYYK
3ckOPTvbyJvLiHU4ij+detOAymjvpAV/1iC6IycmLXPZSFadQ1sYK0Pk6UJDgO+x7c1PXTNk525q
ycIdN6gVAXNy6ZqPleyrewekV40Tm49kak1Qe/mpHx7J1rd+sUvDnC3nAcLyH3tz42ltgokTJXpY
V7fRniYHJ258QFTEXFCTBrj4sRjS7K9kakeEEpO+rbY0OdAm6Smysz+ok96uEZpHpHD9u/nVG7tD
tVko1zSZo+LuwnhxIX86uFH0msfKPFGrx/Jw6ymrBZ0I/qDR6P0rKlVW1EmmHBKZC155/YGa8VjY
OxUiWEcu9BY6IOPY+EgGQ0HjxS1HtqM3AFoPdvB1j60k9lRd+JmFdnsdudL3xdi9eZ3rfoG0+7CG
IuCw83s0A22sQLqFGs3IdU9FlUKBDwjqL+Ap5KDETZtj0YYoXbOus7mFAp8uS/CFIEazfN9xg0Jt
N9fp3WrzY6Q+jm1WLD4U6tlRDTFx034w8LYL3/tM+WufZd90rfOnAkm2na4h8YMorfs0OVBqG2vA
b7z+aiDI+S0SKICMO/4jtpO7JhmsFx01A/RArewq7bDdOqXVH7xSxohTxAysgbx/igco42YQ6Pw+
DYdGKf8RYrhKEQzGT9TbeHaCn0bCAEmYcOShY4DZwowBPkuC/hM0KsDlDPvNrZvQ54mrkEZEQG12
k8DekxvQEe+zDZPbbbYw+u4R0QEkjwfQfAPeYSzS4S1VAapLXeszZIdLFCWa6a7um/hT2fKTKszg
G/A8ybJAefRFK4udc3NAas0ewm9/jewSiFHQyFz6KNu2bbYyoggJIj9LPtFZ5st4Put+Y/udn89M
hvtmkXzIsxnSHo5gBtt9yOrNOTYxPBpilHtKr829ClmytTBKwEz+ytGRM82SlPWO7H2ULLIRid1L
0RbFVoJ+4LOVFjOflUwccx3bTrVHFRLEeZN85rPCWhr2qAGBtuUanyZ/B3EyoNRQpiCGHDzKVtFZ
66l2fhlIFzzYZRD/m3a3jPTCC7V3dGPIjqBUJs4v6SiQcDG7FXUgT5hfQmgI2qto7FeoofKONzdv
EMFm8BO17DnQnB0KNY46bdunoLOyNVjK+s3cHEHExmWFt2Sp9kl35ggC1+REnXToFAjDAOq6Uotm
62PzfTZudu+z+bbhb1qdNYh4OVa8IM4syA+dOsesLtSqWVLvIjetltSkA4K8IOb06wsvXRRsTh41
CMSWfJISIdtv5pg9pgE/z/G7V7FLaL8WLbgng4EXj0ZsHombwYM66S4G1mrdTxcFNPrCKRbd3ZUQ
7X7k3XhkEH9d4+aojkHtB8vGGfmpjnP7EwNd+kxbp7P8ABbKYuWjau4LuXlJyU8m87eOlbcA1ctv
dMXUNYQrSsQsrg1jzbHxW2fF/Dj8ptNzXtru1zYG7erYjOGBpUn2OA2k/irOoaFjoVzIDmO5jxPM
I2tLvvkI+ARB031DtrRbttwN7mPHNCHmOoJl1M5HiCjH774CiiwacozZykTytAVDL7g/OFv1dGZj
q9pl2kG4AGdz73RmB6+i6aHi7gAmNB1Aiqn9bY2C3q1oOJKyGneiBssI8PurceviPnMtFVLrE1/a
/GUEzbCqJYKu9F0mQRtdoSw3aXDdC5eJrwm4diGm2H21xp4tdRx10NLzu10jW2PHkOm86wAJXyIv
N76UfX8iDm03A3tnmHdfWZlADhL4C6OL0qcM0HtAt3HmVwVkQ3FLfjIi/W679dJZxli97rIKzEAc
N0pANNIDvWVPJslJltXr/I6nP0UWIPsijzTQOygWRM9uWpzy3HCfIhA+HXBHma7Cbvg62ROGp4UV
BPwgFahSfraPSGQscrMud7j99Wcs+PvzKGQHfWieb2OrCBcl66NhQT0qCMdFU4pgm3cDdM0M6CA4
7hTUmpo3m4qTYYfaturaTocaxPrIXsBGTeq42fJa1ZvSs9olVblRvRv2wFfFpben+rab3VDRuGWo
HV4kRNN6U7Zy7eqK3Fq9zjTuHr5hWndZLIx1OJ35cng/I9vvelFYCvoc1EpuI/x6Dg5SB5t6VMVz
VWVvNqKMb2FZbxCI676aqRevUD81XLTjILJn5vUmS5RcWtloLDwnNU8OMSJQoJjaAhE5rHP8A5no
oKYoMp0hTQEt12KEEC2KVzeR0kArT4A7KuIiGwgAoH9jyzMCOfnFnW6/mbZerLFhu4gL3JILo4/3
nBl4SpQxNNDb2ucQ0zGjNw9XhWNJ8Vq4QbQyhUgvbsycYzDm9brXmQbWG3hxqHm+8Tr9MeRt8+QE
YbP1vDzd+6mAUto0GXmMNhTXw1q8IrQfrTw1ZivFnGEHCkGqUaeDm2Xl2lPCWlOzA3jvQb47cFts
ZZqiXHxoHsfMA7Q/DtM9choAGELh4QplkHdbqc6GF+2zQK5/p1nh2XjUTp3jlIpXWcBWKFnsjEdE
1/ApdKFfrAj7HyN1tUOu18IjDCpPIFKsrgGCMbONmtSB6vZmZy8NBQKElrfWM2Dg7YFbxcRN7SB8
WEEa4taUIFDE52qfI9tHhbQj3WU8MYxDqvWTrCv/UYkmObVD7C2J0Vv+ade5nZxye5JnQgR+DS7f
BKKExQKXrfkNfBsaNf9Wcq+0HMD1gi8iEWH7yJwKhEPTrXYI3n3bAIzGtqWDh8AEebX2kMjC3nD8
yhmUeXo9fIZczLudCjHAkTnbyX/MIm/tGyMwBk0T73gXBhskOZDXc0bcF5ErB7sNQCFxkuzMOG2+
kEfQhHwbQZxvgcVWupyp5xuD9dvftol4HvkyoGSE4+4sCWq4QNZQP6OPVFcfm9SLiH+3p8+/DLu/
9f4y9ubcTlOVjqG3oz8eugFJV0ihl8ceEYBNVpn2Y4aSMMgcZ+Nb7t0Vfef9YY/lD1s4zrNOTOws
/d47oQq8msfotDDW2QCkEl1vbODVNjKCHLGnaQ2kpwVPNx0Sd7SXjL3eMNM3XHUBMol9WkLchwN5
3cm0hkDxoN+R2Dc/aDJgbd6mz5zVDL/TrgI3TWpvEoHi4jAuizNA8NkaZU/lp0qZ3wnaaMjvuG3F
b7cxLByDleGJFy3xZRJqDRXG5ebWdOu+3EAeOdgkyvdPYgD0SvSfqfo9z1tI0wXecHG4050sjY1M
WHrmax3PDnb/yHpzgWxBiQoRXBI5VpgIC/PiRDI06dQUU5N67RbYTurFXtF6pt7fjY1lgMxFmoFA
1cguWCZgXQkBWqvsnWOpGZaak72rJAgDhual1E5u/9Cxch6gR7sCw62fXgN/AjDo8ASmbsG/Z8AQ
r0Crwe+MAqp/g6HiZz/JqzWUpMYzIF/JQRax3I5Fbt/bUSGWrZDBS2tlD2mS8x8A9qO+0dVvQfnn
cBVolG+0sQUifzwrwI/gIhTjpifRtB6qB/pPdPmT3eKZ3KqimtWH3MFK74HtPmYZhJFugkRpETRb
oQOQ4Y4QJLp1mAWH4IdxDwYbMFEVqNpHcGVRirA7UrMZ8vcmQQ/xdPjYO/zcpN6IAR72b8fmI2p0
yixdgdr2JGqV7d1pgYVqRCiyOWUanKlNh8nFy8dsH8UqPJlYfBKfQaS7PzyRB/ey6/kDG+MLkSHY
WWdvUTYabchrSMc/gNLz77G2nb3IbA02vPoEXtPK9a+5wF8xe2V1ITfaqe01IpQoEO4r9jm0wQ2H
69q7ZkENPm7c/M/AyCAH5bUBgi6dfR5RKg5xxNp+aPK6WeZm1n+JXPu1dVX8h1U2GD7loURSYqvE
4jfpQmi19wWDIJuPa9qvwY3SDUiTtGZ49kzjNTE8Pi8o29hMT3kUvNIyjTYIDlCuC8du4wMt1lyO
3yDA8MWa2LyI10v3XnI2KjwqJuYvsje9BrRjsvPOWd5cyQ6ZzgQPBrdcgLB33AI0k35WkBfPTCf4
lnqAQStwsV2iJOguDgDUKDVogm8RpAEEA/eGpUJv+/PI2AzH+yy1P2dY2ZxBwZSdserNztiBRDvR
G58cOwyPdhRufCstH5Mkau9lrFDQ0kEZtEfMZVl5jO2o12hFc/J95+vcywb5VgP8ccTiCLsWyQ1I
XiJCRr50AHHdRnSZcUetsHTl6l//9b//7//53v+3/0d+jzJSP8/+K9PpfR5mTf0//5LsX/9VzOb9
2//8i7uO7QjBwWEhXLCPSOmg//vrA5Lg8Db/V9CAbwxqRNYjr/P6sbFWECBI36LM84FN80uEbl2+
s92JVQFI+ocmHgDD1Vq9IXWO9Hn2vTVW8z7W74L4CMTKNqYVVidEu0OpmUgucgzSrUO8cpBL5Ytg
KMPtrDIYh81PbeCILwEKYW7LjCgW0QrZmBQCIWAmooMfex9t5FymyYrhN36APDGqZ6eDyNL+bE+H
PmqqTY6bHhiZ/uxNKv0FZPrpTrQMK3aRygr1SE47u9BYcqYJoKbAFv/80XPr7x+9lFzilyUEctCS
//zRgx4vN7paycemC4cdksA+qqbMcZ1yo3ypYiRNpuVENwIHXTq8uicPCcwToNoMZWK/96oyzzik
gfNhno5NNBt2ryFWbByEqIOXJKysVWTH3VlBEvNYFuDJGJCb+jSC9Bkfr3ybXME/jRrvyZV5UBrx
k+FEl5lZDXc6iOwD5xbuuYA0qP/wu3TtXz8czhD1xafDURoihRQ/fzidE5cOSuezx3mRLgsBXH7O
PyFDkV+hKNteAdV/ptthWGfGhm551Jy8UK6VXYcCWsVW4L4iBqzXUqQZWNNwYwqyGmINQjRfLF2d
1bRGxEPxIYtY/lkYBSSDig6uQ86PtboPjLy6R6H9Bgl78ZhPbPoluG1BdxB7R7KBMizeNgX4H6mX
BlRhvxETLz+iZlCtrUIO3J6dLhGcivajysDa72WAPPYeODPsLq6WtQcUYdA8QrtePP7iy837Wlp7
B8odvyztSWHO0sI9TJ0kPze2PtBJHYIeWP6yk8nDP6rOTZ+a6YBIYVGJCARgaKShbBctoIeH1C2y
J0ub1cYwx3xNvTS665J5dA7y3rs53sgLi60t3sQfyOXbRk13ZbPZUEdpseA//CK4+9MvQjDmmPgv
oJitAENW9nQ5fbhT4c5iDaCS8R8FHlGQj2P9pTNBr0w4w7D8ZLq19UqLMG60/ckXXn8xAhdLNKOC
FGQUn0lVdlaJJfHYWR6WTiu3KIpFM6m9hSgChPZOGUFcJi6PNIg6qPlvbfNkPou9bV07qLIZbCfZ
qW40j4w75pHOeB/b5SILB1RbIVHEdtyJ9rfuv/nMBl7p7X+49/x8258+TBBASc6k41ogonPlzx9m
HFTMTFLmPai+HpCKTd2FCfzCvRUaLoq+U3PdJm72kjOxprUueVRVAJRexzsw3IJ4FmnEwgH2uC12
NfIM0322mu6uHw4AGZ1bDfE2OJAZGh8IOpkBwmn+mC2r2AS9q8XSq+nG4YKCLdTBUuO9A9mZEFEC
0LobXGfLqCjAZeO5yVWizuWfPxVX/e0nZnPFhDItUO4ybv/yqWBFxf2sSeQDg1zu2Z4EM0BtEqOE
bVK5JU5UX0bRqi+uoRyT1Qfq5RyCBkSXTDbw5wEY64BKnqiVPTWgDq6XzaquIgNc3Gm9pFLAXICe
A1LI/lFMFYORv1W6UJ9vXrVEdZpikG7sptBQ4UUgxQgNf0dNPdk6BwilYLD/ZiO/Ygo1zc6TH9mG
2sFSmxsv1UTvvVD+yB9xG4auiOVHYOqS5Z56whIaW14FGS7q/eDt8rqGQC53T4G2pp/A8BU/p2IT
WfW4ywQKVSY7y3uJewSCimBNwY4fhP0OivGFs2hrt3+0JgBJASAyUrfYKU2tqa8boKCUNAjLQSIs
8DPQO3emt4e4d3HRTQia+bHxjk6qviSZbh7IlOPRtUqQw9hQkzrMBBAqZr7+82/EEn+7dFzobbgm
xAVcwbELn/o/3IcGl+FxN9jlQxCYU9Q5+xzVVfgt61B06PWS3SPzE6I8DwXA4NcLvhVgxEB+33sp
kFbaQDcVLBlKhk8/j3SrlmEDM5zc1AiBcQUXi+yiCjEp0NVS0wnHdVDo8bENFFhF/GwTTop4RW7k
Z9DEotR0amKH0ewcNbHcTM20Avlo6Yh+R00Ajd6npCakkNchSs3Wjo1fOSGCQs+q1+Eomw/Qa6DF
sTKqqhk4hEDVuE84oG4z9FqkIJKAEpg5Q6+hNpffebb4AL0u/L5e6y7V80vQ6wwA5qDu24rVi2Up
fZWW69/FLfCvPUA8L7a2oBTOWHpChYJ6Mv1y7wWF+QJWkWaDe6q3JbcoAv95gVxX1ziod2qxgyC7
5M3rbVrbHxEBnobTtIXOfYTii1Ot+Yi6UUg3DmUbPIFznaM+B9G6StX7oUZGALACtQT7RfiG5VO2
SMfSe47b0Vp5Rp/cZagN3em8tfY0k2iQAbzN1LHUf3CLHuBk6GS1Xr+0IBqH4DSwyc50ILuommFd
C1svTTm+26iD/HqMshmz5zmccAsRq/rO8RFBybhOv4IA/kDKkE3UHEU/ui8oYpTLSA0B8BOQT1VN
Ze76EAF707JtvAMn/eqE9aH2smeAGeI7htvhdcDGCJoXELgWefuEPJcPOTs/f8rTsYZMQNFuqSnL
RO/rFoXj1IQIs31f12wTaTu/IsJurnKWqAerzJM7VqqtOfTqgUx96DUrz/LGjT3ZLF7WUO6Y3b0u
yS5Wke0pWAvRILAbJnJPAaOAMmSTrekVaqNbBkA4FksOqNtejMy8hpVAUC+v97ZXlT9aK361o9EB
5rX2ltim8/vStOstT2oD9UAj6BqA4twUoc4ffjdPEu/7tCi3CFi067KFJF4WFg/FhEZBGSRUkicg
SmbkEG2skwyXFGx0EBAOIF854i7lhCVy8v3wxcnz1Tjkw3MUA6DhlNJErgU7dqxuOQAaOR6kE7mh
SIoVgEX9oauaChm4ru3icx3l5bI2mXsFP2mwtZ0ihOJMPpxiC9F5lCSqR2khUSDzwPkGTNU6SX3+
w9fusW2QkaHhKAdwr9wPwi0KmsbNP98J7V+fllg1cGYzPBikaZq4p/x8I0QYqmys3mghGG8ixNp5
SC8RZAB0U/duoM0dqMIQESFbC+2ooGmfxkaWELwBS75UhXmN2gzrga5Mv+f4VaK4jH++eaCG30ei
2gt3aqJYIZ4VDZJV7H9ad02kKnoSsKUzSDhCGHfp13U6ryNsVB8vNR/iiw4a6546GDIg9//8MZi/
rkunj0EwrBumf1LSDvvD80D1Peq8HaYv7zXtyp2QpLjkGZSPQeKFMIBtjeDLvF30iW+veG+Xv94M
aESRoMifrv6gAJ8dMmXR8p/fMjd/Weco0zEdB9+cg5sH/9vOE0hTE0KDYXSZF/SjpyowofvhV8SE
kykoD7adeFu6Htv+aaZnfGWilOrvZh+8jbOZ2Tr8CqmNm3cdNWolwjIDR9OawpypcsNnS4DLJU/W
Q1CDOBgpj1UWm8GD4ZfvZxBC4KtOA+aR+SZfDdPZzS+DRN5/2I7T/uEWCRF4pmMbzLGxsKXLGdo/
/5y7YezDahTxbvAA9RJLG6Is7QipbYWFJgJI6qEbOwjqToCTTsf3KHqrPt08PIOPyA9Z/aLzPag2
WoAyhH0PKacABNMJnjlAgebBo2BpeeimXmrSwUcieJC9fwo4g1bVX+OzTsTACZvmN9Yd//k3YE3R
hZ//XFy8jgJLCLeUAibr5z8XUIt0QCbL380YLrtYzhEZxPbds+VnSFyCQ6WaDvHo1+ABh70dMmDa
QFC9iCVYHH3dgpiPKYStfcveDuByDrBfAHT3Q/vWT5gwp/oPv2Z8SfYUDfjwxwhm4S9xXdtChIc7
zq9RLAZV31yFQb1NdMwPGnLhS1QKoYKtE/6XMHVBgYfCc0dVQEryPlyQHRVAagMuRiSgwyz44rI8
gdiRkBcTOYfnFHlRcstykR39AGEXauYCtNR11DGQOoZYLfdNcUDG7BuKraIfaXHBohFPpMy3kZHy
nJeJaniJyKB+4F7SbFJWlqcmadUBSeRu21R8vAc221/hVm59nuZpGy/8MY7v81gGmB4lkolFcTH9
AA8QMEi2FxTanx0/zg8Wrm5zCg9pMFD5+jwazxV4Ny7kRWZqDrocd0A/v5KdTNRJh6EtvZWJZf9y
fgUy1tOUtdm3C51l/pZsH17MUc1WD1F9/GBL2yw9Naxcia6E3iQNoZcSAH9traRKP9rIxxBVPmmg
tQhY/P1dQ4oae0KHuVustMq9z8CCmAA5BhVHE/hMJ8lWQPtZ4hQVFsL1semBJk8b7ZHauZP7y8Y3
Q6xuh3Xi1RKqamM8LEGgjCeKbNJHpQN1Hrl3J3mA1mTSiWcu6oYJaIWIFPkbnx8Nnv64eXSC/QAJ
tsKtncdYL2IkEnFq3yjILNMc7jQRiNNBWqDFmTx4UsY7xMYRgJ46yWbHfI3QVXA/v1LqDpt0GMbV
PEeIFW80Rneq2oZ1DKa4aZxVO9nadE21nmfIvfJqQ9/yNqkyx3AFoGexpVn5WHiXMPEPjmAiXwIO
CEWKwht2CZtfp/E9foJ0y2dyp3l6pPUXDYg0D9T0AodPqB3UdU5vgQ6lDz6NRFonGuU7vrGrCnwn
9K7IZluAIyDXfSH/kIcg5/DMYEWfzdB7X+28Dk8OuOFwj2k3VsD5A4ge+YM9ggoLehLuupEiyJa9
ES+g2JJeyQU1BjYgbFAjDS0rX1sRb7ZuCzbhOnlNuiTZ9CMP99ywik/J6GEBopJXVEDWK9nk1hGq
o/2D0bbfzNKLX1EXhaVE1pgXx3fjO6xO5YI6Mtn/aEtlXEMvj09j3SQregFExo/OVM6Yt8MFVH2g
se/xVdCLJN5TXrg22Ff7ZJsUnbutuVF8gfT2cmCVt7GSGtBSF2kcozl2UYncg0YwcIm7S7Q3Y8WA
scZHhsgjWxR9yMqlh5uYZ/rZlXpNGbYriZ3/lpr/j7LzWnIb2dL1EyEC3tyCnkWyvNMNQlJLSHhv
n/58SNZu6vR07Ji5QSAtUCwSmVjrN0LxwDNhvHqdquY7XBGjubhepz5jiBFtA51AnixWea3eQ2nc
X/u2I/xsrAKKbdAYP+VsTukoO0x2rRVv4dqzrozmU2bcybZrTQ4TIgPxdr1VV2nzI+8sWK0sd26k
vF8hIgJtqGHRJB77dc9LTDQmWbeT99EVqnkyzPzrngfbvQdOnF/vefk6bNE2KDbyqqkFgn12HDLp
ywWWg7xv4s3D9b7+2z3LQWOj/I97DpMawX7ybvdtPm4HJbF2Xe0dSnJzcNC6EmCH0rO1kKdT2tXA
VsmJlJFj7T3Z4ioFbMU8xdbt2rOF1BFbbohr24ILWeYYQFRvg8h9TwyBkbSsU5EXFSd5eq0te131
gdoFuZKsRcQCYCTPcVPB56hReWMLkj7Du0yfqwxHysF7lB0ADRgbFSrVRhZLNdGfGCw7yiE4gLnr
QQz5VtY1LsniLlphhTodij5dfQ1j3ka04HK6Ct1tvU+f1dBq7yfN3t16ZNXU8Wd2xV7O1c2td+YT
yftVVZZ3sp8cWocjdmzq2BxkXT6qw2ky48+5mruDa1TpmshuvDPb0TqqSZ6dw7Fmpz6ug7w8uEmB
vZWaZ34qyumXmLdp7jS/p3T+yRu0/uYWJBfiOsjBhCN8NzcmL5Z6Gz6OAToyea9n33TNJVfMIACz
vOm0+vfYMhDib+fsSV55nArrGMejfUAacFe6NvJC+uzctbH4ZQx6RZpUQdzSdq1zxKqxNctQg02H
ZfaUVN5KDcA8KM2mMhHmSEFZfHdD9YKE9pL+JGrjjnzIMUABEenFX0oX/qxwdv2wRzVZmcMUPDfo
U66xYVChfcxf14bFXx7/cd2oC91H+BDQ5oQY3kAJQ3DWQBT8f9fDohs+X9GUW28qUTBH/XxbowGy
DlIsdPJeY8M99dp3iHl+0OvNp9dAtReoxu1VYhlvnmkfq2yZtfa0lTtjdGSMvXafRwm5HDmSWGQg
quk58LTy6GAmvZEDsnw367H7DWpJikHO0ByA6bsvs2c/yPbZjonpatVwESXhediN+J0vV8q8EKEv
03nhZ9ceRlUk20qvg29Bvb0ONNx+o3dzcdRUIlyY/H1cbwTUrK/kfHAJLwRnnfzNqlgmBLh0LKIu
f5tdMe11qODbrO26z6ScfNlBMeDn4d2X3SG+VD15LuZT8lKNBXm7YdfwEIKBONkoYK5lg2I1W4+n
5nvnGubORap0J5JReS9M/vPLNZG4q9azcFNSuCB+8Eiurh9XgbG6D94lfLIVHGqCxURYjqhjED8E
kj7b2Q5341zWe1xIpre5wGdl+aCTDF0FBDCzsz0rHhC8WPdnlqRXklWv1YSDRwSeYF+ECbZh18Q3
2W8L7QTiWTapy0UIRjZoofOsjJhzLqtprcTWU7kc3JS9XWXEykYun5HX0+D+FPbYXBfUMovmXYHu
z0oOkr160LsT28mzLNlj5+G6MbAMF4W+Y5urHWFQ+Q6omNfUVJTHJCzvtKAP30en4MOB7HmNRda1
BsxJzcaNbLWzMF0rpO4OMvgIkvR3WrrqRZaWGXVQFK/5MiPydAirE7+0Kq77H7J4KvCbhBRyAnvq
njqrZ3faV6O+H5zuXl8a4LpBIvujWRnLPQ99+zCXMR524LLcU2Dp/zmdhI3Lzjz+FWrfBjNE7Lvr
M4JgnpGshCPalcsauasM1UxW2DHu9N41Lg18k6e5VsXZyNT7r865QsJv7LL1tawTL4ShWbU43SyT
NTk+pGr8mEZe+kRqnIC/8H51dkqb3rnZRm8bvmbyQo1Z/OzKVtuARFc34J0NlLjs+D0NFXuTKV6B
sQ3FakCSPRBJeZLF0dD3YNDYRRWB9ZzP5aaY8uQ9FDWZjMXUi4108o5bgrur1eCrNU7HZI1i03SQ
rb3qfDcLUd/LoUq4mQ0VxkJalQ8EX17ldbLcrI7yprJlfijj/35TsjUj+ihvSkHhk81CUu2CaVZP
EuV5xXsuxZwEuB/wJnMVC5BdrjICfyBDQyUgwL50cqSYwG2iayc5Z7R0srJsXldtuOGVfgUsKX4G
BzK/GqDdkxZ2sCypQ8EWDTV2WXI142DManItpeV0MsJieJBtQevdo9fl3suSHqrPFdKS1xKoyvdu
dLSLbMvD7IcmrOiqGq7iME9uxBzO10uoderz2whOUhscgdXaz70JQMhyc0FXoFmgpe6dbM1Z530t
M8nTyFb83/lNpSBtu1B9tR0vXWXqubXr5EBqrHiZbSfeJYqqrWUxTNX27NbBh6PaEd9ifErDCbUx
2ai2XKowGu+YN0rxMiZ9sc1jQvSydQiM7NRMPNGuY1t0Utz0RXbNcqTKCdSzcV8uKrqh3+D4kJJ9
ZyIPBYYj6P+0HppLamAtkCaZtia/3lysCp9fQDmcxgKMxYRjw/ZaWQmPpqrRHuKsNw+EHiYs4ZY5
VIAgmZF91IM4jDMYdcQR82fNG7JLFYmLqmhKAVh05oVNM7ATWlqtqGnvggnEWZBVxbOsw+jqm5Xp
ALGWqsgbMI1fXoQmOcGkwVrQi4anL+NHDehUIDB3lEU5Qi+3IunVJ1mjCfZ6k5UmW9kmpmR4IAxy
7S57DCOG111JJEkWXcKeCPf3T7MzfkMqpz3J6lYB1sgXtD/KYthUJkwj6AKyKA9Drb8YbZqe5ZW8
GXpFxOoFZYkblQfVWuO9seaLkj4M5qhuDLXrNzxpqm3eFs5aDuwLTXkafl3/2qby5vUE2RxYHrPM
saHfJ2m808WUP8vuVk5iVldn/ev23dDkHch69xL8plbwReHjhyucnVD2dgzjIXEWZLbiHm9V8iwZ
nS1IvvEsS9cqDDdIG47jDkLt13B0/g2g41O/QungIMrR2aQmPIcJFOxDH7vZ9RA07mK4EBy9rkBm
JmuQuxvH/Kuf4XXDtnMw9vNEGa2HJNTO5LPbM0jAbJ2MqfgZHGSY+daumv1/bZfjWZozXv7SYkuW
y1lXpIjuuhZuvnRHvxWliM6tCHUI+ZmlMzRFOrP9fr21yrENsMx17anjwSWDdd8Y2m+ZErZdgURb
Xds7mRJm13aeMCJ4atmFyl5B7LxOA3rFYTZ426uHkq699l3UPnqmVz2mRvomkTBlHLpbpyy9bcfS
SUrWn2xolZCMi91NZytV6uwkeG1JkkiUoID+00VqbCWjqNZI4YybaSiSyXe8/AHdw/ggAVLXOgmT
sse2WV/N3fD8BiBSjiig26rLh4aQsphNILs5xBl0/4xX2YrFGAbH+DqkyRBux5A4XakMqGlqeqGe
ReJtNLJjD8ZymFC/eAiz8sek18lRlmS92+lfQ2WdPKi2Mq4nXtruLQOt4whx6rvJafoXK+maTVuJ
ZjssRVPRnIMdh9FKthZm7N1XtXmUjbKq7Pu1Z6jaoyzhl4M875QVd3iw/zmbqm2jsLYfccpun5Tk
3On58Kgt9udDRgrdC1rVl22yzg4VbKyigYDQ0l/Wecm5rTv91MfZ5TbQnkbVl8V/DDRyi7Q4g+CD
DYQp5q8ryQFxlgf7Qnfd9JKzT0B0QSOEFTp7Rcn1uzwY7P9xxg5/qzkB6K+W6BGRNKIUCwsBeMBQ
9dZJlrpRse4wxvguS/IA5H9axTid74xsQKi7d8OnnnjqMlhOE0Stsvy6o3XfJKhuLzO2wrJOw6CI
J1sAkkpzPCDnN13+STGy1mtT2C4SqHx88hDX9V1qGMpZlqYBHu04aG+yVDtDf6oLd96lZM5OUShw
lFwOyd9nVuR1uzapPmWPVKu+esjilKYryyxjbAnNFglaSEAzlrW+h1r2ZahS715dGrKloTABsyII
C02/GLx7yMZfI2C7/p5LHbqOlR76BaJgaLP5aKJ+OevNU7bAFBwe7fumJIwiO8i6YREDUsDCXgc1
hWI+Ot42d862Na7sRI8AS+fmRR4Gb8SGDQ/dbY+hEi/0NAh3ATpPS4sJf3E0CKnJfrIVcOFLjyvb
Xipr5Z6NJYrt3klhLU9DY9+XDbK8tCpB+BPMJ/x7gZdQ7g368+0sVCaxLpc6JaTVTLw/W2/9xsI6
YXbzQwxD9UlwlnQI//4LeVf9qSIbKetrPOgJmzXlXh2j6lPwmpSNpf3Wd2x4kODklXupvw3Pcam5
q4FmP7Q6ijUzPk7vvEgggL6c1UudPJN1slX2G/pa/LPV9YavsUUd1CtvEPpOmQ1Icq1AJAkl/iMA
lI2sutXLs8Juw3Pnms3Os5L5xUyDs4JJx1/LCZDJQZ5gCn+tcWqcfK9W5AH/iS7uxFGptYc04B0i
kv85edp4M2Y97jQQIOF/ai8H2WDMujh6/xnh8pderlQgB+MWMB7GvNaLsd0NbqW98K9UdkMa5mtZ
TBuQxhZhG18WmzHhNY2dQlhHercyFH07DHEMdoihHghHv+KXd6e0hvYiJ67jisDqUhQ2E3s5sfaA
CC86wZP7gMDYphT6ePEWclAyYhGqWuG6h/VEKjtoTeMdxTAkDZOsXGlear4rdk60VskreG6V8V6X
zedkGelDSPzz5V8GKdqkrvNCt885ttqKEifsldZhCOqSX8w6kifDvGbFsve2YVvbTNHz3QTGm/g4
i68sGo3Jm9Wy+Mpii5/qas5E9ThNqXnUU09ZIQM1faiIJq36zspOhFz6dzBpuYlnguwlSlOBbuaN
H56LaC+CT9nJ6BXZSw7+t16GAhck12xBNCTp303lLGco2+7rsrL4j8vSq0mHYlspg7Ymf5hdbofY
QA+uVM+3mkxjHffBZK3q2ipPsgF3kfwC+b07qQj7fuQZv2XWmVdcwux9NlXWNiHz+dHXzTpdMEux
g4lBWLbuKUYJ9n7ssTy/gpkYGdRx8ppW7ddILciuI2WH9O+RlZ4Z15ES7YTF5ONUtPsIr4rvTb4b
Eaz6XeNE6Vdlb79aqHRsin6IznWlJHe1Mupbz7KLZyIt5Lac3vzZzZ0vRyXF9NmJOXpvCcavQZWJ
izBJrWoW8TtIsMlT3ARiFWZp9SMaXFQeyJwlASuqUjYfc+RVaLY04h65yP7g1sUnm/5sXY0msSiM
l9B7mtxvbDjB1HbR78XoJIH19plnmrMKCit60NpA37tuYu8LQyNJBP4em95h/DTtAhsb1lZNCT47
FoROs7xLUGnFSw+FYFXiEbLXvKJ4UUlVQff05lVpivJlmAb1vsUtkd9d8SJ7WKO7D+cpfZBVdu01
q9h1xUH2n8Pe2lWZlq5lK0H89oI82qO8lKxyxbjGaqd7lKVWGB58I3xM5NxRVCtbG09lpGG5GTs0
CkCw5TfZdyyy+pJFFozvSDEw04myF0JXlz7Ni29GBEbaRNLnWLsu2NoZUkejFd+mYELNszP5UuDl
8VGqP2R3RQObNLps7GURXQanaIfPwuiqPc56zVZW42O6bs04g0uR6YdCF9VGTtor1rHgx/hi5y2U
PMM8gCFLnpLCxLfHBNzdOD3+VEUfsBRWrNVEk5/KFpSRmHpIXvmQrOyw7vaoeCkkSJfy/3Lwdarl
av86gRbiAhq3Beori2JDC7MfPYvXWEOMrNNKy5f1uTbO6zIcjGu3Oh//6Na66Z/dbDZLB5V98nmK
pCU4ScS/oqT1/MbR8EtoZ/NdxXk3Rw/6TVU9cW/blfDn5SHK/qDfeXAzNrJoVxZ5eAIFJ1kMjNc+
tNs3YdTmZczChDQmk/W2BZm4Q+Iw7n2bnP9P2OxrVc8JTgBsuos1z/tmGrjJYZ2oPiHW0m/HpFXu
Aq/q7iB3u1sjKpXHeELwTcDx/mb13UWX4+cEGaghqv8qcywqRqcdUGjFe7gMvPzilFN3QMZ62sdB
095nk4KqMFYkbySIfmVxL36H6t7SDe6j0vRXN3VH3Gj47SkLySyOK20HM6A7tmLGrbXPrU2E9ueL
ujwoeHsffyh2g5Y1MTH8Ivt9YqjBflLqcN02uvGaR627LyuCELI4ASnbJ0oSX4uYnBp73WuSa3EI
+ZVmWJ+t1SI2X1N1JFtu5DnrK8XWikeKdnHt7JCu3lcYKV5b7Tps9w4RoetYUTjs81KB1eAytrTJ
njSThv3jclfQezJs45T+2ppZEEk7V0WFcmn1vDLah5oyXVtTL1B2Ya+p19Y5jYMdKXbIGMvMtUMi
BEtw49pqaTg9WzqC43IqEanGTm3RUZVF1jZtN3cNsgXL2Hwc5p1uBZimLNfVen3cYd8GVWtqDo1b
tvtgyl/xHhpHH5Zlc5YH/r1fZ7Fx7zTzePpnD9lNQHn1SeSlO1lsSkyGc2FhmrTYR2am7p69uQVn
VAb3LL6GgziKHW2rEPFTWSn7yUNYxD+cCGSpLMlGW0F/ssuGbbyMv3WNU2JRaUwu7FYnz1pdfdFz
LE1vczc4s965wjo2UcCKJ7sFMZzbCq2ctZxYy3j4+BHs8QyW9d3tYkGB/UilFA8JL+R/XB8KR4PI
UR5vZN/bxRw9OVhuU55u9V2oZEe0q9/klW9zR7nurgiMadc5nOfA0aCKLnYr8qBEOK0ID5fsaWGV
/ac6TYXV+rKsY5Xx96lFKg39FiQHDCVbqwAsTtdT2bUtU8UXLX58suW/TNem0U4PQlILyyWnZR47
7HgrkmVzUlwkRjx9o8UuezN0cL1B8w5VyLdcFm0rcXhvEsVZtbzwrcbDTdZro2scqlplGwv46kNr
oILZDXBnUM7ma0Y0QNYnmTceZjFCDpSTY8tDjgRcITEQNrQaqQB5KNvYO9XLQRbb1qq2agBRXNYN
VUWSmhx/6au6ahKZip1z7LTOOUmbdecZ8x2LsElsbGmwA6ffEPhiXUly9tmyo2zRImwbl95iGXur
l2deoH0Nk8Xr2Dq0jmaB5uqPKm1206QrJyANqWtmZ3mYzAjBquUgz2RdRMJoDQ66Xv2jAalxCIjL
WNk5VvrdpJbF8R/1soccSpo82NZsl69X/LeLybFa7f0ggLhE5gj9pkMwbdXFHnFaDuC6vg6lNFBM
oZUc7FDd1LJ46zMYobpSPWXY6Y0T+5ZmRRhK1+HBKbN0N4gwfYuC5FFSSuYmiPlatH/28ACj//ce
gVK162lukYf1UBD1upbgVRvmJ111NqaB1+6tykljxBFu5duIWk+6vVFUZ+gx2UnWXzs7k+qs+wxH
O6vr2ge05mG2mDh2jMROPNJ9tbPHlqrwq8lqH66VZd7sAPQtQq7UFcuhqdNowzu2upbTXBs0B/+Y
BDXtWV1snBZvp1GZ1FWaBt3qVhe7wnGu5UJ6N92aNA05VV+OlJV/tMty06CF8Y/p/rXjuNyBbJEH
OaOtuV91tyK/OhZ22cfNKxxhtgkEtLVHxmX0y3AqzyNujGR2ikq9q+CmqIagKFu6oNG7ddjWcCv5
L29lpV3biynIZMTrpEb71BiapypSeZbokXNwvYRwyVAnj7r7IdtkDYjTeO8QeVzd6mwLH48oh02n
JVb9JMAKPBVPsrs8pIbHtl11nes1ZJ0p1BjRENHs9cId9lqmgoHJsvRMMC49N8Q+9gIViCootIHv
rstRtsg+YDlb8Ng9Os5Lb9kAd1LbFr2BZFiW6sfCSvrmJcgw/LUqrPA8N3zOrGj81DIw67WVteSh
K0zp0hCARN5Mx6mCVM/GMXxASBODRgUGZsKrsz9k5vQXRPsVJJQh9NNuAGtkeGCWTAQF0qh7UQKS
eL1RI93hIL2tpkl8UJZ9F9ylYmOM0/hSNoDJIxtlfc1NDteZMDoluBIg+Njx80uz/BLMGSKqbXln
WDp5XGdKS7JD/ynLM3looqbYm42B2FMYnu2/D4TW4L6PPNayyNV3qtt8ysZb/T/6zmMlFmzbv85x
GyoStz/iybeRc9/q5dmtbi7d6BQhm73cwT+udKuTN5PMSC+7uBD+3dXNzWhX2TlCW6HVnBGGxaje
CY3t6GbNpo5n8PvZo+dA5FSK1n0pc/2hxH7pXiWR+tJ02uzPTpve9UPmvcxB16yJuzh8BrSazWBv
Dbb/G30peouX7qwAwZEzxX2t4RsjvstGC6mgp4CfC3vuU51YJTZsIT91vNc5BoucLRkosAyyLE+R
SR+OIFoX3sfovWYBPt/pOFxkCSrnc5arw/21JEwCW+74cC3Zzj6bC/VRlryECImNbkBuOO/gz6EN
D+18Lw86QNhNHhgqEAXq8sr8aqhBVGK54rqbVrU6G4b/0oKoih/yhNrfZqjQCbiPQ7HL0wgz+r9n
hhzvbXID9KWHCSd0p8zcoD1mP7SAbh7Mwon3k+nALOtLoCXLwSAqcs6wntcD3kbYlVLXGeHOqOeR
7Skl2TeOTN2v7Qi6OvY+Dx2mSbEyntRoGtYZka0fqPBUmv2jRmlvrSaZfjKU0rlMPWk12VDBNse3
U/3sBwsO59z+gpDl7qamLY4ZZg2IAN5OY+DZR9K6zbyKQ704tpqNd9eoBAcsHYg5Q6i0rbp8ET0w
cFb4+kBwr3zJ2ODsaqyw17I1g1x4rofsjWB02q66YfbdLmqeyiWpisrM7FsOLo596GEKAEMKW5Eu
V4+NFszXQ5IPfxZ/KLOdIfSrhHdEheClLGfBXIg/irLhH3Xp0q90cyxo5RBtbjc8W6x9DRxoFIKM
x5SJjSPUGlZsFD9qVg0TpmqqH01vv3ijarwk3WjuE8cMtmnZB+8KNIIRKM2PakZyNO+n9hKrmXEe
yXauqnrM78dIqM0uDGGi5aC80MMYgoPWJHhFNnrwoC8H3pqqy7AQ2WLC/RswsGzSmwHXGBplN5bo
X4Sv46OcQx6EHQECD7fQUsGlCXPG2xwpQ9OYvhllidImiXRcobp4F/UgwoPeEpcYHYdLUQk0X5vA
JhJB8dYglmJmtkCfDEyYbg2KbVVnBeCmU+Uo5+aN82GEAVrLonbubIjF70P3w16qAzygDt0SHCRL
UPkgmMO9BtcVBaxBwR3VVk6Qh83NEGYkfpYGWSdbLY3XXMTa6QMctlqhQegr2ezcey0Icdcxox/q
lD41VaW8lEC79s1s6tu0ypWP3FJWssOEw/a6qxLzJEcGOVAdab2CzchTpqnkd7+sIForZbVLjPvY
tvR7IpLDNswUHET+rpNndSyq1RLO2E7e1MMh5M2on0aXLyZj5cGqU/3iFS+yYBQ8IPwM0N9hLJy/
nHrqkg377nRjwuBb30ZVy/jQKHu/mQJnJxvkrQRgH7DwCRGZX1yxHaj4SteItwnP9/u+1EKfhD4B
53qedk7VOBvZzQ1IEdimx7q7tP6fR1l9VL12mC8pht4/IE7UP8BGQOrDwCeZTNLpVt9FOYnieXZ5
HaSbbEhSVT0RYj3IQbKevxfRh3ZYQlyOcU+2mwj74NrvqqV+SFGd2NuhO+D8UsIG+X7NLd+cRrHX
vQe+zghFe2hwjNqDzDLurbL5Gs0n+gF6+LcRdr+YLjxfdf6kAqCzSNMICxenKMDQ8yYNKBvafrzP
00Rd66kGGLhxz5OGqppUpIp7fReqkXuWJVm/VMle3iyC3TXxq+cFgD/TFs/lpAePSvYESBjKy3KY
sWRax9UYbWURuOhio1xNuyqeEbZ0u1OjtdO9NWcIWZJ1X0Gpmg+yMXLGaYsLc76RrfjdjndZjg+P
bK0zFL0mcFyyUVbBtABqa073smQFxBiC5hTwepPr68VvOl3sNHoApesUQPpKFm9+1VejG1kelz5N
pbQr6WmtOu4IN1qbnl0X2U5dwciULe/8rMDq4WVifJ2WkqxSdf0Nmdj0LPs3fGV32MSz6iw9XGBE
j70wCeAzmQeZApENkGI6Njp6dMEeiy3gyNOnTB8n1Wb3aEZn8lLqmhsaHpG109nY+jw3H8e6LwFX
6slqyib89pQel4DuI2wt7yE52jxsHh243ek0kW1NM2dnEl3fuo5nb80i/SjjUgGkbysrQXpyTzr2
gBBw9OgFPNw1OIrfXALdZotCs6abBhoX5niRZ4oF3KgqEXDUbf6tsTJk2LeXi+ixtyL+xCpNKJbI
GUvyoAa4HTeBuXYLnShusiDJ9874OHnLjshD2jfk+khgTMXR0Ot59apHsLyRzzjy+x99YGw/CyT2
nkrVCA+hm316ffhdxKG3CyLN2yeBQmyL12FWyYhv0fxqRVO6sxc0g9uMh7gu+VvRz3EjbIpNy5+Q
k3ooYSJuBbIHSQD6vNJeOkP75mm666sgwtZmFxDtVBy/NkgQqRPAnyHsVv3Ar4coQY7nVIttF5oh
6oPnqcifkyf09VlAACIRsQH07EA8LcdmTaZjMwwd67KaxncjsEVfFO25IxwfErH/K7FyJGYro92E
hVZty1bJ/MEEYKqn/QpdSYBO0admd/P3tup2+Bcemtm6N8pavfMasK0sTv3Gi+rc16Lpd9B9r3PU
l3n3/YUUNp9F84nK4C728vc+A0yilx1U3OJJB63mDzXm8rryHubJyqorlpWqxX5MmN/T/APdr63B
J5N7mOaNTvNLZZuwtsw32ADVEcgxbyeYvfhm3BMyUJRhpc95CsDK+qZH+gzgmz2lFxViRYdPyKSb
MmeBnTLMpqoyuUQ2yOo5JG9nJXgUjEW3Ay36XRny/KULfldI6O4gob0qREfZJ8yXciSAlEWL4NSY
snjMzlrV9At4TP6SuUKVifACEMnhVxqH9UWbDMzQ0peu77VXwzn2IChXSiBeNHgh6wJlg/XIM4CI
p3nAXvxizuOxECpOXEl2GVo8nzQoMps54Z9BorffReBJj1F48Kp24+iYJwZFjUWOOTx2WlSz+Wyr
XWQjOtj33QPQj7VZTwMoZPOoFa7iq1GUgbTrnp25IGE5FfO6C/L6KOLhUHdgc5FaIjULfF3p1P0w
wDErzBzgK7guZOvJ9kcOFiolaaK2wy2ux5UhCuyL6wBzxjVHdJW9a7sI7cxIXdkgIAXSC/t5hsdg
YgHka0GuHXktd1dDp7B1D+oDMWzfrNoJFId6jD0BP7yqIn1TTVVz7BKE0+/laQXvLfX/aJt1lYq8
sPtdo3aHoiTQBTqSUXIWTTZfJwjxCIoD3c/GedhB9shhO5u1j9X7iI7G3ByFF+lbq1PvVb2sjgDJ
Z35hkYtdCu/H62YCZNLp0y/WKhuazOw9NmJRk2dn4LP6hUdbR1whD1dB6eBBlbp/PeHn9Bm7vMBN
ThX5uf5Dt51nEXS+Tk7vEMJV3Thx/7Ns+PcIb34oTRsB3xLtZjLwRb6IZPfefZ0mEfrBGK/a4iWP
5mqTdgCR6+5X5qBZAlDXQTa1LDezErn3fR0cstlVngMEfoMputOM7jW32mKLcslnm6fKxgka/nkI
O6L+059VW/Sk8ElUa03x3ET9t7A2W5QMI3uX2CRUyqHbBn2dr7jf5C7Lxp0X8YFkJZotemb156rg
w9JS8ZIN5PX1ileXQOySONvOBJT3tmhOWVYg7ZMUr0OprsTiDYNPJTZReKaR0Uy2bRGc6hJViYQf
o6r1D2WgfUS6Q6imqe9U3jdW3dz3G5iL1lHRFUHMPjEPqUDkom6r30IrCh9PakOtf6PSE/ujGWNN
3qQYpoaPbW5oexR667Cz1iggF07zrKbirTLVyPeMkVdfN7tEjh1ua2NAXzgEm1p72UHX2CQkbvLR
1t7sd4k7rZzmVLap79qT7Qsvx/A9K91tQbrn0gFZrMOmveRWRzQXORLE1OBhtUJFk7LpXonpx77o
rQ+jCGFkEXK6F6q3H1I0T9zmWCjTL89B/8ryPq0hw/7TGA45mSc/EqSLWZzH1WQB5yt0z10Rhh73
vHmlZNdQs0mz6i4eWp7B7mhuMc/Q/W5x+jRS7Q1C9wh2tT6Zk+ut47LHOyOBnCqG+E4eemHFd2RH
79KstqEO2xkw3v7ZTSBYEFnyM1vxu7b+HRvWmzVMP2u9JQcWmSfA2HclLERnIo5o2m61RgfhvcFs
dOPk6Quy4tZlZLn32zqt92XYZA/ZBA5PibpH0c2+2WXpJmNTt9YhZiGKFePwpQ1gaTN71Wk4K1e6
MBAEcpN9nbnhCVuaALUfI7qbvcw6BOzUjiJKtGM8GDA0o3y+K+Jk2OeIIJ+Ahhs7TYjp3EdZyGYW
WivwmGrbDxgjkmvSNmWcOA9ZG0absD5XHbQeU9gkUzGARDuDLXFe4XMYIf67WlCQqzZRyZubQOIt
IawX2/CwC5xF9do0+16x8RvIY/e1JWm/qh2rQ20/QmO4AwZkTFgyIZGvvs8Vb05a1RcfSkVO1Eva
8VBaprWG8tr4LY/Lj9GC6RPBa/mAVtwCTgb7AE4V179OGB8sYDgrQtX6GO2uw8NXqHhrWvhnEBf5
CBFE8XmsDx/E03lhS6r+Q/OC3s9ASX38P7bOa7lxHVvDT8Qq5nBLKkuWLMl27943rE6bYE5gfPrz
kZ4ZT02dG5QAUrQskcDCWn/wLKSQrNlt/opKpgh0DOu/oJCNiGoj8RYpxgnDQf2K/qRHQsIJN2s3
EbN+LRRYRGP81yzTKoCXZILpjuSuNkcWWdM8xTZ74jAy+6tExPXa8r+eR7fZAThjr8wCtKm8HKpl
5lgvxNpklLxXZW6UN5nylQ1m0Nt8SiSGUqS8xwGNZERhushYsqCo+QCNAvYb4aBnj6YW2EDGd6qq
tBintD/cPqPEjDYIHP/ySU1n2vXoiWxACtkBbliG32tGdqutwfEnkRrblBSwb1j9Xi9TD0/yZNjN
1bVP6+nQtUl4nflflMS+gFl8z+JQvJJI7Xw0qViyGkW9IYWOol8xv9rmxIJdNlNAIgF0HcrdFKbY
yap90gWQGeTOWExQuyIJYMSnN3voyqM347SKtCMeLNX8d9mV+IyU877GlW87Vd4H4OBN1wwJxBee
/3AG8TvVruBfscGGYDgsZ9Dajr0N0zjyw4xEa9uggyN4uUsSKEMiRONLG7JXW0mv+jJ1RxmJKzvv
mk2HdqiCDhsLt4D4QEIALdbQCjovd3w1LylEsjzIJLQfQ+WRVLfyXdsZlT+UJDVKL3I3KQZwfktl
edvGlb2Z3KY/IdRhvyRCS7jpZnALLekyzWRCLQihb06ZXAqjBqRrXCak6ba9NSVnuB31nsDf4pPd
0E2rDxqKGUJpw7PkUUUcqvplOnOHEZuwDj1SNHGckEKeHG0rZVjuy0hkgZm8t7ZWv0bTqPtk1P5m
9qbCPIjpVFh+P/WVH7eRcrOrtruO9qj4BeX6l1YMIkCzmX9c9U4x1htFSZonlc0r2W7ADR3An7JB
gbKwMNB2NA1lejQvfURpXVVLr9Abd9wS41W2VBuxUfROUejimJq7Lwi57/tIyfzeVW8mCZ2tYU+T
r0nlJL3yXQjbuRRS+dOM/FCjpRkvZlUX23ZKf7cG+J0GUXGcc17LrkkuWT+MvpJMjj/iMiBZ91GF
YFlR7fyEkXe4nULcg0QPU7oLQ0zXkO4QjvLHHM3hbIbAt8YqDuJutIJWcJ90lZ6fFNFDATVIjE5j
eXSnHmcQt6wvaI5d1YYtlQFUxMASUcdyA7AsEZnI7XMzeji6jARPWtO3e0i223hUoKzVYj7kVtYC
razeZFveFRXAGwLb7d5p2++ayPTAaDSTJyzj4fPM29yNsOTm6OhGuBYtOdGuj9MtctBE8JE2bVR2
H5UXixMcJZXq1fx32xpg5QgLNjwUcCjwWQ/mccR9qPO+Z2Fh+tLpyXUg0zRmaEO39o1S6XgdARmi
WdTuMjf6cBCr2Y6ejpupyLbzGNlshnu+oL4XOzsK1a1wsg8MgcZNTcpsi+Squs1i0ISlEiG0oleX
YkQPqw1ZonLbNHwHSbidkvROIPNEBiKM9+TgslOK9K6t6vaZGP+C2aVExjx5NTRN2Vc8SH44vWYA
OIY8EfeW/WxkUWg2XOomAl6JrFt2rGqjE+mzs6uMaNznla1tEgA2vnCRk01ukRgtwpu2D3IQkhvL
Se+xJ8625TZbiUQudetc3fXQ8Q6zo3owfhE5YQ6HStOn+a5D+H3u7BI5rwQvBvTUd+GkblvHbXzo
ytku9CxmklBEW1Sevmvo7mzrrh2eWk5aKId9U+s6Vl+eh2epgfBXHSbjBvPHJz+VS47F/UH6M9sJ
BaeLydg4GRiZiKQcaH2nwdGkQdBOD3NgPqP4iMnPwHMNFLCBgNplE/SEFLvaQsG8RgkCdHgpH3UG
hcugEOhR829GEPTZaE6+SiRtdliDMf/8RGZhOIskuythPQe9qoUvojW+2yZ1+LmvTkmXimMxMV2b
CnCukmpG5ZwddplQT8947240XOiCutZQRCpDqHMhOKW0PUm9AOQ1Zmg6RrUfIrC6VxX2LH1tNZ+N
NYOCMMscayTbuodeOu/gaGKGkUJI7WaFnfqYJwABvPqI5WV3GgfRn9ZXX01km90pT4BOwalhpXZI
t4Nv309F5u75cauTkanVySbftZNzeZ0Q+z0hiTSfkpxNmwcvKViv5kqKAV027msKjMjQnMleuD6p
/qvQvOaU1sVH4+YkUApzaA5znLNF9mA1u9mELHE3nQajQ8vcafHCtbU89y0LdRa9MI+9shjiVftx
mosTq0jBJmgMt1ZXftgxqADZRyXXJ9XS4rObm2WgxGXMXsoNT2tD+EocGqdXi7T7LlTU5jR3DXpZ
g7VvmA5PjZqCXYwJS/26Kd+SVP5qZdF9flfrq/VrimcL7fMpnF2UXzqxDxc3ynWfsb5yl+5izcfv
vWmqYuRD09hjOJzs6B1SU8VEt9WQ+md3QVXWc5IPo4gKLWjVOj1KOVNwnzfakN41xUtws+cfo/hm
IUOJEgQRfNuGYcAktXyA+taX7TVVmC6Q0A3idApzP1bDcD9n9WFoa4QVClwRk/g4SHiJCsEaMNjR
OK2fADEP6sLO/E7ZrsKvwnDnYH3ZanHF9jc0/FgCokQqBPr3W1l4bK0Gk3wNhlQngA76ScAxDyoH
Hlv9052zn+RdXL7ZEA25Xrdcdsf08cDCBjUWx/W3qvSxPDVLs3bXxkTMg9t8+Sn/v8MhRvT/dfbg
eO1uGgTJxWKvVUOA2fJ3Nidd0Jqowm1txURgpEgPfZ17FHU4Iarw/y7dBLH0yW+8BnymcGogdzQ9
iL/d9FvgKUEFcNQUeQmzLj5mSo6c+63DJnDXxf29CKtLyjxwQiUbh7Qq/4GcXESivIWm1eExO+u3
Fm140uGKu3XSRvEBRlNOiJL5EdZ5wdw95zttiO4OVbEwf+K7/t6orrHvlzSBaln5aYyQiWwa/Txp
WNvsISI4z67hGfZ6F7xkXr55Kw0S+4EigkjZD0eltFMeHXe6iglBNstRWqIm8owe4g11n51CVaDL
LRXCKshYZ76aI1owiuXPVJ19ZQSk5Rq6n3qR+UTxqKiq9OSV829+bPxpAK0ezaHAW1NP5CamRKYP
0rsOYjb2JJUrWGNBwhZiYzVteVNzSI0926hAZFXid1lU3qyEijNCVoj2F3uI9vOGKozHWQg+GyPK
tnjc6O6c/gXqvzmHRWIGWCIXm1aZ60uKcIahlcpHxTS7c8bGPWb4Et3xzqQmbc3y15iKvTNLvOel
+XQcUe55BIpDSB79oyxCFBMS5UcXmlWAPG0PYlRkV0Vl39N6/bbKYvEjquJ3MkkBDtzm9z4SdwRR
nT+5IJ/GuqAXin3LQsKXIkpqv1GxbTNb+yeZeZdcAHOUo8ruQLLkQWkQjktXQ7QiW7IpozY96ijO
b5zcnA+omM77mdLBBpSmsZkV2W4JHzdlNSR7tV7yHR4ZqYJMqxSdfQXoj12h6B8FfBIjKePvoVLZ
MMEpJujPtFLLhbwSb1XDnh/toH6XrfZXMcgadXIIk1T7qcPg1ZK4iYcO0FBs0FxO7yJJc8it6cQk
tZVTnp3rvBrO1pK9m4D6DkZTH7y+Ud6xvt4KzyClCmNvE3bZdoyS6B2k4E+B0dSL2ejKm6FaCvYZ
6rB1uxxko1XGu6wZ3e8N+evGc8HWt+F0JvEZbTITOaWeCvIBRf6Ni5L7j9YbjMBJHe3GDsA4NlXc
7lu4Z8/YlLDeqYT/aZAPtrzkd4MhMfG0Zty9MqsW7xHz4Bm9uBt1SGpDEcWvrPqDrEBMjTSu/Lmx
vSdo43AXxQ6E4XrGY2tO5xspht+TLo/zJORzaKV77xC2iAvwzBhNN3uUwJmO1vp3xoc9rTXvlFpa
5n/1Pw+vZ66Da39t1tO/3v019v9eYj1sz+E6zyNWphwjMp+wPxZT48+X5YDd8dpfX63rTR+rnLT2
/+vl1/Gv09extfmfsfU669ikyWJjqNXos7fL0H4riopFdXmpOoQwpFP/PWr0JgHBcjxTgOxu8WP7
V//zrZ+tmCgDKpayi1JRn9amWpbZwSwRH1v7Zjv9u496NVFkn1zKSY8elqbyOLi5EQAiih7rWJXb
zO6JOezXsbVR4aar8RBePodyO32NmMa+3iRxbjyaqPl/jq0HinZuqO8sWsfLxT/HEqX1Na1Xj19j
7DgDxOyNW2lm2jZ2q2hvVUiNl0ptXdXKVK9h7sUsfaP80bjaRw4Q+amryniaQ5FvbQyI7uU0s32K
Jh+Jt/J7DOJin2AAeaAwAmsZdiImextN9/pN32TkUsLixS779mIm2d5ljT3j5EmINKfZEebYPmXL
fy6QbN0j7vJeNJlzhX6obhW2XUwrkf0yyDEhwldf0lGeEEPJz7j3Cix1AHKDopq3hqfZmJ7k6MeV
8w/hIDvJF+09Sei/FLJRv6O3VmzEYBdbddZeKTd3bDE7ZBrLdAxa1A33ZlNS6VERZNJ0iHKE3pu0
79X32hkAjMp0YVOQScrwh8KCKjL+SqrfRtu17JQBNHaR9TEPZrXJ4c49shiRgmosf5LLn87rUBPp
3dXL8uPaWxuIwtGuhfq9Wc9fx2Snv3tW31zWXh+XMxWm8UXKyQOnJsWmzNPhUYiwgAYbD1slGobH
OhaXBLuAo65rz8OV8xzX+R9kaP51wjwiVU1WEgzKco21yfV/4sES9/UyXjXHRxXrQv/rhL7D7sFU
muy4jtU8txephFevpYY/lRv0EqNXbc5VTDzTaee40ZKeYNpexyIrvucFFdR1yCp7ULdZ+Wud19eh
eJinQK00fb92k6ktHxNZ8c8rFFhg6wCVVszrCnIFDvqaVIlzSFrmVyRb/g26/TylnYnPtfDb1/j/
nkeKvwAOaei79XpfJ/Za/BypxrGzyYcABafyBclA82iMi35OHY/+OrY2famWL3JpokQBzqlP86L5
BDXnPwe+TtbS2TlUuvr6NbS+mrKwfPkac5P8j+o1RD9N7Plu0yYvpU7JWGDW+/nqa8xWJCCCxjut
ZyhUmD5PK6I6Oyg6YBipozqeVCZmKGou3yMSQduQmGG3djVR5rghdPCuHat9F2G4gHyWXOFycjyI
/JAIAah66Q6iq3AMBmeCVBN7L2G/G14Gvq00yTAvXZOi+kFvQe7LobPfx6IZDkIhYluPZmObHmRT
TZvIhCvfS9s5hQ1BiZ2SnVMVTSCSltlvTl+wBfPEx9qzci19LnWCtRe7of1mmBYqSTK/r0NlFxFN
5NV8WbsgpswAD8fvNToPG32svTcr7hUkwWJla3me+6YRGh3UgqBu7ZZIvaC/RpCznmwwXbzCYDiv
B0MQHW/fdG7rPhgmg+eqql7V5aKpJNyVnldc1hOxJSammzqckTAu9NexgZVnK1pUqDz2915c9ZBo
WPLGdWFb1yZXd0LSnUsZR/bQRQLD1ueDk7U74fQZ2M8o3heohbxFw72qmnznKRhDZ8OieznYT5IE
FsVfrduWoLLelbQnO5Wp37ooZXWfivzd0saJOJ9ZDtOYjFjccM5zDN0ZHdHsvVdGii1e+IEcNBYc
I+LPXmfu115dDc2bYxyZHeOtjZelAyro5Oi6B30rRYq6CMV7O5LJympKUtBo9INWRE4gqAksWT4n
6EG6bOPM7HaksZbcmEs4nz+nzigCU8+jg6dvEB91X+3FD2Zt9OxgmMrNKJpvna5gxePW040PjQxH
OZKvzti7KAa0yITicRDZFVRDHQ1BVLPKH7LoX8OwVt9wMlwRN35jeuEzJ6+V1sTqqlLz/Uwa6KKl
WV+JJcawS/MlKqLsc0gbw/ikGP0jabNfle0ahxYbi6uw0IebCHHPeZ3/Rezd/nJNce3HXPuDzcYu
9VqLzdKtnWafgLyghi0lcAkr9T3Elb9FC/5aFI0f4Y3xbibtMQbI+0vLEYZTXjNsTB66XZ5R5i12
pUaetlCSYusOSUXRO/5G0Ffvexcig5CeQJ8+la9mXzYkAuz4VyN+qNFs771WW9D5hbuZVHKERSJK
jLNdkrYqyFh71u9zMhRvQ5cs7MJMnNZuVqM3CmjiAvPefg27iTpUN9RwNYzxNW7MhV+WtDtQwcmh
rdEIsZTigN0TJg6Z3RxI+jVbc6GVszM3HoT+/PmZGiQFig0gqG2iUOinqJX5iS5jkje2b+p3XAcf
0cwMZDDV7qJQL3H7LkB9KVr1rjsSzdq8uFvs1t772dXustV36zGkT71zh4e2P9q/Oybnd1M43jOv
kOfHIuO9t4wJF21MmJdjI0Jw5JpxNV16KnqLj7onc7/0eorFjwIn3rWHHnD1aL10J8LKepdljdlu
ke/XY51nqXcnbA6fvcqs73KYj6aaqsha6Ie0zuZrvjRSHc5zInXSNfSqru13vavYaBnp9nXUNYc9
75T7ZHTQDFgHjeVIYrHGTFN+zvXGvqqDxtFwkvPWjOMewdqlvx5aGwqY2Dz117Xzeam8bi2KqiVp
1HwQh6HPSUu2AsM012oEhCGUw9ZuufwBigA2715gz1QtgBPRHaXO2bOrzsdOTG+f3fWI1lT9KbbS
a571f5llUh5zMl7Xvq//1aCA6WzxlauD/zkwqN74ovNRvs6VhqMZfjtqtQ+AHGmR5SqxJBk06gmC
AWYY3YzUHXeih0ypZWp040mCJGD383RZPIzWsfU8F2ug29p1a/MVxh1ZhuX9X+Nz3SJf1NgKuoxR
QygXahsxhQLGKU2RyAKAMRTLIasoIi9jscnsiRBQBJzDlm+5VbxXYS2ua8/zpnCBVuJIvhwcZKLs
lcFO2EgX3ZtqF/qLje8HiBEJ6IUzamCpbI6fa0c01JjQq58va1eTQDkg42X7tVtNRXIMBw/k8PJO
ZDzz2zzEn394HbKtKYibLHqsPSsfSLEOaKKs3Rjv961tLono5e3CtqoTXAzbX7uZ7livDRTctbd+
Phnph8zOm9f1s+cLzmu0EgU/zeVzL8CiSdeq7dqtMJfn1ixwu1k/m50jg5QgBLX01qvFYf+aVaR4
KSxTWrO0Qg2Uum1ONsUCEslTzVxtlu1BtakMRZh/vjtjOflJFDk/ABCfG17hScfz1FrzP+QtPiYy
od+rDroIRXnxxOebpZ7Q0Mejs7qC4MgOVWmHJ2nM4hyGSnygDlkcSkQ8b3qefGTIs/2Wk/MwJ/za
Hbf6XeSljeVyOp60ClNjNwF9Q+4n/n2kEN+SwWdjoEVucs3GIgGJE0VnSqT7ZJzf7LkwfOQ4gW9U
mf0i566c/bzWuL15Uvssv62NYtvZjWwoEtnhDweFx6BPYaC7Q009Lap7AFdAz+HQqWhsdrBYPDme
AcvPx6atf2KbqRwtLZ/erK7mthtfNfzgP/Bd+1XMbkCBHuXuKtwJW/ypuzy9xUmMbm3mKDto+upH
ZSUaQavcaa5uvwt7T0ks+2bM87AzlDjZukp2jhTvF+G6ejKb+I8Zlz+7UZiUd2rnoIEYpcrmYpyF
0NjYJBkKTJAfPGGkfw8UibLJcoEi1RQrHR7stB69jS4oL9UAAR5luScjn1Dyw/RcFgnmL6gTUyXQ
vtVz5B0sj8onwPdsWwvkMU0HsNIAFr5t+/Bi/e3C+r4OhfYw1PYEEb32qUJFO7UkI2Yhd0niZSTf
qxKbN45xG8e/dRxPjHspbfcw5R3yhyMA5SYgz6gcNIW6Gpymegd3XkceJDROv4B6qNeMDNgGfSV7
U9jF4iM7H1kekdi0o+917jbPWWfRZki/ORTuAXc7gowpjWKO4jJ6ya+pwHRxHNDOxWrxnxkaTCV1
DzfAqA2sXsg7xVttb9WWOEVWQVY+rtxNVKjGB8jPn4OVVP+YqGBSC/oTd10N+VuQrC8rxCEG2fkq
InVHnPuGh1pq8WsNSmXtrU1tSW0HcZ7k2HLG2oSVDtJl9M4hZJUHMioasL/kADZim+DFcOs1U31O
lFa3nk6te+1aCCle8wQt+OVgD7rwORiQsUe7v6xDBuyDvRPb9aZ1U+3p9YYE5QmAaOmtQ5phIfgm
s/S0vmFZfY4GKzOxS3wotXBR+6y65xQCaTXj6r728KSKtpkbYqGzHBzZ2VCvlqe15+la94yVDISA
gyT9OqbjEXLsvcKGRcMb1oagZMejgb3o8obIVaZtWqcqaATOIKpOXjud6sNyUFmacSDxp0AaOK5n
kOoeTmGJCtTXJSM3OyG+mn5+5jweyiD2pueUkO6YLE1/tiHWaEUjTlkuWOlKmfxjSxtdaWKnhyPs
Rzb8rvDEfSOnGUyGNWJNUhhv1Vj9EilCE+sxUrRqgDildwAxar7ZGn6GSu8N2/XcwtCjU41NTbAe
HVQqPdivW/vQfGW9rwDDNFN+8gQRBFS0+LE2iKOU2zoNy236nzF9inM/qj3Eu209fkzRCMor9ND+
NveZiI2nW3bGM50VJn0wLce1myhed9Rm4CHrKdpgG08WsMnJ48/zi5Yy8ohK68Fe3l5HzQ64e4gg
Oty2Wumcx9qkScts1w7j0YkS5yHRRr+OiQLNXAeAVpoR7GgcafbryWQExR0tOfY0oSwCUL/tli9o
3AJs/tf1mu6fMlfCLcx+gFHYpjzg0ulY3LXdZ3cdk2azaTTWs7WHiWm5n2sAdp9dPeRdc74PAW7c
1qHRmCnndYmKrUcdPdexaQ5PWsGDsfYaqfQHaTUlZ/BH16a3p1sFOOTlcwgWJI5Wg+cbThG/Oi6P
uUQ7y55006e2S6XYGKLH2niq2KulMV/X3hi67TVu3H2pZ3EazO2SBW5qx1+PljGrfGbppM7aNNl9
jRle+sdTVRa9vmrvWgyr7I+Dt+jYqo+14T5CwaOnWv01FprDexOr4wVFH/XRR2FyaTT7r68TUvYp
KG+07f5rzMWuTI6fF237AcEKZIQCa7Snix4nr3L08itrYH6lhH7qIUGc1h5Gmbbqry+9TDw0acrj
f42tb7Pa8mcjw2ijVXUOyKdw7mvjNmQJHQgBMNQZq1QFkC61mGbYpHBUn00SVs8wrUiveUm8X8fy
uCBXmQAxF0VZBVMdqj73fnhcTzYNPFpLVIoNE/hPpWKHlTHNbqMubp7NXD0kicIX9F6bZ5kicmsK
JQxU6KB4PQxnpzN7vgAOCuBTGwqpIKU0u3mqU5Pc2sQ9rgfXIXzGNJL3rXfUpqG6TuZ4thvR83sO
xntrDtXJG5sOVNAU5S9NVG2LaquoQ7VpW6fZaFY0AzwK252pGM5Ln0LRSPowXezHtvi4fWuNsIQP
31/Cqn+x+gjFdkFNCl7Cz7BLdpZA8CC12OmURABepdWHMbZ/z24Bgq05qn0Ec0IRYLrVXt9IYpCg
JfooPPyF9NyfQQkHY6xAJA1ZzddqH/gY2PUmGHRVGU4gJt61xon3EQsCCW4VSDog5b7Xz+qM1pzU
FIPiAuwkV9lno/7BvovJBvTCpjLUa95lR8yolUvdVdBj+8E95j0EOMN4T9ohYfvnsk8G7Zn3wn3O
uaWdJira5DskyUSj9PNiknCmfHXESRd1Ysq3E24AXtWnvpxZI9kMv6j9XROt97qI8E2QGOypNuE9
RsbFbBN1p2CM4pfxxzzPb1SENrHUql1pS/fc57jBkAjg5VczDSjA20Z9RrTsGwiLERc62e8qR+Dj
quvhtS9+cxlxQm7F8NF9HgLHNKjclop2yYlVc2tU70bGlYc6n88WgrORACSSK1gupjqcvCk9tNrQ
nJoubLbYRw6b1nGiS+Y280aV+rdoxD8AxFS3jWYoGupc3S3gH/daN9+VJK4POWqNF2QSwZWwpmyz
1pGXqizJkugD/K05DKJ66i8ACQ5dgyCjbNKgaKq9l4/esTCmepMRN7C1MoVv4KYVNH13sOoFERh1
2tYc7HQHQPgnUk0/FjPRg0mVPODb6gPgcF2AOhsZPO4bu1WA66VSnjVadBKAa6ElwY69M1jtDRu2
jfqzTvUJXp3ZnAeABkdlSXgY7X2NqLUlrCZE4TbqqINkAmGWIkUyIh6k+q7nP3pbuWYZPF/EUYIs
uYNe/md2jfpE/U1lJUwbNNfU01TW2sOE4WFy21PutZshBX/j1IFRiPjSFXV0ikYijFzj+Z0EvjxZ
VyG3Nyx3b5WTsnJ6NCmc+B2jXgLMlByqXTfNXtjTT9dU3cvopjIgFSgFqdBPsAPeatSWbOcY9QJH
iAgyjVZgWlY2S6bkG0SAIhiS+HebV7hkx+aBtbxPQawgb9Xs+EL/aTIsYkbS8FQfMOWQtfVKYkT3
E9BlmzBpn57bwjFzW9zfVKM8ioZ5MFHMYB76Nqg6cgJN8YqmqXrp41i7yKVxTAwrHUiYWeELPQq3
ZgdST2g6OxTF6Zh7rXYbpakbAMraxWX0W6HygBJDjKIQqYxfvTVUHxJZcxbtQ1dgY+e4cJr0iBqI
OkJP9QiPX6IWIM98Z0ciA+qedWVesTXPfdwA3rNEFfx5x1og1JsJcvFt9EiwN3o3URWOHgirsHzK
GoRSqHbg8M3kMoK89LHNIqpgU9ilKhweU5K8nrNoZ3uL+mzd/47cMEegzADe6OoZIAazAHgY7sWM
VaMOYd7vNKhM8s8AaTAG9rttPeB8je2QdXZ8s5BqgNB0uVXLDoRyp2DAoqkK8pHoxURRSGGhcp9T
PT1GYbcXUo15MHcTomi5vMFefpBpbn0LPfmjN+mgQPXQOjq2e1LC3jspaeierAWnUyfdj9b1LlXM
NGu2CtNYVteHGYUlLFT/HgCi7uuu+xvvAwNOsB1tlSqdXga8ii4OyeNyIRBHmf7MHPcM/mEiyh5D
vsHh75FdO9mNCPhSkmx1owv9toREkSc1iQoZmVTdKutQu3XpW6kt90DXS0BxngXohsVgB5n55BQU
pfQSzS2kY5+V1blkeUptkybJvpqkue+b2vsr897gMnWqDH/NdrOB885a6i0QGeVXbPRBYeXRSR8j
/BFrtd2wU/cOPcCzvQUOFNwJJSklZPPWQbh3rJKkh2puiBlfvNEaXrMBjSKHHmIy6Vaa0VuRK/b5
q6mH0vns2kT+R7uBIobN19UKiR29wQLH6OYAPWvP24VR6AXCQ31NY+oL2DL7uhrxKIamcZ6bhLIp
0cfvrNC3RZROJ3VGvgmhqLuWRH+sxSEKqs4F3eL1ZmR3xkK8NIt4jlmM2kU1G3kfejldZbLM3PS8
KpL3JibUrZtsX0WOKoLM4WcEE3ZUJPuPrs+IPKz4I810dA7N8tUyRns3FjH776UJ3ZfZ6+ChSS3Z
tt09c9r0JNgenLLQiTdGCQEANnZ8tmzzrkcG7A1v5I7C7nEAcUV+L9kOSnOfMagkscfmrFsEzrT8
sGLA7KUiDVUYWKJpLV5XIDD/0ygd9aIebdPSwy7DEEhqhRVIjTH3JGkW/BocZM+XQoAy61s9xNYV
wy04EpiBenCsox401hQNEzvOkPeSGrkgKH3kRi3PrTm9qmIeoXaE9mZElSaYli4yBVPQm/xYZuYC
NHNEBq+kQ3py1kAXeWZ5BpFxGCYYKcCVrp3Z3RWJ/1NhJulGx0RzDlbMnFgI/Bb4s60zTAWcgtm9
jpmmEQp2+c2jNHdK2vpjBm70jtcGaMPyhxji7F0tcInx5G+3DLm51yyBs6QKmllnp5NxQzmeq72s
zcQSBsDKUzbhejYa4NirVWurAPYMQQpMTWGe1svgWvkWN1FxzJOKKXvsnA2G3cBDKCkAgivnoEQx
LXZKm+fCDkymvJdBg9LbABTAf23YpS1/D8mR8CUhwXpIZ/EhkIJDfHQ3YS23cZwRgvuCNwKgvUk1
fl30fzMlyPrmH/Y18iyHfN+MDcskqMDUwdJaTSEJSXicTXN0xPeyqIxvSMijyDk+9DSyDtmgPGaS
AAu9Vd3X5mI8kPytdsYh8UZBtX7jJbN3FLF1TSilBZmOrJJUC4T/DBDj9tk19emiZcnbqLJLFXWE
jKKAMryYNNUhujZpy98DCvTxqQAR5U23syl4g+Wq7E/hiGz6pxsc7Qls10UaW5nYCJjM09qCqy+y
vt2Ume29wgJwbur0NoPgezUAI9hF1O7qJP1WERggXxkDrawopq7dOdNzYr4qB6CpKPu0cwXxk5EB
f7E2RdQZQV2V/QF2RPnWmU17GGGLBGtXT50WvHFj4ReqtC+Ey/w/srM3ehX9nmxl2pdJNp8R/njt
Z8Depmuntwgpl1vU/h9j57UkKbKl6yfCDC1uQ0ekrsySN1h1dRdaa55+Pha9Nzl5uo/NjZsrIAIc
x8UvtJqdYaQwnd5Jj1ZtV+cSGrgRwM5QEiTmMn7ewtRwB6SCnZBNxiLYOfOYHZlFPxmsc9CLH7Ls
qQsBi/3M7TdMy9prtmBmygVXF4KwuJrOU7TgRmtjUq8AI8IFSSrBpEdfFMXwj/F/syRfqmfLa1ff
yoD76rXQ6XZZkRIK0LPRQU5rdRUc/NOEI+TFCt/iBqSA/zo2QXoKoPParQG3aBhfESpH3RDPu1VX
QzBCghvKTCYMbuyg5L0IbkhB56eQJMc/JrcJbuCyrPnIYJVfIlF5o60KLtlFosnMChIsLP7eUBeg
fd1WR0GoVM7TAilkLJvdih64ddDg9eDvEkVb1hHIDcBiHdlV+e4o+SFRAxxy/zT7ARTzcuOa5YwS
2/CJtpao81GgipI5ztmUXaRm5LTcGWQRg7+Pb5eTSC0tVKed7WTpQX5lgtY0G7AIny2ufuegUc+i
MOJ4e0juwxUM569ueX6jGTmXHDVq2QOWIJH7L9GYKTJbWhjfSTLLqnNYKjr+M8tvysF9BnhnXOSS
8jNwXg6jakCcpK+OXln+KcelYwDHfHmM6xOWTMFL5T67LtZCGt3yxlLvzkit4MkE6GPF/kprgHbL
DvU4peNR1eufggeWYABG3dXw61hPRXIkqwYbM6LKSenj3eYom94rzitUgx89zMWj14Q8URsJ0VOb
NK/y7O3EfRpY9znNtUG3bg0RensM3dneKm6pw/SvDdFs2x4a2GEdCHUTHORxydOQWInHZ7KTqLQC
K9R99pW7nVf0+Q1fRw/0mUSXACICbUM5V3i907cMyQwQAZgzVsMYgb6LytEOjhQgkV0jv63ROe1B
Q9nRRa43Ng1r1M0hbpOv86jf5M6tdwlq6a6w0ukg91ruStIWzP9bDfGVBQMgz0SOkJjkrc1B0hIY
KY4hTRcC0UT0ceg+yYNfm6bcmq01SEnNyueuAsN+kFshP1Lva+5PGxT6nhV0RrlW9Ue72IYgd7ne
XzN3+hnglXHKGA3Q6l61Km9h2oanfIbo3OrTJ33pOuSzncW2c56DGSQwdnw7FTonSrgNekJWkhf/
z4Xf/QaJYnsF2V0P9bXm+vRQk8GhtDf0g3QB8n3vkBu/2ACyxk8pXN715q5windvzTtQxcc7aLCN
V0SwJufmZIS5Nh9jN/yhdJl63O4wneBNd1wo3VvnovbPGSaWJ/ktvV89pfasntBo7Od9k4X37aAr
wDyWfmh5reVIif1rnteVM8IBYXKQltDH6YkhDFOXpSHoI9JOJhzrrfksFexqpoKp7wck2C7SgsfO
Gi5TbjEtqY65M2B85C7gyn+9rl2kVz8EK+zlBnCFBZCytb05fnD1BcBoFHa9yNvQvS3dsrQkSW55
Bas/S49k6bNz9J1qALOSPjuBQh8p9SXY3tZ3TXSNSvlcecPFa8y9tIT1EGwFzsqXtmGDQPpCJuzN
GYXu6/aGb21Z8iQZLK1Q7ftTA0jvHDrRScpMaexSYzv+YxOUtDw1ia3HSHqNfiiX5Ie8tdmWlW3/
3fVgK8cGf2peA7hyuxR4TJECcuttEM7Lh0P3IJoGOhPVST/hQ8E+PeMCeeKDrWMM6jzlc/viMDZg
fnivs2IxqwUe28lLDihlqLs7a8GqzmP5kg9udzLNmaFEo6sHNShYu+kRmNmxwXsS3sGUL3aR5jzU
hyAqnxzMi7cHL1eV5Po6bWnJ3JrJh0OKIW0vPfaD0hglqJfuWmJ6An3JjOE8yd2XkxTgGScwKzS7
3odWv5e3BFY7uRJ9lzu4xrfcQkRJ5i0TrsFHSHXfbeFShNywLlbSK+vgUEPiBd8wJvrnqAfujozJ
Ue6xBPLY42V4glAuc+Qp/SOf9JsXG9lJnce7xCwRKPO6i3QyGr12C2e3RD33EBbB+gUw2j8h5WdX
OaE8eYnR07cLG8aOhj/nwXvGLM5dMct+Yr/6eJ6dcmkRW2egaqpz5bjt9+ntqB36CeL9dhfLzKEn
TZbPTOZm1sG3oAsJqQRewDdwyQYjcQ/5UanC3hqUEwNdlFGzjquOmQy2wOtW58l1rhPAHPZzz9Aj
0SiO7H2GY9g6ulpnUZEWFOy56draCcOlfqyNxDjJ+eV3+XY0Xlv9aTby9qSaxos81e3RSizvul+x
MUW7sShQ+odC/vcEbes4FPn2S3od2DE9LXGkYfoAxv+oZXYOO7/NhwcE2c0L0LTqJqydIeqqG23h
dxlm2fp85Ulsfcz2YPhA/5VCzzQnrz5YEKSRxXAMHE4KXgKXHvyAQuCx5JbJk5FmHaisPVrAg/0C
35D/duZSYevRtye5Nuilv99uwlYqMany/z8VY7UR9tLD1tXLj5HkOhbf0hJbM+cI2w8GtAgzyEBX
6eyLiseiVJHLrkMuieKwyau2RtnX/htWv34o5Xe+G2Wsx5a5uwcWcM+GIPYYfOhl/MrmCEvX8prM
BXIw+2Ayf6C1wnpy2CeXoglD9SjV16i/fEEjwCBdkK7jOGmpMqLbgi1vmjO2HDSUIjVgYssgTP7O
FqwoSUm/G8uuv76cR5g4D2OBrltPvAGefrLZpZr36PUWbEL94coPMeub7urqVYZlMqiTmATrqZdh
oSTZCELzOoAAslWWKltSYluwPcYtb7vGh2Oj/HOHUAd9GH2mdJwdQID8Iml587jjCdP4pXz98XOp
FbtIGdR3w0h5hGvLm38GEO2v0lwjlHQBTS/PIOw6JDekpfxzVI5euypAOc3FLdPDRypIAFNkm8J9
4IQIwUNKt4JtDigFEmz1JDn4vwatzq/rr19a8kr22N6ZdTyzNmbJ9fS8Y//kv++dxNZaEv2YloPW
s76r9fECH49SNDY2WvtNm5GalX5lGz3Isf+Ut1WR0nWcLdEtkOexJSUmx/3rWd9NZ6S2VPxwqX/K
+3DWD1cKlg4fo7m6C2H0La84Hs7sVVTzOleVF14CllIgZ0IjYvK+LLNtwZY3Z3iCQr+jTtUaRNdK
0t3Kybeq70ok6psBCCG24NcWLS+LvCfby7K9VP+atx0m753U+6e8/+up/DlfyP1FDNpvPLg4tDGs
XcbC8uHagnUmu6XfrVX8U/UPeet8YjntegU5z4c66xWGxLvXlOG32nnhXroGmYNKbPtGSx+yJSW2
Dci2yh/yPiSlnt8jGND/0mokEZLChsjHy8neO8NbacJrVHIlPbOUzbQ6q7KT7hWvW/cOmAra+JZW
5oVGLmnp+RkLBawoWZnlrktHfmC18166B1b/kWRtUAb+m662dhq2yhqC9C5FOUPCRPzt8E/d7dYU
HJn0b3W2ZrDlfWgukpTSMWhSlixcmF6DOpuHztHTeS/z3wSAActFyfgWtEN0Wt94uSlbsHarW1pu
178mpWB7dSUZsJDyd/ct6Q9nkLw5S8BOaAmv0dbZrwPrtVyez3Zkg1cJk7fsarEwYiwrJO9mjls1
OVYCGRhsSYl9qCed6Jb37o9LyYdDBq9SjrPxACrwuYZKgWuA1GCl3NBAciwfrhJHvPZVui4/S7Ls
InemTPo8u8yqs2syx7rIy7490fXdf7eY+W6osFWVmDzeqOhZ0VsrrYtcuYPoiRFHyKToaGUPs1ey
HYOaizY9yiu6rlNKCxhnPW6+yYv896pWrQZHrLPZOmnYHMzz7JogEQxLHNKaBHXDbuVuS/tWoKB/
Flq7ctEddmYLAzI65G3lw9K14Gzq/p1wti02ACIV7Rq5q/Jc6gwqk14Vb2UMz0T45PrygOcW0Z12
Xc/8cPvlpr57ROvUdb3rMmeR6PqaR2xOzp45HeUuy2W3QH7AlpQb+yFvndVJyUcy51ZTire/pIeh
vrex1tthY4hVXJD7X7oiHs8GQoBHHcYsSahnCJAWV3wmKbV09s4MB5mepdTzgHnqSYJ3Ux28Rlp2
1pZzqEmdPZRB3e6k1txl40WZS/Og9hkgvWEodk3Eqy6Bl7nm3vYAeGpgiu7TxD2pUWjlRySDMFxm
Zn9kVRLU8ORcGz1onuBksdeMaCzE88zBvShW71N/fFsQ7Z8CZGA/wb+pD6jGjahykJS8DMGjLGF7
oh5RgYjtKv0Uew7Kgmb3MMVoITjAFk46e/tnz/Ln57RqfsF3vPSmVn4ZcxNXrdT/kZcMyWt84G9+
oIIUz5q33putnx6r9ezs+gEbDlqLOs4w7IKmrr/WM5hepuTlZ11N7T2KOsCrImS71GKxBTBZSp5z
q0K/SVUPFRLBKEOV4LgxYqwex6WEpSTMBAYcBcJEOzeFXT7OU1I9SkyCrCgcdM/yHGFhFuGtIg4O
ZYX8kD8N3002z86tukj5ZWplYEeCEsdhWQDeuT4zt7iIUb1WIXwaPkaiKgqGhzYrwAR57cB8uCnc
G0gNttc8FttbVL+mfoqehyWA6BI9+2ryA1lN5SpZZYZJN7qLqHIVCJ8ZFrs1TvDcoIb9rLIT+pwq
mrafxjFgBkFBbHtAq1Kbe5ljKYqH7G4ahu5RSzrvaV6COgO2Z9O2YFdTYysI9Szda6WDK9rA7ow5
YTY3jjq6MP5fUxLNj2sKNAfKvw5tbju+iizvCZWZaF+F7Q7dU+PoaJZ5mKYmR+MNMH1haObNdoA6
A2vVDrqtJ+0OK3hkMHAAL72wvK+g2t03S7AlaZ/npGANdUDayIabVuq3fDZTY6+ZhnaToJiC/2QW
faXsJw+WuxemLDYjavDW+wBGXXvsvydD/s1gKx1cOHR/3i0TPjPIRNAKRYVKTD//xXbn1zBP9O9T
k4BWQBDnLRgzYNfoYD3NGnvJ1pRYd5Wb9ze9j9tLmsbFI49Ag/Lfqp+aUaFxZan5oBr9W41q0IMb
JU+DXTVQX5X6U9yzceQg9niUpBSwFfoZ+fX8WI+7HuOO3bRUj7UUU74YLNdyHDvYZDkKtFv6jMO7
g638h5PO5p2cqm5M7dHxwgvkMJw6M2TRTnxwqsP2C9og+R2Gc7Ketzbm9qnp2mOuImuz97FY7oPs
FaPCmUX7omGubJt3EC2aT3DP+0eWjq+Swmi3/YRpHWSobESsaakheY5Rfjwocd9UFz0uXAMBakP7
YcViiSow6O7RT+vv64Fl5TJF7UQKHJQsrshgJqDZuBW6qbRnxDa1vSTl9mSpunyqHDBhy/2xxxGg
S7UM9OKzPf5e/06a5P7ZLmo4Z8v9Q3UaRF42efjT02bGwUQ5RaISVMEMw31LS2sbWyQk32VKsZR0
kDsOwxPAGRB4wbAD14WlQlnRKen1t7oOwktvDwEa72H1oyxPUh4PYX1KdVSbqllxWLBWXNzCWQ+8
NkEU3HdLMCTonriGf35X0PcpdjJfAt+Oj1AY4rtyzPAwXAKJSZ7JLBvLBhtFtViLGvwG/6WiHLLW
3o7uRswB/y+HpO4AvkLVzh9P03YFIrcv42Opshq4//DrpLZcZCpKvblP24VHwbajabUwYFGkfIiW
IEdg4kGSk++jWBj5A+R1NWZxfSkuVZTLd1slieGgd8eHr2MfmYNjl1WVsKw8PDEmRbk5Xyyg+ChL
SemHQyUpF25RHb04CIGvh8rV3h2R6eaxKwFofCxYftVUxpAdX+bC/pZiTwpyaXbTu3aq0jt3jACc
aChvdhn7jCq7FcekCLVXtQyHe1ev/8hDTX0d7EJ91cP6saODfWRvGqYLooN8/XoD/S+nbvU7G2jJ
FzfjVGzmlA8pagZfokr5Ch85eJJCswwe/CK2n6UMpPAxhVD3KV9qjvWXZNDMN82Pis9acpUqfHOy
V7VpoF8+hnU63feBlj6MS4C4nz7szKQmajfzjj4bNN6SlDoQTdnI8d2/1GTAvdRl7RLmUvol82p0
tDWj3UvS6JvhYuCaeihNC0X8nW11/SdsrJAuskb9GEGo/NL02CKo8PXOC7/yC1Cw8mBnvnkZscx8
Lu3xDQhN990qf85u4361FLe9ZWWEdJKtd9+bGSCF6lj5MyI6aOmG/e/AsdvvQLb0wxzjIm43/psG
+AwN23YA70ksDtvjjDUsfOH/ZEGL/LvwQ55uOaBis/m+HLz6iF9bicKcU7xlimXfmrSb0Nzuizcd
xvQnrN93UqgAY3sDgfEVJq/6IFm237C/4A7lWZIjahJXzZuSvSTr2DWfZ3bpJCVn7Ab1QUXrTYcR
fRdMM7iEwgqNuxqtGGjRtY8Km50/sOgedweweMh6Ii17rPzBuUlJ3/re0dQGi3aH28ns0/MgGBN9
6dWq38PxiW6SdCLVBqYQ9XeStDEiwgdS9+8lOSvTT5dv/qOkpj57pr/On40YfI8/BpcwGpSXNGvV
h8iHRhz62FUNefUM0OeI7ET/Unrt5yRu1TvACsOLrre8KjGq8lXi3ksFyUcX8VQqdfYoWRKYqBxF
NgSGutMxXC1wj83s4EWqx9DRnnPzpWmKk9u5FYaF9REZ8/LOnpziLuogyy1iweWdohI0XeUiM6tO
h9jrER23o+Yp1ByswCfrDYWw9LtqVd4R3czyIkk4OkDq9eJLaY5IUho9WIKlmtZP/g5NP1A1+Yi7
stoCFK/S76CoszN0fOeks/fx3baMu9xVrFczzJyHMrEAWCzV2kn9awIteeXTpj0wrNNwIyLmLsGs
pf6eFbwG/O5/8rYqErOU9q+q17XzPx2vtwBgOjt+qse5eRyVCrh04SJ9B6rL5Ev0V676n81xsL80
zog+UK4X91lo2CgbVymIuGH+2lfui1QdjfS+jgzvW93k6sGtY+shLT0MWOoatRR0YT9DR/qlIH51
jIu9C2zoXi15qdwx/tlpAMQsw22ePLMLbortJOcoDdVXVFXqnZzemb+ppdf86tg3AkZkxugwTsaF
NdsS1d3SevFsNMd53R2ELbV8l2R1gTIuGlX3JX3qvV2Gh97X41uNOPnfBWsdKS63XHgkgJ+R8T+o
c6DGBykPwT3ey9lixyXTrqATVo55XZNSrHtaMp54taO1ZqDpL5aZWGfVHuBub6ewHPPOBl5+c0JL
OaZaoWNLNTgXC7zvFa+b5l4zTOdkJ9n0POHjcuhbtfnM26gC/XGdH4ydX9DmUX433ps7JAxJx8I6
vbzabWH+gpOIWKRJP0/r46XNEgeSSjAf66qqH2O9rS+mUQ23yG0t3H39EluCzkEfC7AqHR/MTL1E
Fsvv/e9xMH5OIlP5SwFpuV4oyzWk4grrzykdfoaK4nzT7CZD7VibX0MbbXCGKMETFGr3nC2i4qri
p3d9GltnlgPSJxcqEBjnxmL9jI7M9ufwOx3wD8iHyp96gA8y6CRG2AzCk8A1/8pQRta7/i3AmqNp
P/UdmGV0ips3r2VO2PWV9gRuowOeg8MSvCvnwOKa71903cCDanQWSQM1xS1O67I7iTlOzRYgEggP
XYKsC/41nzRn8N7y1PumTbHyYPaexz1AvrcO0/omyc5AeS534u6qxz3CVBrjsmtXAnUrGtf7HEBI
31VDqD70Vel/jur5u24F+qOk5gUB7ujWk1T1NOcu0iz/WVJhH5zbtEw/mYXuf/Zn9hILq3ktDcf5
7J9HP3O+x3wqz+2otmenHYIfhX6uh9r+UYLIwjKnqi9DMBTfsLnb91bkfmIeeY/JQ/FY+wri+QHk
ja4Ptd2atxREBTvOOOsuTJbxjNjRxEuE8JoRGX+J3aGFmFroBN3nrUJj1MahsjvrNGAp+NgtAQ1j
OjR4Ix8kKQVs2BaPzYzbFpbVd4CduHLQVaAbMBzdsXZXPBpLYCPFe+cqxkPuVPMnVgG+dWU0/Zii
BejRwudABwrJvVT/Fs/D9GOsI2s/LvnRkv+/67tILm31fdfnPMDT9k3gIvj2n/Nv+f92/v9dX66r
VwPMbc88mrkV7wcm7C/lMNUvumPqZ3vJQy6jfpGCnMnvmidVEIpsXsol78OxfDmRs1K8c6zzTZTA
WtiWXtWoJ1pG9neein20l5unrZoUjrHn7eoavkFQPilZa0GYhPM1avUQHB3e9UOPjs0hG7XiSYLR
5HkV/Rd9pzXVUQ8T9T6oIOLRSUkChXb1vl0CSdqGAul+TWfVoWe6htbjf0olf0vKEZKHtt1dHgFo
27LWM23plE5vHt2nktv1s8f+A0Uy73sCn4lGVeZXz4dLqo/Op8nuvZ8GAnSsFnrDk+W6GI4m6K0U
qRqx+wqbGOLxtSmVk6F781cUGYZzx1lF8PQLtKyrXCPMgPP1VWs94ITtPfqdxkbXcm7MK5507tpn
cCMWrgOGcdKbdrzpdYhm92K4I446q7mOFRaQc5l8SYEEPVrdRxeQFUz03rmaqVkirtP6L5mTKC8I
RHcH/eJhI5bMM5ouBtoxiJA75o4hCLyYeKzPSpX1ZyZ/yOIbvyuz/YHEyPA1inGCT7q2f4qaXruo
cZtd/TE1H8NAxxNDKecvaZj+BnSY/ebgEDv4m2KaqGNh/fuCn8zZGLvgsSqa5qVYAkNleBgWyCUu
FQx9oSI1QDastnzUUnjxSCarx8ErukepL9UweDpiGjlhgIY4TbJ4sgOZx0u2T14CxDrwVWvSZ0SH
MIiwMEYzOnU84YNWP1pBl5wrqDUPSQapwhjN+d5xQRbDjrfvnGyIrgVSxneeGVlXlj2KmzfNwy2r
xvGqqFF5lxkFxj5+H90njY/E0+C490k54fVas0gSdYl/ittWxYFBrU+uV4wQXRFdRgCqf2Z/ojym
sdO9+Kg9oRsMdpAeBzRQ1fevc4fVD+bO41tkIY/cmbu+C1mUCgr1c8Me9D4cVePL6LpoeaN7+hXv
mX5XRdP44ONDhQR1nh6qKYxQwkI/jm8ThA8/nf9IGvfo40f2jd3rBl2baOHaz9ErWNLfka3OfyiJ
8QcLv9DLrYCF8sDVT1nLx9kfzHO/nMGN8e8AB1Zi8TAyobInRDqBmPxRgEvUO/OnB9aAKWA23KGN
Oj7XGKkvavwzomv1g2dNHVLIvAHMjMpL1mgIySDeNz7GqLUwKB8vualEb77iOY+OBptWjOBDs4dy
Z/nDpU+H6ZtpM3fStODNLXhTtCkvkA1Qx28RAMBjUA79RY7S4+RaG4N2yx1tOLCWWNxgBMVMVRdk
sOVhyOG3uzXLnBBElCoSe5dpLyWS+bFkqz5mok/IBbbzSF5VufDQ2MDbZzgGPlpli5Vjq3RfOgws
b6OvZshXcEsy9LZZtxxgeixJFO2849QW+FwuSd2cIC2ZVnGVpJ/W2g52YrzD5AGSnO0wKVgCPQ/x
eyrNqbwbvaTCwYKYBFsdiUkeTuPUbnQgSkMOGuv/cNyMYFQJQf1/nVuS7y7t4CNwZSS0e5e3HSLX
H6NyvmXpt2YKwzf6XH9XxI511X24FX1uvKqe45+NIVT2c85jdrwifrar4iIpOcg0vNe2y7wHy1Iu
SBfNj17XQCls8/ZrPzrVzhic4GcbKG8Qirw/TU075S7dATrg+0DL9YgKiPJ2WfybxYwn1EHiP6qo
jvnsNO23xe5+n1hd+cA6952KiPsDRIHqIdeq8ISc6bxLTLV62AqklAHW3/VMLHmK1tmr3RcgMjg3
L2eQQ6Tiluzt0dk5Q82e5X8v8uHUypjAF9L9LykYVQQzl4tsJ5BkOqgXNr/i28EdFOe+GwMMiLAO
xfFF6UMoJLrzbKLk+JzaS++rFSAMzNBd82D6YqmUuheHpYIHR8W4JFaR+l+TSx5O3cNDtASSBwRT
O+KLxi7IUroVSD3Jq2o1O5kDrgCSbG0jP0bIwhy6eGJ5v6r/iCAueIVaf9eCCfpbX05fnJJJez01
/ms+5/0BqFj/oncxapjOmD25BqIqMSJuD5PVD5cCVC0KjhGYfWyrrlbqoQmy9OKDo0aPeapWp4y5
7rOK1i4rBqxep1atsLBeZJ/5deGeNW/3a2KjgGLNpvkDT9FvfpPav0rLv6ksZAYo4cBrSuqEofTn
omxt5PtYZGBDo/s9Tt69n+fFL6OJfyomq9T0lgDoQQ1ZVo8blonUgoWkZzZnw2e/Hho0zZlASOno
hOVdmEEFlNIcC897v5+bnZTGaZjheYmmnJROrZ0+1or5I1nOxI5H/pTW1auUxabLmhNCS4zJo6ey
VZXHGCch4oE1R08Sk0DNgu+zrlbXLUtiuKGGhxgfn/WorVR1MuccsxG1kzynCZGbdBt4p4iD7rd6
23XUIXtozMK++bNO3TnGlQom0uuYeCVbRD6bJ1qq3Xlup92p8KjgrEfaOZ2RipECCUYX1aC9stSp
FWWqTtsxmq/8KucSZbv/nuZdFcuJ4ZDJybez9dh07HtnKg/reaXYT2Mu8a7mbCvKHjss82DYHkSw
5fTKUEMRhMH67kApWC8pPzDMVP/kmeaXNc+QX7BdfPISmqDvdOq1CdvDP/6nrfbf59X+zAJ0G9bf
sNwFib37scuPW3+TlKwX7crsKUbYFar42Wpd9a5YqkkF36xZ5pGolEgwye2XqOl2SDcMf3jsCD0o
3XBitIGd2tg8NElU7WsMLIIIqlnQ5D+topnQ0APT2KtXO/Tns+N1fwHLnQ4pwopq9KvXE6wjTRs/
Cg99MG/ormHa/llnvndizHTnImEaVXp00OxpkbL1ftkKFtlxt1NqOnKEZk3k8F2PNcYGdyu3Tr4w
z7xAwvtsNr2363nt0PWY3mq/AlzcfdaCkZNB80MRO3ns1ebeieFfVqCeWNA5pqxuFab+MyyGe4Vd
z6nAEnFCgqFcNvwKhU2HBL7vBR4x01QvuYsU7aVuE+VZjZnylvgZPVf+nclYBHu5JWsYe2hSafKw
5mmYuOzmYsiu21EBK3mHrEZyCd9U5VkK4KD9bGcYV1XbQ+WcX5vqtUnN4XlgINQ6NVroOVPyYQYy
gnhZzA8JPislJis45GB7UHUOyg7tuBuhmpoeeEMrfey1EQewJZhS/6Ue4PFnxZ0TDBaof4KC1eI9
HLPxpBdojUlejgLDecZljQXT/+R1MwMJJE31c4WLXuFa/lO2BMhReKVTPbc2ck1piy7OyBjmeV6C
KDXKizs5006S9CDGc4waBYShZs3a8hvb/BpZrXGTLFepdHTJxhm70KY4Sp4Ehu7rbBOh2ShV3hWg
mGdMzXphybb0gv3dqcivcmHJ88NhZ3utcWinmh3r5UdKYZSo+Z1lI0C4ZFksqz86jnIYgjB+Kcpj
ASH4udW06IU9899jVPnXQTMeECJP70fMqp4lcGe0/pG1sk5bXjr1OSZuKPMnqhIrUBp9A8/r7pZY
ifXMYr+1HttF9nEufNyPwrbBRctl0uaneAzNVume1zQOSdWpLlJzD86X8rC09Ltl8Bw37tPsMTro
54q9oqoznz0vUZ6s6C5YEkYU/x2MVv29Y9XyNpnpMi2E74P7H8CMrd6YoHKUznS9ciJHLWy8K6Jn
DO+6x7KYDmuLmssoAGvc7lBFbp6KOgteTBbJXvS4eC39YLyTahIwJNN32AKVF0lKXQ2V9YNVgRyX
oyQPRkUKJSF5YA437j018J7T3PCe0eWeb4bR/Qj8GpWQJV93sh4nqXjnxy7Mf6mGAuaVnfvwQWow
8ntWI824i2baXzFF7UUJPPsZsqjzjINYddRCFy+DcXaepUBrEfdUSzZnJCkFCKaYj1XKgBHnDQXl
2LBlK9kw9n1E/5v01v1WN2TtFDOzxjmnehWf3AnEBHKW4UsJG+KAPUtyNByU0fZOW/knwzNQDke/
5QWp5+jFbBu4oUbC+sHIeqhrpJgKLV4mEjB2mXHLws1Tn0dGG2WAHZ6CWYi/KPX5CA//HVuS6Ot9
zVu8/PDW8MDfLdYqPubQN4lh15yxf31rF5ZQt0AYJSbBIEDJJWBSC3BSMpGu7c6ezo73GCP4Ukxv
4Qq8WnDeKsPu+puqzyyztMxiF+LDFjBGhuog6UxYD72ZfTUX4lG3MGnq5SfgTQTzyBb+kVUh7IYa
JIsC6O7eJNCrdpwxOKoX/Y3/RvXU+xUlOhoYTY7soxT3/QxDVKIxsjNI/icx2xwI57Nph8reesfc
CQuSBJ2R2LXZQpS7uBYj9nK3rMqc0T7B7gCGGfQF86hMhgLFrvtr6sw/fdQi0qI6j9h/HSztNcDX
8VZ0/TeH23oXYQd2ajXzRziZ3nFcULUJpym8O3qc7Cj/d7vbEpMnwB5WeDQD7pWCS9qd2umHOgnM
S4tR2802ivJqM0lIqrjeKWp3Hkz7c8q/tqwRhj6kDpUnTBPQasbkLoL0s2Id4hoS80JKyxfEtbM8
LIlliDYcK2RB+O722q1B2SKobDa6jBIlviQd79/dGCjK3Dfba5BQdLS9omQ+6/0suFWh9cvMQuVo
WPfFUI+3JrSHNTDMaLz5+nLnsulHpunVDcpvdfPyCtFxieau12tHiYr1qsQkSBy/Au3koYaxYOeL
xY6lNCoIOgw6/rFhlZ6TX6MMIYCFI7r8TQnkD2/JLjNQltHwzfQXDtO8YBTldhTCOZVoO7PglWfO
dNiejLTTLSkxTxuwt4LAS+ddoBNIYCywvy2wOjM8d6Z1lyzYe2kHEkRLcmCL4zRHzb1klb6FuUPg
MhoRW4NeHA1spef59kXxKdWaGvdRI4cDtrDG1qjT6cM1QeQLkjz3dNGHqExsDCSQZByhQqxFyu+a
IeVwhzFku5sbp8cVRYnHO8ctDgY2XW0xTrsgw1o3xJ/6oLoVsxhd9c+s/fzppeObVi7CuoxH8I0t
MJyDSj+xdX7Usx7eaPKQFVW4Q6OMjdK5DO9tsDAPgd/t2W9vdsOUPWYan4jcq6yDh8rqnVq1e7qM
ki10VhbLqrsiN7BMbWf1Bfa9fpkHHIRsF09a52tbt/nJZBMGFHvX48XSBKeoxYjSzHdKn7E/Akzw
wAeXTiN+MnXN3k/apBx9pcUWptdPaP8jTzd/Nsz0mpcl63dYEkWN+b0aKjwLp/SE/FJ0tCD6FW13
Hwa1uuPjCDM5LIpDAyEj7O4RfgVPErOlq6hsvQYxiypwqfaIskWnoVo8olsDFC5LFGxO7+dSH/A3
dptDiURF47LW2I+/G4cb4/YeVikcP/fefTAl8T7CYMvPYxVdUyxKI43l6l5F+NaIUcfHNLPqf8c+
jGwVJNV+nC337KN1o5TtpdVDbgI6dJFpc6fNEK54M5jgYoYvnrssXWIEyXis+dPh0730LZqGdoxj
X/PkbCgTRGAFvH83KGdGFPOe/ccfDJ7DozvB3y8VO0GbCJiOOzP2NOHmuMijAd/kjwe5N10S9+V/
uDqv5VaBbls/EVWEpoFbQMmSLOd0Qzktck4NT78/+d/7/FXnZtWyLEs2gmb2mGN+Q4FA2tPx1E+Y
aUnPcElg0Cs+6IYpXWbmxxhgsBu7Ollbo4A5xdRTov0bIrJlOnW+nkFmJodzkay/Nt8Mqp4bZcsm
W3Oi29ocv9sSOpLJJRoY80RY0zLTb0wcEnP0TIQIoqc670nAlcyJMcEdFsgJlmAofM31IpDDFSkC
a9lX5vAacb8Iobz65DKTD1rSwnF5L9l6KUyIdQpw5SwQvezz2GrbMu6j+wXi+tq6X01Bql6sx5/L
pG0Hl43gbEzhtQCcpJUc8cptbS/50eCw+rUim9hQ65vXIlggQBrar0NEIlwjKz1YBkqel+n3EBfc
wFqKMEqmp8VwtwThYh9JsGJpQqfbyg5Jy7/z1hi3a6vGcEmKZqu5L4lWVb6dldGmKyr0mana2lKr
T2vCC84DymBqGJdYZQNoyuUw6p/s/JPAW5xpM3aPfU5Ua0deF3r+RnrNuzFM4FkAJLkWocfD9IIj
1wJ2lCUBKZ6lTzVoBCv8Vd8jMNUfFlX6mZPsbaHp/gSyS2biBZBYKzBJgvkqqI9aPawy0ldciKG6
Me4NK7b53vIae9NnFLcdUKf6J1vfVjMHvlYk35hzy7A3n4lQfJ7wS9J1gZY6Hz2QqdfexqBGN0Rr
U8voIJlhApaR+Q/5BoSJfM9m+7ZWNO0L7yRMnlYa89nSqf5Z07PNROrw0PSnaB0JkK2WHfG8knTZ
KtkvXyRno1c/5dX4YYwEyuvDcicyKv9xveJ6a4RAotFp9AlW6ArI5IhnGLBhzDkRdPUIECz7nDhI
ftcQCqxZ2qFRFFmJMNpg2HHs9bBwEPyJFDhazbYr7eiebMNhQ2snC1TrPEtVhlY1shBoYGiL4o2M
+yI0PBrefTekft+Xr/hFGXIc2EOrPCUvCfem7AgSvubE4oxWm14rXoD534NOc/3+dZIQ6No0Z+5+
Prip+VNr+U+Zmt99axEW2EHm19lDoXDvqnlctm5JsyA18LK7BT6iZInfDFRQVQL7m5f6Uc/a2/Yq
VFXLtRH7a/UO0Qszv3CCVbafhA/3rtsoTV7HnZvLlGR+WkvUkqtRt43VoTa4KZR4hCTwPlgvrJoy
DjLj0JXpxcGI4TdFfVvm9b/Scg5tKz/7lI2XEneJW5Sh0Is9RhX0oGggr2WOmKt355uBNLMYVHXY
4kDfjFYGkWee8lBqpNGb2rD4ml2pMLK0bxeyURJNGNFTayMIlTIHR+4W1T0R80YbuhQ7VICdvaJk
JtVzpfStINV76yYS/zCeldTmNNPqN0+vs5spiBP3yhB7mKwE2njxsqxDEcKfeUq69btW8tWsl/tJ
BmYp262M1XkFzZlLyHM9+ZOGlOcajLVb93AGa5OOmugPeRRh05a7OdVCNyXr/n1Jmw8vLp5kM56U
xNOozy/JUOx7PDi54pzIhn4Lkg00zXRKAAdiaAOM1hV2mDfswLUutDquT6jydrFv+3pGxF1gxsGH
BhpAdkVsfyyD+iCbuvSdQnvuXUA2Q2q+92X+PYPTs1r1znzZL7ZdfLHWbp3SwyjKp4Ux8qDQ64dm
BF6ewmGachzVHI9HQYjYrqYNgOfPQjvq1x0NSGBq/SEex3syjcgQdNHH58H57UUPmoI7LBnbRL1X
AuQvAGVfEzORl3oFtqk4mUN1n4Pm8Y11tjfC83ZKeof3sgfQB23oUCt7gLefY5ZfsEck5GiSxn4k
FKO+ZW4YC58DNt3kimwilB1U4cH+1svhlOvz28gvxdbvNcWEAemzePE67cjK94i5rPHH0eHQx7cG
yfS1be6GbN6rOtr2+36utj2HhUWCnT+9Q+XT20up/2dQwE5zm6JS7Qfy1PSeYDHlnfIa1udo5fRT
qu2ccvXObvRbFEQo5/jTKtW9ynE4md5wN7pFQJ7DfTPEH3bJvpERMqIb5uLdYaYePmk9BbRmSHkQ
RH+unBt0BMDGV5QNnTFT0aiNa+kYjMedYJ9x8Ngt1+Ut0aMddUCqo1VxuYyvckBUXgtX+XB4LkWm
er91IALqAsORVcZPtSx+m0F1fjkUc9h6I4mRDB12iX6YdO/BsSgilwRydhVPR6unym7G6GMcuO7W
0dxKYN5OP50t1DvIKXkI4k5qBd3QNgIlincK5O4rDEKMTjESmoV22E0WB9nhMBJ5srKgG2U4mo7H
wL/r+lM2l2H52JcwoqZc07emBbOh79IHAuCHCLY9NzgqyXvvR1fjeDIAkbEbs/duNDxpYgG76Y0f
YoA0vmgpvpfxo+u9bTyBFO1TMoq93AsLJIKOBkeBMT6sdI2LhyKsFVnQxigCo66XKNb5vlwn90DI
5KuTAu/hDj5OzY8xUBsvM5dnDV8nS09Cq0mYm2EoZpwubfpgsPyETCfhaiK/Z03bU5zW/wgZTXxh
jLSVrOeodwkqqb4MyHXu2jElYZAIFqUu+ZzVeYzbo6RYjIfqdvJoGpIvAurqzADRC7X2i0vTIrDj
a1aEqb4Xmx1A7k7q1vW41cglzN3xmjDI3VwSIJX1cFTb19xsuTrmQHarfrGnUlGMF7kvXGowWeDb
iNN/E3r2cLTrKyHLVvDe1Pxs1/PGMG1FYUVoRurAdpDjnTar5pBq+Z0VU5CTSVuZdrWzUKbadp0p
aJNpx5C21csyRBB6lkn8Bd8KdmqOZy8xWq4AThrtH6LfZ1rnh0haimTggW7lbdmAMQNxL/wCt+1+
teMu7CFienMWZKt97kYPb+r4a2s3RC2fUoJZK0RogI947/JmwyjjXTYJsdWr9h3Iws1YrRCf6yui
+aMVBFcrz2BYv06eG+FQCeGBchEJ/FaPqTvrFMwkFvTK3WFasomGdOYgkwz3yIWpEPszG0FATvNC
Zrs0t8JankxdntqMKzDhCOeCUAm6kr+2E01hMUAcLjeJIXepVB+rusE581zgSPXJBWk3pcFxIkr8
lkkMbCMr+3XJrNKwXCV4+1WDzHf1tgXQQ97M/qgZW0ngke/Z2qOoxXYCcHtdpGofDiqjUAsG6t2V
Lkf6R87CpllH0IHvU2J9mVJbtpE5AUtmhBSiIdvTogBvR0Voe5z9tcbsAIUJsYkJ8yvU+EOawEjK
rX+WHCpfKuR+G2oS6yYSog1e0NTvU1c3oco5YU7Kqa95nCWObX4iuPySodwcp5yutUnjfiGqKDeN
B4B9ZYhVhgFKywj1vLavP7BJ0YhD06Sx7+Y7YcOlNZTaO8bkUgdkTQBqroeeMrxlRguOejhqKWdb
3Qm/L5rnrKgYR5I3gDHDtaZ+ngePVF9ECl8WyW4mcRxq53orsbA34mcxvO+mXLMQI1vDaTreO9X8
7vTzNyTR/bosgTSNj1qlNrTkGUQvwxeR6mz4JHMV0AfRG/E45c792LuMZWTleXJHGiitTiPbe8/s
gUT70nqKhodR6KC6YYiSIEbiju5EoUqqc2GLkzAkl248kOdEH6PTnUvDrmOqqzlMUv2OwJFncyIV
0xurbZwsD0lkT3gBnXsaKgS4ZBHM5vXN9R5cqWESMa8svnJQwTBkFNgUmODr4jAz63CBYkvMuT91
I/2GZKc11bkqnsHmeTQ7oz3nZNA1ibVRmcFObDJ4qplWG82UVuDe9DHATkQ/vAtkg3sjnpPK2cyt
/qYVBa2W0dxFCuaeigjDK8Cgtc4YxNPwnbRY723rQH3RVwUFxuz4NlUlu6/5oucHKmkb6nBBSlXq
BUY9Sd6GPITC04IIb27VWkbgutnP4iRvCX3KZRnLQJtgA2aeuRyc5bUWabGJzF0haEhXzKEygxpv
JDkwtRjf8iq+KtTs/KOMT82TXcANgV5JZ6C0klen7TKGSBeZPyvF3dsm1XvbzJQckxxoE/a0hxNC
oj3Hg6H800RkZORJczvEydYiSGTrLerY5OZXoTGwm2SQ36+8oXb4xpH0TEO83mp4VPyWK37jaQ57
Q49LaZ7722rZelCAlwW5HT9XG0Z5DJ2tZiywZRKhoKuV9cz+FRFaSJr+1FFx0h0NqHnWkCwU2bSe
0n6fANjwMS05flebP7MFdqp4NqRT7eLa+HAMbe+sCv3Ew81jNT91DeoUXvcPvJlPKup525rJ7Qpy
GLJvngekwUIhWC9dQoTrneJuyqXIwGH1iSUG6/f0j3zL28gjYjlljTIIOi8n58Uz1HHpgJHAmSNL
3uouUyc+Kz4skCj3ae6ZO+0auZw0y6mwdajvaTVu05R9mk7t3zTzC9coNhBM9dflUG66eNnxc3TB
xxjwbXIgVug5N0wtJAFr98IgaeTPbYR76MdTr61rvaJtPznlSLWJMdVecZwRXc3oxLHIPbapLFGR
RcHLtYnJFq237bDXvOvS/GgNvFQlngkE24eag+dXs3WvFTmSobDeJvqWRjxPIek/V56KF58SWzzF
q9wbBQW6iAnlY3WiAoC0xx7WNWG3tqOF0RiSMILVnZfE980vC29E52dmslIl030h2KnJjnmabCYW
RehvSUdQw2LW5EHNTwBIiy0errvMmU60FRj004pbUcRDyCbwNF/JrYv1aHzGlfvpjP1Lr3Ni5vYL
2RePpqxCEZNTSAQwFHCCZJebvuNqYawLh/i+t/S3cbC/NGdCV8bp1ltk12U6YkzG/d9ZU4uJienQ
jrd5CwecBQAb3BXebLxH182rq8WnFVIhSO1TbsoV4a7/blq1bR3tpSCS2HcSaw7mmsJbt3EzRJwt
VDFjVXuMigvdt0VxU0fDVyUYoUjGFSgl9qdufHQKcbRK2QemNlJTVdjvdQDVKtO0UFzzeUfP2DAK
ThR9Vn8nZbIHXHHTpclWz+2fxO3QqTq6gCSpEqWY7syluc0lgaJdWxyaicjUUW82uMI/c6PHLmqS
0G2nmyyn8ZwN+N+iCnCwveFXOI7JxUkrTMLzqdIM+E7SSHyGHqPZeogGRiii6N9aaU8mUUJK1smT
ln/ATKzs1Qy0WMeNNZu3C+yx0BqMb2ccDqaXPtYznXUmAH+G6Hqwk+JjMabXvGKumrQF6Fc1f3M6
3y75fK4z7HlR/EkJ8UmwauI79bS1m+VjbK5zeTo3cq30cASuNexxE7cdtflVqVQ7unhJaC1Is3pq
EgBvoiYkH55NIkXeV6eyIE6pth9KdxZ00LX3NZ5PegtC2qvOJku4cNzdUNduUM5A7qphk87pW1p0
IvjX2s23bRVfUdPgtTTr+xJa4+CULC6yI23JHsDjHddq3kTkx+NyYlbbaI7MGT2a2oQ5nclfpiz2
ywyWMCEbNMt0RL2xmjgb8Zyvwgp1eqowuGJmQao50INhVRlJiWm+XWPnyATlpxTtR7GulwnOF201
eeYKeZU5tDZtDL2qxoPpxjuzywJnHjEca6RFZestw0s3UGvXXWtbGxu8AfcfgzzKInBNrq5p1ac9
mQ5Q9LGBK3cEss4f1Vjeg3IQbxz0FN+iouMsrs5W8TKKPCRA9a5LhrdkogV+PQXXhYgpjCX6Npac
KMxP3K5FtEMRf4uc4Rbl9hIBymeXwBxa0RobUoiOhSgfh8R8L5UUbPQSylrmqVwPypMYuDFW6eOf
VSDWEWUQj5s9u7FHQrXfmiH7Zvf7xBTocACbT6byGoXMvbzZzalronfKA/wYCSVKhFB/0mjkdAZh
K+Ni5xu3NPe4jJD1ssWiZGhj8iG1U+002i17zVdVou2uo7MlL7sKa1vO7OmVty1XUDSrKPJ91Z2r
WqNBwAts3Fz7Zt/rL8xCiDRy92rVmJssQVYSkhUrN76Z0plNI+QEevta0GQ2scWLvVv60rjRCjpY
LZMIdCIcNmpuojOeYeyWxWsPjMelfreQwaQMq3zQlh5ovJP3u78v//MYGPqM67IvotBhhAMQf2Ny
rxoIG3fKmiyDa/qTenNFCoybAAvpqCVoveVQO4ykM+T0IdGRDYH/1LFGbc/fs10NCtVRRCh9QOzZ
2rysRdfvJir0buYeNnUIkOnwSL7w5zgU18ku7j6rNh+EMXk7J/rnkNkZLIXxiY+Me02P3S3TRUzO
cfGujQBVa4vSXs7Gb1S5XDRU2GUUfVmZGAMkIjcEGyA8C4izXvE3SZYlt71J52vJlmjHxMHDFznf
iWd+Tz327YVFOBqjAyRmAOkoVoNnvno50G972yzaub2+XXrtwFgS+9QM+d5zX+DngT2sSJZYq2Ba
stOqy4eyuTSZmPysmB+rmO5z4bqHrhFIms4lN5kmd9yfTtlA/OP2brGL++zaOvC0EtlQdUehx3PQ
dxZXhEcKPFNlN+RjVGEbt4oe/hBSXM9c1tahmgSBOja7t70VJwLYBM4OXUIkMJwGJmpuORAa426T
2c2ly6Y3VV6DFlU27SKr/Dena38eIG3EyNu6zU7Zij1usItFf8CyNl6iv6WLc/bif2Zv0ZPtyENz
2XA2qVuxPGaP5fwSWSl0IZc9WhJbsc+Ita8GWA6qVoHrZeydHXv26anuslQ3XnOP1Rp2LLtbJBZV
kg9lpEcxor7ISdyyx36Sevnal26x0TqRYrSI32CMMMLumjummfQAowfL4NV06BA7hHKISDUGV9lz
M5kMq5t8xua127pqBEPaeb4jyJSfMo8WvbCt7srPlUn+ckaqjCaaKyBUGHGn4z4Pij2cRu6SWxVu
kEtpMNE0PRkFQEDdAvky1Q22KgQru/nJsxb2SzXviwWd2Shs72CKw1AOo7/ENKb6FfHJcfLPEZGP
u02t+RWmh76ok0OcTdcC2ny3GXHxUStjcCequ9PLksaKaX/V19ZT9NGisARGrlG7DqcezRKbbHcT
Mxo4UozcR5KzsqoRO0eduZPpdmK+LsCj0my8yoaSvtD2kNfEmrFF8UvXcaZfxgkDGSHfdQmUCso7
X3X5eN+SmR72xBtdgfxHdPlzbLdBMaLbKIgaxoysSS3VHLKphfjBHSFpRRS0Y6qfh1nfltSU/uIw
OZ2uJJYL/eI1wtoJfWy3ECIPa5s5vsyrTWIS2LLG3BziWPTHGb09dzG4Z7l6kRUmU314pmvG51+t
WH9QZKO0z26KGlmdfSuc2kwSvTJtYTFAkWir9DQ49E/bDtG+sZTGUCw8yMIrN+tgcTOe+zcQPZvK
vtafNaNx63Swc1bSIq1fKrlae8escTOLerkR/bUn1GGnIX4DD5+Td9S1BXnizG5sRMJpoc2CAewe
IZALjW2WtF/KoisDx6iiAORKhZeTqdcmC4hsqwBAXS/JS6F4i3zhEraKzg6EENc8hfZki+x1kBzb
yBjkPktzDExc9oz5vHSSv7i1eUvmiVBiYsmyRktGutOr7dkYi/PyBOpTHeP6XkdC4Yyq/IhPZZPk
PbjvvmO7x3sbzbIlaGSi60yV5dDr2Ui3qYMsnvaCjTvxwiURq6OodjSLLRgxW2861wnhLczKfupS
DA+lGW2mbHm1ZqYuJ2d67iNmPbEBdbuKIBqW6OGi0pUnaf8EKUHIOvFXY8kxdNzxJqaHinDomYBR
4gXZXDY/8Js5REt2N+mjRvi0ywTM5BK7UTGY0Db4aU0UOpOwkZGEzYoz2Y7ArXEhMfXfnMUysNyo
yjwAKqlXygqbc040xo+K7U/d/Dep9Qf0DOEWgMLt9m7tpQ4ZJ0KHjj6Bb/HTwpRbvWCCgpYh9Jqe
IRN0D22ebmd6zJIUnyyZNn2ivXudcDej0RG4lub1mc6fsylWl3Q8QU+HtlegG1Q67HMY7qViZV+7
A+wjApgYecht+5BZ0XIjI53eBlsfUWHJceJabTVY8PiQHwet0LedewfjgsJQX14mZezXXkcVVt3z
MNERkfMQmHHVB2r2DArFYuW3j89JP7wXkhaZ9c+c0juX3T6bYO6K06SwGrEdGBUN6MTTqNn3HXPj
l5g8Eq0mzJpwp3DutZ+unt6tmFyvIjrnI95KMf7MLoJ+kyHB4658GhAFyHvz4P5WEvHDep4itocZ
9IYNAzqf2nV6LXGWo3KILiiz7F4TDfR8e+GUW5var7GihMbEns+5MvH7pvrVrflrmHQqFjnvDdae
3RW6PdfFF94N0iuhn9LvZWdsOt0Df1HGWZVkyC92sUtA4GI2DHMt25c6gc5dZN21vZfd1D3nttWG
MQfZXxoPeyBNcKP17E0yzPNt424s3LOhqwRpG+PnstQX7rAZVbDli4bxua6u8IE02yW7DuwO7DsI
bcMgvzY/GUNWbBWyR1P3oiBpkV6T2k75H8JJEdfjpZJM5mrfaO3zhxbv6b7qoJ3E7dTTZltV9e04
VzaLYGvU9RjrJj4VQ193sbf2l/T6j436VuKkvfl7SBYtUUYoD00u+Wv7awRNpPYl9kc8uSZrKcHq
ruZB8e+mJWxa1uGoMZ6yMc04D/TXHrxEaJimE8TW3pXSDsXqvcZpIphyQ9Ou+3LedBEbmXJmDiLz
O1W3h1b1T5PTrDszs9LN1BW3CssYvWO6c1ZXtDsuHoKN3TGHI6zo1dKJo4RjjWVKH0wF6vDG6vrx
dmrch6LigFZr4ZeN0d0O3tCQ4b11uem7DUyWgfYG1LFLFy2I/MiMQ6K+5tGAIu7Qls9G48WSOAub
/qNpIbkw0UUpVG68zrmUdMTCZhV9QNG6iRgdnGixwsy5Bm3Mv1m3hJGcBuILb/JuVFvA3zgXo1tv
jc+xZK/Ctmybm00SzFqOHmPMNwb5AxQ56pclF3iU494ZVnffjjkyjIxfioX+p+C+FEOQ7rTlnyI/
OIss4za1rSkcqjLeagXJCK3h/nNsPJrl8KKGKfIFGOTAWfTA6RfWZ2v9EcrddxYx2dk/R3KCrmXx
3Spma3VnoPbTCDGqlvg4W81zl2OmGDi5zP6JOY6j1+HwiaNkE6UdFI/R9B1PfF8nTijEoZP0nmkF
kemcTJzXBf2XzRTLg4fl54ZBxWfjGjMeNxrd9poD4IifvmDYkjmiGvF1qyIXqE1WPHmSPrXpkFEE
C+RG1stlsuge2CJ6T+5woLCqBNG8bkYT6/7UnZcxL3bYMg7LFF2IC2H0BS0iNxRWHYfXjJfltazs
325VZyHGC1Uq2OLkmEc8g7NTwxDUb3MxcnZfqzP6KBeZJYJyti9RTqx9aw8HQ5GDXqpHbVmN84gX
yMQHvK3TfdlR4g6e9Wvm1uhXsn/V6mFF58q5GXDcTCYzW0xPnZscB3ppaG6fphiGk0FYbJa4y1Yb
Bi/s1zrwRMLZkt4XkBmCmLW+7nZglQ54JrmV57rJfH/zUUjixCJlkTit/cb2+JmL/GvokpWz39zN
LZ+LSAkvJG99K9f+I7YQIbPsOk6f0UGzyHgyazcOBIgyFAY6tjaHeeqmLcYnVtibbMie+fwfnK+u
6bwwRi9ApkX07z3d12a2VXb8q3r10JvOb1MMr+7SP9KFiAIz0+DkOwRneRCl2ojtgDCu7h36qBqp
wVJgySbywPXHcm3Z8ut0nZ3IOgJK+zKi2Q3aCp/YtZtVDYzns1MrQmJ3DpOSwB9uFmvZOVxBVVzv
ShbuSGpv1pj+A25WoTy3alfr2NoYf0+638rpX8mZQo2u6ksrtkbEnZM1Hbqyty/FBP24+jJzF2+6
2oxuiqVOFw25DMydNtf4GW3BYBcZP475S0PT3SSrd1ZY0sLKAI2A9TptdTy9XnKj7NXwszQ5N7VG
aqVVniTTannVlrthsfUNtjmb6mIOxkrujFnF0MaalgiW9sHkhSGscfnn4qZjUxoz0Um6Y8LgtdcO
rPC7pcl+k7q9QqeGg1Vp/N2kcgqJikN5yybsmoG2zC/GmnhHlI1A9WSPu3ZqbJRTPSVNd2eNBEGA
qebXSMO5xOvqopYz722fZc5WqKVdHqSLTnCVlZ9g6t1j/wb6pxo6VoomhiLcCefUrh20ZjM3l2HV
jWNVTtu50uKwzSnKmn5fVwZ1K5pwWqV8eqrauMl6TksWoChpq43eDDexS3B7rBO7gOPI8LR+4xUa
48rTW6G6TTf1lABDfKcZFP1zVf/ENPTajDBKL9bSUFvMTzm0F6EP+9Irls1gUO8WQy7RgyyGhQqI
LNF8N8TWVyOOscWqSU6gQzvsn4fHoRY2Y+6T90tGyifil2jdFzooO0UMHDMtR4tNaRJTRqjYvDCw
cklm/ZLOI24P49DERbk1kAdkKe+U6V2tPJSjTUuQ4oLXtenM116lTzgsKUfhUNnDxKBGJW+r1XqM
rOxBsKZsXWfc5d268xrjJuJOzrBoMNY0yIim3GQZaiSJnVna+WarrBAbJV+5McVOgy+mL1HNmeVO
62S3TMbWGQaqEsRGj8wCv9GKk1DdT5RNP3lPryJbfaN9KNpx5KJh5C+q38xE/qTK/h2nGl6/GVp6
0eyA39MvWwArtOzaZfKFJEvDvqk6xDPtYtXrU2I7L5mj9rppHdqEUlUbzBP4HcY9BB6dkRui3buj
f/pnCG3T6g03DNAQkye2dssdVp+/ugpsYP4lLEEOW35A1L2XDkpcMdSva+SF3bKKXTIYzx45rG3r
vSfj1RGfJidtxkiB0Y4UiFKd7JLc09pE4C7dZx2K2xjVF4BHE86r6bGd0GKGmGHY2pFnBscItIua
h5JBBt9bl1M1emG62qQo8RQ6JicLTgptVndru92DZZefXU9WmaY7sPYxpOnTkyeQly2PsQLbfZwH
g4LNDlly6UDDSMCGK55zAjoZNwEvZlvdZ6WPoYZLtSU1VKXmRRoOmaFwAzM097GJ9tdbHn2B17XK
bV8kFbPpjPpErX3fWv2t3Sk3oNfItpvQOl9rrbtilP2mwtMzuzgf1XA0R7rBMe2UTvuG5EDUI9qq
P3cQJPGlmg4f7Uy/vCgM9qXOAQmetTE1Gu5r6240xpdSRwKDinSdSN9pDHb3nqQooVCcmVa5tgHh
SaVgJ/R4QRyg+o36j9Y1tmMnTqPjwENpSIbMWbMBWjg1guY4nOdGDGejTsczAsRKW2/W9thHZr/X
GnUoe9E8ZELLH9hWX///90DdM/8Ip4jbpoxgQUZJbASdrfe7//02T9TUtCHWsL38PYQdgD6ELd7/
+yLZHGes467a2GvfPKDDtA/YxR4bHXjH30MW8a63rafv//OE67MKAky3/LZJ+N8XQkhnSn82tcPf
8zBbq3vVEl9/fdW/f5gt2ScMVNK25jf7e6yX/RDgsLPBuPzfY0XqBgZQn8vfM2B3LbhdMgRtO58v
Qk3/+w97u3tXVPPN//e4oDYApTPT0Pq/5xuthGIhTvRJzdv/PlwQrXYb4zD6e9G/x4t6IXoqse/Y
i2wbs43uMjI9n9oI41TdzMPN35fSq/NrBty6SVU2PnldXBzNFi2xiueRO8fg3pOBEBSM3wxB5ajz
rLP4/v3o0nl9EGPWO/x9mRVetmOwQYT/eeE4mk9kFSKaXd+2K6DO5cZ/nvr3Vq7XvNJ1Eee/d5pT
IhvXyI0RJHj6PLblnu20Fvx9mTJ5ep4987lsNX4PXb9YrdE//r2OwU8iZXTt6e+F7ApTX1t50fbv
u0NmBwueXqZqivr+7x+7aLtt3nFpgcpKkmCUNayLueyDv2/jaK7vecN035HBzCp+fU6ZrgmuK5pa
/32dvF8U+4Fqh0hhbofBSi9I7Mm2nlVxRwv+6hxomnsQdU5Yx+n0kIPUDHuoCo9L18ogYvrmidqr
C+JZFi8D6hvXnT2/Jis8O6ewnbdK2ZVfaGP9Ibrml1BZxiW76tWdsvJbNRVjg5n1U60Y2Qu3/jco
KoqSngodjjqY9IaFY9XvIkVF43cn1CosuSUUGiEz7AdEE1PuTDx7rXcJvZBfGhFHa1jbn6Jz7h0c
/l/pnL27VdJ96uwJqN56792kd+vnWbFs0yYmGsUz2nvC5OFqFg5L0DVw+e+xOG8YqVw1ip+pbe//
vmHEhsMiETWbvy//vtGliENZXGiUO7zUf57XxGojsZiFf18O1xeoHdPdTMqFqPf/3oOs5xr7NH00
e27rJFg7R99qlgGF+Pqcv9f36AnuVGtP//lV/75R9dG4q3p6Wn9P+Xt9pen4/KeEfn/d4mdjIn2/
TjlxkbRAL6QFlfuxtTMiQZv/oe5MmuNGsi39V8py3ciHeWh7WWYd88DgLFLKDYySKMzzjF/fn3sw
FRQrq6zfsjduPgcQgXC433vPOeGJv5mybpUxfoDEIFrWmtX+maXKtW6VQ4CP+G52/fBHlVkvBHh7
z4Otu0ggt8BmByfFquJVRyUvjKOjD+6Gw2vP/z/T8Ysb/efB7z9bBVQuobUGPcAPNCfzXe6U9pfR
1otlEAzzvadFxcazM+h2sqY/EN3vblFt9m+QNW1WRpWoT0QUxhAmhbeVmtzns65fG2UG0YJhD7gm
8AV2SVhd8+DgKAqK5Drh6LQ14Fo4JYmZbrsKlpQ0x8GVJcN0Siyj3Ro5UQW5ifO/M7XspHWTvoXZ
Jjhpnm5v+aM4V0kCEKBgweVfdsgJOtmWQPt3hhWHd+xG2NJpjv0tSA/wStjfW87hi6YNpnvZNbJm
BavMX13HvvnQ1QDmfK+i8b3tW4vVt0seiJ6Kr9A+2w4+3KawLWPOkHUYPLd9VQ7hekAudFXWKl4/
f7jL9AZl5dif13o0D3cyQV7WWRrQSWxkURP9tB4kbmCU1rZkaUO4O8aWDatPsNejajyPC2OMyq7u
1wec4N9n1PwgqsLST6z/bVt60N6AU+I06O4KVFSIsRwAA4NLuDNgFV4RtDOuZd1QuP4du3ti9GHc
xCdEP1nnDMZqmKBnkqUh9LNrKMp2siQnAp/m7WLU8whnZg6ZWKblI9zMf+hSRzxnjSvX1vfdz374
P1Y61HY3sqr03BxKt3pX1Eioj2narlR9ILoCA0q7UWKT3w45yHANGhE8pjIn2LL05sbhtUAggKjE
Npksz+WmqiHgw4577imLEOdjahLJZQrZUFhBe2PjUodz2oUGZmhuNH9Sd9JwnyspF8GD+W8qA8tW
d4qGiV8OlB1lIhvAoeIOFoPnuSR8PPHsfSAOoFVYG9c99p+bIKsIa4E18E+shg1OHqu41UuIKqwZ
PE7R4XA0nPw11wvvLgoA3ngV9nRZnzneA3Qf6oMntrtVBSxGCTv658WxKGGFsibUpv0pr9ayvgs5
EQ1d+YwXx4GcaEReNcZ1mVlIzmrhoBwbh6dpIbPthHJpPvZQmVvKUVbVcUKrLJ+zsvbS3nsA19JM
+fGhXhY/1Fm6q+2zKlkPLjZUdK+mY6hPb4mqNndRx73OJvHiWehYn7UY8IFaJuWfOO2+W2ZpvyhO
/tRqWrs3bcPculocrr3MgPUDDvgns9Bwn4HwyHWX9TTQ4GWq0+gZxUtEjVkwicpQ1o0xHV1Ytvwp
NlZEhbP+5eP1VFXZ61RC6tk1+ufAalQiSAuXE/ugHIbnna710IqquO4X6mAEOz/LOVq3QLtcPXsp
Pe0L+uTKPYTZxTHXoRmMnJmAhLHbVFmZPvcqTrRJSbWNAoTrT9tfMkG27p77OigPWlWnGxWA2L7o
guzJnaY9xsj8RRuMAtST7x+zsI/vfTP4IT9u1l1+wWosbpwi66/9AC/DKAaI6yCCEp9WTGxgbgfm
FjrJrzGUpCeZGPnYnSqzI7zWcqE4UDilVwRIngw9MseF7AOWU2QJ0wYDZx7fij+nkN2zsnzOsrTY
XaZODcKCTaVv110FNGAc5z28Ld61LOUJADSnh/ZeFuOaKBbCU/eD21w7OATbfYMFhOgwNVoWlVI/
Tz1+1Tg3qy/OjN86GtPmpUizZ8I8hm9INJ869qOvTW8DycoDFOyLeVG4wAQWCgd5YY72AvAt2UiE
jBuYAm6fgRNvwSkLcrnCqWCY07VyESEtvZXFS0OSKhk6yMRZ9pi7b6InpUdG3ICQ+sq1w8rbNCUh
vsNoN/vQ6A6yJBPZxRL9ZLES6CJzCLCXtc5dNKrKPnfBdWWg1Dml95Ao6ICvVpFoln1qxVeXaYpN
tLYs+vBa/caRXjmch+hauqz1wLo5d+Z3utZQlrBqy7kDMMQkPz/jPH7ws5oni89oCCk4jmU7bJYt
cdj3QZLl9744ckRqTazOzzq36dpVggmM0B0o4UCu6Le16rpXlR7XV2BZnjkTW48qsCr4xuzbsnGg
lI2JJ3d4EK9kowWr/Yo4kHKnlsQJtr1RbnOHeNe0NYJPkV8467KHHEGPR3BUwDsRz+mBuo2Z/Tin
RNl4RaC8bvCv+a95z5bUqFvrMWOuNQGyydVoGeGqjFMAREQKPGDNXI/MdWtYhvUw1z6GU0fnhAnI
jrM5pO6G2cYL2eoYeDqn1vGvcM9DMBpF6XXZ2PW1Q8QaLvQ6+lo52aHOY+upNkoHTEUAHcicRc+l
ggFBdHB+HYkvtcGo7oZfiRc5j7RZsZbl1Oi3+JawuDtV+jikIJQg8IzuYt+HN0prC1wkqbMdJls/
xrwjCIfJOjzacXHF+tZup0x1rk2+n7WTJMZdkSJ/F6mK8zgKyiL4eBdVZbrbpvPnaZEJDYbOmbQT
rs4UwyWsW6IqJ4L/VIrk3K+tzQJtC+VthGxppwmF5MH0kSAE3I6Pe01EYndvG134UNpwVkQQva1l
USZ0MB27u2dnL1BAEA9dOsg6Omgm5kAsIMPe9zoTZdo+ONp5Wp+GcMjWSZa2T3oUf5M/tWb8iKwh
/B7zrGJMnxC6EGNcqIqOphiTOtgU6thsnmZDuA8G/9XMz2NyL9UWupu9jals4lKSND8CqfKOWjt5
R1ye+LcGHYdEFefBJuHdUKOGTVMumz5m2QQbK6WLNulYZR0iBSY4PlR1Fw13D8szOupTAAnDwlJd
0lxUXJI2jRAAJur1cQZIu+5GFNebaDSuilxP1pEVK8+A5G8GnsLvVtTfms1gPINbyHGLN//S1c+6
G7l1NcPxtvSit64fZjVnFY31okowI77odW58Uv26fAz6d4Wof9F6Wz+3aN67lo9jSq8ctk3tE4Qy
Vz3K4o068o4F8Y9DVDXXMptoEAJEIim9GIZJ90aFt+tYJ+K8JrM5HLQKmqq/1soyzPD1YTYwWXuT
csit4AhkxNymuIoPeOWVg6wH+I7xVFZq2ejCiyx64/Tz8oXs1dlaZ+1kh0bWyqxMKtfCV+Z08aKE
OeOtv2yZtODPzqvD48Q6fxvw19ilI4Y5LavyWz/X8luZYxf61OJMPVzqRz/Qdq6B414O/bUv0aZv
fVu4exdwHHTQDrvBSSYWRJ88R5m5dqoM7pK2A/sts5c+zYS742Mf2WyrFmQtPcIyEWGGwaMC+fsx
z1sV+7TI6goRXzInkybg3UV4Uri41PW6O1WnSzmx52QTZ/CYycFAHGFq+jAP5kqcNE1js1y5+Mje
zcHGyVnm06gSX1OC1YKur/eiW4gM8ttADfPbKp0cMOK+sfImPXvfsGt7CPwutaVhOCs8rcZKDpQJ
1Mr5bbOrRU9Z0QzEh9lsObbgNDKUZp5n3I0nxBCqhSwCZSq2jQHTkizqJpBRBazmlSxGdrTiBak/
lp6u3yaZ+Sirhwju1tZEQy6e8um50XD1coRw9rJVsdQblDTnO4SyzYcmn89Te6nZHYe4K+FTYhAe
j2kNrxDnUXFZWgqbYGEpxvWArtKz7qNM8q9Xa4qrZRsWbvAkjc+Xq5VTJlxt1kDQXIHS30om9IzX
xaYtAuKiBVn6mR1d8KlfilUTgkTzCKGRrbJhHlNWdllO1fxLqqX5TpamrDqyVALxSbW1F7PXBRYY
Rbdwu42rBnv2emyciVCmMFv6EBVcF2yFkE7yLdwPNfRZsvd5oGOExE5XrtD1iG4tpYluiTcLOFoM
dwn6F1cQyB87ZXSfVZ2Pn7wR1JHn3VZ98qkR1bkHzqZOcKe3XeI+j60RLzHER1eytbVjNDGm5CnQ
iJ5uTSR2xkFxn2tAY5u8jseNHKXrA+bILo6vPSX1nub4Sn6kq/TqFUyveADFR/lxjCO3zpWtLE7J
9GVGdxYOq6Z8bAJ/LT/Sa/GNaTPK112f6k8mqLEkck9tauDxUFXAxQhZnVDKdk5DZeF7iTXbJy7U
fJim1IRu6GfzqBDDcBkyz/PEIgrFvsWr1bBAnYT9QxB2/QNCS5gOU4JD/YAilDcIyAzTy6WH1vmf
hthIT7I/qifN1ugBWspiLSYUXlwxlxwz1Jm1hFPE23qGtW27qb4Zc/D2bAAIta8V/q0qJJmdYQff
w7su7IvvaDhlxAkGQmvABG07ty5A/yH+ZNnNV89Q8u+JrxP+YlefDd2q1i3MhFdYI+1TOWsVGkie
82esVCvZtXLx8+mD6t7PKdpwkxrxJrHq4X4uvX4hP88GpJj2dvXil4QqKtXIZkxJrGMDqHJdRLb7
TODASXZtY/1L76pgEHVb46Kw6Mh7KPyhWjqco/66h4Qz1Pkeiow9lbyHGtTQpyivvhK+22/8KjE3
qZrMO4IDspUOsccnWezrJF/poap/MtvmrXX2AuNdUU30aofTKNuAdsZPYijxk4pO+kqd1PqaYPhh
X2lJs4M2GR5RJUpXDrx5n6epfyYE2vzhNscmVebXtmKZgIQ8BlDO6Nnz6+sGe2bRQbgwGPnLkFXh
Fr6sDPq7dCivsMwhGSVyH4odJM/IDJvtknMAvatqmEBHIAPtt5l9nWrG2h+V6Aq3kbtMsbuuZX3l
6sQCAXTOrwyrWBftgGRE0DHC8CKEX7zRPU8w7A3HRFVLE/J6jqNemSaxoKJUxQFRPEU9nRv7OtTW
dd3DSCAaZBfZ6vV6ccSBAIt+jIMKJrBNWgfWycS+ebJFIothOtjHGXFJWZL1soeW4T/C6ePATJ3H
QN/F2KFA4yi0sk2I6s1SErCDdP1UQvT/EAUETDYacRaSCN2Zm0+25yYPuNPDc32ZOstO05s/YdsA
bd5/h22cdxjhL3dBafq7AOqgrRum+UMy4ORoFbX/bgzqEgLo7kWFtWkFjaN2DXUqCmhdGm3GSmme
alX7FNTJAKUOQllT7j1bMRoqseYkV11ZDWiAGBOs/VNwyxkDMHYe3AErH64MvbXvLJGYOnGLVnE3
xZEtGMW6EyGYR/B/xFrWZlLv9ZltxaV/1zTRRm05ssk6OawPicKfoi7byqJsUKP6Fdp663Dp5hBJ
5TRFdgN4075LK7+5cXtleekAswxbs3j6dpmmMZxq286A+uQg2dB10bhK0tAHcsFEsk5r8xGx6yjb
y2Jf+PYmj0qiIVS0cbzAenY50h0HjyAAWWymKVzDVKPuZNFJik8t7q5bwFT+Awj1TdN21nM5BQDY
vHttjM0Trgso+AP1B2FY6jauS440sk4mUZQ3V2CugC3TV50LY+PPdblv+/wLscBAzz1fX2mqG98P
U27dmvrXDtsCwBnkKvbQmAF5FY1FXST3qhmpKxXv0FrWnRv88osx6dpRlqBStG69/KvsLmsiS1P3
bFrfzxOnhUpURKusa6fvAZK2zZcADNV5Dg4XhGtX8xfAL+6y9vBMx7j+NbEARfC9PlxKvn8uybVq
hOXi0tb/Uvo5Ti5yP3vKcfichgd9wFctFsCfPc+fJ9oE4c7fjPPGgOjHYNgHw5ScQDYmJyvx77ts
6nfQsSSnS73MneuqEYfZQGQD3S/Vec1Kv5DlZu6/pQGB+egznPzMKk4yJ5OmmuBU0dMOAbG/GnxN
jcZ3ZdOJdoUaZId4QIfyPM1lhr5RprUWC+4+Mb9M5FxsCvrFb//4r3/+97fxfwevxW2RTkGR/wO0
4m0Bn1bzx2+29ts/ynP1/vsfvzlEN3q2Z7q6oaqASC3Npv3by32UB/TW/leutqEfj6X3TY11y/5z
9EfwCuLo1a/qqlU/WcR1f5oAoJGXhzXsYt54o9sJSHFCL774Ysscim10JjbUwMwePUx/h0TutXO9
73nBEF4ru8jEzSp3mdfE+1YLJRo8NiqIBKSbIE7M63q2jHOSzdq1ydJ6wDfMdw1bknlNVH65VbSg
W1z6yQZ8bghoFhGUyWWEUdTKd1XuDicrz8aTzBk/c6IHzCk52zjiTkOOJidf1/Zt1BV3ZUQorW9O
70peru6t0Js2//mbt7yP37xjGrZtup5luI5uuO6v33xkTcTxBZHzvUbG9WTrWXE9dGp6jbqFyIPe
bvBviJpqbU0okxG2MUIdIpK36rj2oA2sGv+k4NxcZaZqQXgzNnde5NRQKFA3+rZFOKnah6D6/iqX
Xf2tSusO9ZnwqSJc/ybCG/6k6k9p0nafDEBT9wmx3LLW7dr4pPlADGUx1XCqjIYCeb4YY4E9WAdp
UwPe76wnYi3S5ezk6VG25kXybv6xfDe/Yqj7oasBWvoaqqe+30LW0fQnrM//+Yv2jH/5om1N5Tl3
TFcD8mWav37RnZu7bFiD/BWLyABfDN+f/IaDzONLtaCyANgHW578ji/NQwEtapPnh3O/sOlACsMj
egjNub7CrAMeNuGBy+ypQzRTVPauiB+WWd83RdbR33qVlv3aV+y7qqD09nBWGevebeeXtl1MDfbw
GYGYjZrp3b7LTPfR8rVb2Z5xysFirpcgOX37uobeeNn07vziN8njiI35kTXgw4Qp4Qf3qmcQaLgc
U3hLZ2u87R0nvOqG8iRLkAROt2/1/S06zzDw9WXuL3oD5kfCXIyVb166MLQ18/NQXTHr1cz+ZFfE
RHmEUIdAYR+N96pfPU6jpiHw1mNLcltxL4Hy2XHWU2epX1TY/3cEC9nnoj1F1zkY1gfDRSQoKqwM
wVRG/92sYnhtwIUgH43/+mX5a+Ry+K0opzoKwvZD8Z+nh83jf4sRP3v82v+fu/X9+j922L4W1y/Z
a/Ox0y+T8rFvl7V6aV9+KazzNmqnu+61nu5fmy5t/1q/Rc//18Z/vMpZHqfy9Y/fXiDOwr6KKmv0
rf3trUmu97bBAv/zBSE+4K1V3MEfv6F/UdQv34t/HfP60rR//KZoqv67ahqux6plY7B3eZ8Mr29N
3u+qraqO4Vq6ZXgqn5RDfBb+8Zup/a5qLHaMVD3V1VX+og0YHZoM+3fP03QP9QTLMhxN9X776/bf
Xl/nH+zvX2dcxi9/doyYDsQvnuc5vNIskzfbr392NQtL1Vdm5ZjWmANQV0JqvUkJUPqZO9cBdiRy
EMNruhhkXvb6l7bRb6EGnODnedcu5pNFmQiujoPuBsMmGLzbNunMed0M6V3YO+0G5Fp+SJpQQCzw
aC+hSYdPSlRGgtVWJuUkEBjnThjzk5lgU9pkr/TXru+mu/S5zCRzo5IVi7obviC8AuXZz4/58KkD
nHLJu+a/m+98ZY3iwPlCqN3q0ifXmmc1xiajpC0Ux3W/bfycoIZ5qA+qaSfqErlUwPuyViYOMWDv
yzj/6oNsmYm901DE2cvRsgoYbXbQHmX+0lEWZXLpee4uPvbdB/xd84c6wPnYCxIb8hUiVW213F9m
kjnDc9CUqOxNGJVQphpJhQquyMok/pmTRX1kM7zE//LW3BnwXs1e45x/ysuv+OFHlcVc/v5uoKN/
jBjKorVLEBhAnMoDrwb2PyZ2mQIgzzoOA55a+ZACzIcPUSvVc0dZJ4ecx8lHWse0twEwcy2f00nW
yWbIq454PgEdig/hLEvwcwRp6buxMqsP5q3dOQN2GPqd/xziimTxPKkosoEbNeV6MOvuYEY6jJYy
KxNAvv2+S1/yKO4OoF/B1mIubPlP/KVkL4sA9qFRVYxiCUF2c4DnI6x3MtsKeHFQBXstzHLALZzW
EkHqLJOuYbsKtU0NmX4X7RwX86ZojH72UBN/q+cQEwL2QM68ROki9gjRQpDzr7JRF8Y6tfMvOrvL
g0zALL/ljFTF6y0S2ZDO0/PMznYNE3N5cIOYM2EO9Q+ekmThKyopwfLw5tTOThWcvrB3sYOQlNLv
skZ0N1oTf4dpBDOFKFHCERQa4ExmXUEaDK07wMjs1g48a1NZ6kneWM5xj7VC3B5CSNClYq4alshG
xSAdHT27UYhcd2BR28XIkKjry+U7xCiA34OvDjUuOIzF7UM4VRxkUSamaJC5JKtOLmgRXNbQXrdO
SZi1DqoPGiDxHWWYcAgYau7ktxB3PAMyJz8N/OC0G01YMYXDBZH08RBjPliE+YT4AfR9GabPcTgE
UUUW3zES00kOzwkRugcwZEBmo1JZTHGDfeV8XZpkYIl5QgvdI3JcXJT8TUylRhqu0XeySv5Cl9/K
3xDVkh9Sf2aRT9LsqWzwqJ2LqbhmvJcKQLUCJiaooLLIRzRCPH2+Yz15IyD+wZz3cVX021kQcMs2
mTM1HQLONN3xi9cHRbKdi5w3ljB4K4LzvAoJ3odp8LvbDtBLtaHD/yRBaFTA8qqDLOdz/KAhYrOx
eoiUAdOAK5VZH3Hcg8yJkHYepuAqFUzNWo5aEy5B+MftGXEnVyScyguw9zzSlhd8VpWwOUwikblL
0Z09OI7n8IesAofwBeo1tNsLThj4MZ3mAKklLPDBfOq0pD3IqjBowXnbxW7E1l1CILO+3KybC/P2
pTyKM64+KiWx33/d4fk2IfLiqROc0GWr6Xs1uwJAUR0udymL8n5LUIoHKMM2o1v7SJNq0xICgGgp
71zeLs5vwTQuU1lRVCU6pYO+i8VX1I0QHXV6nKzfPa/y6YCY11sZtoB6EcaaggER/2CReJ1CgJ6h
bS9V8M9eVyH/PB2O9ENs8Iq/JHgMYAG0Isx/4iMLt4KMSO1vIXOBTRuo4cEUr21ZxGAfwpQtypYG
Yq+Y+3jtyQ1BJ9jmZaLiEuaxqfpNGjVE0/WGtyr1tlw54pm3R384EN8ARDjrh2Vd5uNB1vn59Ceh
qDH4Cysm5J0Earx50RaqthrCDK7TGXhSp/F2HAO8mDLnuAEPKfpA4752HrRhAhOWuzbBLHNzKLNs
5HFQq+bgiaQfR3jZ1RFUqarx/k6IrDjIB/xchgHfX+aQBHEO0Fa2ZP+WP38tfkiZzJPL/6+aoNHW
QX0ug9nRZjCkPXy84nnGYpnBUkwYDOd33nh8ffLhlrlLsa3B/xfq0K1dSL4ckGYHmQSB9mz1YPZm
wbeuiqVTJo6kVf9ZJ4sQQwCZkFnZRw65FGWdQXgDxDv2UZbw6LM2y37nrKx9N88568LATsDVtLMn
CJnrprrS86w5IPtSH3CaWXtCxgrd7lcw0Jkr8BLGqleCYFlYuFGR+k5WkiMhFVvJVmykGi1n1TAF
ccI5K9tZVG7gqo4XHKVAgYlXyyBeMjXh0gk0CGRlpUxK0SxzRO86vDTE43YZI4v9ndFZ0XkS2SRr
5USTLWQQEh2WCYJOSrYmogwXIq/enzNhO6rgkbbyQWxQgnNzIfczsmcod5+iO3ouSCuIJMmEksOl
LDteiufmTPxhzlk5KJX/mMucsv+leG7+8GnxZYzlxQVupfJ8BXLcu6s8dzzP4VSodwcg+pZ1wksf
tl9Wm2bgpSfLvm72gP7a5lwnGzrRKnMymV3eTrKzzF3GymI3V+GBuB5ZQEeXF6vMqpYNWkV2BqlN
rcyeay/zXD6KN6K6hAaRwO6fn3f5eJm7dH4342WuD5f4Ycil3xixUrjRThd/Vk38bWUy/8x9KBpT
BtP6OEA9Jrro4t1Wid3GJTGtDL12a/ouq9SOyCZsnWzNLl0+FGXDv60rihCmuS5RF7KfIfcLH+Y6
f8rftne9BXWGXZlvV/zzRuW1y7to5CIls+e7En1kc23ELF+XW730sbTA2vfVjggVYzdEFbxRYpBI
5JcnxP+gudeGbKMk9gParA1MyF2/KuQmL+v7UxhkzkYKT1hib+bILZ8sX5JzZZ1rEJ1Vlc6LSewL
L+2GGHmeUk4iy7L5XCnLUAyPay2H/tiF7zZ0lWFZDiohqEPtHVow1rBSEKRS1VEBgiIO1qZVGzPG
VseBWENBWku+9kZzHh5Q4Vo5U9XsekjxV4KmgfWK/5Iptm2d3EvCrMM3EYbcv1vX8JZqKni7zjMP
HgxrB5kLgQicc+iSO1uO+sQ88/ZpxO7Ck7uqOLdLyDj1Gmd0EKlLIoF11v9M7vjGiLN/mKdsuSLx
/g5EIittBbqRXodpqHC0ez30iAtWgxE2ptA9IEo+bfvOtQ7AWq1DZyJ2ErXwBAXgM+E1bFltyWV9
s49j9gy1mquHViSD488HqIIIJSusr2andodeHIkuiayz2SGsDM3ABeQ2uGWBkq2LxlB4UcwhEUS2
BTtC/HnGEbzO5OvYFW9imTSz1SPt+qyyBPMbi28CsT5uU3wxMicT2ZAKTR4CT3IIEGxkyGWip+EO
3eiNL9dGqR4SE/nPy0MszeesrFXz6Bo2WW8jNXoAigjqpIj7Depp97EzEJs31R7ZIieAcb40+DGw
ELXvkuzXomyVdRF8fLCwjtYqz6s3fSCY/HN+X2JFZN2lQeZG8VV5I0wXidjNy99X5i5JL54B+ZvL
OllsNWH0uZTPubm7C+ep2yTn04KYUDbIwXJcFDjXrY1/T2q1SB0W9ob5WbpFFhX5igzlYQ9nZ36o
NPHivXQNI2QbfAJKlu86pUa0jaJ2HfYcVT0Ut5odogL9wXVSRHR0EYsKuSSnXjtCGavEkD8AL1wR
qNpdyaSrkCxoOzi01BFKsUBj0yGTLsMOtSA6YgWpS3lewM+iLpc1DFmVkQjXLoKmGwW/FKYOQrmH
gyGOaJpILsVuNiGTvpRlTvaRvWWRCLb0bMD/H1lp/z+ysWqqMG/+exvr/0lfvr5kL+9NrOchbyZW
1/zd9VyI0T0X+T6eEEycbyZW1/3dBJqKmdQlcoQU6+abidWwfsf0ajmeqxqmbTueczGxqr/rOuJi
nmVDJ6IanvY/MbFqv3oMsalaBK2LywDLjCX3o98q1krdbAxT2UGu5W10d4yXxuzBajwUuzLYaFmZ
79BXUBeB4O8f4Y9dzr2fnE33v1ju3zsu//YyHM9wCBIzMCnrHwy9s9bUUz/3kKCXqH1Oqe4eiT/4
6jTIBCHkFlSxDkVcqawJ03KWLVJ3q1AfjfOz+e8v44O9WXwbnqYZhqljELRNSzif3vlPXVOLG683
/J3KYWflIzciVJ30veIvjd7ZD0PxObH9WzvyPuOW4dVatMtSy+C6zAnsaowediOifdbvnqi/cetq
pikctxfHrviZHINl2VI13F6Go4qf8d2FwUliVZpT+zuCJ4jjV7tia8bVjVaE7lXmWN5iHM1xJUNT
61knlBnny2qMdSSnqqYjgLK3i7Vlm/bW7yA9LAvvShvT+spxtgl0JFfIBcyYXbJbpCLMq+lnkmIN
XoXWgFVnwhyXD4WFxzgcbwBHTIdImZ59cCbH0YcEw4iU4hRMWLTsQn1VKtc+mHdWcF9hrWdlH7Yc
OsCaz4OCYSb/4fnuyG6DNQ603Lppmx3B6idfS5u1rRrhkpio9qRmzfd+9BDHHcolt52f1Hh+cAFu
bZTpmx+0MCDGxWZs1w7oo35otyy0xSqZ+mOQ7DWXWK6e96adGZtKqa6d+Ls3JQiwDCF0vCkBamjg
LQxCRgHPDI9wYCGs13X2uvGORLMvY50opRQT+Ebz4m5hOXD8uMNVESXxvg6JC+2xhSSTa27A4sKM
vHdDYnpjLivJfkyVinxraSMCHXqvrfhB8hBccfScWfa0HdsuW81BD1EPSn4JKp/LoWHLBI5yFbXu
Fvk0f1tN0SsB3sGC0Lc1LBk/nHy+RQz+tkIkMDZ9fTH21V38wMboK5ySNd5EFG/jAoIBPDY3IHcX
CCkO9IJ3JbCmpWXAp4WF/wpVri00rDA8dATxK/DUGzWymn69c/IELiLPehBOoK2uxXvhe4DJsB4W
JVSgVjZ8cnV4/5HG7dbKSEBcOVZfcdsiNHurzc6fgTMrm9KCZlEJ/Wd8DSlM6wgL4iW+a8f22knS
V82czEWbEYldZ7OzJIAWfsWhD1e580UrCShEGwCytugmVr8GfWmggw3dGSj7MEv4A4wqPP/D6wiZ
n0UIH/4YD30I7CqLmPPWBmI0SCvz8dRNGjQUQWfcmlkOi3UNg7M7gZOta4itM/vbFGhEPwKKWBbT
8CO1dXOZgIpcpJ3iLjTb9lfwtGVbDb7jjcGuYRWbpXXK/Rocx+CvogpOnFIDTOilBlJ9hrUKbbM7
KBYJTGZC7lFk0XJ+n2RtaK0q/A6IZNCgWNXXKUrnNYJULd9meGMHjbU5701FVS9t7bIsk7bLPwFF
hWtHbl9FF5lLRE5OcmmQdZeizNXWOG9jxdrJ7QxxHZi/htF8hvPIPqsnouiBPUvse6Siojmlz0iC
aTNgYLZJQ2QWzVE2y46asFgWtWOfxe1kH0jJwhmoOd15ZLAS8JXWS+iLQbCJec+V51T2iryEQN8B
ygxZlPsxmZPJbHeuAd+rGPruSiZVDXf+pK3bBt+PWWloT4uPvFybK+0p58+RtZO8eDk9xIpcmMxW
8nJZQhBBgZzGtFO4oWPvtYOWZEFwLvSOgfZ1SCDg0gmn3wZWSyQNIhltGLgbaPBvodHdDoOKrAFS
EfVYQ3Mw9o+R2XwHStGD+3uybf0qz2y0AfP+zqnmJ9PoQLMPB7SJEO6yEIXwyxBa8qnLdsbcABk2
RnWvsLBD/R24xHnWO18N7k3F1tdWhEuwd+J7+O8WsW3c+Inq7aaqvdMDF8pKEIlQNa6dLjQw2Nbm
KhRM71ZQwszjmteY8P2rPP9TU4Ebli5cYzEnQ9ZvOM688rXtHQyLdr3LDTiWfL2GL8qK4chXtQei
aKJt0ZfXyuiHhzlM92Y/zY+6UWx9pflGAPd6jggprPMBL6lVJCzP1V1OVO9i9BFSK0Oz4xwH4Sfk
b9ZKdSYF52UZrKaZuFXCd/w2wi42qA0MgTg+QODB9j+iDhBN7hqng87yO99A5/Ra8f/9UnU3dtgV
q0gx5k37PXEC+wr0EMZrO48JrB27ddeKlxYUqZ2NS7d2oU1sOlCSmLrUdpMhYIbRIkK2pBg/TbbG
6yzX600PPzHEasdmhF/CmYMdYB5/pUOts4m67/WQvZrz/LVX60+WUuf3Su9UO13xdl7Cqy4gyv8m
RzRuYQQ4D9UuLo7mD/Z73sJHOaqAf3fRh1MK2q5/aUaizZ2605aGExVryLrgRa31Y5gQwuWpBzDu
eBtgW+3boFj0sDApM+TAGUyKi6qHB9/vVk1666rwVOoajCVlGf6Iiv6QVdrRqqvvmlsOG6Qg12V1
Aw3a5wgOs5XuQGnvVB0W6W6NHI6BPND/pe68luM2tnD9RNiFHG4n5xmSkkjqBqVkNHKOT38+NLU1
Mu1t1zl3p8rV7gQMqMEA3Wv94UvWhfpRcy3kbpJy2MFme9Ja1H86E/kILSRWqdlf9bT8YQ+DTn6n
LNcAk5Gl8mBS58VRs4dz4pqkUPPpMikkFCcLSSddwXGAUMESqwei0NwBemlsasfYa5G1Gy39FCcj
dmH5TiVssOLGvtq6GDdqwHrTtAP2PPlG0/Vj2XbDOhgF/jYN3tY5q5l9N/yY2KotYj+YNlDeN+gm
fg5zdUJ+PhkXgXhIwvQbP/F9B1Y0jJ107RQW0vHpCm3nj36TRazmqg82+j7do2taa3dAmdOHxqNU
+peqK3aGgDmrFKRvQ1e8EGhZ2qqLTHM2oY5RXKMJKdeyw4VN5wU1+MvYAxnX4d9+CqvgpgpIxdb0
2NnG45hC/vUNd+m4+JETdt0oXeAsdfvGym8fW0GNz2y+U0KSDTh7PVYasG97llpSJuMPEMXcW6Dh
cxTxMif11l2BOHeqfh5KZNyEV3wzM5xTUINuFlIlowx5i8XhE8IixP87OGaIQjhn2yiuQ0TghNeP
WLSDtwaLpywGcjrNQU/dm+uUt9omQD8o+KiP8Su5i7NqOp+qmEeTBzIBhmjpYhEx9eNtCAP+oUf3
wa/qtaV1HxBHCLg90EJEbAXJYgUvJx95HF8IlGECqPeOxUu4GmuII/qucLpnlP+tJYnYRWSgdtyJ
BKW6ctNkWG6VRniykah1kAKyuxDHifFkNyQ0LEU9ZQmqX1PXHqvpUZ+EvnZ15CkCv/hckOtfIOLw
KUIniVS28cGZjm44y+f74qwiUTpG9g93UL+MwzJW/I+KsA+xWc3CRKRx86fASyv8OceT6bnfsz59
zguDzGm4845ji/sSZFXU7RGjvhD+xU8AblJ6SUrbWIfZyG5qHpF9b8NaYrOWsklt58WHkpcM9Cr9
Rc7yCwKpRTuQO+f1f0HSr93qKrdNo4PmDXz05SLYsxfyHuNJH8zFJNLxgjrfutGVdE1sDL0S25sl
0snah1XBr1FHOtMpPVwUwFnjS1QtfVf9w9l1eTmeDBxS1oQxoFNi4gKh9mw0OswSjZVejinjxgHq
SXxFJ0HJK81HaOWsKR9Cx+EvnK/EVJtpbdd+ylPV4Z+vU+O1h39Jj5z1qmgt5G/DP4Jmyq6DkVMM
aMWRD/zSi6pDeddL+OLHAquowZ8ppBhe8n1P/D+H6NPoTQpeVv+hez14R2X4rBTGKkHlmy2Sf4qa
wd2nMGjqEP3WLENfx8L7S5/ai5vG4RpV+j8Uxb7GjoHVQhNce90weOk1xkVD69bxk+T8VUUfhkPy
vZrbez3vWrIn1dlEyxwnJPXBSnR1D2I+PRVjuiKQWnOsg875/CWSXcOwGvw5DhUYJYy1Nq7dEpOk
grDeWDlrXM0JgqHn15qlt2/KAhMLLN0ugyBL5McXTDDLnTaWX8M8OBgmZkJe1MfknadHv+3HCwKW
kIGICgZp/IewuUYv3hp1x8ek3FnxZIEdteKzhrUvi0brucx47sOZ3JF5WuWN8+pafCu4MRbs/RCE
0isc1WKV8HUxHoSbXTFD8BFeqKqlaWU+OMDS4t2PpJmGW29a5+XRG8U+a9z+ksyFp/c/iHOam1Tl
RrenT4k3kvXfIUjFZqhh5WI6MUle8J/o9YdfvWDodwjvxyenylcpceO9r0+YKQ83y/sK2YzbogeO
Q9HNhZLDI4Y6RLVutUlbyiEjaF1eUuzoyDPLnLKsRcIm8Xtvy05TJi1lVchxmbWU7b/trE1vFRv4
XWVt3i9lhlvmtmUtnAOx/7Mpp7zLjsvJ8rD/eSrXxNpgSPDKkpPlCXh+W5gK798hEGTzn/ve8vZ/
N6dEHolkfwz0cypmNAtyrHPhwIVBpPBXOy3JbcrmewxAKO255ZApjqnfmfsSNy7VQRtoPvy38cCc
zVBkbyyNz2VVFhJT0LZY4Lmjjl9K1UBnmT8zLlFIWctqQvyd7PvHZFJZFfjRFRvahIWngY2GhbJk
HmhXzEC9RROP+LGwxdtHASpkWdwh4OW4/qoEiQlHH/B6hFrlnL2sJu7qFuQ+/pqoWZg5xmatA1MP
HaFNiTjmGdmGagO4Ajr73OwCLTmHCkFRRVjDpi9686TVxqdItcztZLCVTixfx3int4oV+uG7MKu0
veu6xsmBqzOp1ZNDGkCY0a5FRuMUiTA5FaISS/TtN40m7OXU193erdRr5HhghSdrrE4jl4f7ry42
o7dzmik/jd3hIxvx6dRlynSSNbfSWSTkHm/aeUCbi8zAEovFAxIW4c9pwaRNJ1ARyH5pGlZfBvqe
XMlkvZIwyM4RHneLaWRPUMcqdkeGvwK1rK3VBoFMw9YPXeIHp2YuNGIXdUTKKypLbSGwQlolF1NR
zjo7lUOAI9ZRR+GQFxv/RpyQ7TyvlykfTjxNkS0M0g+lbjk8l5lBRrs/xUqPiD2W5TA/7VmwtkjZ
pidEGIbwk6NXBQamKAWiUYBgppl9A6+hb/y2WNReXe5cgSLIpFpHhD52fskGb0qwuMq9KN3aQ/jF
R5Vk00ThS+XZ4RavaPWkJq56kjVZGP2IoI2lglZIgEZHuGYR+1EMvoJuinEnk7OK0cugdc5JQLD+
xzLN7KNlaPiKuM5q1JxvHtv5E5K9wCOxTFPmVjvfKewviFOadseb6r99wiG0glpC3fWPBQyyRTSl
5kneWLLmdn2wiSycl+CEjSwcGzDdrb2z0sk4eX1jbOMoep48hMZXmBPHlnZy5iE5bveFcXKhr4qE
RZ/OnxL2PcCOfNqjzXUoxhxzOgBeC8dCUH3gR3LS1VQ5yVoSQJ3GMRpLsbRAtvTkNJh4ha0Fh9Kw
lGydJOXz1OqHykZ/WC9h9llxF59sPYlPhtOA3yaHN2gb2YuoQ7WyjZQIT+5GJ+fXTDldFo57jOz2
A4HOeNOOIJKMLvVW5sibGCUU9QS+pVm6879hM9/0stDaMMcbWit4txZsBEHETKL/WShh0CGNP7ff
qmj+jvOuHeMtZfokB9r5kDxq2z9NlEPybHJcNtF/QTwpJtv3buD+qXLyvek1pbECI4o2w58vTM4r
jDo9jO2zEbnguSoRxr9dOmpybAFMb/Pb9d0v5X55pbzypCNy5pMLWMqRnpsLm0R1e58na+8u711T
Tnl3Gfe/tGvCb3hlnStQi9vABIsw4DeiWEX8FGNO6/YCOgqpPmyvwuyWE3DeGYXxkiemcokqPVsG
RH7g5JrhMoYbefbQlu8dlNb93Dsa6vBNrZRiOSGisEA2pV1lVqId8kTXTwQfEULAwYxVvRib6RpE
z7WjbhNiFmu9ir/prHPXru15PKTY6ZpIeuEZSx4sIB5bqIY67y3FZzfbhnnioPBXu+u+H6YZuor2
fQN4w9a1rdnCbcpGFdZn8iLY12yJbrAdNQbk5SH07LkIxPNrloOgS9yNosEkH4Pz5GefU3V0nzvx
pWjEpqgGDSeuRVp11U6puocME5VFA9toiboDFmZuV63jLH4VCnC6qcevyywJJPWt8Q3Z2G9kIc39
HOnA8AH3smaI4JV3r7Xv3lJLtTeKCY8aAfJIe2afZh2TMVlPfJdrnue4toFOXyguHiKli7VWK7wn
31L1ZR6NPIlSlwQACFQfUXPW/QBfsMKe/Jqtk2d+tRBSWpZqv8/4CT7qeWwRQQdU30Ac3XoqIq8F
YmTDjLPP4OQSDR6Wmonsw9SiDabX6te+rD83qqVtsIcA1WAam7B4mSIreErreIs1gr3hJjn3PYC0
3IxuHUzjjVMNVyR2Lt1IQIefsnlIdhMwHLZg+IA0dvWges26ivHibjsl26HK1x+tCehCeEW7vt6i
zHLIPdM+De44rfANRAIRE5ZL8znybffUd2PxofHCQ0P4cp93kUnq06+XBL+sjUCRaakVuX0Fowo+
IDWzhVlPm64rrEctCiDxg8jrcvvcK7129lV/GxWpcUBSf8DwULjHMux/6MgJgzoO4PiMCWDYBtQa
sTOgZ940bf1UVwDG47aFVriyZ0EC9kEo65gt8VpN1WYZ4Za4EWaHN9M4KQ/FKC4t0mh7OwPT17X2
7DdW6Lt8jP4whRtfVTPHqZg7ikgbvmBhv4UU1G48BZdEdE2sdZv0X9n1LaLBnkBIW/oeceB9rNnN
/wOj5v+rXK2p/pZZ+wsfhlxtHb9L1c5H/JcNo3v/8dDWJFXrQCyz51zoW6pWc/T/mKaqqZ5u6Z4O
x/JXptbR/mOYMw8NPhoiT5pF5u4nGcZiyFJBshgGRHXyq+b/TaaWJN+fcoDz9Wi6ZsGo0jCCUt2Z
+/N7DtAl9YdMk2r+wA/mj2oYsX+crPDStUmy8ipt+hJG9iLWmuh7maGMbwvNeKiiOtprjtPB6M+X
g+iHh0DA8WsR+F97lpU/wZuvH9pwtidNUDKaiwBHxmWbpNZWBCgiBWVhnlvLvTmgzgtAKB7KALEK
qkNOVgAatCarnAnjoSXoUGwPw45HJ5sODJnO98KZCbAuDh/YOIeKBz6uTFf3YVmTc2St6xzlRMzi
3p3p/qfKSduNyXoSInypvSDPdLHKqv2BRcZx1Nr2dayGbNUNFgIEQZwcYiTq51B9+GSq3bQoHb1b
o5BHDFPNq3Oq++XZbPxi5+f+x3uX7JfFva/ENqsuLY/0CgcpoV2f+vYBkgOieklZDMdsLuo4GI6y
yZ2W7Lwq/Uu/qxOR6vOCaI2cLYu3dj4g5YyVFScK3X5fJX27gxtFn/V2FA+mfWbhvuBU2NdWeV0/
BD3QUxOQ+DLFto/1cWvhTx936TEeA5zj3lf9ME2PYFGTvUeoOSZGD7OWZ9FwljV83+Nx4dZ1hKdX
vJYDTYmJVmahyaFGuK/DtC1f8SPS8fjqApBggftSoCCaesWr5xfBdshR1/fa4SKG2ehpdIpXTcNZ
N6swpXKj1vykIe/q9AXG2Lqd7RyjAp4/T8PZ9CFHEvbRiRBvvR9eBp1J+hAwb+G0lrMiixQeXLe8
vTUla9j28X5MMSTZ2tipYw3hXsm38Oppi447olRWJSG8q6Pl3tWaCxLuR9EiNXjvR7bSZ4ccPMgu
WWDj6l2xFuxWYdr/PIfw0MPJA0Qt6yzqT+1cdKrVnaa0w1xr4P56NyCn3PvqELFJkPT5unAi5wgC
Q2y1unyWLZA56KPK6vu2gKGF5xB23sckmY2WW7id95mw2uf3Y6c7x3sndMW1j6vugmVe8ygLNWm2
FZyAS5q1zWNbaA0uUOHsUxZ974h9jWRZvxhFqC0SZBE+4oZorEJ0ia96ISb2W1p69KO+ODphMCAT
5LVH3K+U/qNoWh8sqJ4qF4Ho8EIpR2038O6/vRVJFhOq1Q6/dc2DiltauNYFqOn9mhvOqk7f9WEQ
P4+dR9Ko9tdRlphk5nGiKZvSReXC+9DxBz3KwtT5nlsbT5N7X+hPJy9SjHNKbJVYZ9KeVFd5O8gP
o2BPQgkH5Bn04LUT+vQIWMyNMJpCHOTuVTHWgCM8CENBZfwckYCJSFcEvk7CH9ajoeGBXKvi4o5B
CobVPEf4D5zBoIkLOUpxsQKNft+FP8AqAjVROa+FMvw2ngJ6MbCfHDvRbJXGVB8xGxsfHVwIqL8V
vV5sg3p0lmUZa299k8PTEdHUE2Js2uMQpBnebfHL/aBGIOb67qQgZefZedBdSaQZfI1Q/11CKZOq
t2cphvXWFbf1JuoddGXnGVJtSwpp/Zp777fGrN6kitIt2XI7h3TKUOc20czqI7zXxWCl39x8pSjJ
9FVtcIZR2jQ+uyNyzL31863w7xOsiEwTvsW/rQf+Dmmjvn/JejCpdQ1ve822TEN//5LNSXfkSPBY
P2zPaXcN/+KnwagglVsemp9oldvbMm0+KrpGpCo1i3jdhFOOMQb/iq2rrMZBt65ByxeFcCth5RGM
YDUPyj5oFewygIEcpj60zloa7VOzit19FkVfk8kizK0iczWh3Klzhyb4vLBezDayJYu+2yd2m354
axQ4aoopvDWiVz5YDWAD1fNajJA5uEApA6RlVe1lUyXZWNusLJ1oDvwmlnIwplFZF4lKiCEpb4FI
o++aGr7Ecat9zO3QQDkldjajBsRIYNtZ9JF6CyPT2VagHA9+3WlnNHOROPdV0AgZ6nSiHuLtmITt
KkJc86Bj1ouNe2c+Ki2F42odFDfHhzEfzc0uuaRTcJItOc2FgLjCsQ3Hn9oxH9+m7VsthFGnG+kt
J/a8JVGqbL0mdD5ajnq1q6D76gcxrjS6N90mxN+PrRcQ2UqH/Kt/6R2tXWtp7aympGD5g3/K5Z9v
Gl3/s/iDya3geJrlmJZr2bCp38tuOJE+pHmNElRP/m6VgFx6JJg4PWCUEkc6eitl5w3oPpY32x3T
zejXzdqIhvSDWqTNycnaYIGjw3AEiMQd8EtXj7UomeJU0ZDK7fw3mT0eND8F92TfvSkPu/fdj303
cBfiu0++97HC1BfdgKpiqGfrAruTc2HGyl6zXH8bd2Z3w2DZXQpTMV9Gp33yDKSlKlJtRW0E31qR
ahW5ScM69SI2DpZTG4e+ghBFWJQ2AHgvxTqZ3req7LUbq97qIjy9TZ8nyn6SDeBkwxZt18iOdqWu
1vvCxwLWQ4oMKT7De3Hz5jpquf8jVLKthgb6PkUqfql5vXpJ9HZa9xHiqnWX0mzSCUfruUrw/RoV
dnyQ82TX6M/4uBRl5jk1zKvB+jqUsXdqDH5rE3pe6zrv0LOK1Bi/IAq1aFT6WBUQWY4fjE6JUbYX
Kd67TgmLlz45z1RKZZe6qEfIpiww/0NMMhpf7l3I7KdnZxZE5598pVe9vuNTUGosYuNjTM4cJ2b7
KAvTAGLuJwiJZvPS4T4ga7KvDluyp3833FYxkDFd4EHw64Sy1ugBgqJ2bXxBZKk62V7ww0wG7YLt
tPXJSTz04YPwg4b9zpMY83UaWcpjoSr5qfCMYKk1QvtqO+bOD1z92ZnQ3BddkOz7QKhPvFy+yQk6
sK/CsuonbM7LPfgvdVMohvJcte7WLHrtq+dDwTVI913t2C1OSDGSvp8Hkm2Qxdtg0glOoMOyzH0c
5uIxE2ckbHPSx0Lf97UeXFgai6fSb26YBqkITqMSq+XgMfCux+NyHpRFp1S3sdLUs2zdZ5Bj5vD5
qF/nkDOgefhv52iiANMYPdXXJSRxXNVi3z28VSOkeA+K4dL7W3W4EQhAg7o1xBrFPuUTzgvTim0c
MTQSip9UwyAo4fI2kKN2NaxI/CpPIs6Uxz5tt9Y8q8umcvtvj60/7ycdlRedZXpgjC3Ns9nX/nk/
6Yt4CBUEa3/Eutfdcp00fh/59dciFscurnAbjC9amFZi0QUd6VZH/+i2uXloIuWEWeuULkPASTh0
YUQl325uDASuHkVyCLsMs4Wo6cfNBNhv9qbt/wUUK5HJd0isyeUbaEIgeGRpLg9dd36T/waJHZO0
9CaYk9+VPjqXuKx/GrCibBPXeKlB0++zPnAJShvmS0SICQRsyYaCDfOHMk/3k1+YLwYpyl2YG+5a
Nv02/55g7HozXEV5cIhrvR1dZM7GbITYynMDIXqo1bMZYjMFwmSAZon/Un0EqzMWWDZRfWs3zs9a
bJWkOixUmY8NKnvrfMxgBeV51F0FMoS1JexF1OJP6JvtnnBOh+1yF7tH/HpwoJ8LDC6QmJTVPsIX
ZCp0bdGlyriUbz/TD9Zh07gvpibqzaDnA1aERfXEb+i7nFDx6144qoIg4oR2tZ9X8aYevPo1sdyl
CezuS10TskVdmnjT1OgfJ09VN/jrGmu1Qz3q3jRBJoDNUJ5SxwzOkYYRnKzJQkD6WpAPa9GY/tNA
OKGO9c93r23+5e412PMaKm8eA/tGOf7b168Zwah6Q2R/72q3si9WiF9WZ1fnIVWvIALGR8NrKPBt
XAnUi+C+05QDidKsI7yC3qYFde/vRUCe0IZe4aGdBmITwMUDGgD+Q1xhNKe26adu9pKAD+U/jFoR
b60Al9guyZ0I/E8POBWjGfCUHCEnTkHwzPPVOsojZL8NI5azyo4sMF15VtmSR8izpprQl/eziLEC
5GuV4VbOwxz3UAb1xjBK6wCpOzaXb9W5LWuy6InAH3qb9T+UJKptNK3UygDqGcfZ5p+/BU3/69dA
4MvUkB8ingFo/t1DRA+zJC5CS/+eFDighShcXtMqefTcMDk4RRBfZdGNWjx7KUXLvMD7VfbJubJW
NY6x7jWvW74bGMq+2YOQe3nXPw5VfCn6p3fd8fzpehCdmnwUx/v55TQ81QFuJoby9umy760wuniN
9rzy9un3gRqT7B0YFH46v/4QWcvqACk59jf3/vuHKRpYrExTjnJQ9oeknIFbVMk2nclQUy8oGtAv
i7f2+6qc4EuS1vvqb4cJIy81MsrvTja3cS5UVnaheKu2GsB5kQk9y5qD3S+h8LMVtXhKBU9GUKGv
n9d4KPYYDFmiwX1Qn0kFcsQmDHmSzZH41KaB9oghEsRhTxH9x1rXyE3WwSMRqOHi5M6soD6pr0mK
XZbWxdppCtzsA/Cho+xnMx1t+sYtdqkItVedJJjeVS82Uao9mtfKSs76m7NqWTn9C+FEt2dGyZ9f
Hx6KRzjSW/osmic3gr89P6I8xw+u09PvBD34hm1/wJKt1d1z3Febxq/io2zlkS5UuCZpsibi2ixl
528jfbQb/KQ8y64GqVl1ZequxxLU7OGHcz5ZDFPgvdXqAmdxTHkQkcCaSe15bulxuw01cPHa1LsP
UGRY/8DE9JzMe5BdWZPVB9OKAU9lrvugz0Ux2dUmjZCRlX1yXtwAe1eBJmxlX48Ucsr7GMRBZh0z
rbeOsnYvZJ8tRLbhET27aTHP0RGTe6v+3XG/DQOAH3cKpqBT6Jvvz/8/P+7+6WXNK3G0MRn965UB
j3AOCf9Gx0kdlFPuZMpJ1sKw/tTFlrJ91z/M0+59wAexQMyxHAha4sj349/N682gWFY9xs3vBvIc
AzlAHZwVi8R25XK1yLD+6pRntAmR7TziaKK1zKOPzu6REBUZau8Y1FhQY3hLvxx08cnA69oIrbd5
9yOIvj348Ai39677YfKcwtyG/hPRXfXkci1rVWn6T41uvRpz6DseQN0TZ/hidxHCCZYotz6RyxvE
jHVlu+Vnd3RhPowVO4y2dE6idiwcG3371SNQI7f9diKQrBBq8jTofQwRJ2p2Gaa5PeqsV92fdoXr
FJ+Uug6uRdK8pn5eforwPTu1MBCJudJsQzGrl1cAguVcnFe3VTtF63ge7au94pzAw5VLkbX9zRii
aj+q9rQtLAVgak5IO3MS57vqvUYuQO+kJNWJjPH06JaTu+8i7Dar2Jjf6O30WJiOA20Guy3ZZ0X1
dBtD9+0A2UWwv91komxXQRCBp5vP5AcGjvW5OMsZpNX5Awlx4RUB59L2IqLEYwXO8e2JN1jDjBIk
CjRqJVt5npSykKP3J+N9IObdYunEpe9dvTzJ/YF6/6R7n5yt/Tq9v9Nwp+G9jd8l7/HGA+wr3+tv
7Xlk1MBEBZp/vnfdX//a36wG5Lz74uDd6e7H8k9AUly2Ta0X/7JYMP7MNWTFjsqca2kWjEfVYe3+
bsWO0qeCFJRjfAsM5WhXqCMtijDudnHqFhisz20vFOJWl2aNkHST79463dItzsNUrZ1mhCECeljc
JnWykf0mNiIPaQAyLiuS0kv2ztG1NFOg0azIEUS3o6vsk4WdePa2RtV4IQesedTB2WaLCKOPIOw/
L4+MefXzp5eMxebKnv/DGYnM4jtaI17udeVFcf3NrDBTQ/7olBS+vmnL6MeAzq6KXWxdnN6qgffc
FIqDjpGvfgsU/0POe+uTJgwVGW3LO9aeUyMbVZhAMXJ9VcWlODqtZi/02u7O02B4H+xU3+B96r7g
JZHtOse0wf0I76Ux2y+FX9u3JA+Sh8ALXgnrP/zz3zrnQN//rZrlIe3FclDVpDTh7/sxDfKOPuhq
9s2OBhDfJKcf/djH0k/YN9lSIX5uMyIX0OLHMlumdv4QwEoAdsLctLerQ6LPWGu0Pze4vYkl9G3/
OIylj4M5tcLor506EYiaW2Q8MY6QVVlYwMjtaYS5H1g+SQnbP5RKVx2buFG3Xd40VxEOLDKIQnxw
RYlPt1cAFqgysRS1q/C5VhicApuCSKpylDXZN5l6tG8dH9g2g++myblt3AU1eAuGlWo+Vxh2l2AM
y48sOy1gbmG2maJS+dSMKT5Lpl8fZNM0tGdF8ayrbKn6qhymBrUq1bi15fTACjT6N4rr+zQyv0KP
G5IFkcpqXtfeByt9VCEH7E2UryEAn22bKZ+NpMseZOFbQ0KCJrpxmR5hnTDFmEzNdu1oZw+wf7KH
CpH7a4y6p6eUfrBs/MC+4f2KZE84klX+YvWKf5Xn0uazumZLKgE0/f0zrJDv1GWJKc8n+5Ww+ggl
dNUgUPPQFoAd4tL3jq1vacC3mgmZL1t/TKJULMO+67/0jbbDkQNR+6TfZontftF7SDUBkllPYzQ1
m07L/KMa40zaVZULeSS/3NNB5lRyqYYW/54iquzHWSXzJFNEYADbc6KVf3tQ2DZqsgw5wJkPkOdV
3KE9z5/SCJwulgXuDr99AqC6Gy5DiHCUOZyStGzPVVhdwlhtHmUXP4pxXQojhpvDDK3z8g1hFLRt
V+Xo2LjL4vEeF/mtN0LvYTAwZuZX9VLZYFnagfd95rf2Synac9d50dOQiuRa9djWYBtqv3TpEK7N
0U32mY8vNh5F4YrIHVykMdnYTa+c74VQ7Z/Nqhk++nFHjP1J6J1xJI79s9B90zgmreWVCz+ozX1i
JSvZJ6eMcDqPohbaNlaJFVRR3j7r35AdN57VphzPKdpaC9lUcEneVMZob+wK4lHFkmDRd1lw+XkM
OoHmoxYIeyt6/DtdozSXCX/Gt9o+T2qhfg4Bzva2gltF1eZP9kh4Q42yz+VoQVINFfPg9M34EfDD
LiXn8tkg+7JWjDjF7S4MXyJgCHI+BjkOv84CkO98uGct5oNfM/SsdgRy2+U/Pyg1uPXv34T86hxL
vgORBXARDOBZ+tvmwwr6okrbKv/q1uzhjMK1r9pclJMYlk2qRhvZh38iHteVqu8ql/fEfZ6Ay3UE
KnUqe6MBSgWWuHUG5DzG1nvugn4ddfr0JfLSetXj2ngyc39EEjnbB4pe3TLL5oWU2XtHhPVNdjWI
g2w7q9YW9z45ADaPH3DSnX0YgLey8kL4ujm4TxVvUJazwC5IF/SYNromiWdwJLIZBAVoPbsa++Nb
Vfbado0tzW8TZLUoyPlE0QCHixM1c/E2ez7aqypMTvzYPnYm/DFT8YsncxDhro5dVg5jpj4G6I3j
S+7gQxE54yaqc3GShc/E01hkJSQkM1vd+2TNnUf/Zx/k4vjo2x/us+RUcmTj0lVhU4sCq8a8aB2Q
d6UaLTFUg2dk+/remrdn/rx5s4tmU/saEJW5a4SZflVg5xhzS3bB1k4OJCZg64B6v+lOz2ufjejs
/vqKOWOwMwOw421hj68iFECuUWX2k9gk7WeUSzmNL8ZaZG4cXiCVGI9dZT7KftAw/boanWAvmzp7
OkDHr1aE4U7eLtDQio+RBfi9G4X40MxFp5GA95qntx6RGgt4W8hs2RXOfxk0SGFhxj60FV8BBdLR
0yIBgXuYNLt6qkWgHqpIAwc+j2LuDLpBHYu94mrWaoyC8AJMBckfhK63TRa3MLVUb8EW3Qdb2CzD
xvR/2Hb5TEq6eu7rHmLofNAsvri0AzvaIAvUwm6sYraGsupk7BLfCoU0PY6stA3oJ9sigr5FDBuQ
rm6ZLlkobxeYTaxuiwBlJldJdzK3k+FtRfoAhJ9M/Khp1u8BwBxcUDnPLCKS5TB5yBIId3oihHvJ
5tBF4GcgMhtlWGFBFx3gUjs3YTZoKlg4qc8tZCycm6xByFwCr7QvbhKSlXCHTayO/rSQz1w3xLqg
0cNX+dyFguP9HJDtdBpWyJPqx3fP59AyHvsWK9oUAjnvqNRfCy/vMbKOQLFXevgx8Uj0NnEqXs3c
/u6gffZtyPH/cVMfAmD/oMRTt2zhSnIZgDNl4ZZ2egJTuVadzoIwPA8AZfcveaa9hJNBMlsOKC2G
7EWJKmrmqSd/nCjcVDvJptskE14Jc7vCJ35XOgXuFPO8uettVLb5eYDGnws5j1vsJk811Mk1rJBw
0ERkLnFI6p5kobHQB/b1aOdkoNCpS1a9HSNTP08IcpGfC637KFutn3VPZRV9tRKhLjWDoGfhWv5V
Fl4Z1SsXGMr63ge+Vbn2voeleG2f7v1O7My71u4Hn6RcdbVkz8mzfBY2BwQrO+VkNetQg4iyS4x8
4x4gSPIyGt6usVJyXwSVEWSPvsruKDTjbZw2LawTZnXc6IA4RXi1M9/94DUKnrr0N66TH8iioyOo
uclLPAhtOcZhv3G1gI2unWufc6XwiKXyIMiQJbwVWQqkDKmgL35MGh74TvAA9gnYgoH7+ziAHDXH
DrqVrzSIdVDEOuxPyNj/bQ/KBIy7L4NVN/elcjiIivYY23pz1AonQfhXhxoWKdixe4hj1P+HsfNa
chxZsu0XwQxavJJMapFMnfUCKwmtAhpfPwvBOsXuumfG7kOHwcMdYDUTBCLct++NktMPWF2doQHh
Tbl9afpReymg1aKy2vIOS1LnbciGq4wEj/0W9577atFctlZSP917ofrXtQIXXeXELh+dftIOfUr3
21oemkNiVAt5OJjRpizbYKfClXKwu++IAyEL5tndjr7v6rVCsmxlp3207dg0ojoIHVPPG2TNslW8
FqPLFxnW2oP0elnPex8U9Up6HVcku9rOIYGYg1F7UvemNigLaYbI6R5bNFlvJnoqKyc17acAGkBS
c1340/NAZ/l9HSwQlDxSC0GWys8DeJDd/Hmqa+UBLQCfe74r9gh00U+uLfV2qaWJc0ZqBLJ+r9Bf
TNSyFvD0jtC4q4dWGMqXRDd3lMSCF7sO3cfJGOm0U2PkP5Xk07fr7KQrcfhSqFH3YLUmXJS5me8o
wY6HwuINM2bIpzNo1PtuR9JsNSc7olP+2yvnFN+GPM7KSX4hV77W8vhBBd55kAOZ7+ZghjGlrsa1
KWhlrrJRhNluDRIGFzkUXhbturz5ep+SR5MiwI5HqB4qWQbHiWmMXzLduwDESV4aJ0Ipfp4P5vlY
VS5KMj4PnTBQ6zHY7waJvwzHsDiTUC7O8kilq/CcduNv7zibck56vRQoTE+n1Ic5yy7oo2qdDXuo
T4KS11Ip6+pbJ5TlVNrZJwBrsa71DJLmstKfSwMxy4kVMHDRbeg14gw6W5zlkU6+b8Um216SK+Pv
pLi4pcdFOH0Jy4rgcczc3SFPHqHwWRhI222kQ87drmDp0bPDEm1j6vXR4zUGQhfek35mB6tcWqVn
c6wDumBn0ydVv7CV8tiLAWz8JMZDU/YVGSEneZzKricDrfJPZ7sMucvQPtaNE68SLULgfBZEyV2r
IieZIUX0b1Oh2Wftj0l5zL76bsFNXGXGC82t0WdnmBA55CCKzSa1UZ1qzEOBitvBa8doQ6NVeQWu
YSynyiYBHoXFhl9ueuk88y2PkFxBvim9yCm0atJLijzm0m5jsUZpSjX5WnBnYVJBBzt/sQLC6tIO
n7S+mzaN7ahrIM3tZ4i+bDbRRqTBIXgs1bRYQkPQfTZOStt6Gw2nSLen50Y3T17mtp96XmTrgXZM
5GM4HfzOAm2Q+FqhcywL9yQo3L0s1svBCXPvZkpHISv89xiTlgB6V6oHTWnNZ92MkWnumveU3+ch
A2619M2weY+Nvlz3IVpj0svfTlvUVe8cpVfN62VuZO6L2VT+Y16B64tpSylUOJAopPuPlGXjU2FT
v54tOSWHPP8cBzg+TICCj5PilTv4ix7VJI9WlZ4VO7+q6zc9s2ZSHeEcpJnqw9dm7K2ztHJf36pq
FT9Jy1UeAmdon1WUOJc0+a2M0kY+euxttJbdslvA8fvblpNRP/gLpO7Th3ugdPxltk5hgA0r/3E9
GfbfYv/bNZuKGijEwCHrkNS6tHoQbQ0RoVdDYiV5QIrYXUZmnD2oyftot/aPhsYKw4SaZ0Ey7VJF
qfJZe5ZYToYRPPXz3dr1KrLvaUnmvei1tTaqydYfyHMPWp4drJJyvOAp8iWw4gutiuWLnI/C6Pd8
rqUXxLD9J7372mRR+FgNpN3KchDfGmsmlRqCN8uvWazn7MFqiLLeBPkHGaDY6fz0N4dLBMnQ0Z7a
kt9HUH/LLWgVwKZ9QcPXRGHYhRAcIbone4hRjp2v7cbxj0BHXngIamNntk66rrnHP+EvXsoAA9Xu
5dBMJcVI0zmXBqDqfD6zT81tWED7RGkT/ooYLLhEgctB4r8lVFwe3R1/xf1lyuAqChHmtgeatWaA
+f0Cf13v/hk6C3qQeVO5imw1WVvFOGwR1Wo+XbGm3T75gvgYENiUP1MMe/oXkjzLzndGcqHGBIYD
bhEZlhXN0SOJ8uLbabTPDcQKo2YUByjoxSFSaZm6m908l7gKvaPSLe1b4J9T7nNlAbVPkQgfgTzO
uzvkBUNUWbbCigCVFcUiSgzuAt3TXto6/h6WVn4yZ0uMrrVMemvaNopv/EcHq2gyZykTSnw91sqy
I/8fKSd3iGgvssNbksn1yLzFdfR+yyDdT7jZsRIc6jlYnUp1xU86hGEeWY40aCGy0CFvkkfznAIx
3C/TKJeAIDyagR22JfMgzftAS7V5aLSf95m/oiZzoOWwSXtgbrTaCXQPkxkbN4IlAs7XtHtpao1i
srhMvJXX5/mLLdwc3JXyGfek8yu4BJc05mknRUvUFQ3MSMFWYi91pcfBeUMCtH/LA1StTFEjRp45
aIlHlQqVzQgosswgUnUyENo+LCS5YSsX2+x+DwNcmIueXcvGhp3rUToapW8uaruWxghBmgMVnugh
62n2tYesAu1usPGoyU8Nnq3QS391UfgzUl2qW0rCrgAS21NIMW4vpj5DBasvoZSN4GXmBf0tHVIi
OIk10mNTevaHWpvxysut8dLC4rYzaFbUIrEOfa9ehagAf4MFXiKeowrewiFDXcmeUX0abTljMRVX
U0l7+KRy/VszKZewSfxXrYnMjYX035Yaung1Xf+phhr3C2wpr5OaFU/01+ZPquOyUKiMdCNN6VBE
vaVNv4NgjQjFyajeUwhsjHd2y+AetPIHEqHvIvNpdnFqCM0gaNirUzJd2BoOyzga8u9mcXCnpPqR
dRVFak9LrqmvVDv+6fXGo2D+EtJmTaMlIfVob4xG6z9p5bAhaUTcfvJ0mvJ43a3abmo+rS7bys8l
Ic6Nyhr1qbQE/Hq5359pX/s9FMC7DlmA5POfeQ8qSpJJMQj/im3T8h58jxl7ygXFCFdym1jXyFfj
TTxU4RtLPXUFi1q2vZluPQuQ8j8hzUmLZ4qvdNpL00poIu1q1TuQTAvfrJkYHSVVcZJeyII/SEg7
Zx6l0Rvb4HM5OO3j7UIU2oMsSJ7kibDlLfy+ya4tRDK393ZGCatPFG0hX9pyru1jqqbCRoOU9/j9
9Q5Irq/IJjd2sGPDFzdPpmjDDXDNr1rTAR+txrTaFen0HeDwtG3VOrsUFT8U9N4pvo4aiuZIIvwY
KTLrYwFopTLqc0sm+UuUW/lSnar2yYchcW0qQG1tv88PHsmLTanlzZWsurpUAZyu0gkyBdsfwfJU
YK1Lz4qf5OC16U4FCXW+WVFNntZWdvaUJrcAV7GmjRF37dKh5Tmgd1yxkuEkB1+HdZqGYuzR++im
eD0hefxW+E546Guaysxk8t4ifYSCNHfCtT6bXu87S24vbye9wkh/lLnpnuWpVoqSr0q6jMRH+WSk
1i3IdlF9hvJnguqGSxSBDY1ElgczxcGDb7I0mRCyOfbF6GnrsXTQMOHptDDi2tXYFUb1UY1hpFhJ
V+EV2kLGG/JPkI2ltgrSTF/WLIQuWut26EhkV2kVVtBc/j2v6v1osfYjVk/TXsYaoV7fwsCs/uMa
cl5ODdHYH0lVvRYqOg3zZogqFsQZLTV0R8+i92FKb/OwIKLaiqD9zpvn/x0v5ztRFC8iYMthG/6h
7VpQ5PORnoEi11N6dRA9Rhl2VKZtUU08mP4sOi3YUY9TXx3klOu43qO8ZYW/b6jw7aqyUgTllf79
f13eSYfeWD/LWgtZF/1rPXlfNrZJr5F7pl+6tj9ImvSfZMC7rQ/53oMzm2GEfKfusxBKY/0U1JR6
5LyReNzYYuLdptr5S8c6X7DfCHQDEqcsosnNpLskU5XPRFe+CL+zrgbsROfIE2wE5nnbZSHH1rwk
oeV1DxAA2fte9fw9tx6J7j99G7XmpMs0GZutBLqy3lAefQQvpSV7P8pYFeup1wekjGn+oEVef5ji
FtWYqnsAjKI/QghoPcepU64sT1Qbvl7rmaS5iho6jElBqZjPMuTPCQNwTrbKMRBNT81eBr1+mHQn
uuqzlQieiUUWv8RKD0tg7ew7G7HNRd4M/jlzMp82o+xxsFA0AeeA/FjaHLrARl6pbE7jDMeTgz5v
vBLL+fB7KFjkVDxv0MJ5sElqLUF8JhRoKOEpk68sJiUYvVVetNre8IfTzZS5QjOBSKKERERaYtJ5
oLouoqCVv2ER5D/LAUjnuzHYFW0Fnv88JRBKsnh3HsRstj4rFrNUvphJ44hlUJZrVlfjo4wtIs9D
V7lF3WW+GqSE5J2d2KKXtFKeDb3Tn6fvQ6/aYqmMhbqwIZrf06xtrT04QXZm/JbPOtiqPzNnWs1H
EMI36OT2D5i4zZUeZ2yvo6ShiGHaZ1WL66vITXHV4D6QU3nesR+fI2CpcM7SKcPmKdfX9vR2lFt2
gEDoaAd2j45dhGIVadGzKtRiy4IG9Q19BnpI9y2y0qYJFiSjXv7jTBlkBcGPpG+V5UBa7UnUxjUz
zfFjUtnqkz7q1tKkX+BLysMLFqzpFoUE8qPjNsDOIzaK88Cahptx6gAO/5nLgzzcUSGtaGNsTGWh
ptOig0AzHmKWpX0dHfzBDkEeY8phKoKcslIKmwCEe8UtUEuVMFxLfwIGx17KQ3lms6a+WW6b2q62
adjVT0EV0n9rOt0PoFEc6N03hAQAAwijvkD2jIaUxuvJ722ghZ3yhdJE90OP9b2faFeoo9R9FmRt
sGk7ixJ6RLXfzUVI56rJgqqDRwKd7B7OiNx47ehgyFJLfZR6twNWMlvS19NxI33qHDn7SpFoN9//
e570aTMG+s95JiyHMNMl4bJOynppDDkVtdFvd6DM+w2vgfK5MLwaNQLgTDbUvQh3ws7ZPLRZZH7r
wUUtxjbTH5VJFIc+qQpY90jwVazNysn41kLBt5zVl6jlRskZmKkOhQEODU5kW2PHJHp+NKIOjX1k
NdyglcOrcL52GveXIVCit1AjbaL3WrHVIEg8AmJCJikwrX08qzDUaff7aLALRK/6cGsU2Qz8mUPu
Xnl0Py00kaejDyI+s1xfDJVhfwSOPm7KJBk2g5f6HwN8lGFuZl95TTUPupYle5vH8wtf06PNgw8W
Rh/toHjqXnxYa2B9aNW1NyrdixInA5nzOkfBHW+n1vQjko4wcseHtcKtl31rJE8W7bUv9MmTCFbN
6XC/EpQh6rqYTyV+QXuaOAg/aY+Z5xlLSJ2VZSnN2uGPPw+daxuQI86Ht8D5KFHiN407aSPn70M1
BVfQdrTal+KNx379C635hUFnww+WvN2ii7z0pbSdAABtWx7rIVIPZhSjJqcM50Q4w7VzsvEK3zZL
IoACckoO1oCOCFq0F2mRwR6uN688IRSsEDoYJO7XEB6Pb0g59/drRKY7HrxQvMmpjEfJWSt7QEJz
KzAAdefQze3CzTzcTTil3yO1gSpJdhRLB7h+qFDNuXtY2nKoEz8BQ14t5QX+vuo/7DgKnirddGlI
t7LtzEy+0hxFfTN1YBh2o3Ub6Lq1t06rKqA3g7WvJi3djXNyPdBBKoV5VKzTPMxeQ4g1YICxNaiU
8/Q1zit9Z4eiXo69mr52VhIe7dwQi5sZ0qWke8WrtCoF9K5XiWY5eUl1ELFRHeTRfVAilxKJtGNq
We4tskZR9BA3DRqbZas92Er74nswoGbwiL5GdVzvxQDZpzRj20rhC0flrlKz4bUIR1BBJnym0usM
invsBkR/UtvqX/vItU5QSnzPZysn3XGO4/FN+poqNS5eVD7KE5PANx7HAGbyOTI1I+taOcpa+oqy
dMAvwjQw+7ycN16T/5SuwQyTV42nURBH4zJOtlCCmi8yLh/bRSzIiMrPdnpzRZndXYVtDUcDxCOv
fj9CN0qpkm6B4nUKm3c4Buuz9LkxMGA9HhKownHyM8+WmSdixCQ4U4GkdmWyot5Ks+jIE+TDoK7N
WKPuX7qH3C+jU/nvAVbBTu21o5yeWlGSoTan32GxRv8UFA6rNoj0eiVj4BsgZkJaZ5vqcMXcTHmi
9Muz4zaGejw0ocEq4Wco7V7dsxwg58QrG0iPlRpHA1FkNLMRxGh8w+NPNU/2yEOBO5VBbgSSWp1I
Lvb6dLoP0xCoJz02U9Tl9J02W9Ip55OR/Dcd4p7Y9MhpLORkrtHFvrgHkT+PHmrRzgsa5VdXgm6j
5AtSt9eSVTHY6VEOYQAwvLthH+WIVHd2c2VV/hSNzszH8SdGHsJ5BXUXX3YB4T9MlyOsmlGAQpMZ
129Rxdt98KyAfAym0KunKVHjR2nBjLeajG58ZvXCVqM4JkEFVYOoipWvUyCPJsWYn1jmNayScT1G
WbCKvTiMlyx18pXRFcU6MbnnlhkUP/DXUTe72ZrwLmHmTsfM1M2rvI5b8gLPjcdpvl4RR83ZGn0g
53yEnKLhatqPSfNLTt3mpxTOktCsl/IfIec6t6Ctt4M4Nuw0qIC93mTVxDMymYL6Ekx0i5q+cWrm
DZeYBzmvQEERaqpxkqFm1aNlxTd1m7uHybP+xMr5zB2ro6Zz37cwQ3/xfQgNtEL9GCKn2Q6t16xj
evvkfODb04crpmZrqRVcPWaFBEtnhbA/xdBKVpW5abOuexohHH9CIyB0G/MqZ3LV0LfkOZWFM3l+
uoxzqDUV16p3SuB0T4hTmo8a+/+bF0AQzUdRiCbXfLkwS352QIlXNpxqb+1Q7YY8069GmyY0Fto0
rvCg0LLIfQ2/ysk6cttn0TkUXzghH0hXFHZzkD6b9f7FQ9JB+gLStSddr6FTayL9ye2st2ASP3S/
6F7iKkDhyl7XSgOpFJd7VTxfOZmzz06hunaTotnK0M41pg1kJTUPC7zZ5HvHP9fRx1peJ05Yr/YR
rcO1pl+MeWdUzbulMjeetbg3TtIK1IZcEGzpDzBSm89e5IvzHC+dxRyv1ogW/Due/C2CTLPTNyZx
dkbz4mQhoKXUj9FqG9y9XVrJouxL84mXlPkEXQHMSqNX7BoRWk+5pgeXsYy20inDQm0wEVMgHX8/
y+qfC5rVrvIcvTTazZSMFiqCXFFGDZp4cn09PknLhydv784fbM4Rf32wNIM4PiYierXtTrsIS9Qr
NQn9N+hSfnmIdf0MjZdCMVI6r+k8RmFm+mwiCMiGyQB8xGtmXQlrOiSFT2JNYRNUgJC8Rs7YLHvH
td78MtsGeQf9w5A91/Mggp6eEwWETA7d+jM6FPVZj6yjtGSEU9WQpHtms5NneV0WH8XofXNMxyq4
bMGWOalakFpOv6MbuFzoSZicO3fQd5nTXUBEDCoc5vMY+V5w0tRPGXGbovUyOUu7osoEMk49aPOU
nLcnNid5XA0rtWi7S2FAaxanSfU51YZYVao27uva8N978eJmevk5wcO/7bumhUArqchBpjTFJFPN
I1RBccQryyfYNMsnWHfVRTiF5U7OGVCUPdEsGbdu8EQ7X/Hkk4QF3VF0C+mTUSVEDzRmVCer74yL
MQ9WbnXL3kK+U87ViEJeIJMwLk7oXNm46Pv7VGW05jnSrnrNumAhTy+BivODz5b8ommp+THZCeTk
86C4HqkueVh0FYeFGcDNy+5oeQ+qh/Z3OPVeixXof0xYtncDldmd6cffeW78HCDrIe85zRyiYcQv
uOieafiFbdlV/a+57WxQLFJ+WZ23VgIVVQrbNhZZk1nPY5h4D5Pi2MfYqLV9BJ/SDKsOrlAuoI4a
gNOyVsZQO58QUrprON2HDeJxzqdC8Q6WJOvdNXxnF0OY91AkFNmLEEqKdPKNrZUqxrsX5K+0GFqP
+pDHLxPVVTldJyEMj2E+LKUZGL63yrrM/D9PMtAgXlqTAL1FcrrUwm92aOmrsmkMfg1jcAmQMMYo
P9hXfpoqqJoOTv+nqvKPclpo9CWMAiLzFg78jzyxh0U59DYFZthKqcTczh50nTSik7WPqZvtB4ox
n6RiYPAAJ7ROyzH4NMbw0e/B5Ck8Ri+k8SsodZiH7UZb8cOYk5tB+FlN6z62yo8Qan0WGhPyRgUU
8rAeaQ/gLY+qT8qjY8d46jQ9WsL1136KnhTQ2BnxCeRs8sL74CDL3CIKu/XkNtZGFsfpb1v2VHne
GlDvh7EUwUqGGXT/0Pcm8osJk8d1HK0PedmqSODG1wOgTPOnoNDa+tVnncJH5dgNcrfzbDf5/Bf1
5D7rmifqhAjBXGKfSiVaWaADdvX4zepUKDnRxnuOk9DYltQmi02ou+E2p+cJVlrqCEnbeBu1CU3a
GpquOTcdLQxD3B9IrmrIG9zmiujUBLAKzpZlIijMejjZKfaoHERZwKPVZ95LVI3KxfLSo7QSw5xe
Zs6T2eV2fXsoiqyZ0xZ0E9GidywEdfqopX/R10yVu6sIPzLX+152lvLDh0KQYgWkoA0LHbcX43d4
RtD6iXrrDe6YaAYYVUBzh+6hjwbxPCnDCJVWBeXEbHZ0Jj96aghlrNaQ3jZAayKewi7H8P1zqbug
1oBW8SB/ioYeo8+QDjcgOZA+JSyHU2hWNGniDOuEiET7AYFmckxoKVjzuRS1EgP5qY79xVRl5qVs
Ve0GAtOH6leujhn8ARTVHBa4KwkO07phnbPpf9dEXW4N0wLzNhj2pyhIudb1V37FwwOE5sEDj9Zf
uh+inegiTQiXgzBWNSKHeZwgcqgNzl4OtG8AyJSHBHJYoHm/r+bhb/8/Qu/nG03b/T5fTsrTb27R
kC+ocv3qtuSNhhKJDEcFFuIgwbxIzm4FtwRA7fASeUr4VQ9yfVF1pvciILtk45moF9Lj2sajYxYG
NlEflLiG4lW1073ILP8K5VS3Cb2QFfPQ+Fc519MNseReNtZdrpIYTjvuwxT+nbycqk0L5PljFPZX
F4alR0ELw3OeGRtYnit2q+0EIbsNEpnnHhI6A0kiUAzt0dfr3j3B+IlgQNivLLRhSNJW/lMDSGKr
hjo6DxRSnsKe31DJuunVSDSUhyCQpbbmi/epHFDituF5t2ZT8RToqovoFcofIKad8ySnm3zwdkmZ
hSuftcI773hkSnyj20ovVMa/aMv1ztIpp6TZFP3BpOP/dRj6aev1iftg9q32SUbs1Ha+9aznWnBy
wvolGVxnUahdPIMc+HBkodZtgWSEPptg7MRW+Dk6HbNJY4KyV3wq4RBcRa9IZQRnLSSvr1ifeRG+
q9ZovdR1rq/BihUPNV/Ai+HPSFoHtuyuVqwXl+LE2Szj17SH9luH3XOtCOPYWpDOoILZPecQ1ADw
jZPDOGNAYZMKdlOqoo8ye2UcDKtLwQLwKq1+1OGDyIBcupV3BSSMhmne2I8hFX/u23r4rrUV24s8
++KbcfjA2p7lje6q57a04FidI0pY5ZQi/t6QtVrWLvV4fwLV4QhHX00etE116yx6ZTrbVXREBiP/
cGItBC2WtHvL8LOP3nSXPa+h19ax0YorQ2oIfBEfHdTiD6xE9Y0hRoH8NvkRSL+CxaQBcSm6EHUH
bvNIp83NMQ1od0F27oeS1wy/f+tFD6ChNaqyvJppGG8zA6Zur9d+D2paPVlwcuzu82icPqbm0OzG
vNfpQBiGT2UqLi0Y518+CtbCVtPveURGzxaAnei6TNZdyz5RHdT+YE98sKpn9lNTosegQ9zyzSn1
daxb4y8j8Pcj2ZgvtV6IpToG3tGyYviEE9EuVNqr3yIjj/dQ86AUMJsiRGcMzApVutnUExg5wsxH
/yqKxRuF22LlaI67HWevjSj9wjYrkjuzl8UQfcsNfwmF5MTbpGvwn5XJVV6pbOlBKOr+BZjO+DIa
MDHP56CECNHsTAvbDsNXAF3tL9/dmWpT/6QYjMphopWvNu00D/Vo5qdMI7lvhVm+GcnzXlXgkssx
tIqviSu29Og1v7LK2vUkWr7EYYDCVSSma6JHNHUrCKnkaKadTDUpIPho9VdjLtW6NKv+tNsl67/m
F4+AH5mdqG9NmjqACbyCO46eeCi4fXTKWBFZHghgPXbWFpTsM4y/2yv5C6BRLdpVTiMOsNXU5LRG
J6ZEgsjHQQ7SdTdtPQJU5cJb9o9z8pSuCq3ylC2vj+Is5qEGc7JCA6RbwTxZnMkvAWGTbq1GJuru
idjTsWInRnrpann12Ek0w65weRffBquAJ97tm3XVp+BVZ0df+QAz8lr/hDDL37XSFHHswkIIYHUO
Ua3JhB7T7yi+aNGBirhA2mI+HANtPpzyelP4HWIaswfZjejQdX4VruXhP+JD9zKSYLl6Zr2OyI68
T6qRn6gpAimbzagJ6q1h8HDQ/C54V1tkkUiaTFvp5U1doRjf9ifppagOc5eiPltjVT3PlxwaTXmT
l4xaKKSlKS/ZU/1aSTNgeXO7pDRhh9hYZuVspc5w3ZCtCmjHgqRMhRF61h6Wc3cVYqsXQ3bzyMm/
Yv7bHAuWbe01Jyo8JmQCr02Z0RBudO5jGzgI+9DLldoFPOt/5s1h0BdZCmZCRrC/dR/TGZXYkIml
QvWfU3XBV6PbHUpsc8iwNw2Ksjyfkw004e5JzEeaG/8+knNslX57/4r7b15ACe7tekUanHzYXJNE
d/bNQD8hTER0yLqeaZpLeWiaE6sOeXgLkLEU8/RF6Hb17VQ5J+T58vAfJ1EucfalZjWrMXQyGgUU
sY06gLpZimbTlAUBPRsay0oBTKfKPYqPfxwjMmNn2ueXMuw+7yVwzPK8AG5PqtpdSHdj6idQxf3h
HqfEerSvo/FjsCxn1/ieunZqddijizPsO8vMoUqb7clNkdpUC998uPvNMscvQ+XkLf5m62aggwsE
BArr0yJWL7mbT1+DwhYPapo3+zCK+mddaz7kvI8QojWOQ63Tms8yL9WD4JrVmvKYuzCocbM3K1Hb
CsuO0Ki3lB6hMw8GSGenqrEPoCxv0fIUFpfeJSlfpEHtj7N6S1l7lLhOck4ORgq2GAgvTxUV+ZzO
refk6dwlu+jr3CTJk3j8snJl3/UJranB+OobWXMtVb26pmXyZpbl+AFnAuyE6yos1dfmVfhO91r7
ncGxDgv3q8Q6/z62DYgns2C60KbtLmO70Ne9UersryCKArL0Uxjw3OtROrxEAoRmqLJ7imJ/eGGp
G2xbVuAr6VXqIj3Vk/dNOtPK0FgiHcAlpO0ymsRaM4KLMXYgGs3KO8khaylyLyx/bDad4sUocs32
3S+PnKrdqmaq71t079tNo6DYVeZkV7247A5WR65i4ftKi0IQtjMP8uivOTfVaaUnM8lCzIBCRDfB
+7gIZyHmF1xgHf89WA50wUM8IUvybwcNA/BcVa66uDvI7wUXqNPjE/fL8q95eU0/LJ5HuDp20hps
vaeqRiJ57g2SPT6T1hc7y0Tz/k/bj5y32KTRiiYbhGQjETE7g7j71O3IpXvofjk5J6/5J1ZO/XV1
PQzQokO63hymRKGbGbIOy28R58vikk6EdqRM1xfFrnOT+RBbHuUwpS6MNDrqYcnTx/GNMxRe5hkh
zAAOoXGldUp5tkcfImItyrVVrMQ5oPvZa7J+6DtvUU/cKGCV+b8TY/Q+6txGudllD9LMfQs5pBhE
Grjh+N3QYljmgTZJZ2I98StxXonxHykwPlaaEr2DZfT2dgedoQwKhkrwuKp00A1cn591ugQPWR9k
8BD6J0E5+uqimPZKtyiINq5RZ5aAltaObv8o3WQvp3y5QR/K/LNK7ORRQhpYo9RXZujgSR/vSAcw
6H/NFNpnjNrHI2Dh+oaX+N+vc/uc2vq4X6MfaBajXXnf5iOYAhLN4UGo/mgvAdADDZsHOhubVT6l
PCfysqVdUWnjY0bD6lEeNXJymlA8S3QUGm5B0h/VevM7/hYlT0gyKupQnQHN/esi0n07KXbC5Nju
C3ZEh8Rr603XeshbqsohNAcUwuRh1OcBHVZMjvwgeWjQ1ADaz+nA2NHoyH0Q+WRDYl85RGRHFgXS
X96PxvXj1ZxGRNlmLjrKSuR/L0pKF4CA6iAjUVJcN71AkdVD1auiQbXSZzSpYH9+o2G72X/ctYqu
wfmPOUTwVC8kN5sG/1G9SpNh2VdWchi0uAk2dya3xhhvHxBbVFnOf8zbFWAwGqDLyXqaOqf+qn3a
lmVc5YDYRnuKUYsa05CnVxfWyi5yRMbfrjWueZ2a16QK6BhRfHXWaPg95/EMRqHQofA6X0o6CuSu
F6NOhfE+p6r2h5dMzUFeSc7zXF3V4MdpI+JMQyviR8VBOnC+tpwSrplTnm2f5DmxQ8Nt1+i7iD0W
zfvlcDQanled73WsUKt4kUPY0fLBfcyoCoti1xww+sFKKeNhH8wnljJIHvoBhUctduuH+0JMzKu4
u/n/sWD7v0PqpG4QboX6fujY+EzgG4I2EBcfODNsw/Ng94/BaA37lte8BTCNuapw3sjAmjtpOYkQ
l9zQqovjVT8GqwJV/WdKRow6woYtjL6IcUJFnHSlcoJlNUKwsRvf04l2yqH1m6ehz+yHtFT8k9d0
2tZEAGqvQ+B8rN0p2BhFIx4V0+pXcRZlr2jKsWnuLPctbYfuoLQq+CgKJC4wTYYgGxDXqw5aHv0P
a+e1JKfStekrIgJvTst701atE6IltfDec/X/Q5a2Sn/P3p+ZmROCNCSUATLXeo1zUF2PxqbVfzWK
Hqo6hAdd9WcyC2M5NsJLNiUWwyC0TliNLUVJbCSeArtYq3+0gxeFcyyNunXuFBWMBddcVGas7yoP
srkX+NJaH0b7qcXbcxWm6r42wBSS0r44wckyjAj5RzYRb+NrjXRvYluYaU+lW73n7FgLSgcSEOPE
tau+umZg7EQPOY7jq4348ozUtbHRLU/25hA0gCRUpb++jy4nCIF2KYnze11WxdJy1OJkIYYRAzZF
M+D2jpWJ6GdMV9Zj8LnNfT+b3S7BkTXmBqbyhL3J4M1NlCmOft2u79fcmBrWPYRP//en6/oBAZkE
0Px02aI7Ouy3T3ev+v0J71cQ6jYpkdAzN7dTpiw3AKowfbifM7QsFHhSMnD3s7aB5C6hwv36hGLA
Mkh/fcLbtxX4NlK/06e7ja0aHvMdPp3oLcYXn7BCOO1+kd30CZP69vvdvpYuhwQe9b8+nThatoyd
5NmgoqYvQhydJenXUC2N3X14izQiXkVSuACGVzyCO5r4rnJ+zHGhfiBV9liplvMG+QaNvRQP5FRx
i9cMa+vclJJTpjr60hmxEqit7MyDyXhMVSJy/ujylAkisp6xrh4kRXsXjWJTAMbQDGe49S9bSPM1
AdCVyId2od8c7Dz6ce/vKMQPeecz4bTlRaNJzPWKSaY96ftFFdrKg+9l6gPKVwe7r6VjOJWGwsKW
OuSrFY2im+kiWc9s20cHky5u7SNHYSN5PI0hNmqd98uktXDh+l3nRtXKMa3qfDvLEFbE/F11Jk4j
utV6gCuImSc7UeyVoToBbr6VxFF9jZxRYRbIkf6+Xl/tQB8o9kVUhQg+bBCTyDCM5dpEHZrhPzM5
rvaiFNehf7TU6tYmqtB2Jw7aRz7Zvr8O0t4ir21uXwlg/3wthwkwfu1r7xw1N01PlaRAYB284Cz2
jDiBOtWV+UYULSNGyb1QQSAEeh0uPvV2IrnflrAd7wOIHmLDGfCe+nWGe7UZ5SFk/L/OcG+Ii+bX
WTJIKOjHMx+SWzSSZT9ZAmUmtM2kY6Ua0mQA50VbpvOIWY9OvyfrbJNuL4uT42CV0Mt+fdVAFyzI
55hPkm9781ZL+y9G1eEo3mvDtzCrj6Xduj8dvOqU1O+ZE7ZklZmaebPYVpmfyP53S1c+asuTvviJ
Y6MQhv28Cq9nkaCveoW6xNJU0+QTl6usTb+19pbU2lsntcttL/HP1TJL2LAw81Lc79xcwwGoVt5g
rD5tFab8tdYmW9HSa87EOErJJc/UNhkOt1pLc2Y9L4IliIqUn6DmV07nQVUT75eUeNUoTE/mRTql
s5VrGlX6Q4H+0Dqo8m1QKgExU8c7yw54EPDFEgKUbTyP1KQ+jpUpP4Ry9SzqbS/SFuFY1jue7gqc
Sm2R5pb0Bp5VWTmqa5JI5vC+O2Zqg+hup/tbbg1lKapZIe67opefwqsx+jbm12aMyZTjwLNcMU0k
CEnGN95jVxXvqyqv4ShPu6OKaoVtKLtO8TCT9f1FYLf5chzS5NkxSZ81PeYItmXGz7mErYKZge8Q
xbaBchVm8k9RGvERRSHdOYoj0XwxHlBJn6ONzLt42tjpBmRJ/SQKXZSvUW6vr+LYJByfdS+QT6LE
J0GJ2PXDg+gad4AAG0L1W8IH0lPC+nPLrZDLMz2vAmL1bLReCeY4FmvYvwe/6sYEPhcK1xVAYYOw
n+gY9upfzVNHbODynTtkQI1/1+fGFGhoJ0fhcXyJcFsBVl3Er600qMj/8+YXRS0n5qmFurfzAGm9
Mgd4kY0ivEBXH18aYyE6KakTn7W85X/MCDYOqNvEVJgJTIfEtkE6X3JBCUytg8LDsbNG+yhaR/Lf
4JC85wF01dXQ6lNZx8mrrtjBfqyDknA8B2XtmK1MMBYrcZCRyxIo34DFAw4re9T73ZU3MSbFJhS+
PE6ADw+O0b8qNbCEREeRgsFquXwMCWsNUaNem0grUVsOomXGN7wSjd1gu2fyjLeSqCqbzpun8cAt
NB3ukNLeK7VBxqvPSUAihPosNV7IMoGRCAQ72xByAQjmn4pRfUPZAdhPMNHEdSu/RHphrE13nDhz
PbKHEq9spzGrx1rVnRnS3vl7ZUGfUqY0utJgFgV06bvpFvksSjL5OfdNUi26qhLI1p1Nh0LU1pHG
CU+SB0u0ZLPnKmZpxp+y+058bXEbqUijbd61+nukw1QwIYY/NjVRrzoOkqMmZ2Tuot7bBLLlnn1L
yxa2EiWvgSn9SCzL+Ij7620cTK+uElYrb43R1YCvWunqoPqwcMcRl6Y+fh6xtXoK8IN4aiucoCIr
fRBVYaWPM1gbIKunxqJJilVGOH0pWnk2RodW74CITq05espP9f4+Fvm4KaoV1QfRbjlJsmws/mTS
W+o07dPQJosCAedXvLQU4BeBNhNFLTeslek3BdLddfXKSgwrp6iHPjF11hJ3ReKjfVTcpHyAWnWr
7s3E36fZhI6eesUZ9xz0kX49yI2x76Qai0RD6o6TPsVCrvxurptjfxR1YgMUoT/G02YMa3OBpRNd
piM6pHuxup1aRFmVkWi9N4s60YocHOgp/FHlKg7nTTe6p8r0rGOdYTo9aKP9Tghu5/Xu+JKPGDhk
blWs4WQGXzx9xFsitt8lCM2LVB3x2mmV8JKSvoHWq1rvaTi8KphPeGQ2Zr6bduAau+By31i1e6yY
6OwhMxb2LLKdaDtKpj8TXeLA+tXZC1Bd1uX0GJlQm2YmobpZYdQV978os7pYFQlfT2Ckw6VC0Gw3
dkB5BDsAv7/v5YiykmAO1JSA9PioOcna8+AE32WzCU6CHTC11VPP/4vjxCi60W9tpQzO8ghVQKpI
xLtG5Dz4Ruc82BXwEdu8ippBJuiDTE69EG2izrTrVe9gnylKsRFFm6pDuczHBC6dm251Qaa3P4bT
YJmr2qsRF6lANcwHH48VJDQTFiZabeILOdrX2ALmQpuoqUxDWrrw2RdxVqHaGEbhUoMAclRAZdtl
Gc7DMCpflCz9tSfqoFk1j0Ofz8FQBF+d7qdmZuUXKzfTrQXBbSmqXS/YO1ajk+zlaYV1DFIGSRd8
DUf5O5T99upHTXYatMGaif5VqiEVkVndydHk5Oqq+oeoN5zcZR5QmMjWcJ85djF5LwdfebbWaGcm
zTY0Eu9LqJOcn+qlTorXMRJsa1Hk6ozfV9d1dr/MpqtAYWZfNNavq2uZSs071V1VqKiERZd9FJZy
JiKbYYGJeaYZ9fLRrZ1iX2SIPXZdED2PLRAF4jTZhwN3I6p7/dxoarJodM1F6tLDBGTau2+SRhrW
Jja7jtn8WS/66rL+4um2/9y2+l6JTfWL2xfokKWRfyyUBnq87GZLNXGt116Nz25gKz9CLXsAFZe8
ah4fqyszaR9qY3dEnQLmqO5Xb2Dltx5z7x+Km3/Fmkt/xqs1Xdk5wXctqOVT543BJJrpfo0kbym6
IoeEo5OTV08Z7O9ViwvuTobKfkY9qp+rysBNPOgt4uODC6pt1K2tFjobFhiREAt6HfHdnHXjEH81
8uBbnlTuNyIJpwyBjo9CHZcyj31/5rRHRE+ycNaYyN/AGJlB/VjpWVJ+OL58wUyt+aa1wcfY+sZG
Mp1uJeM88ojLcpPlj8hFZI9tWbAAHVxlJeraUS/PEMc2adZltx7IFXpzJ9YJY+AwN2TBg5+GzjkP
DFDM0x5M/GrRxFmwrG3kRJY+CmP8As6+VElK83pl3WgU0cOttXbhJYV2HSwjC/Ei0t0N4/x1yK2O
b/V2iBjfVzJlGfZBvYrtVpqFUiydXbtTsX4FKBd5Wfnehi/gj61vcdm4c8TGlSM/mHnUEVqel1ND
M3xP4CG/h2YXLr2SdYA5AFHJ5Q55tSi0vo16DiOj8b/kXdSuAjuUt1JuyA926GMZNfXoW/NJg4P5
HKS6t0Ef1Aa8Z5bPTaI8ig5IEiUzRP2AnFVVuValQOUrIF8EFBN4XfXFApO9keIkX5UYwVhN5L+g
+K9uY93plnYvG1/NoVkEVjq8umWvb2ycxFeivpS/1X0QvzXYua0b4EdrxQnMr3GSGF81m4hCH8vW
umi6+G2Iv4m2CI7zimW1tsGyZXwdtGoh6hWDhWpYJRj6Ioz5QkB5I05BfMdaBFKw1sxYmpeGj9UZ
a4m92Mun4r1ONOh++X906XRHh0/R6ItPx/Yg7Xfo2ONoicSf2JQhOOUiyLU/6tKky85cRLgmU4AX
0e/O8dSAP4GNzrbx41O9WkO59b36+Kne9bL02ID4byNzmFewludd172mRlVei4m5aKPhs/9dBeu9
umJOc6siy1YSRIIVK7Gs9fVBWeQ46l29zNCWtd4jeNI6zirX9PzosNLbwIrt93LN70la3N16ppPv
k8xvNxUqn0fDRVGnjnIyGBIufhFayBc/rNAEcEvvMVFaFGJDJqOhKp+AAWTn0tTklam07ixNDZeF
9e27kIcNGgmsTE0zPYs6sefGjrGDGXQSJc3Bl34G1Kk4ViSkgrhLz7e6sEywEEzkGC/pQX6EDO7t
6rEEwOrqQ8Faz58DgO6uotWI62JhBdiDiqIW2d0B0/RvWZnIj5VeNifEFg+x56Laq4YBGV0j2oii
rivdLM1D99YadONadyL3geyp91SrzUL0skfmL6XOPF6GrQjwC62ZwRjJE3ZuePBLvX4J9HIeDRpy
zBaRwlFvm6UoNnX0A278cLGTNrqmrD2NOgYk6ujaMjeLGt1LDkpwq8rImGzkDH9XyzSqh9ImCqzH
wbGRMUSMaiM4trz8RZvYeF1dLhvVL5emqYwxQOjmohumvPZAkGzTwE3OYqPoRbSQCxNDOy1Lb3VB
PSawlTwfF1ATOOPUWdSJPRic5UZuSHDe61zJdxeovSgzkIf5uGzjntzIpMGTOE2yCyE1rWPKF45D
zq5tGh5QzrOjau7PIN7xwrA/wsL9qTa9/JKU0ggsqfLPdVbZGxThA7QWTf3UKfB3cy0vXpQwD8hv
FO0HWF5D05yfWhk+hU9pKeu8oQbztqkTC4W6NrkWUYal6f+ub6fGT3XENnBcaWax4f8sDK9STw54
ZigZ8rjUARYcs1FTwEaGHwicD6i6DMNe7N03lqEkayVqYFHrLsoLbHzmIbAep91QK59alQyx8GQT
VWKjSvD0Rd2t8+9+ovXeuS+VYhnLuruRYKOtMVsdQBuZwauqSBLagbKxDSsvePWj5D0wnerMizt4
1acseFy9eK7VExpOHsUhY1GpO1KG3Vx0ilnBgvyC7UEUlnfKwGtj7GAWGb2lPZuhriySaKjOsaLG
G0UuEvALmnkowjhe+bilP1iQxOYddJK3brQeCLJPQH6mXyStZi5M9sBlGuLrWjmH7lg/6BVvkKRQ
5IOCVu0utSVvMxbyeM7x3F4MGJm+dB2r5PwLz5zkoBs5KYCw6mYEuORoAbw1PngTTcppoELORFls
gOSFIByaEY/G6K8WMYboLvrcjhFlVUKxtWvfhkpPrv4kfa30XXbo0wIpNqrCqQoEgnEMu3otqsSm
09XmTKxgJo6514s9ddLEvtXR49b19/hIg61vA8oJcbokqs62n2YH0V8eA2nlGmMFEEtz1gaBrf1Y
hMWuzjqHEHzjH+1Kw5IdKPgFXXx7wcJleMwGoyZhrBXTOzfHnEnzFnYD70yPdGWPYgsiBsmkFqKU
dbQSlaGS2sVt1/ZQaHaJpg17eVCBoCmspzOvqR7bLgYJrrsEqxM5WctNhzBin+vbISmLbTpFJkMU
GVejU8aXXBKhbNV70uUsmZtyVXzBR9hHJ5TQYoswKWzOlKnysHanRdQMYOGy7QqkxtzMWlv2MDMm
wEdbSMGOBTh+b1PR8ht3Bl9COoRx0r787tZYoAvtHsZM5mu/urmV6WJaRjeH0US9GM2cuoFr+bMb
sxATnMAYH6K6LtdSbJPcjwb1MTCxq/d5gpu1bxRzV4UU0KJIsCudWH20zBQTd8+AyT91tjG3eUyh
9kxd9TzJ5gpYt43oqsh1vGsk4NqiqFs1hpdOoW46i5QQskHyY+KjrGk4RvSSe6x6mlE1v9Qhk2F+
fuU9GpGS8Gvlh5S2zLlihLaJVcxswlzhzCvXLDMwXQVPs6yipLhKUqXPqwaqeRm2aDQ1CaFDkgDv
kMiPmd8QtwjtjVdm9k/yc89uHxZveWLkc0sq9AcNlNyqRkf1aIaRtm2GRNtgwdCexIhI/aSIcrmo
Zre9/15mzE55d02x49uIRQJ6ZxpRb518PkwihTqwqK1Y4/zdKuhTHRmxYucnhLZHY+NDUgwzvU9x
2BmSZYL+ECrdkpYn16DOs+eiKZ6zTlNPg9umz1xlBrjRICIzNY5ShtSdrZU70Wo1VYh+p9FuRCtZ
jwJ1J9fEn5NjCcMaq4pYd181JzA0Bfh3LX6zA/lgTK4rpsXyxHOdL6luTnKjQXNywgpgZqu4LM9r
CGFR0c4qzao/xpXrSflHGcc9ABEkseS8e4Pa4Rxcqfy1qZtqWMZZrM0+NXwqmmXFagtypKgfgwzt
EAcLwWTUnYNfE4ZGfJ1Fa2iwwi+C/gczMgSZ++4nyocvGIr7X5wEnWB4Rd05jHtjU8HLgeti5+eE
hPACmW1zbeqDM+f1xtc+bRoIBntTsdGR6zXsxUVlhisqxtJDRGbacHl/jcEs0D390FWV++R63XSj
qDXGjBST1imXZWNgeTF1xiXAXI+ajtzGVPQbBx1nzJBvQ1m505x8qXkWh46sih8QPJpbU1ezbro5
U59gFbOegBfpjdEij1l4ZprUa69NwuOnWrBu6P0ZkOQe54cA0QFjkUdD9yHnymNKlvHdbc1qplqm
84KD2TDHczd5lBs5WCI8vXcSC51Af0CzNRyzbQ8SB+UTRcrmddnumGrY4NlpVSw9XkuGHS+yyE0f
k2kzkFkg03AVNbLrHRxr3Mo0HX3fdI6qkhkjvt3Qp2XTTRZAhDp5IdrLgYhw1qJXXDXuMSQuPy/0
3p6lvvwUWbCvTCQZ1gPpp5XppuVcKAsJ4aBwIsDWWT5ZxwNrlccKf5VYfbF0Pp4dqWdRkgmhg7x+
wlO1uihoDu/KLC0XXmoZb0Ob/bASI7nmTiWdkIcm6W103Ef4PEzRyCvZ5Opb4jc/DL6zN14uDd6X
wAJCrQnmKDZfcJvvThkkpmVg2yCJHQvLTKWrtqUH3dpFb3LALQiDIXk8cLd8VUYekPiA4HhXt97K
dEBYovcW/HD4YbRSUjaREkobAoDfhhJh80RHgLxAD/0XlwWFyFTNrVd90N01Vifp2izy5uqb+TF2
BxUbMo2lf5l8l2uUXQg6+xcrLK6d5Ifbvg/MPSLeKEJOGyM+e/l7Vvi1N/M6+KJZ0P7s1JWsyes+
KJwvfuZ2y1qTy73NAuLscYnzsGGSpaHgsMJ1Wz+XY+PNO2KRsIWKEKVox49mdRNZ0D7ls6Y047sy
WawinpLOXCvP+UcNq0y2X320dr/ZdgCKuYNwxgslXJslyiiubHSvjglcq9T99rtnDOvSK0jcNdpT
m+oOLD3p6pnpptYRWxgsREeGSJ3XNSbTXeLb6whN8n3WV/3GtKWdO2bpUhmc/RhX7Uwm6EEgpulX
baCZq8xtvvhWWuPwbgezKh2Cb+gyXWyjsD5ybh6knPGARQZ95Uh1vUP6defAbz7RYTIzh6FwSgdw
6REwkN7zw6vYIFCm7KUIVfqpKpIkZMUS21iS21GOnTUoR7nLv/R2finMlGh8Vj5BH4/PCDvLz5mk
IOClWCc1zKvjYJSXLgTKkydhuA+cj1Bu0oOM6IQT9sPWs1BAAd6f6Qfp5DYwFX0zeetAZazBpiPN
NBWlwTxPka0HU227U2PWENclQG26FAaLUm78veo0R6VubDTrJ8ThBEz0HfaYIvyIch+M1IB8gagX
G8hY4OlFF1F2/Oork/4UFe3hucdN6VzE4XOtZNWJQCt30tiR4euq9kW203AGySJZl0H7wyYTcsUm
WDv2vQW1UfeDObON7MDeVTQiGt9d8UUArjxG3wjr06NTjGHrBFE+u5UD1epnQ6XGgOrSdpn3dvFS
aGGzxAYzX4uiqZm8fhwFfVlvhP/m5MO8q6GBEmXT0v1t12LVund1mH7zCVSxjzz9gVSwNPc7bBd9
Z5dWw6UYQuNsJ6Bau3qpO9oP1nXFTA7rb51utJexTkg7Zch8lsHbWHIfhpI6H5qw+tnpj51tofIT
+c6hIM00Q4WqXfQR5JkmxIo8kBp3gzUeASdu50uCkuclnfZIQ18SNS4gcVIlGtsMolTX8awURVnV
k5OklN8iUD0ZTmdPZSS3vIOQhRJFK/DG42ATLOM99wTms3tImmwODcJ8yjM5mQXABEic93+6yY1T
MY403rq++f53ZnKih2hweD1stYGz//ass1DKHoL4Z+Hm9q4v0H60G/xtYN0km0CHYQU/E2ZyiTYZ
S+5hpeVacR7t0oJsKTfEcLyLUxfZJmOqvk9t8nI+t/+GdwjJuQwpBQQPxzOizNnSDQL5oRkjC5eh
Tn7K42tZMgGd7HqvbRuGm1bHET70nPo8BFPyxYnLN9VNj3LBnR7FPW7rwJmIcmlz08JyXWsMfdO4
o7wBK42TeabGS8Wwiq1iMhrg7umV0RVkppmXQlheqnJpfth58qgM2ARVmSxjWyMtOyPMf7LKO/k8
C9+8livs/ChDoiloNuVQn2xupXWk2t26N+zhgr6lt0ADWn2VSVCqZhL+TM0jmSyg49zMF7OvrTfL
R+e0aJXqgQRTsyriOgPrUoKNJozFnKu6ZJXezNPKir4VWT/3szL+kP0SE4Q0iJ9NoIGrFnWT/Thq
qLQYYHl9p1PI6Q9HtdbtJ9txFB7ZK6JcxXvgG9A7bbnYuXpngSfsPhQv4kFpW0DxjcoECN+Ee6SI
wyWRm+GUOGY+aw3jW6jk3hNUxGGjIJy6RvTUeWaNjlRk6n1HxgIAYZoMD0Oid9B+SnlVpm3zii7q
TvQIzBrEeEF8Tu2qbN301Ua2vHiLJoS5Vcg/HPgtI1J/tXlGesJZBAj5L5ueoPugBsMhJew76wPH
fTJ0nXBQ2e8m7EmnoRBc9KAF+zo+BgD1YNSU9bI0sKn2+C4XJo6fW14u0ksTjv7Mbm3S31Nr1dg4
zhj6kyyjNErigUlRzYu0BFKh6W23bRqi16OtpG9ObH10IE0vhRPql0zzf2DWnkKAdmY5OOo5PD4U
FhzZ3GIiNaz7NkofPHWKXGdN9d1EPCsJGuWDVc5HIQfWc4H001JRojd7KPMFeU/nkkwbMMsoqZI7
2rimpEroe1TKYizBLPlu6VxER8cxgeaHJLHvdbnUm0R/ebBMo4huMXGli30b+zZYbGKu05z7tiPY
LHn+0s7y9Ch5FQYEY4zwU6vFB1AXXy0Ak8dAM5aZXz0iQR3M1VE9jJWz1xPiuJZjK8ccU/f5OPjK
wqjrfuPElbrFh2Q459Mm2KQDIRdQBsEm95xgoZuN+moO6OmXff8TMtzod6zYkbV6Lom3z6rayZYd
Akk8LmNv3JFBmPu6ZGAUlWsbeQDEFhemQqzGszZuJKVz/vLcr0r8xXdUZGBsTGA0OR8OI2TVeaKR
jg5NrV90RkSEXh4sKHVN086iunlELCjZiLr7BlbYX10qW+2WndVpM2YjR51UwatddYRhLD14mdQo
F21iaJfI8Z2VDznbTYw1GanxAMEo3XgGjjedWqD4E9THrtSSRxQVmFfjsgf2Su+3ok5JgL6gLgsc
VLIvLAWsD0UlDDVOdmT2g6cxS8Zt4l2WpGHn69m4A4/Nt+OSwQgg9R8asEdMBKMvUkXaoYOEu2wR
YN4kRW9fZQxNZUttWfTgNA/vlVhpwBrHD5p57CXBAcxwug1GAhY2MI9FYY3qQvMdF3GX7sEjGu4Y
Jin8MZTMYw1C0YWvdpUyL7syl57YzthGjCazJg/07rOJEQDmhj6TvLgun3H5Ioge6U/8f0wwOnMU
3tOL3UxOys2zBRn5QuQzuW0K8tKLAoWw5TD1Eg1hUbmnOv8uCli7yksSptHCssrxgsKUM9OUuifL
oo2XW51smGs1tnXwr3QRDawW9LMBRHKqybswmssGBu611JSH3rGKQ9PEv/ZipBZQ6EaGUQo6QMqi
z22XJxH/q1huVzFvwmNpYHgsyUa+ThTHhVXJhr+Bs21qi/h9Oh6N0uQFkITXupAibn8ei8xgLTxw
UejG2AQKSWlYV1FX2xmBxgrZ0tBWWSZVLkk6orqg/tajnKaLrBhODXJAFxllg7nm+t7V56rXhOZi
soUdqvneeLEBEx246apOWaArqPOadvW9k6vJug71t9Zvo6Pf/iAIXp7iZshXju2iFhPgQFS5iG6K
PTSVkckRu/dNbZ36oh8InWI/0puyidGEhV61FL+5qKJ8NbC3mBm6VL/wvFfmdeh6j4Vd4tQWlu7Z
lPlTBBGiPUG0NxvciNXG4NUyFcWmQ9QDFqST9dlMNKk9ceu0W0hdrF606iEQ4kyyGeO9wxd8026S
CcdtYYWRvhghhLDqVadQHwZuQmBJbApfYVrgm81K8WTtJuBU1g32q72KvtAk4ST6dfhaoRdtHqIM
HYE89OJFYyn6rg7g6zuAuZ4U36weWE7P5D7JnlB+XAKTlK7TRN1tKuVVi53iUCaBeysaeZLMw6EL
Vwi44LGStr20xK5VWsfAdB8qPfsOdQKMWNp1O+61YNaRqboaWQRezonHteG4AK5K6cXH2+qhG5K5
3pTVkzcM5VOW2JccMeFT7knlk6N1xrwdhoYnLEXbVtw1KYpw4dbuycjy7tjmg3tKsZdHnzN89ZKw
3Aayn0Pc8KJXMyI2SRwy2IjWCB41GHlSZaLVlTCuSiPpUbZ1+YH3x0ZU91abHmI/A9nEQhOA5Ogj
3kAG09CqeAEfwnw24ggBbxXtcBhV5nNSEfsGaCYv7KloDLKyzjNe71JkGc8JLCUgoUq8FMeqTuut
UfhulrdjG5DDvO01FH7pzAyvWmWj66GTxlBR2weItsP/EkUVk8olyvzySnROOzDpOrKjt1bZi1JC
N36+vh3b9+4CwR95LTprkCkWpW+7t9bYrJqFBc1+IzrLQQfoqZ3SsOK8oy/N9bqO1uBGN4bltOfW
G6xVEoz5wY72GRG6J9y+WkXuniYmzVNS9i/k55xjhrLABoUH1PW1vjs3dbyF0u7sLU1CjUXU1cp7
McLMulW1WheddJAKrpyrAdKlqb4nO7KzO7s7i/5pGcQL1s8Bhu24m1hpxxQvIE8shzG2deQuEqX/
nuZG+57nvooxumac4aWHmwDdqJp02KUxoudGxirMdFJ1R0y9nYdO772WhI5XGjoHK9GqVNh+1EWM
u8jUmulA+qqsvXiBrb0071WReBvVzxAt7wjbhYlZLiqpKNegmXlv2d447BxsKoxlaFh/7cbTrq4k
hTr/o8Mfu3qi5KtoYnt5xgPmtt6LyceDtDwsJGSAXjT+bVc3xohoKklGp59Db3gQpXBMs1MBOk+U
wFgZBw2HnlkwyauPJSJPdt+jdz6NikGntprUtRahKWnnwZV/bXRpa0lQDu/VTPjzXewCppw63etj
Hc1FfwjM+aeGzAvlWeEmw/reWXQhHsFax0Rr/vfp3JYFo1EqyjPGBCv43cObPZruYqyd7jAoqXyU
VcJdjQpwMGSN7A+ITQSTo5DYFJOtkNiLNWPSwcAYdrRwFBJ1yu+9OJuSzC32tJ8aRGfRimovph/T
yOIwPH89dBQQsliOgKhvo1bEloE9kZRqZiCZF9EwprusCn5t4AamOyLf6U7s3Rvu/e4Nn/r9B13u
wwM3Q/BejH8/ThTvfe5n+g+6fBrqfuw/XuU/nu1+Bfcun4avPOmvy//HM92HuXf5NMy9y3/3ffzj
MP/6TOIw8X0o7YC/ox88iKr7ZdyL/3iKf+xyb/j0lf/3Q90/xqeh/u5KP3X5u7N9qvv/eKX/ONS/
vlLb80tmh1qGae/A1C6YbkOx+RflP5qiyueolBzh7ahbudGj7M/y7YA/DvvbM4hKMdRtlH/X/37W
+1XLHS40y3vLnyP9u/H+3flZzLD07vSQ2fn9jLdRP38Pf9b+v573dsY/P4k4ez2MF6Po2tX9096v
6lPdvfj5Qv/xENHwx6XfhxAt8fSTf6oTDf9B3X/Q5b8fynZKpHNL7X2QjGDfSO2kkAjYbB//3oiW
aBiKnapdRLWoEXuVOODe1/wf0s5rSW5Y2bJfxAh681retm+5F4akI9F7z6+/C6iW2NLozI2J0QMC
yEygStVVJJHYubdfx2fprjlAOnopsmzGEDwVRmeug8aitqq1lMciSiFQa8cXdsEQ2YpRWlJJ2INv
EX45Z45M+8Tp+0/pl3YfnqjdXMOIJW2yaUbYMmwTEFgL2f4Fuuh7SD3S+8pV0uPgegg+D9T5unZy
a2CoTK9lDgOpiDKSBCU56Y0cBThboF5uNunWE/NHD4CKzFkHtYxcqgxH6pxLXd3eAn1YJTeNFbnw
JFvUlxQzEjvs7MFhIqa6CxO0XF34bizq54fq3iRpwLl9THWPGE6RU91XWlrda1pn7AOzArouZ/dG
Mx38CmTDu9nO6AFMzrvPkAuyopzY2CWyRFb7uKwllw4HoyGpGZxv60VZ1V3iPIWW99dLyrB8HMar
zoPFLcyc2aI5+sFT65EiZvSCAqFQfxOrhx6ZEvV3wvWdSv3VPA17i7/bGVBucAkboWUvBe+lUU5f
3BU4EU/xzFM2dKAq3LKi6DSH6aNwjmXlhLeBp0UeaBhhL4HjQnBF8uo2QxqXaYozJ2sOPdrtuzm3
yGaqt0Oa5ee/J87aFB67WHn8ay05tAr7SqbbOmqNhVZ9itDarA7BXdRlwZ3sAfYK0G2tg70PZJZz
bbyLQ8YN3pxcZypLRegy87aQ0T+5bpKSN43Mk2xmUmcnlJHNk+whmDYdMyVbSWf2O0wOfdMMcgpO
mFFQHI3YrLLqPRV4GWpjIcRjXaXf9Yqi3Ulrj5jcFkytsZaOm1eEy94wq6S89eAiY5cITpzsnVJC
6QFe4y128SZa+IzIkE7C9g+nMRfmwdTdr4vdBk+ow6eVF5zy+OpeepYX89AwBFU3QGEi3vXv93Ub
5pTqUWrobuWbsJxA5xOpMxi2XP8kG6soUKy/tYt1SGysBTUhZAtFbAayBeHrCeW7OR2UdwuYVUnC
IB1S5bbgbdK7BesRrlcFhoaNDjP62RRNHJfdWQ5lb2n+slGnB20sG7H14vh/WmCZdnsNffR2BdR2
ORuferxkbBFRQNazh1AN84fYytldxQhKSAf5tgQNakRqCzjS4aV1T5QCzPlKjsGevhkdK3xBaEHd
STvoMe+0zFhiaylsKZeRc5eYv4ZlMFKN4bXHWU0+K13OSUZpweRmxslzBEDt6DokDVS+YR+r3jjI
CAq4PPbcXvjgCBh7XlBdV9ppDaTKgcJfwEl6ASfpJkA95VzaHD2KrjS2wiN7S4yc0ow7Z0S+aQmV
5n8NIwlRWVZK1fnO79vpcfasB7PNhpeKDfepNPV6O9Vp/jUwLY6UAFiROpsgeRNHUGrif6osgKtJ
Bf1a3Lb+SmmnowQbSxSybNrG9deW5WXbxSZhyzlVddsM/NZaOm7wZN/z473h8tV/B3oO2j45wrz4
7RbYUcXdRDDmInDln7zK807sXM18JbuygYvdAkLQoGl/s9aUaY+Vbu2MJRKyUx8ZThHDuREysaKR
092qjQBYkhYo7WaEMTSHUF2dgxbZnKi5q0t4n2VPNuWUUW2bm6A6/ObNkfzupQEgB5iczb0MVg0D
OegkhBO1dZr7MU8/xL7nQD6cAjlV0gndkF+2mKOse+kIRe+/2bMx/5D+XiPpX0hblpfWK5Mr3P/J
taudTeOR+oTU680knXM1zOBJGq08QkJ7UWd3GlYyphlAUHPuiTJ87iXUB4q1sr5tor3spp31w430
Yv/OJl8q/lnCC36RfYWU6TgaGUR3pnfKRDPaGoyUy1j20AlGl8RuDn/bld47/cs2WqF/UhB9QtNd
xNxWlVY5lnNk00+Unqylp6om9cCpcm/Z2oNphuWHlnxzqAJkt9PQfCXr0dpd+SEIchUF9QFcv1p8
0JCQv7cG+1nOiEs3vdYlD42lSbbW7rjQmJRcn8M89M+ylw3llylw7Z0cDVPln4MGSDI3918h8e/e
YhuAmaKG46M+IbyL4zZZriNX/OvlWqp1NnmbCU78P+YtwW9zIxUVCifaqWFU7KvZDB4VtYaFvvLS
T2TvPlujqf1EXNuzTI5+3SB+Tp2k/ez1CUc6cR8+hbHLNdOKlbPd2un5r3U6SL/O4VDDd8OX+KKp
jXMclJL8E7QDqxbxnEuEvMR07WAF3PUx0EuwCHb9MU4Ub5vC1rVySJRzYJolW3jHuksnGg7r3jeL
TYZoqrZNalc5LnY5YRnKMGnLS8M+zImHVtsfS1rl/P4VlvlGzHFEm2UPvmVRCJUi7uDASr6Xw1Qt
szsvS+8A2CblustRswhC1LZCo4Xna0SBSzOicQWp1sDB+R9NgV4veq8W3N4r6YoHDR5r2S2DDBXY
irTaO6NfFfbWGGJQbl7T7SIt0UTJQfgsm86EQAKt+0c5CioIcJaIQYQNRETO/CuCpybwjxry3lqV
NxuOHYNrLUmSqjblsd0vxq00Qp0ZXidJiJSKIGn87zHLnCWmEbRL0hHHRnBQwerBIFQar3CFJL5W
vvYNSnS/Br88lVIpu5zqKIphxHXPCIptDJXDWl4Gl6tiMcGMGwrHYrtdR4XDnHwS6eKyKptlqcWx
TFuWWoILBJvI12Y51/V2fqbWf1y5nLif5gS9GD1zAs5aKSlKHb+r1g1cJWGnP43CCTGGu+40kNky
dlRs6xw1EB0UhdFXHKtEZ7fWo3vpjUr+InkGjbkcOpzM35nBeEY4SH2up21PfUwDkg7IgpA7dwtj
43d2eMwRurhkDixc7InKZCO7EItPzcotQHZShlrv2ikfm1VlqG+hN/8yVfaGSHAwTOxV5JAsO9VM
IyC8RCmeXKqN7/zW0F4mDj3XRuKYR1BT2ktYOy5s94GP4nQJVZhqDmtbnL5aSL4eLaP6Xs2qy3ZV
2MA0BoDAuvo4i3NY2ZiBZh6jtv0uR504s5WxEaU7/4wVay7TZU+uqxVKfYSlKz2PyVBRv87zlMbn
cG/WAGakrdeo1mw939vPVaHcldTpbqe2R21uDMr12GTaaZZN2gBwKoSc4Eoa3rmEv4Dr4xRk/VtP
hryLNpLoU16o9QH0Tn3SVYglf6sNSslBOSyi4syxSHiWplaqEjYZR2e2mgsK/l/6hDK4tqmcU0Yd
6DGShe9mjFp5tmwnON8WkJ5llTmH7nrz+21MfcNB+Rykaysqf3CUWj5zAlU9K0r6hbP+/mKKkaZa
4wHIJFJWIqKs9Oq5iLoN1Ofzg4zXqhkh4pESKelULLt51FtS92K6nOT7qQbgCK3v2wu4aXbNcova
fqMs1wOpkpWdeMVZBoMimI/6RKWQfH0UItTj5HIsCXG10xsfu6Y2ro4CPFYOnQBS5bmlKkcOK89p
VqqZONc8UNSPb3P6XjOuSgbPuF95xsdlDg+x8YOuo/YXwmkZOem3DAzOfSEajjC1+1DPrO0o1EsX
m3RkZoFOQoLKjxzKRoaEZvQ8gk48LSbZo2Z0tEnOLOtwduie/BzK398vd4vUqTX3Rw+sq3gLshkd
Ewb1PNwPvtKeLfaeJWwDenvWx/pgD8F0cLW2hZ4WU6rbBlUrciy70nqbI6fbDYeIQHGrZhvO4J+7
tvjHhEKl5jOJlIPWsYWQTdoHPqgrMW5URb8ZKXd5cy+Bf9lmMaOzO+9tsnSbRqrvNXD5fy9tpZ6b
oe35x7IlpS8HY4K/EV6QdJOgOPNJ67yBO62JSKcdFJ809xVSZOcDRGf1tYmRDHTGNP+U+1O5dQPK
y9liQ/RcqyunULWNJ5D5SEHnZ0sgN2VP2maA6MCKhUc2xe+eHEKThtuzUmh5BnHjLYajyjPzBV7q
7kELs/5B1yx/Mwwo3iw2W62Ca1P6e2kaKLqEZVZQuhqTOx6lUTYxxBB7G0CH4LnuHpbGfo5bv3gA
nemwVbQo4iya2gNwzwtWsa1eMws0GyWmmxh6zUPJafWHruETamILyWGhxEz9L9XVfteeTTEcWhCs
VAj7F+m13fDrMHnTnZwKAvY+q/XqQfpcs9x3pp0+SV+ktCsQOOmL5mne64D8MAwvnq28RDDlPQDY
bM6FDyJVjDKoDW69zksRIdD65igdoxXUD17tdgeYtHgeEcGLowuVo6qZHYIXhMlYcGzBrgsApiyx
cnVE5KokDG+zb76wBo6hGNpWCQJ/5w0hPARpUNzLRrWQhppbBHTlEEHjN0dTNlDTqGqwW4Jz4UVy
YtiESQn13O9VklEr7oNQ97ZDVyIQ9NshZ1gDWbtYcSBjMpWdDdP2kdexj7mGaowgp1SF1B6yXGgF
S1rLZby4ES6E8FKOp7atDo1J8XKYzPuC839YnoL+wTd0vm+iZyTXGA3Ae86U3yyxXwwi68MfSAYI
R1+2NRUMgEnJFm99JaVOP/bgCYSA9jh4rfMwiYaqXFSAa7JjqRY5D2FmOQ+W5jv7dkyc1WIzNUW7
UOF0liY5VcZCY7Nqcz0Eo8hq0qkFQXR7mcW2vIzXU3Hcw01z9kKnP1KYTXF6Ws4fbR65N5nZkY8U
Qxc2Ksr2zcexV5rnxHT2garPYE364JyCMF1Hcmg6yTbtguYgvVE1fo19cVQPOue14tsro+BWgfie
DSGiFSxdNVq+g5Yj2svhHFegKLXQu8qhVoP4VPKPuRF2d9yp0tsk9FlgHoapYSujSsNSVnUNnl8O
cwfCTh3BbbPia2uXBUoL0AEdm9LJ91x0jWcOG7iSQyTwn8iGfhtC/G9wBI5rB6nv+79iTXgC0GIh
Nk9ReefxcUPxrrdp1dk496KRPdlESFGdnSr0KzjQ8SjArVa9kbQQbjJM6ubJ8Nr445C0XvxS5l37
sVS7H1oX7Vynqh7LQdVfKEsHHlk3PClGofEygvbYBNbg76U3Mtnvo1piAMAgeEL5+5z4wKQSEVyT
Q3ygBPwknXJ+XH1PXXZD0hKW8eegVmC4FtFKCbH/DLG8alnqJuWn9iQbiq9UK3warL58ophzJpek
QnY5+0m6dlO2q7lpQoz6O77ti70RWtad7ug//AxBsnHQ0vuh4ErJ4yTs+KAR7zvRSMeY5/YxGLPX
1q5+mcSEPHfLa23H61t8ZwenOJyvnaQoFeTzsrc07T9sU2b9b3HLtDjm+18o7bgx0yABK+3DuDOZ
VAyLmlO9CXUYg2hkry85J1nJ8V9usKDRIYz8i7TfVpBT/opbbO9iSrg6dvwefmhqpfOQwQu/e6Vl
iuz9/W5yk9zQyGPd6r8GyhWXtWWcESrWtuKqAlM3GgHrwYVVmm9tUu4swS0tx1CbRICHATQutmE0
0DB6NxYTO2mUc5amdp34VJaD8ghw0Hrum/y7UljDRY5Iueo79mbWpud784xwyCFKivGSd66GSg6V
GpMd6+ib5vq9tMmmzy1ILl292Mphqcxgd6t+PpKz5fvf1eEH0NARFWpah1Zgke9Mb+quSdJ41KlE
wUkRzK8sSuIagFA41wEY9CC8lz1L525TaB3syH86UBkje+xbH6XdnrMYGgoRoqU/m4GDJLlGVrgh
5BCjzmVOsVGQpTb0trCMrScODPzvKcIk56xNi7Mzxo+RaWX7+LdJ2iu7DsvV392RinasfNC32dL/
Luj3atL235csfe/X6m0Z7AE5uVtt8PJrk0Y9RAtUGpTUmKwiuw9/5MA8KSL6yV/mkwE31sdZK9qN
r7npfVHAJAi5n36Y7Eq7t3lG29h9V64p3fc4fGjnS2gCz97VIaVETuOMm3dG2ZWNEQBQ71vDB64F
Zhtstz5fFvcExX236nw+JnSTvy6OCHpYlNjQvFSz4om7LZdj6EjliEoJ89wU82c5ks1QmuJLM9Rb
vZmKJ2lTI4hg6tnlx43JRzSbo9poK32mMEF/ou9nxejWiy3LWnc19YDVl4XG5JuvoV1+W5VysBNl
cvFKriFtuQe3rJ+O8U7aeDiK1pUetQd4Ru6LckLiA5mlp96zxyu8mddYjCiTr54mWPh3kKbNGzmU
DTn8HwDlY7KThKWN5d37nHjLSdLUUm29h9mgX9cQQ1MnPE4gyXykGcdSv09Bx5vlHN21YiTtemib
Z54dTnLkqrMJSlGfqr2D5NZKGm9No+r3vo5UmNHBNCdt4aAad+YUr5qsjre2p1R3UWlxOgs17yF1
NOOO/7cL4NnRXnubAxS1N8P/TKW2ziBDoZi7N0+5GRVfw4rCVRdWKsiOFGWbzJVzMWEoOXmNau4d
kiIPPfWQGyhY1I9WEX3jhKv+6cR7FDWCHdeZeu9QPffQebq9LqoAm9113qrg2fzStd5Jem0lgfE+
nfiKozVqH1SwkMcUiZuNodf2hbL5H1AqhBRQaEh6C9PSLDYbjvZDoXbUmxMh7co4lT1c1r+mUbv5
/7Pcv15V2sQ7ZN+lbwOQ8rU4vmxF04mTV9lQbLSJAfxeFpOMCPRJ23W6yh9UxEqbnC+HFII+gXe3
jnK0rEuVTA4XyL6gXOrUASsXMsvZS9WnFIs6X6Cy9+4bTtimJq8Oha5Gd/nQUv1rGfYj2SCUpzwf
ciV0SFfIYlhfRqt7HhK+wcrYrK2BM052+ecbv+o7qlXZnbxM39aVSamMYFbVDYtG9kQjQ2bBztqJ
rHU0Zz9nvZzuuaJBcz2G/TeKVU4VZZUfA8iN9tSX94cq8mMka9RvFt+xQ+460O8UTvFhpABp77nz
tJXDZmz7LUJN+V4O/XmIN6plxEc59HRBfoXQxXniUvkhgMmKciOotypVVa7oP4NrzqFfq1RXfx21
/G1Yi3yrHHqJ50NF1r955TB7KM3tFKg/+nn2YH61VVSHUhOsb5snoKMHdjC2hmIJ/5lNpvTqVY5k
k4WZILLQf8SDkWfb0TnqNol+0gYG5TCqceuJh3UKY6qBQyAKzaTDRMrh5uWnZlKiJKLT2tK3pT7A
Pfvb7VWWUW7kirdlqaxdTbmvbFukYtZ92hcnK8nQCUQudjODP/+mWpAw6N4XZR6s7ayF0amr3fzZ
SIxviHhm+zIIwOl0QXGVjeuP7WVw7+Vgaqqq2yxOQwm0tVUjsTR21XCA0PCDn1cUE3q1vvJ0R7lr
hWAIpwHBfZ7CtmRpxjt7WeWBuRpcyCejtiNvQJicBQNtf5x7lC45vog/dzoclbblfm2HgBtdUsIT
31OX0Q1tD2dE4X2FJuirVvb1s2lMyYlHJW0LxfPwNeHxODW8ryaZOk5qSxUsrK49mbP7Q85jH8Dt
m7KTx5GKR84jOpP7bmTdKMnU8dnUbO0LFaVodwIROcqto2wytkKhU3KbErtJ2UQVZZ9qWyEQnjsu
TMPl7FxLz97ITagbC7m2PFhrfqveN0ms3heN/7mOAu0oR7KRzjjxVwO1cdfFbui6eelKY66QqlQb
74M9G/PV9qNp1auICs6QzG09fXT3cpgp1iuqzmvUWNHEELQ1phaHfGp6eJG9ZA6zZiW7QeAmzWpx
qW7LpqXWQIYz5V3gWxfZv5XZ2h5sjvN4iUUTkIXJN7UxfHIKu9tLB+pbPtInUfHRNnMqDss6bPhb
D6CHZDcUtDuxELUQN5zLrRFMPrfxLajjyE1D6wtCLIGZlqjoBj43je1n6KAxCi+1QqoYPddZP7RC
u6cBLs9dPTYObabrr2rvv3mhvotP04AyHM8J7opauuDb7CT7OjbNnzDsH5u4I8kHSQPbR/9oN07x
IBP5qV7NKzXIw7McBloYbisVajI3cV6bcUYfKZm/2L5b7tJ2JPnoOfUnYS8qffpCySy0rHyFOd5Z
VyCkToU6Rp9MN4HM2GteugkWyCzqf0izmw3hvjTGlZUdbPZoJ5i7YWoWPfPP4aSMg5AvxH3r3sJD
4FZmxY1zmfPXOrdoDXmBfLWsGXjOo0MdxL7OneGiBMWA4D1SVtag3XdomZuI+WKT3kQdh4tsijp/
UcbA2SdNbPtXaYMaBAyNXtYrOQOQSUR6Wqxa5XNy0Dj/KRF/ReubmqQyHXbJ72Iu/oDOvJJeK4o/
F43aHeZW06lqEDOisOUkqLQjqvR+B8oqMCh97IvVfmUbmyRQW/Y80JQ8hNQthxh7pU7sXQmfGWzX
uqZugqD9WZak8pW0QieQuhcqK36JvfN/Rfa9G94cUgD+ZhMMGX853Nyh+HVZRkZLlfibcPyf6/9r
mcV2k4//PSO3YFbht8u7icS7iYQ8tIxe3qsV6k+BmRsrTWmqDTmG4gGFsfzBET3wBRQw2ffSIps5
REWuHmznXaiXthP7ocNtyu8VxmrKuIz53VbOlEubrtrfTeSypMnM+hDFC8skjRyF8W6OrcBbadxX
r6U7bDU5lPOyMi04zlTNnRpQNk6ZX99dIhChyzuTr069r8MFf+73i8Nru/7ckHS8vQ1TFSJgygYh
Z+cxI+3UeSRKdatyH9PGM6/gXk7SpwpTMTgQdRgTT0diKB1t2Q3bWvO8jR7zHL5mB+evGvxCDdq5
xfBHvbch77nIVbgqdI+o2Sx+sH/tEVaXq+MmBzfqrLvWKlLurxlHoFqjAtGB2eAunk3rTvbcoDaO
Qds+3+LklGBI/5P7+XzI+GeQ+GaGw0/i0DZGtLLFqjJuWUrgQienLE63l9TgyoioytoM4rRx6LuA
EryyPMghWucIAVuUIsmhm0H1UXfPCAa4Z/QlnFvz11A6pK334mhXTmEM8yDYPyMe0hX6NvUjGnP1
YxRz5mWWOhVfw1TzMdNQZ/LeJoO5C7abdICtQw5lnJzbxjx7mCSYb3P/Wq9pwnZfNtRia6ien82i
f2u8zjkPPDRQAg/TEsVUvxxCsrxCCAE6TituinoHdzmcE9AMVloVbOQK77pyWRktPT4MIvzQkEaa
VcSjEN9EErPM0IRvY+9CyTRJtsFCLb0cMnVzG1OF6l5uUZMXwGBhh9/eeSw5qRDzYT1n+02dII/h
Kc8rZu0r55mqQp6vaKykVJBh5tQPQh9dOyVjGV0i6lxhnzdOcZbuAnKch9ihrGouK+vEma19CMzh
STEGqqxhRV4Zc9/u2EBNXxKyCNSfTp/0AE4EviHtrk77mz236/lmHzL9nV3Gz8BJbvFm2ilXVBWh
ZBmhTxqq6q4W6rppwva4LafoNAvt3cFBWkBDQG/XCLFdg43LgV9UuJHeAGrWi28n3KDE3Cqf7AdV
iQ6diEX6wD25gf8BCtP5sbF7Y9XUsPbABYeMg2V8NbQOeYygj6AzNylx1Rt9lcZectdHZfqM4tJ9
BZv4Z2BW+c4OGgWCNa/87FHJTP6opNgPjXYO/FFNzK6UaNZXqKsREKoQARrc+mYK7BCCIk7y66tW
K+TSMuDZMljGSIccyqZ0qGP3AxR5glBwviyBsqcISudi+L4sL81ykcU2hNGXzvmcjsW8q40m0HbV
bFO0qLBd2yBEWq25jjY8RgmXFSfVZewMruKZF6c7EkjZ6v+YBZYqPhmesbktIte7BZlJ/1FTjPoQ
G3F0tzR2AYp6mNaLBXqk6A4eS7QS5sh6ISUZHKVtCZG9pnTnta9pymZxaJPLNLKmwd7qM+oOxYvd
jLJb1CA7YG/aGKn5/l0YDqm4ruy+unUynAJ/6k+e6rw10iaH0rEM34XElZKu3o1/L6PMvrn2kdVa
S+8y+b+u5YgXVtoyPKDZfITaY95HoxOuakGh1cLsDxWAW25KxTPOeehBvSWpthJIo64J5zvryYpI
9vr1pKJyyRy14I8yzfpZhkA/EMGshABTEJTWYUwdh6fHWvk8DNqRyjnYuNVw5PBLcJcLezVXP4wE
po4oDvW7sjVPTdjtBqU/xY1VfAszt+EuaSivUWxWm7FRhgdbtaK9A7fG2UV6Yt2lU4m0nQ75fdt+
zRonfjVKxXkoKCTOoXt79TmPeSmCk3TJBuoHIM1qg24g0TxXPDaNuUJz93uFVvBLYujcPw1lLUcW
YkYvzsiPzE26zcSz9sYxVrYSJc9B2PXPyZjFGzfz232a2f2zWhTxlSvgB+mUzRj4X1yeFi9yBB2H
s29MajdjlbTQmsVcsZjnhG+LzU3a7UkEX6eu5cBvLniGESQ+PQzZYE7EEOaTrdPq+yqFDSiKlIGb
8C8lHimMo6UNxM4W+NLFUTXlV2ReHCiWyQIoWcgp05g8SKQVKMP7qs2SBwnCEr5GjKQviOP7Rk3V
1dTy1OFYbclxYaKuwOqXT05hFk88S1Mskc/5Xg6lwyioE45j506aGquvL3rrvNzixaRAEXKpAZue
dOrjdD2Y7bfYC7qzDOEkw71vZ3u9TNDUdq1ykbw0mrlKHB6CkzLqLaiCU//oZcp9XAcKmyWAn3dI
lvV32dBw/q+mFK34UHnuDYeaBTSK6r3vawYfot+sKyvkiEzcTFM9gds4RvZHjGQjnYWIWML+77ap
R4VvbCjuTZRtYbuwE7KndqEb2U5x5p7HMazu0Sip1qi0Zt//94iMNcY/1+i0Ck0SowgOVZK2z82k
fPJ5j5dCjOq8Cw/zMGprRTGbZ6MY2+ck/aSbafIkLRYaIygZWsNO+qLJc+7MEZ6koGkf01gH1lyZ
d+xNUebO+v7bwC07tJT4U+t4xq7xjOhYJKp913ExsAfXP9fc5mrKdemOs6ds3RIAJKrvLnSYM2JL
c6u/TlAv3YZ6b+uvXe8774aLVwb/a25O7u8A52026+1FNp4K8wE33QIqx1822VM7GC9IBfucguQC
4DllyOqqMEtubsZOoEnjzjlktjGf5hJ2bEnK3qGAxD3Jeem1WTlMfQdUP9ejz2plrCH9DL8BnAQO
FrmvuhMjkViCwUl6iF2N6M4aFP0ugUGG4iZ+JpcsKLc3px23ztEO1I8hJQ0c9fgfioZLhGfP3b5H
wGZTeLPxUoVmc+b4o1/JoQ45+EPUJIj01Eq3NoyPml52z9JXQ7CQKFV4J0daOZVr926OuJQ/wIHj
nqdESdYAAJAXmezp2lezsUZuKfzmGM6OJyXrY9+WsIroMGTZkxJ+KIUgmAiQMxMhTFKPMDrJmTxa
R9/mytrlk2N9HIah3PfJNgyg/p5BDNf/iSp0DqdWUz7Y/fCtturkXo5U/UPTteorkLrukcO1a5oW
KH93PieZehqs5VDPh2wPFNjegtP7lFEff6xqO59B2SvzoQR1raekhlTRWOEI59Tv3pjBlMFmYNhJ
h2y0MrVvcQ6EH2dIw9bL/LThEAX5o66BAcIPd06OitboduyM6ym58zpV54qZak8wNQ/rpGxcPvQ5
WDVObULHZYzr0g2Ks91VlXvrZn5ZnDXXIgXtlDAyKt87A3ZuEm4FUkMjMPCJu1RhDMjidO3wrPtC
Mzwz4++p769JPXY/s7h/MCGj+jxP/GBMoyofWi8pD/1gkyPUMv3OiCt1E2oc2MPZ/VVOmtxjCQvR
D8caslWo5vVr3iO0Xjt+v6oDFMA5H+xhFOU310xmfWgTu3shJyG0xsC2S29dhAGHPOZ36XSKwHvm
g5Eu2SB3/gH9bu8qR4bduGvDHUCciaWhLv7nWtJZKbP751oRgiemoXlXU0yWa8X6S5Bm5kam3Xqr
S1E3itq3fN27cT8q7jrrYBxqxLN1q8P9McMHc4ArwnpJtdjZVX2ebFvxrN3HNdS3ClfgXgzV0Zjv
yFpz7stI0Ur9eUwe5US5mGOVRxQ8Bu55+BEIqqjWyryzXEs1xn+/UvBaBhG3HiPwb02gtxbQ0TCJ
dl3fdCvp8frqzS2Htxg1a7QjOI/jMjku2VkE8AettMngMlqDcTvrNtpmwFg5C0y5vgqTL2jP1VCb
ImSZ6N6iswhwraLFpxmKPNXVPltqCMy47fzdEBTTF2OGe+qXuatg2pVm1fmn+Y9ouUgucnp/REtz
GMf/8Qq4jUfV7Q/snKx9Ahv9izkF33u7nr5DEvKkQED0wdRji+IqS6Vys2b7083zSkZAs7gbeo9q
Tj8sAbR3H41YG9cGJ/BXniZhXlWVtrjKcQdufBC8UN7wnUdrZLsK82celHfoyrifB71G7agiq+2Q
T93X8OycnKZTLn3v6du5GJoXiM0HeOWa8XtRG+LCY/4kMbSHdXjV5d780gNsgZ9EBeMlPjWrBu7x
DzsaatfWLNWXwIULdrCst/gIoaglfrGL+F7E+w7xcn35gf4Zv7xuwDp/xcv382f8P9aX778W79+Z
iu3IAcqL4Vk/QqMbvnewQM9Jij6Mu6KSLoLw38oPpAz07+in/2eMTecEyW3PA6dlHWAPine+609f
4GuDiq1WPjo6nMeVsCNePH2BkWdt/rbnFNrd7CJ+ds3+QPakXWUIrpwbM6nrVZop9rkaDAcBj17f
SI9spGMZyl7dGEz5y13E3akLx/Gw2CdtsMiUheozss7wMmWJ/rnsm1eXU9Wf8O1migPfWDcPhxGN
mvUIDcsuLb0aaj8a9LTqixzKnmyUgePywGwbmFC4JSmUaJVze5VNUnrtNRKNHPrWaK2heGk3i602
O/LYchwoc7wzzGBeyXlyinRMJayy1HTW0Ps76ud+NpB6q4PXwrWiSz842s0+xVCcjKmNnKaKIgl7
A/OuH6B/SdLsVDkdKuopaK69l6PuDXe7ciHRS92cQynybAj+u3x+HiO2N17BdsuZnlEHmZ9dtAso
Ke0RXxQ2ym4mhF154Ihsyvxs/YHitum5HT0ocIFlwHzs1dU6GF0qClL9TnrtSNRZgRLbakY4P3cQ
cYndMA+T7dpQDe9THE4fNXgJf6bJgwOTYbCybfARs6gThFZ/26U8t+gFsINe7b7oVLgNe5Tnwjso
oMQW0xiQ8oWJazyoTggyQIPYTa3KkxyNpEbuZa+6b/pqvPUV7rEbS0/5zEaAQNTwUzWUBZSeV1Qm
Xuu8HIt93U88MkOot/4fws5jSW4kW9Ov0tbrC7uAQ49NzyK0yohIyczcwKgKWms8/XzwqGKS7Lbq
DQg/7o5ghgDcz/kFxcnhzoS2laEFhdKP3n3x6nw5FKOB3m2hrH01DQ+x1k8PtRkhOYuw3G5QTXft
NEG9cQYcYzXFH16aeBZ8bLJgL6J2eBmdSFuwAczwYaB3KmOeKBjgGWk44FJS8sT4ccAE8s8m+6Po
oLglevRoAZ2hQXXPtd0uWYtQNYk0bhuxjyfO3IRnj+hdl62iQedP0u1ZXTMHS0wKfm0VtXgtlNlD
vI7dCwW36miALsEbSungSwbBhos3i7KBHZE5jriXBxb3F13VkDL00S67xZEdMJTiWoPcvs8TiCmh
mJDd/muKEZY9ecPg9SM0IdK5U3US2h+XoU6KsQ1PxtvUGmHKZTK12UrzMEKuAOPcxZPQPyHFX/pq
8yk3hX92EPNcyLAaCxw0DOtVQ9WSer+zwYId3FRMQnGliBmurGb7Kq5cZdVGFXukPDM2U6elFyf2
s9shxeoEY2gksC2gKOccZOVW1fFhM+t2vKR+Z8G+0ex3JJo3heHn3/O+ec0rbXgxbLVfKyKqTzi8
9ae8yctVL9rmqStTb0WJPNzVWji9kF8ARuNXkC96bXwJnPZdAWsCTZCW6pusb9L+0cga40kFO8XH
O71kOPNcg8l9kIPK+SsD50Fb2CFKyyJrt4o6xJvSQL8P7svwrHfuSeG5+9ly0MHUB8A5YYjrJJRM
dOmGvvlcjlDocjtx7geUxY69Bg5gBKn9uST5prt28Qnl/WTn2364rRuzeZtLRnIALr1o4I5Zd6g6
IR5FWL605F23PrmAXTULvzaupj3NiKNNXNnhAdNfSJCIWS0x+xJfBuWPUijjNwCl3P3giz8Erh3u
9CLUd07tqfeNj7Y3wmPTN/BDCGgpXyvfScDd1OLq29hW152N5SxQhyyvo6M7K0jLgzdO6gnsT7oZ
Z2jFR+x25iAy7TR8oW495jww0HiLbd0gaP+4Du+NhREq9mplkQ0Hf7JJLf5+KtvyIAxjOKjQSP59
kNooKmVnvx8OZlRyFQCMARghpBJUQGZ6qHVnvwrN+6Iaumvkfo4MHVv1JA2ykz96D7LPdhvzPig6
dVdlYFJ7KAXRMjYDY93llkYNa277qMwuuTXnyL4x3DXQeCycbVqi8jcWQttNFSVpyOw262CNik89
gf/GwLJrr3UdAvtX+7NsIXjbXgvLIcOcxWItY/Iw6yngVaCdMTLhUjLWeOI11ZTmcBthvorUP5Ch
mNAS7eBu5WAt8I6Z8Y+lsO+p3keXRHUxmQmc+1Qv7fssNZsDntrhQjZ9exAX3BRJ4XXO9LnW+sMg
QLoobjztGsUwNiw61DcAiMifKvt6UO7JPHX3g13GB8cU7sL3/D+MIp6XfLOHtflolaxNGupmiwEF
5WcRR8mq9sqa108wAgAleGfXLFhsG8q6mlbOsQ3Umopt3l282a4AidjxsW1BCY6Gkr76PrbNto1Q
nWWhLgDP+77w6vgLLn7+oksNjD16JNVipxaYQURAM+wufUIuFi+sNrLvWxJ/63EAfghtXNs0ZQ0b
A+DBzsqEfuxY9O79jrfRUed7hGo1O2Pq4zvo39yKrCG+YLXIY5FdwP04m5mUfjE9Ym+mkh7BkG2w
HRPtlUF7xT8hhnHIj9pGyLYJ7PKboY77IptF+D0TxnA7YXGQBuPC6jT7ebKwxw3bik21X8GQFvHK
rf3qFQQSzhB6jviwblevRbJgL+S/jqqVn5ASSZZyVGLD+dYTB9uReRKSLysnyZBFFXV3Nmuv4jdt
VVihlsqLE7iQIl2yE7noHk1fWarjKTDPXVKEeNYM2UFgofRVL7JvpmpGb6oGfDGMHHxlNYu6a5JM
AGUtpC5SvzpLux6BaL9tOWWhL9S+7i7OTCOTTFrJuAWL2SGH3z04Mx1XhvrYR50l6cTBdZLicYK7
eMBkuluUVdztBjBxG+yR1EvchCH6FdpZtkDKAkyZDygXNtsYfWKekL4RrUu9FwulSK0H5FjEYhws
771rywsuEI6/4FFrzYK2vOpdmMUwR8os3GR6zpOy12MFcFSCp6uIbIgZjX1HmkqfVj6EK9aJ7enW
LDtPbBoTQSaHsjQfQxRtnFhT1YMa1/hsITO6SIRX3slDOhdvKt754RaMsx3qNcZJdqqpgfoIObJ1
aWLmkTigQhrDj86Jnm4sBen7ERwYP+PcuEadq1+DvCvPEAxRdf0rVM9nDQqT3jDax4/4ECvG0qq7
YqOFsY9ONIadu9vluCOC3RnN26XkhbEcbU911f+h1RPa+kOQf0/Pde8035XYbBeGU46PTjW5/KVG
f2Bn6676Jv/CCsDCRYMScqdmAZUwKHay+dFxa1K8it06u/stPhituorQ1V7JYR+HPCeFYWRXGTGc
tHBWw6i1S2G42XrwDqrwuwd5CBzeWk906l42USrXUPxFiWeouweFb+EDMpfZ1ncc3OXnWTKGmibs
dS1yD3Jc30B8iSdvc5swD8tFkG3qyRtXclZfGd1DVakvWJLmJxkaHLxmuzo6y0lg93LcRoJdQYXi
rPUk4kYN50q96knGIsvP3VO8KX7qbwxL9w+klbUHbULeVY4Y7PoL2S31sVadal+Zdb/xGryC1Tza
13lh6pi8CO9cNvD9W9c8oUqChCteAivTmEWqsCZcIQNb7clbOq8WD5ewsI2XINSiUw8GbVl4lvOq
BzW3QrWK2GXn5ovpYX+SOsGyyUHMa5oT7+tU107g08JtFEX9JW+aYo3aqPpAtt5aGnUdvZRlqKEv
k6JLb43vCoYQX+su2hexrvNsc8Zt6E0evBIObcDN2c1Gwe6GbLzlIayfjG+emTjLZnKnYxl39nOY
WOugmIijv7LVJnRTzUwf3jJBVrpD1tUjE4ELuU4JZJ4+5sDCgmIoLm0xVfde0H+W0wtHWKvURJZd
UL2Ow/SOZLO+d12g5m0xdGfdtrN1gNvuk1lqJhTWLPxcW7hHyy1P1e/Drrf+QOTg2bTi/C3M83Kp
1pp4yIbR38gr9mw9ble00W09K2mP+dRg5U/lMJhA+7Xwsxl0dyIWbKK4Ygaq4ptGxWv8OnvP6CJw
3qxQ5/PoLf2kp4HxGPTAMPrEfut1oCwK6gN7AxXpR9VP2EUiUDAVaoahV3ZD0fmZ0R65c7RLiaID
1doux+yL55QhBlSes6y0Sux8l2bfJYgl9T2uyeRrwFA3xjZUsAiXvUPMDi0Akr2UvXoJqd2GWoi3
n3lUXOGs0Cz2vyTBmoe/9qVstQbTrlQ9mWGdXEbFyGaq2vA0I8yKXOyr2hqf2esXB19EwVoCy36N
h3NcAtF+jResF/5TXI5XhqKiIpmaOzWJ/E3qagEW9Hr0HHS6sm1j9A9sL4qfe6EUB0tgfil7cy1R
2HeMPJHmXtcVuKkPyd2kzUWcpv4i4R6G0iWHvkem4AP9IWPUOynH/0B/KIORHGRMAkRkR21SF6gB
h9o6QscuDm13zqRTRlYi8VY63NlrYWF5Urw1OF6/VLOAPklAFM7mocl3M960OahGmSkwxtY4yzMx
nyHofxmUKTnI0Ec8z6xm2/+YJTsoiP851WvMn2aJYPpWTbWxE5oWXdo0tlc5dJ+VWaCyLmPy4ENt
2InCxdUKEs+lrrqWBS7cP3hexrKb4o6/8McU3MG2btk6x9s4eS3PgzTZzMSVn4KK6lkrewLv0Jp1
qKw6I692FUK3i8StAww351eIeQV5bXmd2+z5FYyis1epp5F30lv33po0mHbaUH1z9e9FHg1fzCLT
l7wN6YXSsnkIMAjbCOx2L4EWm3ik1fZaSV12llqXvVhqBzunFO1umJuZWSG9HDvVQfYi5tABZQr6
06iG2YvZpu9u1FtnON3ZixGxledXdWgCvjZqwqvWk1q8geFD3igwonOkuOkjzKGLjJtOnoPQgDQ8
4aj0ZvfFanSt7AXbd+NY9OGf070UibEQFfWzbiX/cboPqOXNmvLbdETYjaNvu2JppzpoDD30lrFL
tifWR/YCTht9qttXF1Gj56aqlaufUEhPnehTqwfOgRRPg6dNEX8a2LVuVLsGLcVnsnAVq96K0cNh
Tq+C89Dgzj6gD72rRyySFH/sVk1QmC9TaP1RJLhTlMk91GSW2DMJA77GIrLys6Mbw0k67Uo/3jnE
9x07DvMvi94foarEs7BPIw8Ia9Xuq6R8iFCnVrdwApqfmnjHtHusoh7KVs3PQVzBMPTcdKUbBgqI
8yFN2/cEuZT92JUYB45NlF40FMeXkW23G9mU49S5Ix0FRcRKz24XqIZq5eoJKLxOH58GjyxCpNev
OBCWVMhHcwUaaU4oILiNJndyN/BQezGbZBGbcfNq6JZ68AZHWcpZvi/aZWpiEy171dcReb9XEi3h
KU1wUoPj3bB6j9LVWHvFoQ5Va0VaM9h0CU9wNAY6Cx4jOzDbuJ3mCHXXAHJP4IfIknRU/+OgTvf6
LJOzYu3tLJq+4vmORtmS7GP07DQxyCy8Ur+nNUg9z/oWAUMgbWxPj3qGDe0wGP7RMOGzIRURrhUb
zr1Z5fgVTaSbqaajj2h+6bkLUxr0kbbENmE7eIW9h7ttnevQLVfumIjXSpgX+UJGGOxiuJBYw/Eg
LdQJqEHuRRd5ZtXlN0UJbAqBv8TLqnExsMddPCX1uRsUNpydananzqr7kzxrs+jPM7s3laMaAhVn
wEf4t6G4o/e33rabdVWsgsRkTNksboN052JldSub9XxAd6WIXmVnMcNF8nAxJk7yJItftmJ8ZqmU
3cku/AOylcDfYis7WYIkt2uVoasc0oFychAL/4qJnbnCqAloUwibXca8+Yy8+1pRBeViXApv8dIT
9a6jeruQIz4mJCHSUq49lKA0/7pImPJfcUJEfuaXkXE5K+4cY+XG2JHLjp+uzgsalzBSi3u2Eu1z
nTl34diBBJlbjpY+K2ronmXLrvNvXjprcoxp92zj6I7XZDGdzLlZgGdelIbTA51gpopozVL4bndo
66l7jrtgXKb45O3lXDLeWEtGxrSTcweVG/bYB8b29n/QUBjxOlwT5FyHItem1dVkI3v72DOBPs7+
eiUWnFVqYaHY9cWLZ0W7SRX2u2Uo1ioB/AB5KCie4A9eb3FUOVYx+/mTOmTNg2OIzzIurxOONeqc
bjNdrQzudddMzvvQGhp326a6BGHsni1hWqQhNDQEm3RY1QO2kqUT9FdYmP1Vmen5FY/JSXWBnP2I
m8IMVhQuTVZojJAdvqlhVpGhwDKH/EJVXIRdx0uGWclRxlIjjhbcMc1VuW8iwN8aq/h16YpxH1PY
fOrz6b6penyCGnKBo113T5YNGRGHgFM/t26hADWTCs1Z2Yrgq+FlnvRH2Ry9KFv7STBuvBgMotO2
1iaTzB018NpFMZ9iHr8xqi6YlzDE2pndo4HrLVZNFADCmXG42hRvU3c6ZIWtvDXcUs2UFTlb6x0i
o3y7QES+Nam7w0Qtf+YhUR9RiJ0ddomjEfR1xPVG1R7NPsuD1XgNylI7hiyzjzo8GaclQy64aS/M
fqgeMiVzd8EYDdshSsanVAxfSf1bXyOL+wh6CZ/ywkg2DsiLA8n08IoELnIyVmx9dbIHSx3aL43A
4tf2rOTsaoAC6hrUq2KnxhFthHrhse7hNkdTHry4N45zYga4/xz86dSVUb0t0w31YTQf5/7G1OKl
O281Wd4vMSTwTuSvDWfV22q4ChXFXrVpY59x8G7Z80T8WoKi3HW6boOvocM3awCjnTlAUuRmvZNB
KlrOrdsMAsgmrtUtBpS6Vq2G3omqW9MD3rnmdjaWwsJrbFLuxsN3zF0qbBqi6cF32XAisnKWLTmB
6qG6GuatqqoUbcrCtl2WSV1d5RCPZ9h+yjVroaMG/GDOB18gvuFnsbuXTb3zk3Og7mA8X6Hck9av
XkzUF/wFxPkHlf/yW+DHMXZJYf6owl1ZqykWAwWqLHvbm4I9uyX/nLghfkjkXh4Dv1QW/PCb965M
/ryioAby1xVrdLO27pSpa6xCxc7QYjQtqsp7RYj5e2Xp1TWASYDdo/siw6Oukl5JJ3frzKMKW9+a
ItSe2G1PmL4Lk8+aeIc+7moAy33Amap+zdKV/DdMTv1g6Wx5odPZeQEXOxl+buJuqSwoQlnLdJww
WuqN6hQpEE4343zazVZA8lBrpY13CGMKBFCahQx+jNFR7t2aRaouw4y0o3QG1sS4yxoKVRG/yYUJ
RvN5tBNBHWiCB+zn/rqvGuelseZvUP4JYzH37PfhH7cWoM1dzWpvFRht/mks04Zbq5ftfU8JV47n
dRulBHctXJy60o4nldd3W76y+WuG6Ek7J24NKDCruIix/0SI9t707XiBtdn0uQVJyhMsTe5FHCeU
T33Yij+kGuWZFFy8qTLeethos8r1Nh/juqhPl6GV6ssMb76+zfrrOB+S0iGP7hff2xQNENmScd0P
YZGWI2tR9Jdvw9ykKi+F+SpHfYSbkQWOKfJ099FRFiSwIhsAo7yafL1a7TTwrnoWfy56f21wazgn
9YDPVTuGDxlYnqWwQKGOFQCGPsjLd01rXjC9DL9nOtVQ0XLXdbVt1moFW0DDPwinxlRKMb/rY6C/
uuUYkMFJhyfRx8MqK0rj2iEBsxF1VN+1AkaJ6I2Z0Nl3qw+8fBcM7dIpXCh6FMyosPRBfSe7a/ig
OMP032s2iNuSdDBSPHmMTVx+P7UWPjoaMK5MKci9xwLzN4wm+bTD5tCCx3uFmSeHR+RZ9nFXB8uq
7vMddylkF+vIWAXzDVcemiYqgls7NqusWug1TPJ//uN//9///Tr8H/97fiWV4ufZP7I2veZh1tT/
+qfl/PMfxS28//avfxq2xmqT+rCrq66wTc1Q6f/6+SEEdPivf2r/47Ay7j0cbb8kGqubIeP+JA+m
g7SiUOq9n1fDnWLqRr/Scm240/LoXLtZs/8YK+NqIZ75opK7dzw+F7NUIZ4N9hOeKMmOAnKyks1W
M8WxwnyHt5xekAneRfeik2z1tWc/QXsHb3Tr1VlZInl5kR25GKBWlTm6Zg5CXUaXrNtGL159J3T2
zpQ0K9lEazBbVk4anQajKF7bFYjq9DXWKQYlk5Ys5SA17rqVSyp0b2Thc+Zk56kZqqtmeMXO9fNu
oek59HEZzEoHulrgnWSLlGp1rTRlXGe1G6+cMq2uud19/vvPRb7vv38uDjKfjmNowrFt8evnMhao
oZCabb40KOeAqcvvi7Hq7nslf5am8HoGpiibTGsjLeajTn2Ro9hNJGym2RH4Wva9mDkz8mB2Woun
T/wdaF51z0dOPIrbw49R5pwp+RFSfctAlVdtl4UfDS8JuhWTR7lAtsAGQ0YJX4ImaR+yyYHMyxhf
8epzZBpkRa5//2ZY9r99SW3NEcLVHU1ojq7OX+KfvqQC0OPUsVX8MlV1s9GMNt0YrA33pDGT56jP
L44RqZ8zJ6XA0poh+ewgugRuoixkR+EYz2jreo/QjaNDl7rjOh5KbPaq5hHzUSwrpyR46Joo2d+a
wVw6kPUDlYTstlUijGeCpIWD+aNH1hhG9NzjHquyj4qDPBOKbt99zJWzPi7602Dmy9eVIz7i3gCc
FelAvu9AOY5FNvpHG6Z5fmsHOjaWvFtb2WvNQz7GIZAX3Ga4csZHdxKlmbXEdN7/L3cRIebbxK9f
V1e3Nd0U9rx5dnTr10+oVrUaPXPI3Z0Slps+VV3cg9D/cVwIlaQZ2JdijXaOvKo7FY0LSb/Lm1e7
FuFRT7rsPjSj7F5LcP9MetfYy9jt0MH88IMCQ9J5nIwhbpuSu+jarWy2o5Xd94VwSKImzWaUL+55
BUXdvOzWUEI8ZDCgKceGnjWLoVLQZdZjTksQ9aRInXoZ21pxcpMCHsxPpw2Cw7to8q6eWoN2jzLe
8T4xd/w2rdM0lPF26PXwkkeJWAMb7e8jfhErjBjjJ78jRcUu3XtRih6K2TApb0kQfFFUwOeKcE7o
TU9PcLEeKkNrdhPAKNKcbXwV5Dqv8gyuzDcugDLjj1DeIHIYNemL4U6Dc5tQlD7MzBRc6Mf8poNW
6JGGCxV+jfks+DZZeRl/Jq0CMdlGZMlXS3tpmD0+v8KE9jufxfaEVLs8rafQvQVlE6C5cWj+MGNq
v/4SrHY8pwOTtdsEQJjlwY93hjMqe4qbMQrWSq0vNSfAAgAS/QkJfO+UKE13JN8MAZ6WjFt+xRr6
p1NAzWvU2KfDx5jcZdG2km1LWF8iw6+3Xt7sQ7UIngO1LVYmufdTPhnO2aU+vNTnZHebzoaSifnK
IybfUD009hhyUx/1WuqVlTXeYPoSmT94PhZ9DlTOGcg/di551hq4kewEfBtd+gq+v+lNxdKo0nEx
qhH2V/NgvXEps2bhOxjv5jS5vXoGLfnnIcswoGGva2/Zp05iUXepeo40YHnItm/kOEv7ro5NcLGb
2LkbM6zZB88K3t0e1kc8mmw3utq82gM6bm6uh+9Vl0M88pwEfIyhPFJmOhud5z2Tk+kWbnSgRjSe
Fa9S/XWHdyRlTWBkbllcdAXeAJK0WGenU3mUsQwsJ1qXWnEhU/HcF2hHVOxA/TVbPBI7YDt3IyLF
/rowWbQpGbgIOU9OkWduEEGkSfhrPq41OQjCJ/xY1kmQ8MZGYMvWxuQFK5vl8lprBE9uVOPPsBzy
o+lV1qW2hXUZI9B0f//kMPTf70u6LlTNcDVVNzQY3Mav96Wh8tLG723z8+B5a332UdDmA5m3lm0/
Zybidh7YtL+CpTMEq4ry+E8xOboFHXaMc8VAbWSeLdvyLBiQlVenlOLTpCMt2LQbst8JW0grPlcB
tz156IYswi9DniOroKoI8TBKtv3KhVXkd0c5R8ZvQ4AQPaNn5aOoU2vqIjcz+Gw6Rtd//z7J5cQv
92/dsnXXMS3H1YThyGXiT09Ys4xwN1as4rNiRNnSJiu0zcsCb1GATG+diYIdunYvueO0R/LJ6BfM
cSdCKVEtzOmSTIp39U3jW19YIz617F9YTtQHUwzqp6gsFjIeeHq4IxtabGRTy7AIBcHxRNZOPxnB
UN0uW2oFC/JGTc+TGaSbRGg9xgtJuBGO73Dvje1PPfJG8QyK/S2e+kujaPN3f4yddY8x0D5Bd/FT
qOY3gHGEVuktjpt5+ykhnyyBvr+Nz4hLwLAbKhE6DsewcvLHuS65KrLQ2MimMjb5BVbqLibfVSC8
LGB4B12+j9q8eMQgmwpLU38fR0Vb//2n5fzbeohnrU0hzOTzMgVljF+/1VVZ6w5VzOBzF7Q4QWv5
p8mqvfsoLe1zn1f9ojHb/m1oA/ADvmvBVna0ZzRyNlhi929mNyRbpxXh1jTSZl0HIF108CVHbT44
VNaOsinPZCwwBbUa2z5EIs6urHeQdFH52ZR4IV8RC8QuduDm0pdqcfK0sT8VmGU8N6N5CapouiBK
lD+7wvxOvaO5k61gTlI2RVAfZTNtw35ZuXa/r+aZpc9WzZ90eyt7Q3Djaz2t6o3vivQQzJAzMJDt
qZv5RNasHd8um7qvT6D2gFrKiOz7GFX2Ahlxh91CVqM01Ub9N2761lzfS4VFfYzc5gPPsWIXRzXJ
lEQlhRGrDNXjbh5aN/7O9iBn1u5o39lIuU0L08jtu7wyzlVujvty7pC9Mq41lv1fPnj5wf78MxXk
KE1NtXXVYLOm/b4Q7pGi7nrX199H4Ver3CpA1JpKfzvEfOFRI3Ff8iqyNmwpojurdKz7dEJ410Zg
UbaogycXszOAg7IFnk2lunXuGeEiq8HVjD1SZvKAVlR2dmzu/X5jKCxG8Rx3UJ0i1TKcO5bE+7//
Uv/brVqYusrXWVdhwuq6rv22hIwNs3R0LdLebc37VENqvmu4y/x0GHrU+eA7aizkJnuRIi59B2qk
XxmZ517LVOSbmO09RkpokJpZ7h1KJ7QOKhCaXZdM053XDdWmwJr5Cv2sX/T62ByLUCMXbxT1DtA1
KKFkWjte6u0N8HsHeVaoUXc7y36c/afej9jHOApr8X95pP3bj1+YriUczXB0050377890ljATezZ
x+o9StPvWXYhPe/dDVFkncMZyyPxOaZI4xWKR+bqIybP4tYRJw2DrduEEo2ahTyNphlErJfjRl5A
DpYdKNnM2Q/vOFK0Hv+EencoDJTBGKC14vR3N/i3PFWHepZqGpN1Tw4U3AGEUQGgB26YqC+21DGZ
Y3bYane3IaC+bk19HuKjubJAa3ZEBrbOrlWdPgnHNA7SbAgn4uzqq2azMxHRhYBFUx7k2DyNb2NT
8P7OwiyDducrw6aPRA3d12m1RTuUdyDlnfdATbCndwDjkSGx2cSar0bju+9WbzdLmAuoi2i9c60S
xFjF3IHYEOngPMguIGv8SzF5iG7OHdnIGq/xRszAzSC/awd1Tg/REU3FJwNA5N//TGz5O/jlHmCx
pnEBttq2AwhR/z0zgGRloqFl+24NIMfLOiT5hbvAOlJ6+6U0vH5l1rW1C+am0oPhVvUmu5O9PLpx
7yUrPBam+ZSxxJTh0QI7xcPtC2qg9kurgf9wckNdyk5XYMPi8VPhMPc6+X3Q90+4E5VnszTtO9MP
xbJFWfkLMHcYVfr4OtUFqD9cU/ZZ6BdPlVJ9kgM6JasXVjs298g9xsfAn5J14g3K5yZcyAG5yNxV
4Qbj0SsyF594j0f/fGn89J7YB1hPrGL03aAruJFJ4qWTWqT9/J7PF5mjrapF9f04H6D//BmrMqO6
lwekUn6OycEfc5Woq2/jPmIiQimJNcUv1/r9+qUNKojtpKB6/mjb6jmAE/KW6NgLxeWQ7fNasV/7
CN342n7rGjh0SadWqDV51ptdYgcOZZEFfAeuBIMRRM6IQ6+EmlBn1rXLBjSvE6ihrlvuu4LCH0Ih
CT8T3ccuGrp/BH2uGvsjC48+eHHz5tERYF9EXr+4EATuJqNxHoGz6eveRdwtxI34cfSrDps7fI8i
pCuWLFxAmA/tRY4dJhy8kkrxYK0y1tcohlX5lCxk7+2QN0vDjab7hI3jyRw0fSt+CKVIvZPf5E8+
RFYw0p62WDFfP0Jywm/zf2v+drkWRt+qNIW1kHOlzMrH9VIsxw5qgaVRbjfrrs/1q1loDQUOXlaf
z4Y5JnvVwhW3s78fl6MZvnFVamzejHG3JNxdnvq596y3lnHrIDetnVyJkJe9zjxanhWDDziFcTE1
okmHBDGxFgNFrUb38pB7DWIGXpguZzTNLdaYxrS3sxkuPI9r54PatPBbYnH5mBrZrXIWU7vso1Gs
UTd6Nhx3vLfVqV5qfVdvZVMehkxrF33npPuuKaZ7GdNS4MEKpCfZkvFidPe5U4x3H6HWjNDPb6Nr
ppvN1cy+exql4jrB0YhU6/iKrdd36o3+1VU042HQgnMz2sOrWVo6aBrUm3BI+XlUH3OngVp5HtMC
XD6MwWU06mm5TPyzh7TZg6sqw2PtR2QbKBlu/W4aHkU56qeZf+i4XVaSn8QDCpwLSEHGdrniQEbh
4aTFj4JnBLr84z3b5eJRHdJ2bWm9WMvm6MbhfTaWS9m6jRhLbWn4QtnCWCbF6JNLQNjLrja6Z+jH
UHSs/vpsh02kvTMNq6/3skMekh7Y58Y19VnLqq8WcrTsaWz1LkiK8kFzEc8uG7O/i21HO3stgCRA
pOWXBAGyFFnHT3maZtsMPcWdqebFM9Zf93LAeyh8+xDYtRKiRgevw22Mu8FxBnJP43CBApueIQMs
biM0VjJHJTZOHyPkML/IcFGzGpDJhuqwWK4csggB1uSDOczvWVIdNR8R+SClmViNt8+yXl+j1lCi
rElCxx689IuOgE4ZW8M3jIoAFmOp+dBNPvI4aWPtvEgdufc69m1Iwm/OteyvFkVlya64Zlk67nke
pyhWfGphemHSNyAAWOd/Hty5+RErUoOPcSZabkC4uYuAWu4rVn1LqRyQVja6eypAzKjM7Uug8liW
igHTmDzYaSlORc+7PBU9is+oNr5PzkxZ0pThnKqk9AzMRITBJhXk97JotPId3hDoo8DN4dK07RvU
XCvJyvcJkP/Wq6diK5uJOBSDBzxsGMvdNBr1Rk5GEnKZw3P71CsK8k5ePK5lPKjDXRNp5nMxqd0h
6Q1zJS+jVfZZTUgXelmPdECL7mRiWgZsQW94M7AxXpS2NCiaxnuM3N9lXPPBboPvlsYGw2s8HIN5
uGgUdedi2LeWowrVvBi1RckXBPSdbhXK/+fsvJbj1rJs+ysd9Y668Caiux+A9JZWFPWCECVyw3v/
9XcAVJWOqAqdG1cPGbCZYhpg77XmHBNiZz88j0YDAqB0Y/LWvD62jUdTbi13aOrpcyPqmLSncPxq
RALfeqV+16JsR5tEIMKU3nK8kREFnWvJjD1waXNv+jytXmOR3kpDp91OIsxwTBvDTYZs3sMw4W/i
WJ3ZvlLr70a1yRnrDUG99qPEreAnXh1DynxXU3AIVrylmzgTUPKjZzWQHWZYZSWd/V6RzoMFByxW
y+Oy6ef2ZUnu/Z4/igHnhx16oEnriRfbVoNJQtcUX+0kBNujS/7jmGkJimZHunHyQtwyw7FdDQsH
nVi2maLPLoYa3NKiPEWy1h+1QdGvciOMK3kh8YxlWy+blocUoQ0xLUN7oBVJBbtlyODISvDYxwhu
kb7EqEja8BFSh3WNu5LrFTtNPx7uhfaal2H4WMhqtbLHlMwjZ2jOw/xQqBF4h6zayX7WnGXb4mFe
WnYuh5W6VngGJr71su3DcWUyEHtpPmDaUU6VKk/H3klLAnTq6GEaaIMLxBevIbkZje6/dkYQuj7o
KfqtYloLFGPvJ2HgKzdRorgGUumjpQKOVXCkdQArtW4n6c3N+ypUef001tBhXGut47d7bDICDKqC
n0lkpNVjiVFwTTBYsLWFWT5mGjhLruoWaTGsqqVOkKidA72cV0PLsnYBLGlvWbXbrjwwwIzeVyEq
Okd8ieiP5oPTyZTPaiG+J+qDH0/yV6Tg3yIkms9DXfquqAzrIanUepXbZnCL+y/fRP0gnwepHCjy
j/IhGfmQErMAsUKej2fKanuDwzbeyfzbm8rYXDDlGStRjQqT7O67ogT9Gz8NqUqSt4iRnRsTjfCp
DMdgXRVIhN/sTE1XsZnwC5Aj0zn1pbojZpEfQKGbn7Iy0w6FP44381rZFLxTIsgeUQEnrqRoExBT
OX20hI4kWkjVYdnrKBnMRbj2SOLZq3ZDD+XOmTbLKl3jaNtT0FtPY5Y+wqPS3bSV4pOT18FVVZU3
LobdUxik+a7AZ7M2AVM+idxRKPsVMlQW9jpdcFKDJr9rMq4ghgBsM2+2Sr064mZeLqjdUwPvdl0M
tbxd9vJlgXKfVAn6LJ6y71cVMqVPOhi9q9Xrf3ldTIHpejlHa4eNSjyjKXf1HYljOdLkksiu2Awv
AtTiyq7S+glc+hPOJL6fUe/R8XZe7MlHqDWfZOA92Q6BQVT4fFJgo9TSiDV+moLk/STT7j27KuwX
0acAKqyovhPzK6Vq8NdXQgRXP2WVeDIlIb2mZfeXV8LVu5sk0+VaaqASnZvxS4t+eajSZvM3k7y5
1pEvzfr3rjxtNFWXTQpnCJB+r/O0mV8EkoyfwooCDfBnGx/VKlM/pWr0PImovgL+Uz8FWoyCta4e
hpKhTz/6q+UgvNjEGiO1fj8laMZDpKMqWlZnweQWCp3GB8dT2IPUr2CTaLvlGUFEorIoYpp0894x
jK4xETQ3CrPyA9Wf8JLnfrYLEnIWGK0B/jCm8CScJHeDiCllHg64S9OBZKzEfFiOEMMTzLfuftkf
EDvCazeXZS1UuBWlo5wcRif4ZNeOCTBFYzYum1u/0qRZSGif8JZiD5pXaymLdnEcReiNWHWScgCv
6Vi7ZVVvTJyhRaMeA3u850L8SbXN7M6Ku+wuZsqBEpNORlfwW/BExI83zNLjshfFSHv+8yeoaB87
D3Mn1HFkg1qNiUvI+FDOiiyuJmVt98zwhnFLgXDS6N5OXBj9FDhWQ5h2dG4NWT+aVcaXir8Vo51P
o9kcjRs/e1FlO7orqjy+Kwmx3tux0dBGjDCWO7BEZcDE21oOpfWYF91nuePG3KZacxW1DW2lmPaJ
pHafp66fdpOBjDMADve51CBvTJTALqZOQg768PfTsYc0e7vmp9PPz1a0OGQd2yzPPfEkn0bk2cvp
dTHlh4IuOgFcHFbOcopMT6tTivr0yf7xmo5Tx0fbyXRvOUoYAP0Uro7H5TlgItHUHFeSHQ3eQCXw
RoUwd1MQviC4vF1+bnIMNDHaALRt2bY8+ETxbHTouu+ngnNWTnppPsmE6J4E+Yq7XEvhvc1LP7f9
p6U/H2dFzo/nc/699OFZ4tAxtkin6bXKt3Un+dsoCEOPCdo0z9KmWyUNko3Rdvnq5zahtNOqaxVt
vZy27Oh0tfT01Oq2P7dZhg0wbVTLjdFP39GBg8esFYNfnpD3hkYZazJ6SNV1aN/Bf889MwvaZ7Uz
HtCPBYhwpDUbMDDJdnnRyq7+8ufv928Nf01jjkBbzcSFTtl22f+XhlFmMskJ1SZ4BlQTxgfT2tVa
9oDBq3k17XZrjLXyRRa24QWqpV1LmPr7KpjMLWb//JRDv3dzhIMuCiu+5PODBNZ/ZcYoQZdVtW4u
f/4vax+7JprlGJZGcdPUbN3WjQ+FM1ORRRjQlfoyjcMqcqYaiQgPelKQ+WxZzY5pcuz2sv9jmzxY
RHyTZ+eqqd49W1l9xNqH3FzBYkUbAfNUmvbPAr2+mxqpfO5hht1LY3o1U7l/Lio+IJVImV0arLBN
FyJTz2NTUdocdPK184SbvOnYCrGJ7FmWloflQJQKPblVYf43Ug3N/nBh4g+3LROIsmnpdEXpM/7a
PMJFjxIjm+MHTC6YRlLmJ/ozYg7yZtGaH1JV5Ce/wHNOAXv/Yfuyuhzx89hlW2LksFoTnay/+Uk+
HPdz9ee5uYNxB1dTBBNW7+804ObHwHCeMQ5QA6n1kYAGSxgbW6/ZOx+CE9QbcM7fLJtQaw17rqQT
bFp2Lk/Sy8Q41Xao78DRDXdyUfbANG6MKOcppY7vpqhaqC3zCcuTSH4ZuMgnxHF5Ehxm4yUmOm7Z
adRtvPaLXl8aJceEGiFDTmQM8fywLDW1nrtgltv1hx1ZCqvdXQ40+al4qgJItmoLC5xePHmBFnYP
VmKOF96QuzbtoHvND+XwjGMqvn/fb1IaZZBcn5Z9iFjULGtOeULmjVk2sFxFoJDZoMmnRCl/LC3b
lod43vvh4GXbsrdudGtvCOg0/SSKo+y0FB/G5NZQioK6+L8elp2TDfB+k+tjcVzWf+6WI5DGNA0G
mrQOebvSJG20+c6rzA8y+pVIadOLPd+HkdHE56nJrv37bRiR/Iaw1hadwrx3TvMBwZnRSURVsTxJ
V6byrdFuln3LUWE6VXuoqyMDlfle/p9eVenGfejrP141SgfZswcDyUY6TRB0CWhMQO491yh+cKUV
zhXjpn1dVnt1lJ7Vniq+BoDh1A1qdk2z5iv5wtoFqrx+WZZMX2cGSEqGWRY608QJEc6yI2KeT4xE
Xa6X1Z8PyxkVXNefm2SaD26rxGBSml46IwQCxqZm9iaQTem8bPv5EJgi8EQRJgeqx/ERhhcJgPPS
8lBL/pi7yyJdq2QDG/UatUFyikQGAcsusrXNx7CqoqJap2A2oErAg6bINWB8a99EmcPP6Lvsvm6o
W/ejKq/fV+u2vXWIDVI13c89I6sovZRFRx4dBwdO316yaDpR/EnOgh4e2FPDdv1G156GQTXXrVFP
22U1JxzQ1acxvpZBLT5VjFgUJ9GfkmnsMCz/cpbZ3aSYZBhuNhF1AbV+4dd8GBH3PflmXm3znulP
ngcFRMvwbjkA0tvoWoFv3gyh0x2NIgchPDjFC2rQ+QnsQrJXGcKpI2Ah9aYd9clddiAVu6VS0jx2
viigywCUjTPU66GtHpYDjBImtUTRpbPJUy28OPX17qF3mLT6MNqYOVeb2YTzdVgBTkRkFWNgY8is
7fxQ1T/pNdKseXdkx6i5TeYraV+ZazswhsMsLsb3BXpOCqRjuRDnBnmVWcCzFmOGKOJ9UBcpvlyn
OQ65+GHYUIfuO/2E4pYMtPFSlSXtKSSYz7U+rZWwka7wFsa70aGuVKAh3cWZOtypUBZvW/207Fu2
VIpVoE4KTG9ZpXZxq+u6eSBTMdjXoaZtYlnJP49ZvVneC3NoOy9opvqSJiUtvNEw3t9eQMyrLMuz
Z0XjR00qj7wfgqG8Nwh8Ws7MlBgEWmHgSagRKkm6cNbOMAZf8Gq8fxCqD2Svt2F0amR1XOWkzDyz
AowgdSAvMx22aV3ik8PcWjrvC+OyQJLQ+8K/d43y/88xv78Ez5PVbTUPC36+hCRU429uy+rvd2WS
qTQZkatuaabz8a5sGKJxUrMdHnV9sq9x0l6J7yiflZZ8zA5Gy3ZZzcB2mJVKwayiM+j1LSXIsV/5
uZC6mLfHKrwMIB4mQSlCEv+vJUm3HEYZY7Rdlt73lubftCbBlPw6bZ1HVrQlTYuAXCRE2sc5D3OH
uizQUD/oVQ94E+quXGnKztKBcS5LP7c5/2HbcpyTX0kNdUcppSsFMybZhxSnD91UUnlMHP/QqcV+
zKZI2yqDb23GljvP+zrpNBt4xjBRhuS5a5tkpdWVdSgdgKJGfR9ZUsKozMz2YRCmXJ5ZjcbuO+mL
yg1WJg3TX/h9OYoKQLrWbJLMltXKf7CQtDwVyCo3XW1X5iUZshLWXFg8qS3jjzpoyH+cV8MiXwnN
rx5EOum3/P4Y880CndEieSl3SNwMmOnZsZ9sA0hO154u78nyh82yNsatc12WqtaWoYyRpxdb4Kfd
ZaNkps8QtPz9z4OX86lSbeT51Pdjl3OTlrvxsrEbSB0PhYZLVlP8rQjlkrFKXzxRArZQAhTJYflL
Ise5o3OpU7wNu8euyajw8heZ5BV4eMoHiFuZZTwXafg1iKb0WzhFz3qV6wz7B58vqI0ClHDIh/mA
kPvEY2iUXOp6B8ncPFx6X1zGUOoY88kqY1t7usZ/4ufAqlLawvd+DqUglJK5gDtuO7V6urHDqdwz
HrcfaBPfalqofS0MP4aYKLSLpgXFRZQ1N6F5RxtMl4If1qMjZ2JvhVW3KXsuOHX0bdlP6zlYTwmR
9Hojz9kMfr/WGP5fkoRxRa84xVfViZ5weXVg/VTjQCNXWi3bede9iHjgzzNLddu3Vr21Ckf6HACv
WQ5IyI9aq71WHeCrRw9ZSIFmfkJZ6JVnj5N9xj2sXeuioyUz72h9Gr6QrKRb1a/945Sm5cpMDecm
6nG4wCX9VFd5Db6sEI8Gc4NCKONTZ1nFaax0+EljNj5h8wg3TahlKPLZGxaAVSWiny7L3grPk6Vn
T1CWhktFbAJTEo6Kw2najkIChtSG01MTtbEnE39zXE6yHLFuQbc9SHUv3VgZSbLLC+N72VtO0K2W
kwhdTFaNb5t7kGb1uYpgs0zjhLCjnmdNYaQ9/lwlJ+rHaln41ZHS0l9Xl71hRclhObeZ05XCUlDS
Tek9OjqNfyPwD6HojB+L3Pq6OZ+69A8KNm5p/du+5QzJN9ZabMpoQvZx5vvG53KoK5AdAOcQqlKy
j2nQdKq5T/IZTecXMrlSVnQsRt+4jyf77n174phU3VAS283g3zKafl221wxJvLQGCIBpKblJm6Jx
g1lqIo3EtaSBrV/Nqewv6GTJg4jA6nYtwhrgvGsra6zD+yJ5NdZhWfdpxmyJ3YSRw00WGI5+zkYw
lnVJVM/7trI0z6E8SYe/iGvmbUK5HZG0+1wsGL6icuui8KXqxZ0V+eFr15dbkorzwC3Sl5SA8Mgt
2iszYyNw8ziCaCGm13r0r2Zl9y+k73yfqlx5Vid9gAoG4G6g7O1CiQez61sWSMGEGQQGNof7kOzD
0+xsilzz4nLQslRrDVlRtp16yzapwjLjSgHPkS7PQQch3MLvfFt2/zzP7okeC4IpX3d+OrgOmHO8
prFYS2apX5jjyrhZFWWfOVF7RrcFJs4I6nspYKxsT1X3BVLc1ReoFV1pJbKue3c3hbOpaXE2LS4m
IVLlGEwof2b/UzMSTWFqae521WAhQOOBYh82kYLMOkdEDEQws6o8/Q0Ete4ggvqzMuezLQ/O7CRu
RXomIF46LpuWQ80AKKQP53T181grIHlQMYJdElXGSlVHcVXTZiK9yhxJpkv0cxPJ3Vp18uyBXCwV
760mXrQBCUzNGNrt4mIVg/X5lg/xTOBT9EcnBH64PFMllB/PlM8BrZopqVtTqowzpa3cCIOzPa8k
DEPPaT8lgN36MtzUljTnIrDHSvQIHyL5nB5KSKomUbNjIT0N81KklOlJFFWzy0kgfF8K/r3tw95c
1P1axsqPOkA+ONRGcd/Mi4EpywfJ4GFZXR4Mzc7M9ftBkA0NlaANDrVjU/FypQhvOtCbia0lT0h+
1IOtt/VKNbE6w8uADBZQHcCult7YiUYO67wDHlqx6p3WPpQicD5VSeslpj6QkYJFIuu7cbOsovva
kyRnPJDtE9EuxgCWQN9uyXPlrWb0nYe1/4XQ9tBL8xlQJmnVJkvC7ASWFy0z2N1tOYnuVnGm0QsC
3OtyQvNBmytMYq41NX2o7+2sevq5aVmyy15fhXOaoUzgjxKn9olEcptJP745SHOGp86ry7blYSoY
ubh4DomItIHzQQy6rSiAeQr9MEC6BSiFZX2a14daoGJa1rmL/2tdpNWTLmcwvzL5s4x+OK3k7I0J
ItDOzGC+hNAgiHXzDq2wuQnsIjyaVirOrT03nKSmemzzDPoFZN/X9iVJ4vwtU9GQVpVqP0pc9hAO
JM1Z9JV6yK003iZlW94x6wTxkZbJS0fg5nKW0hVXMXK1Qrjne1xat3+u/KnGr/YkuoS6Y6kyZWHH
MDSZr9OvNS9qlEFny4X/zchn/MGkiWNKrQ8PzJtai/oljaf1Z6MFcx0RsO7F4XlUicZTamzFkqGE
11Yd9iQhEflX+hojsvwSRlW9b52VZhXhNi3y4C7I7pK4ueaa0A+yZGgHqgUEuuRF4oVdiwJGx5TB
rElf5fII9WtIZC4dPB0OWhifm/ZJ0SV91Yzw26jbNVvsJ5STtQpLTRMQa6EczFl8Y8m4pwBKf1YV
4FqZ9jl6RTmr3Uz5I2F0DkofCMYq/U2So+zsJCu+sk2r9lFyJoKKBA1MvPbGjm5q6mGslI5WdE/R
A6q32tdXYySJy++wI4VQpI+SbNFyh5DqZuS0blKUqaveJ5/KDhLPN5R8g9VN3vR+om0m41urq9m+
o9SytqiPewYg0w0V8MGzqoKxt9Hu/SlMdnhx0cpM6IZiI3dB9GLoJENNCvkv1zk9ntiA4ZyW7iCH
030PNDqSSG8cA+752HthiqixtUbHJK0R3hWbUbNVNw56WvdxU65kgGwkP8CSkXr1a5yD7OvMrFxn
ws9cSSrTVSrU4i5CDYikQD0DsVbPDV6wWAlbEhkCD8LNcEBw7BxJMAR8XmMko2cY3MeYJr1kUCk5
kuuGCLGs9nD4VvAwaeZHzX6CYw+soXDNgYpBNLXfUrnUTshnXkSgba2AMZNZ5lHm+t1YHqiGi0ak
p1TTPw2RqR1EI1ur2ADfy6hFeJHiNGRHmjU9lgdmdekJM396KrlIjwHQ1xZHRhX5xX2gFw+G0aQH
I6RV7etHytdXsFjmZ669+8Am3J3ccTvIzrlmRk+VlGwVq+8JtQprL6cdeasjpusq3U0CC/VDERAA
R4IeTtnI7bquObfmYUIGsZ5pnhtCfc9tYk/nIEegIll0xbGwnQqflFkZ59rGGnTjUJTRpzz1+7M/
UpSNYWbYSuXv2lG9tZmPulyS7T3YUqDQ6nCvRFV7WR5UC3LiUGZE8AUVoqtS1o7aWCOV06xTQTf2
2qNEWY1mAL7fIoYWsa3X+5PbyGdR2sYnbJquHQTHkir2QUqlYT863XOKf/ysqwPaaI2PUUPg6qka
wcLM6BE3op9cdRWABH+y1e3ASHaVqpYXSto3uS/XaqhyexmH4Sxn6U2Dd5F0evS1mOTBY4xas4qz
liD0NFhTsHC2ibDyFRDllTmIr6aqdX9zWVN+rRlwVcMKoBmKgRgci8Jvpksqa04e40f7noLXOkAA
NI/oR1akmkdEBCXQmYgO8d0Ml6pL8dAnhzshYFu18Qsatvfni6yj/DL5X/43pIQDbHUchdbnRyf5
gORc7fh6f3cYE0PhaCvipPPXzg5mC83YrCbdiV0zghtiD/abJsXf2qYZTm3vTPtct7elbDGCpoi1
Y6QyHHwpQP7UhNZGCUoo5xNsw7YLPqNIki/1FFzi2lKQGnThOW3VZNuSC2Gsl8k4wYlPUh76rlpE
D2Fb3nNNddai6FPytRJjW8naU5gQOxjpMMR0M4ZhNpe7o9ZpebtA4rSlKa8V0e3TtFa9wJA7bxRK
RXKUhallXq1MM1nXvXUUGJFIIUjddCCbEGzkm9OEwdYIm2c1mwD9FfldbuvOQRXKoQ+le0hV0aeY
75Cr2M5LmoOu08ZWPqIS0XeZ4HKWS0m0NXy1OkZiXc0q27Z9M0b9yrcTT1aVrMcemmnlx+1JlZsG
hadDhIBcHJuybc5JSjiwKfLWg54bu7Fsh1QtlBtQ/hLdhJDczHqc3v78+Su/3WP5Js7fR9TpumpZ
9od7bA630yoNkX3PLHm46SqnIOzJ13uPLsN9HagM0gtqvOr87SzKPLg17Ohv/DHKrwWo5TtoWAZG
cepohCJ91MbD5sssp3Ky7wjx1Kd8RGFImpLVSVjUGkuiDIGNH6rauvB5Z/XOKN5IkrG2AWM8koPi
kyLH8SFGd9KG3YiPnrvdn98m9befydwsRdTBb0WjB/mxcapIVj3gk52+K3nyjRi05oTcIQHHlgpk
naBVlm6uGldnlBFbpixiH4zKsKYGjF64z+1NaKgvkPzb80C6LCyVUTommPCjMZNXfd+pp6knR/PP
/23lQ22PtxZUt4yT0lYVZ24eftAzKDHzL4RA1vew4vchx8ZXp+3VFUl9UDV8Ue4zy0RTMjWfjGBN
tXsPbVz7ktvDnnsdLliC+7hrF/1F6gqXcqVzqK0xcSMbmD/0f0/ha8XY0VYewlKR12OQ7wAqyaum
FkfFBtbgk/ln1umKwBFzP4ipXlFqtLe9TXGsbxLAJCkBm6QZzVzs5MmXhmxj9eCLA5q7xxK95br0
fdAlIuxOljnSAKHviseXDM82j2q3jMaXTKcZGGAh9GJpbNejGKxNbtgBE7e8W9VRV2IfHJ2NaLVN
kBvVrdY3Kab8xFoPBF1tfF2PuIU7DO8M0VMOmxoMYlq5qnTReH7BSM+JvuKkC+ryRdJ141wmDMgk
ibxbxSZps8T/7lpROFI88h/wljn7Xg/fWgZK2HyWweYw7mHWFruibpDfUqbYcotVDkBnQyi732SN
HFyIGlrVEUSVN8HenJtTOvNT4iJDIhkDfV/3Ylj3ML88xzSyeweM+c7p2lcD9mDKKEBVdgoOspui
Zmh3RbHDhEhGaHrwx5OjFvEuKHvFHTs9nCgvZJ5RJt5IVviNZknksJbAH3vZCTKXUr90G2afM52O
P9ENSnokoJLBVKasRP8GnTu9r3Pd3OldPXkNNVvZUG4gws+5QNjv8qmp/+ZO9cFB8/5V1uFJWNSr
HTh1HxxUrew7/C4t/7tZhQHDjy5zY0tyNjGSnY0ihy1d2q67mKbRXXShEIgZiWOe4Jnn2rIZ9O6+
mxP6sPo9pHwof/6lqb9qv5b/HQV0HD6KSvPe0j+YOxVZTaq0LKLXgTBFUjCI6e3l/JbvSU7M+9jv
VIvgsYLWiVdQbt0kSu1qPeLkhbxfTICsopEcDi3ZaIpZb9AoUOkLm/Q2lzNnLU+Bupnm6UkW9yEf
f6Kt9dQgNi8PnhouOX/z5/x2vbNoLhgOggPFVK3fADOa2k9TPPTxax+2V2TDyr3iIHevUBh7PnfK
1dhWyU0DDQ2dROcp6ogjTbEVrzG4YEsaqd51reRfBrtFQRtbGiLIqLu3+gcnt19GMRYPgp7/34lF
nI+jGd54TaUTo2m2o3Mh+XXGaCphndZEFrxKAvDNBFKxz63HJokYKoAv3ZiDOriB5Od7PDu0h5DF
3kMbvrES55ApprFfJlOdrJ2lekCvl+3VnrSsvGW+o5BP4QrUlVbT12dNKfYRhcOtYosZWIKxBmKa
c6j6SXY1v94SDfRtRCn2rMU2wpWmOkepX22pDccPaVdRNuNi2rTD058/uQ8KtuWLaOtM3mzZUNG6
Oh/0MlPaQk4Y4ujVTtV67cSm4A7uY/uu7VstLOKjOSjmGq/U6ygRFNUOB2msjWM6VGvcSwCI++Cs
DXJ1MtKggG+tfLYIrr/RbGlPYmEnNfonzL6kQWLWWKFeDN2yTjqPogrsk0iUlynzv7RyyzXaZ1KF
z/XRx9dzrFpY5H/+W/n+/PZ5o/9h0KLafElNxfxwTaj61KhtkWWviWHIK5S0/QU3sEPQdiesfcgw
85qG8QqdTHZ2JnGvN8GbX06qF8uqsUl0R5yXh9yhtAu5B9iDgbISu1XUtvEtV15/X9j1MxHMw0mi
3Gs36TqUqguBygOgCsqjuBsvOv+3Gx3gUMh3a+fogkz7RNJvBtp9lzh7Dq099+mENEtyHKAaZI7m
GoWN3VXWHkuzXfv06LVYV46EkqPlbzoZ0i4pYS26mQx7fGFxa6TutfNFFHgtoSFuLbK5+cEUa7oz
0swddVMi1CQFlYJB5wr2ITs1M/VIpE5JhD1AcLQ0/MeMVvokjUm5okVxRb+YX9ThoWmmcMeUU1Cn
NzF1p1lBynCXeAjBVW/SHhkSIvGs+9fWbI9OWZHlw80HGLhLUzG+Jgyj3QlB6zoi8cRNZw6/aVRE
FZfZhTG7c7TNPDzSxMrdJtaNnRL4w2G0x7chbFW6Dply8OdEV1/NXoO2BHVBHdMlNGA4FaR0+CW5
lA1sv4Er+8Zg1IVFjoKHDNxnLoXqxlyB6zrLJXrmOHQVULEo+WTqFZmWcwKvalNzQzOEN0Y51sFY
n/XujQZ9c00YDLlgRPaw3vqt7lfxJ4T+B7+iRpyPL3YiiRNX8HIzCKjeFdI6NxphR1Abl4/G/IBD
2iWhtTgJv3iBUfRa4QPfKblxAeys3+ltO+wsaKo9XNqrGiKpHIz0W9ZWZ92ESt/Y4qYnZ+sGWKpX
K+kdyRH5myW4tZsXavvWU6ZMpjvSejhmsnoZDEW9H5VgO9pFfNMzx4R5NjY7LkvUt/ugJ0IowEmL
Xm9nhpT+wZMytihSZx0xMjmieB/PoqVUNdlOfSPIP/ubEb3126zCMhVDM7gZWo6C3vDDdbgjmZJv
nd6+msTHeHEwMopL8WXZTss1lBHQ1bZLvpD1RiXLvXAjAfDEVMQqIJhxa4bTt3QIjW0SA5yPDMDj
X6h6WC6YLGcfR3OFipkTt/MTCZGYQUDhcYkTZ7wZbmxmPekvvumqGjZp0Y/2ShEj+P60H09y/SVO
sp2G6PMOREBOgGDWnmGQGJsoV94Wag6ukS3ZJdreGOgBgS+Ln9O6S1ZYx7iLtAHTEF6rT0NjgydG
3WIewBsqwvzYA9WK57zPrK7a+zZSFW/qHlI6X3DXhmgtZyCUgil7HWyURubQNVvh01CK56+wX4WX
LurGc2gaN81UVO9zmP/zCzWuXihy33KwYojBmg+r/7t9zS9f09f6v+ez/n3U//66ykk/nnT1tfn6
y8o6a8JmvG1fq/HutW6T5l/QuvnI/9ed//W6PMvDWLz+zz++fk/DbBXWTRV+a/7xY9csp+fmbXPv
+jcWb36FH7vnP+F//rFnPvg1+/ofznn9Wjf/8w/J1v9pOTrSBhwlGO7pU/3jvwD8Lbvsf8qIzea5
EZkn77uyvGoC4HrKPy3DsWR5LtTo/Hi4p9TEjbJLs/6JD1h2nHkA6qjo/P/xr7//B7Tv/f3+zxA/
iivz7emnYcDQbQVhK0+Hv1BlgvmRCNKqdRBOTO/3o7+e9HabmMT+SVGYXv0xoOriyF6CHvhSR0O4
NqOhcnUmQNR601uujupKG/StnmT9KpBnhCq2j0PbJ9u0RatQV1+bOpXcKVZfTKsY4S0ot5Wp6ocu
Dr+WlHw2PWN6iog2LZK8FaskbQc3SnPh9WYgn2bX4pRLGblwdb1vhs9Na8QUFqdt0WodYAHB7RDr
U5zi00mtrHVpvkHjIo8kQBrWYdXcyDmeSuJVzjMdYSWpWeyVZfSCo6z0MAvWXj1Q6cKoiNqpvZuT
SCtHJ6Uv7MwVrHZllgm6DYM9z1fbuaVImJhhfcmBx0IMYy6CF/pYSjqVd7vc5oLCqPCR1HeMupV6
XVUI3yOdIB3TeI64ElmpXBBBVbxhlpG5Oel1Ms8i7RVVc2elBsbaiVJrO5It45lSWdHu0nmLBzPw
OnTcfaWsEwdvJYE6uZsX6V7uvgJzeYXP7JaqBXmcn3+mXImQIGzcnDz0quUn7oGrgtkXv6fg7JOc
c9Ej6kBt13phGNyklZ4gOdZfMAw110A3DdeKzXKXC/leuk+J6dqQW/p/6Tqv3ca1ZV0/EQHmcMso
UcGy5XxD2G6bOWc+/fnkuXB67oW9gYZbmRI5Ro0aVX+44ZZRuhgqBC4SyVvh3J+taBHv2/EnG+7Y
G8Uv82LWLhuHnP6GTFWfHSsCZ47SwnFarHQ7q+UYlJvxsKaN7GCKrt+hLJ9nHBChfHDcBTWmzYgv
PXWXfTkIDwKKhXiH5H/0FtzzhJamw7ahvYkMxEFqlA/1VLMWS/QsEwACNlI9dEoN5R4sb027LhPd
qSm+otoqwgzMmn6TL6DaJrt0LPtdagI3wSXLqjrlPqH4yaUrVz9d4+owIREAXGfz+ud6gTaJ++ED
qq6Si2dwv48MvOpkvTniTuBZfWSy6WjxNEQ8Q9Zg1a/iHJ8rFidvjCgJDKJ+nfO6ealtlKoRgMTo
2m0o3fmRiBLERBncqQbEKLekcTaDgrCpQsGqx3k3COkz3qxXWKSVGy0xLic9ImOF0TsyRJKdjs0J
DTyARdg3iZpagvwVxjCBAUu9fTvr2js8quVxnGLbiroa0z8q6ojdomcjiO4KcZlGX+uVdXtnmOpE
xteYlKfbzqFgBwcx97W+0ByxLGa252VyTMX+I910eLirSK8kcwwLc8hsuoOGDWczBaKZD82DgNrQ
sWjvjTkzz3lGXTbLCnZjk5i5kwH9M832czlhkDvJgQTAzRWG+FMoEj/v1wSxYCTv8vwMF3MNqqXb
yVxvTx7hKdAmtBUUWeApoLtLrTLHOcqUJMFRpEz3FkCarj6vyISN+oUCV7IjPdIQ4hh0n93rPCA9
tLXDa7a2VG9NGun0EkZz+6oKdNbTETBE1kRuRakMB97hftTG71yEUCjIA5judHUNTVhgpIylTZ0S
9p+hPrTUWYyjOkDam8itkEXB82I4ynJ/jiWwmfF6Htopdqsc/fNy2+VGZLoJ3FLPAADnqFpsepK5
7VB2PKEhjv4s3RQPxaBQwuAO06JacIRSNJxxvmmxrLclfYfcbmoLMZptWdXeJ5WxOpOJ192Y2cuo
KSe1ILSnliLYCH67k6QAbTfetGiE2lhSVBFeCnlM/XLMXwS6OdiEsZte5xVz2Fy9/3W6HJQ1fs1R
K7aWBlmQAYeIRK8fIdqCW1o0+mlT427yZAZL137ELSyyNJm9Ka+f8UCB4TFpArL11a6b02+prud7
y6pQx9hM9qGIRdATNq91OttxSv6r1PEl2saHBcC2Heti7YHbn0OLOC6NVevmOODaaOJCNPqJpTQK
a3l8aoZSvdfSb3PAFUwvZ7uByoi0yaIFmTq+gorCck9/tZrsVIvFg7CID4OIIZs5Mh0niHgGahRR
wZKXAgwM4cZLIt6hkoilDfILDg4zkwdvvsZXPgAWgoeurLiNeIZJgxmRZDxVibSdTKlf4UklQqC0
b5WopgdU+45Kbgl+Xm8fS5s1wSYl38pWL8fM+KFAAGzI2lfC2rqmruxx1/CqTBrvjVs1rt1uGrfb
gxoRQ+U88mCnUe8bs3XXbZXFvjetg3TW7jK8K2zNQCIRjsZsb53Zez3qXDFeQctiXMlB97Igindw
822F3N8FKdq4wiiAYxe39tgjGh2pWHQgGv2sG+xirUbbxyDy2CYuzQPJMN1VKICqSjTQI3Dx4EVO
uHrczzIg4LIXb4orDQ05OoReLzbfjVWJR6SMif4pEmeyjh9mp3fhqgFjhJB4atn62ZEpw/oZR5zT
kDjOhqj3dU1ZHSoZNdua+XNTtLN4c61T9M4bVetzwmPSG2jWBUYms0fEnd0GP3wRND2UYtbb1Nr+
5NP4mWGnE/TqrUI7VCvafVmYYc0ayWVyqAA/rJm1uEIkNq46slSMmzS7cO8exZwUB5GoydOUzWuk
VLMhzdGqrbbHFnYu6sHFpSlZC6lb4HkKYsmNpccEPRDHQpHbHZolO3VIHQHkoeTcoamUoB7kNHmv
Ols2lEChfuSlawKz0VHBBFo2Gjq+OAo2Uuhz5yULdLuzNmnd5Uo8O6DqyL5QwAoy0kQ7ToBCFIOJ
IUcFRW597bsYWz6AeVka5yetT1zUbURMAsQLjNWU3smknoepWPfGJH9ELQgg3RiNU4wpgK0ChAo0
I7ccUR3+SLG2HNmGpq6GD6at8Uuyx7oFvS7V3Z/FGGsf3bgnXW3fhwYKNwahNxlxRfcGK1yxI7ym
A8JYREMTISTaZuVLkraqb1C9F9ei8ZMJtPSCYSqN+oU2vLB9pj0W1Yj53eTQAEppg+RIqfosD5LM
7iwlf/Mnq3tuLmIkBDXKPTbG8yzy1PF9k5aBTZnAgzK82WK9fSXoNtkymZ5d1OMB5bnYbYySCN9U
4dzkbdCsYm4jbvYmjJhHryVlI1qP860aj2+gHDtWujpMFCQ+JOKa1LK3Fuj4j5N4Vywt7fCbtBVV
iP2kIT+HbySRVixpTpCD1Fv2bCqteJeVp0SwrgBSkTZNB5r30uqpLR2WrT+UiHGFw5rSrN8mlwZJ
Ylvr80agX6jzLRbSSWZh+pMkxU6FqZTf1Zngw29PkNLAT6Jr5f0Q0UMvm3Ouiu8J6OFwJcu3tXK2
nEzVU6SQIDcHiyAiz1pdacDW/lKZaQEAYahDY43q0JLFBrpGU/XeUiZ/SkGqgYqgqICU0GOqJo8g
oieq9d3kFjFiDVQZu9obakSCUCYfQ/32R6v1IfQFsfvP/d8HybGlfd49KKgGINigmk3Y5gRT3pt5
scHvpc+qbI6mLgW6rZgO/D5dpYMI9VG8a0e1CVlFWsxJufW/3f3fHlsm+u4ItBj273vhlHcOlpCN
839+yu/rolaSNweKQoHalzD969VaXgJV+vtutJ5LNzEBvf3rmX/d/PulYrTiMBfpCvfvu2nXCHYc
17JD8ZTz8vfVf1/zXz/670uk+FZSaWbdYQq8r60ueX+f/OcX/L43byh4l4pg/XPg38fqDkpsZOQm
5Lic666xpxpqZaf9DoVOiVEJuj1R30bA762+AO0SRyxnf5/oOsKNcRtlhRqVjjTQQdYlcDl2YmHr
anfyUoe/fzAmOdQk84FUcNFvoe5ff34fsxT0UjGjkO0SGlAwjIB7CrMKR6GtwrxAwXpI0oEcXS42
YMU3N/iyeJJvFzQpGaFDn1ahVS54xmpa+c+t/3pMVc0dyntjgJZQ0x/kFhFUbBJC6IFkgFqzOvBm
GfC3uSNrectxgLoBmJdhn5a1M6X0EOQ6npzf4/z9A3elDOtZ+s9hf5+odcsvjE0LIqmsQgF/IJyL
J8GP5vyYmkoV/n18mhbLX2v5mGRRGY5Gw4675Ji/b7IS/SGRqtpH4x3YQxwjBsNc4eMUA4M5eeqo
qPGFm9u5/r31X3fldR39TT0woo+alTbh7RsUPTBZoe27MJezLvy9ZTJl/7mbNNBqgVukrt4DLepY
7MJObdrw9+4/jzHuXPxjgnx/Wf0txDfAvmTwW8oBRo7/Ilo2FSuSrOSh82Y/P1a2cXpZwsqO96vf
ur2rBdPq9cZuHp1M8y9b+DL7weBBZbUX1G7oZGdHK/KkbR9dKWCF5RGnyCC6dp52X9ijfwRk5Izu
5MDWCrYQdIzdeW+3gx0Jzm1tX/LOfclM57g4+f6lMtwXU/D1u/WLB0aXAxZ2dNUoc9R/kBIR8isT
OyiPL9F1KCgfYII3OonpbGG6Jwu+57tJASnAfcBnM7Z/ehezIFcKN2d2QcTPbpu4dYfq3LXccifh
XKw3Zo0zv6aAhao7TstWBv12qbUvTs+ai9627S3ttSCPfl/wCrJmb0uHXSKHbe8NsGZXXxT8HnvH
0sMJqMXJyNjjj7hsOJzS26jPHDs6FUPsFWTq8wWBPbRjIuTJnDY7FvnuVnX+qRA0pxdcuFLiiJJr
zi98j/w4mgFfAwuYbrWLwp59nUVhn1GrJV+0EWkCtmrGHje4i4EeUgCgUZeECoFNz0GFXhKI88EC
B0kFHQxW4+jWyWTD/KWgaSj4VIFkfSe9T5HHozg7NTCMYrfLr/PQ2q2Ch2iYFr5RnUn+bwdbzlLh
chXq101FJMYGWsXRa/x7dBcwWkyLzwaALN5trGunMfasdM+wsOMR3xFPb4lP6ND0nnk179q9aVJI
v7BiIQ14UV9qTw6Id/I9Nifg7KLC3eDnPa8wWp6VO2yKGycCj2+rD9WJKul0SnBcTO1QNe35kR2m
1Dqz+Sl+0XPUONdmkHyKl2KwOWHTNwjBCmAzIhTP0QNR0bZkegwfo7f5yePkprmzfu76R9H3YIH3
x3qfdqdB8KwSD0NXFvaoRD/kTvFZlads1v0yf5Y6v4sXO29P4gMW6W7qirb1E32RLGpcr805N6dE
Pgzn6qlojsL+R2XitPPbtF+K+0HeATco93T2bJCwcHMY0ViRuC1e16WiuKQ4GmSdn+VH4Zvb9TH7
YAiMmuCLxl6VNjfzxut0Lv80qdM9S9neHIJbSXv1uE7Zs97cWz3XByuuEqf5+7564+1DZyP6xflQ
YcCik+Ny1dE1YPAuy7sA/ngFd2RzyUbnZQvFLwDr9vhKreRdynaTM7F5xzOYDmHjFNuu+rEKd3G2
/kFCFLm649jZyoB0ix8uP/LJTEJeSQlRbU4MrhiLE+N2SKT3N/NagSh85sfxkUwIWtnQQB6G1WvV
24jOFWcVfAY+aq6ViunjSJeJrYrfzwdV8AkGq/wjTOzlxw9Gct/tZbRvBTCTpxts03BvUkmYn0vu
uOIDVB3MHqXy21mqgP2YT23zaDVfo/InaZ3AKj3AnXW3F7G1p7DV+Xxkmh2F7rOPWH2w4javIMBL
+UgT1IHPY1dSIM1YFYwfSnSZEPxgypftfY7MHLGird5EcXCK+iI3J/MKZq8d8OHliswIqDC/0San
snLDz3qJFPARSf3npUL4/bnvUccgEXOZe9QCNbtjTua+aXPdR8WZHPXLBI8BjHg/bhfr3bzjCssd
IF+i7UfqmHeDfU6TBy1Yv5jBumQTnpgmhAXMrQaqrrsSLprqfSj3StDgq+cQyvPjVhI9ucXlMIIp
nLxb7CbGvjGUOEYgheMXcfWGRUBKpCDqVgDVnMbjqxwrjNtd9NXIxmyVXxpbH0Br5avw3VGoe2eq
YB+4fol+4zV23+3UnJz8vPrqVb8zTvipM05STB4oGMDGCxmEfBN6fa8wa9AGt6m7UcUAV/06SuDd
vOhu9eFIoFxGMenIhcNvl7NljE98BZUXa4YzeQOD11x8MP/o+H8RfQil4JP5XbnJshjtpFAKbiuH
GruTlzr0RkuveiZYji6b+xHjZDtLWLUizwjM9KjfmTkrKaNeeFIZSD/COz6puuBPIReLMo58p0uu
CvR7b9E7Gu0ye39Tr8Lpe4k88YtTNwIIZtfoMpOYjrePz16opBB2wfJuETPf4VlC9e/hlTIQDAel
hsb5MN49zr7wZNwP9vxq2ta7cc/yx3U0Ak5Q8jF/cSPALri7rSIQcPPCH+yKdZiFXeRC31ZC0G6W
LYXC081/0WZsKNWlkRmRdxlGCKQJ9xtXlKHFd61syA+wtW/DobOR0gvBuQekkvn+9pMd8euDkcdy
YTiRPYQtghKuiWhaYN1zNTdW4t7fnPxowDbY47esBS/GO9uwIxxBh4YjLycoKIF4J5yEJwlNLpt/
L9nz4nxxEvTrgkKjy2mCxkIjLXb5/fwsBj9L6BTe5ql2aDxcOStbQt/R03RXq5+LZ/nKZayPLM/R
1TgNHiNaIUYFVkbI4lwZJ1Y/7Z5ZVh752OwjqQ4y189BWE1YdxxxC1jKTLvB1yoApHVLT/id0G5O
hErqrFh52f3rG28mRykZ0lZ5IFSCmth26ZELT/ApngmDUsjMo19y5JcRA15Z3LXTG79CeefX4PTA
GsqZRVrG6wWfQxnvb11/hD4kvPOHiueKApobPzLsy/0ae8b9KDCgG4/rciNt+skHkkI96+R+8FSX
KMlgpefDFzACznDZuco98Z93LbdBqi8+w6z44Wux+HMItuLbbux2TXTpv5jWkRFwVaptz5K95qQN
Hoe2TpMnpHuyKGyamcj6bjFB2tqE6kIKZAb6URGDqN1TNF5IFlQfy7AfavEm2R5ktJwzCtfhSv0g
ofA6PrFuokJitu8dvrSaNl84BfUxvWSr088BvHMUS224X0gMjvtbTZ9RP1iuKnMl7SZzSqPDWewk
PBgUA3eYdjmaFDZWf6T4MVErSfqe18GHUSf9UCTpblPYwu8Hw6ep1YpO01+6zhn0x4b2QSGbIBAc
7fRhXtmk2w0+dTtwmJwNWbItZ17OsfF0WdvXqgwKW03fZy68SDXAiQHn5xjHppqDw+rNZO94O/kS
pgKkaLBzri9FSWXRJ21qPJZVczrIV1k66uUdIcqgLDF/LaG0UsG4FQEaSHPZG8spxov2nGaOmsG6
Y1VbWi/ya+vU1M8aAjJIyXkFDREJ4C1+HGeAJep0GwYmyLHuVht2nnCDtDfznHQ+qnNk5uKMbu8p
YbiSEasHFe6EVxP8yVy5Pg/xSauR3j8k5TfcKuGZpdV4wgmXQZrGHuwpEXvWu5ac5jbAjnTiOfj1
izHLck6ezdgtd4vlzpdO9fu3aXUiMn8NCFRQaH77uo57cR/5XOhx3GUq4DqfNbCq0PA6D9y9X8yz
JDoYykyWqyteEAQEuaF7EJ66zmek1a/EK0YACh8aNe3FH61TSToUu2lzUlPX8nLEIpyNKEBYWR14
ApK8pynIDoNsZXHEP2YaKKIniI/zdOALs+NgbAVJ7fbsd1heyd0AktvmYwUCkK0BCTCYtHEnnQv8
Bhkp5CkkwjMLlKOclnWHv1J57L+W/qdEwEC4p7tXaZzMQQvlR+m9dZmURoBca16w3zgMdO1JjQnI
KjzszY6oshficmmpSA+RujM+rU5iw3/TWtK97AOGBYozRWpdiyzUhuc84I0xW1Q/LR+2Dm8Zx9yX
702NEzQWPm6G+NcIysXB6684oICZ3gseuaWnMbjwZWf/xQAEVc7mCbYQ7a9T/zYw3cuAhZSsdXjQ
d7QsCt0ZBUe0m7Np919MuTqD5YMlFqw1PluDn8t8jG0wnJuFFsSeyheUzRfqTSv1+NhRqA59DT8s
U8YBZ07smIUTwYSLm6jBkJ/qzAX8D2K3PM0nio80O/t7MXW28p3mbhvSaaF7kvgiBURSl1JwNgSu
JkwDvcRZO0+nJTZTrtX3q2CPsy04WIoYiMAoF/ENU0uG0MJUBt86/jGtxL60QpCofilQjv1jJpdB
RD3heabTrYWZ8JozbDpnAcHXHngEaLbwXM+2dl4rtNDxDCA1tdPldYGhiLxP74qj11vfuk4Uehs1
R2qCrA5NnqF7lDkjDp/AcMd73H4s8YOGOj9FT4OmglXZe1it154u+rljPj5YTu8DBrslJjK7Njt+
t85MHOMBybHyO35aLyx4yKOa6UEVDxmVXVyJ83g3UQhg1S2B+Y/VMVNIQwLBWf/EFOkfRtXNDxXL
oF29CKOPsn30GO3YdC+jP2Iphp9EEYpIjdH/x0B8utceegrDqpvB4h+YSYNo9+27Qfxp33GV51qz
c0pc0nuht63O0R6i+5sG359Cccrn6F0VCBmgZ007u8Yn6rvag4UETAO1kMbavmmDmWbkVYJLNbmE
Mek9OloPQwvNczBzhuW0y7KZVZHLrE77NMC7AHGW6LqExB+GAhwfUlXBLpRdaxy1ARmUzu4O64Sf
2CWeH7fiVcXdIlmDJHmDVYqZR2unrV2qra3ogA6OUu90d8XXprjjffU2v7cFW3mXFZgoeQCR5qbH
FTi5DVr9yKosV2hy2d0n/yd3xZ38NFxoxPRoNJSwnkBC31nTGdhDpLoQHxbiReYJp1J20wHYEiV+
UjIiRo+1t2jrs41wG9CFCjK4ox2bvR6sIedubgc7et/85agdE6KbNxyhdC+A4CvSgw8zOMW77TH3
ckRJwFh7MWdk2veGG+vvoBfcFnkHI9xlDbky+z0UJz56wbyIBnOq2atO/W75kk/MZDH32ufYdM2T
/kSRxZMpDYtA4NhhhDKj9mWY/EjyMUQFOVXQR7V8EfYG+6td4kvkKJGrCyAUTynCqX5+iEnorTvh
cFjLPW0M/T4+tEH8JI+7NnPzIM9cjcLcHdFUfctPy0ED4borkdHdKW75YInIah4TwpkrIQt90O4k
l4o3USHnZcuxRvck/lDsVGT4ON1rta9o/rjRWxuIqIOoQe31etgE6nHcS1RlL9forLnJ0bgTKCnY
xl3t1QcR+bVruoM5mJCFysfyZ2F7d4eU5PKYeoUPNCveXvW3+H18GkRXTMLMbZ9UzviOb4xA+XYE
A1cMTrvYLKsv0gOel/Vpzc+1fKhNr+uvXOjegfe72aUDz69CHR3tEgGBc5AYJFtBfUKO+hYTazyK
Q+Xc4B2wN7z+NXshiopvdMjiANz5oOzTjPh9qFVwGDYcxLF9b9JH1DeZxdIDXqZrAwEOXX6IdT9k
XWa3I0cQu32GVgdZd1mK3FNE+42tE8sfGYIw3TYxSJGcrW5xBFrCt/9rbeCMF8zmo+lVIdq/CLDt
cWTKiZnADGEFhgLfJd6XOvxw0J26MzjjcX41gCCQ05ov5RHyCryyETXh7gWMAv64auFM+Pd5jXCg
mcWuipYOrTYTYBAwRHu8V013PckWwlZOXcLWxrTYQyuwGnfgqzsjgGVAY/CJdJMd+vqayy6sYVL9
xjOsyybdU+oXgSWzZwdJ4qUcpMYZBmVfVzit/gejQLYJcUYZ0LZZs3cYCUBRveSc7OY/tP7YNd3Q
//RN7PipQFvyangDkh8hEAs7fR4NP6526qm2o7db9I6f4LsTr3x0t3/Sl/EzpwpD+d2VvjSqJ661
y1c7spxo3Yv9MV/f+58CkywFxARx3DoJ/JzWYV784IBKjANdQMZxlFqXtjgNKLk/Ug6QKaMkXmsX
e9pM4IMoH4AAIkMgyoPoaBC2eoXxmTt9MNPB2Jl7kvzr1oa9Uz6kjIzMj5qP+r5DtRs2d34A/0Rx
yDondypehNUO6jxrFbK4mgMAOPqTVZKX70sslXoIXg6nESrbEqZvuKdSKVJuu5fkeZKCUXa1zcke
BGBMbJ+t9q15pqT6NWT3ZFpCUKqXcYAKerbqUOopCaN0Wm87QkceWqhCCJkz7eez9GK+jYIdtAHb
+yNTUvGn6/CivyVEUVrifh1rDquStuzi7JKPoNdwTGDn/s0ZYBf4U57l+lvTOKfqUXlYyCeeDMOW
p1P+IbPvjb2NIQLS3k+Zg1Hn0SSoaS+/NJ/NZ/1lnbSwY2dPXeMOuABoAaW9FkzocXFw9PZIVb4z
61YfmdOLdVYOjI50p1HHCLS7pbmPqS+EQyhKP9Fx+ES4+6XxblnZXfSIkm6MCGtrR5AsIZrq0Xfb
q8yWWzBgScLGrJKfzHSwvwcbJettFx8oDRiebHiCpxLcbDIAAvAOkvMnYq32xPThUxOabodlN+wW
sAjO7TzuiCTxPentyTq3rf0Ib/CcG68bZTRfVN2twibEm64P1jl+p1+VGPRV38QrNbbnDxpA+i3a
PicvpFAZV5nDQldtn8xLYfk1OUBsE/anF+Os1S518TuFSJ7baHaR5/mYRvVBedJelj8wZ+t35aF+
ivYjoi0vabg8MhK/2+wy4c8AAxhTZuPhUYV+Z3+hWPgk2cYZYxecKYRzHgrnkRWZoRBd0JDZ3DbA
ELJ24vcSyKJ9lye7SfZk8XU7IMkdkpxR3cjl+2GOdvm8H6xHoxaOgxBf4ls/JS4X9v6/N+H40gvq
VnJI0YCyheOHIw4Tyj63vs864gEva8hmlTMdoN/HrDY9NOB4gvzWwkpWTESASFCQkTtKktk2r87f
Z8rba/7ehV8F7kF8HCB2QnmkCff7/t8/vy8d1IxPWnMtAW3ZEgf+5/tzuZP28RymIo2dAXmTf/7E
t7u/j6FCSYqOWduHBWbI09kOG2Pyr5f+1zt/P0Or6RX9/bS6i2q/yPsrIHfAf13i0ajdRS3dot8/
cXs7xu9NjYa95P3eNA3MBz1DrKqgX5LD35dP//9r/n3MwjXjPx/x++Dva8qiS3csNf7f1/0+/vfu
P7eSMhGd/3omR8P/xgwB9HQ73O8LsabjIL/365m8DPIu6jO3n/Gvw//+bBChMXvllWnVxySQzOmy
seCfzayc7a2Gi0GIPzUWBb0Wua+p3Wmakfh09sVAVtpTXNLzwufR2TblUcqhnijztZcsxNfZ/uXo
owrToLkj8IlO12CwsbTrifmQxsKnmQ+nXpXfLWMI1goc5SBSRhMscLXKS4KAgKPQsrAwqGYHRP1n
FbALA8tbOSKkX2rNZjCVkkTFeFL9aZJ2YgesANUda6dowGST/AV4+eLovbbHcB0MnvjY/GJ98gl2
kro8KZZEFKyz6zxvB3w8UltsvWpa3UzaIZ3tLSq5ZZtfsvI1jslTqHLMbN5wxdzDWyJVzFDsmQvE
GrqU/Up6l/QYo0gGsUuJL9uHaKqhMbagizJUtND3b1LhQ9S3+0rL/Sj+nCeFXtDN+oOAY8l3W1dh
C5GjTCbUcGN02MrGKFEAhdcTRcb7AlzUWczqAtQsduqu0dgcgY5kB0D3lVUEddg4BqzXqBR06nkS
sFY5z5HxvQ6L7OaN/AckyUmMjdc4B8Iqj1uw5F+SFKLQ+oUvS2nP1UYSkPTgV8efpDI/aSPDABXh
59eQ4wJEnP1G2EFBodCnsZ0eZGC6Q/VirBm9cins2jUETAI1nD7LhrctJr49WkDrKiPo1IGOqsI1
pyPUVYCyBr8ccqebdXIxwn3UgWpU5afRCibzUVe3DKqNjErmFmD2doipeQ7aO6fpswf0hz7mnSRn
nyrZVoG9g70hYS7j29FQ9Sg5Z0omfTfZ+NnHcCUXFEZskTW+A+TCGVt14zgYUocGmJagb3ST5cR7
DbtkWjCtorvNct/Gjfq1oezWRdpDOayvZdNRB7VGqqlKAc6o+pZiqOrJKBzmvnYXta52eYsmd0kZ
TBvZU6m3PjWJZZYJ6z5psz916cAQF924nJ8ak9V1HTSYuVO/7Kc8Q21YArSrYXwkdI1dikVzTnvx
bWvk3G1lU3Anhf1kKT8vo1Tv+3J7z/WNkAKDHFhZ5wIDEFBZmN/Y69N9ih2pAHmZdplvKeo3I8mT
pOE5ms2PYdXvIrrSmwFUYxOXp2WZDlORwr1pQe5OZexK4mk14quRVGEpKVhCW5Q/lFl+WJ6h7XRO
YU3yPqOX2ciD7MSp+qSgf4NztPzRQrW1ftq8nPZ5zelaEDNOjPUgo5jvzy0fbq0ri9cUHQYN3Xd8
JhCh10IpEc6bGPkgfKMz4NeDlQ3fMPghU7N5KBr9CTR5BxAT9C1SVKdt0j70CvjCUpNH0xFDYqT1
hE6ka7HWf7IVQ41IGe9ysTZxRT0Dfr6T2pz8o4OprMbRT4St2HEeXzWJMNeKS6gVuu5JCt1tuOUm
aHSrcorypzMiZ7BmVnG8kLsIe0iosWI1/aj9dgXtnIJjYFsYRemCRU120PX+JR3ZXZTyjFU5iF46
1jQ7CrPNvea5kEotGDRE+AThOWFucna111THR0sSqMikqNrHK71KHdn0MXtfZ+llSoB/yd0QByI6
LWSiGuSEVaE8tCZOhJKJ0usnFDEOSCrDe13FMyrrZKpzfEFromv+RAN9Ho0GZBkqySa6rZoaDirS
jiFHzqgbvYf9MLU2ePNENzouiI6Gljm+1xvdT02g7CkQe3ZdAVccuOQlKdp3remfEDw/c87PWyfv
WhLaBVYO/nniS2xS9Mqtx2huL+gLB0LTXFIVfxyhYmHoDGicUZn+qMtVqRfVjhUdckSdXGQV/wZF
L6jIi5j/YPZoyyBMHUGbQHTpIvai+eCIU/El1GYCuHr4UfWb8WLR7mM1hx+mDs6gJJ9mt2V7oMHL
AR3JEKkLF/3t2m7QbgIUbq/GcO3H9GdI5fUiDYz+LQatrlozJQhWQWAPtV+aU0p5cMy8rG9f86WZ
nR6dZuWiUAkRGhAs5bdWyrLzR1dpF7TJWzF86snGVBfl2a5XsXKkcvMA6odyeY8D9Tle2v4MuvqG
KqWgLtXQ/WUsSiNI+USi8hmBj08NbpVryLdW161Wp3buVBYIUteVwPI8P6U6RH+B3iSwTxlrmoQt
bE69HgC77AlFEwqLYQRirdIGzgX7VzCzGSiCmGB7l6a+KBW9L6C4+JpH84u4WCvCRua+qxGNrBaI
rcj4v4idSMYuQtBtxoFCSJc/ipv8VU+JhxF4aCXOElOsbTSypwJwiSHlIAhWXTsqGZX0gd1nQkXM
q8sMvFFUTPtKrSVn7hGiDIXxaCgR7SaRNgPeTWBNlmIn5Vp0QuwHUBKgT0NZv6yC6pSI29n/4+5M
lhtXsi37K89qjjS4A3AAg5qIrUiR6hURmsAUzUXfOvqvrwUoXt5785VlWk1rQqMoEiRBwOF+zt5r
7/KcEi1APVrS17wrA8xsnc+npU9C1OPETEdQaK+Kp07Xet/beBeVpgTgyZOJowzV5Thu4wDqSyOS
TYw4bKe76odI1XH1Sf3/6gRzYNP8OyPY5iOL/0BDF//NC/b5qt9WMCHsfwgLpgQ+Ixxhjg2C5LcV
TEj7HzZwMcgjCrzHYur6r/+2gsl/4A/DPYZ738VXboLy+W8rmPwHyBTPxnvsYfcnf/v/xQom/+5b
d0w+lpDMFJRrmRY6f+fvvnViFcuqxiZ6JbjN34mS5voSydSbFYvFKupfS5tEys6OvW0dO5iOG4f2
ehtXhzhAOhKU+QtX5B8hBizkbRGF7uIaq2gRSSXOgkI3feMU2NN7bHiYuhsO9dG3jwS6vQ7o6u+L
BM2933pq/5cf4rfn7b+KLkdwVrT6f/8v518cbssXs00fn4prm8Ab1GLg/kvghF1MVepHXX8NJR3w
wU+ouTNzsRtCMdqwuAPyEW3JboN7THAl1xPt3TXDKK5VZP9qwaae/bG/XyOTpViMm53R7j3Zq0sD
qdUcmu7BjSObghyBT2JkOd94QXYJvOBnDyjhaI7FU8lc9cXNy4Yeku7JMKvIAPAKnAqA85DEDudG
ASKb7HZnFPVwG/ZFcra6ITmnLXqL0dU4wiY6mDjng7MVDQ+BAZRcLwTUbvSXxojNRG3nFAZdY2if
z2qurGNhT4QRhXTw/v0+VX/H5awHiw3JBQciyRjm/wjx4MoYeZiO2ms4Q77ouyje+73d7cLWDV/6
kJZaNU+nFU9uxUZ8KKrkvS2Hn54NmzT2a0lzEaxYkJr3PYS7Y1u23a5QqBDrhMC1xnlOVJY+oean
NKPkK+7Kmla0AzW3RUySUQHvq744h6O5C228/TcDLGWoL8NLWjY0bFXyPGYRmtcMj9EhiypKBzIv
rzbZkofaCdAqSVzUXB8zcpADOjB4bra1IPhkkoN4sVz2pT8/eJHK3ybAmL2b0692quiSivJ+wpID
vi/dxNO86PecpzTGt5NEXJwk0n2nq+8sCyl8rliY//Om92MusxMl1n//e4j/efLCEaUWIV3FOQzw
5u/HuDsBmzCqTF/BL6bhDK4NBj67LqF2HGH0SQIZn3vbUZcR8sohZf2uAgzRMjq3dcOFt3CuXWub
d3Fb7CzcKz5tm7o23/795/w7ocQxCZ93hedavmSM4WY5rP5yKjrmGBKYHRZXUxr6lKTOBS65s3Mi
3AYd6vX/8Hb/knr++X6+CZEFcqHwicb8+/tVHP9z3UTllRWDiO4N8atmOoh3TDp4ioR9Jbet2CFD
959rTqgbE6e68rvy7Ju0zjrbfHKfrMkP31rLxGg5WAxn7vekpnXbxvT0oozKZBNUh5IpAC08YtzL
OScqXFIy02ag/gPiZR2r/uLWZQcuDCiHCZ6t1HI1+fsXcl0rjlhUxVfHtt7dDE6di5f7ZvREw3AV
1ptQoTLFVkyVra8wHjESnZsZEkai6qeYMNAtjo9dK3iRNTEakrf8sN6ktv9LgBPGqsApOIkZ1B2L
5/M4F/Qh6frLrmFkF3w7t5iH/UDJLgnqgaj0htl23qMCMCxxMhevh27c7Aonh6kRfKAvPql9UE1P
E4mBYPo6F9hB5iEHawHjADfte2hBQNZYZjrpeDEGJHytb2Irk4gZ3MraGLr7o9VmdGXxAg2JCyqc
rVjceV4g0NWkFENVps9BWWD8stviP0BdnAUW8C/7HZyAFGBdJJZVezn//nLgmgrMl+MEdAa8TYvh
/0YYzvDoOc3XAU7wOeoTiRzOQ/8aTT9T4SW/LKzBMimHjzp1Bc0QW91HBtEG6WAQ1yTd4CmZDJQm
y3N7TbPYmH7C+7jaqXVL+kVCYqdHlLk3RRQyUVzUWU6B28kYiQplf9gioHtePUH8cLZZo/3d1M9I
jurpIany4W5OZ0hStm/choV4HmRq78mEso+s5fvNXJvFEXZuvS/s0T7GQHMNoxiOI1BKeuJFdg1p
6vRB861nPn+fWVXzZruPjdTjF087BEmK/0BrALK2HLp/28WWDTYH88BCAVzylv6+i2FGx2YTtdal
zYN4U4tMnFlcibOpR6bYIWHl2ay84/qP9Wb0goA1z/KcBjdovf/zNSIwflRzhc7jn5v5y1McF8gw
5kFe+OfWek2RpXenavu53fXfxIzyFn955qwMYwMHj64aAKCb9eUGtaFbQ5Kcsn6gP5/9+ZbrB4wg
Uu0x5799Pmatn+DPN8enzo+Bl9S81VG7/b9+pz+f/Xu74mceetPp8zP888v8+fbrPz4/03r38027
Kr9PxFY02CJWcki57KL1CYHdeMbnnl//s95M6+5f79qcsml9jbjGH0Qv5l2gwzvDCs6xkP7R2cas
eC69YOiDTGPhvayCfdt3qAqZx74R+PfHnLUpi57XyRj+6Etb3HYp+bv2/Ic5tmrbT/FLm0YfeD9m
3KLj92pJ2k26PtkMRKbiYzx3vlm9BuAIEi1pHGsVHqh4fZEx01WC8i5FZ+6oPocHsIpnLvjVTSfo
zSWFsbMkjZUoKNVN1VJfC2umCWkgr1IOJfl5j4PB5TyEVhZjAmvxrEOrJZVtblkNpS6rbw8zNatQ
1I0mSH4cxbuuZxux55YbM/nF7Gze1MZM6nF8giaI8kyqL2TqXVX8s076a09c1SW20H6z7t+nqoH6
Le+70J92aQJZBFstumfV4izu6IdxGtA1R2IkrfIpsjouSKrfc/q+29m7hwMGWTgNwrhHaWNp+1Db
2MYTGyN56dOA9BZZm/I2ldFQbE6ruzKt1U7HkY+0X3ydxxlklHVKLfcahjo6Gy0GNsKhdh4lvCM2
zZ0uGnlHgg3dxDL9mgYmMjh6ICIbfyZO9SztpkP4IZ+SsLn4NRii2UdFFNKJrXR1IDsjOmRkwxdo
RXyc1MQFbUqI+UXX/yC7ZtuAmDm0gpznEcr4vWW/YxjfBGVFyWbB+kXWCLEXGY2hiiXyVZxLgmEQ
YDOoxLdNdTRqqKWRUieu2Oe0M5otqUXwZb1m66SC/eDy6yXjj7jOnmBDGBfpMUqWtnWs3HEfUki6
ndyaGsHIAVZ41NSD9o5FMyDP3iGCJkRrMLMGDtujSOAS66i+q53poKaehlUNnqFJC/Z0OyPGHKkx
gNJAyNclzG5yhuLUfRU18uxZhsUNYVx5hqjIkLrbuXOJAMWiDNdQI2xcAw/UYCAxk+Mf7pCesvHN
dpKfquz2RIxgQbGTpwLo/J3nuKcSd+qmHGpvXw/dLpH9d8uN7jKDJqMRP7Vc54G7i7uiTp9poHtJ
BXzHxiCPvFzewEoLDHFuMwdmcFTfD5W9qSJ6yZXuH5paNduWld5sloSIgWfoSqp9YVNdDUd2uzKh
FhlrMVzc0N/3Nd05PxC7PilerL46AAsNt7qsmpvOtMttGxO/MY3o11qboTWZs5+z3YPxrNqBRj16
OmjUFbEgzLr7a0etm0RwkwBGaPk4iA/mpEjHMpu9cilZeBGI89QLT4OY9kXifu+N8J4BKzsBKn2j
JZeysqumYyGt00SUxM5JzROsZmdjuxknqQofbbKuObWSXRR85MpotxaTjX04entW6/Rkp2rvkQd/
7V/cJLu3iIQ2GRBvpqEIaOHQctdeN+zww147WjObvLMbwED6pQZIthezAM6FyGt0OZXBJxxn5pfg
U8pXJlv7JPFfBxUm+yIrQYVqtKOy/sYxhJyo8LyjBcEE52aFzm2YIfbUzjfDY/8Bv6SyVKVyby9U
2rwDXTGmd4Csmp2b5QI6hA2C20fmpApY1aaMcarXtPl979egUQnxCYutEbtnlkPfcfQilmBPx46a
d7YHhSu2GP1USCCIfWApNm6qufVx5oOhTS5jjRgFjJnJAJltKT2yUJom+0yWV3KTsSqaEzt5zEjg
7OWkHzT9YPBOt12TxPwAVnNQqkq3VYAfMWh9fz/3xJS1VLq6Nn1P+35YBJhaKZww7ZdIp7cw5j3E
G0vA1ohnwe/aK5mmZW3I2zFAg5tUSu+GeRTbSD22M0pba2LR2EJ5a6YK2wxCeWJhUepkEJRsgUCn
ro1zf0+0hDznyDn81nmOzewQMh4uni0CvQMwAxKaZBFka/5Yt2FddAyyoMCw8t75/Z3s8OClhfXi
SI/IHX7hGTqm11PQmwI/3WpY47JGPDy2Y72RpRj3vfXBCdYfMpK7UwZOZIYa0risDxGzavomBe4o
W2zHNDzkJGmMRM1sp6aDr5LwZ+NWbxhin9AizN8KOucQ+9FY+0sH31Jfm3qkWt/uqnw+dHBp9sS5
7OuStOcOIc3CcE73QzoEqIuNA9GvKPaMcaKE4hU7M4YMCmZ221nWs4C1QQGnZAQgR4x01valM0BF
1MKot+Cy3L3f+iStVM6BwsSDm4zPSY/JuYwuZh/86or0l+h0BOxuPDozRV2orl/NgqKpiIjOiGHP
3JAm49wkY3epWyqq9gBxIexAdjrFF9XgN5qXXnoPt1w1Sx6SU98SC6H9hg7EKa4s+8cQ+0cweOKr
dIx+55v2cO5D37gWujQ36zPWm/XPdF4CwFQ0ngNnplu7vGx5vWDH/PBC3rufZ+OpHQGiVX3mIk0I
QT235h/rNvQwXTBbdl9qrqd7Ozflibg2434yMngYyzYK75FCMyXsJCXKGDDYlRBMfZd1NBktvzG+
9XmzW7flzvl043INf5TGWIIuRLsNarY8JxECCRCRH65RNT8lESIKOtVXwxZk7UkDgpH0h4th4t/y
zS5/N0C0rU9l12PaSkPKI1E/sXobiHibZxIcbA7dz631l2TS2Q/pgijPTIgPEL9aWvZGvxeUWl6D
yv/qLO9rdumlB3iHlNrE/m2GEZ2e1rmEKZeMyvYn1JPZbhCqxvWPvWDqaoBiPX1NVs00jnr/SGdZ
PJpdgD1ueZppf7Hsyv4+acOE+VA092BwxcnRbb0fzCZ+c6X3tj7Tme1rkkfySxd6I5rD0T7nhg6v
S1iBXWyF3xvvRY6wtHaan14Yo0xTVvLsN41xwN+K261FHm3XSydx+S42SG4yKPT3sfTtTTN70X3n
lv5JTdT8e7NpWcF7L+sOEln9wOWq/pI52tpxHgznOq2bqwOjhnwF2XyUS+rAslWgC3Byy9J5qkjd
OqqFZld0cf2UWbgV1qf4zHYh3QUfhoPi3hMGAiYL3ZRhZMau9krnLfCj5/WpYQcKNFnKBrWJ2o+W
wDnnuLs2FnrkXHX2R5v5v3ekh1qAbnP/JIJZH70wqo5iaM2noOz7zzceyGCoOs+/6WgFXB2dq20n
pupOm8TbtBOGm8jMyx+D/cWYM/nRBxEdrb4xl1DP9iqpDn4+oTDORCZl35O4RbIF/uquN4zoOvEZ
0aJZxQ+/ZH05iO8AJeBk2AOKRXuwLn0p8N8tb5Fvxp4DzlTgmzKvnS8BvbLL0JE4BxjZ/e6h0l4/
StNRXW0JlPMgsV1EBeA+B/O8dbWV3QX9cX0WUz60ELzXtRwNi+wCnoCmwfuYjKf186hAo7aeYvOa
ZmgQfLrdW0ix+qNHOPj5gaK535SlH1yBqSR3Zu0iKm8d793lx1qfQR2CLC0vr+8ZPJ1zNMkEtdnU
vmt0muu7OP6A6ioW4j5jOX1ufRdrECPeN3zhn18b5Ea8YQdFD4QV5+d8GZqWxf03FZc8lR0zt/w8
0g/0Qxpa3mnOTLmb7Cz6Bih+v75LQFIcBnN1jBMjZm1QzyAPQO1yME1fE8hq63ZawxE3tavSR2dq
6hMxQsleKSP52ocFsVn8RvDbUG0kzfiopRHCtJyJf044vZgeAF7mGWnYEhrFKfE415VNDhqGh6RE
l0+A9xsE9o0zzuNH7IEgc8wpPtdOKZ+c2vwxGOn4wcmDoitQwb0XMds3I0oa7vICU2ZYdVznNZNW
cDQVC5sgksO70Of1hdJJQLVQ1zhxPc92lhlBd/GK1/WfFc1JCqiVug6O117HyoGOtmw1SeenYTC7
F5JS1C2EaNwaaTx9oLCVjIUfLUSVfWdGIHQzs36VFPjWj28q4s0oa1lEFgYAfDLALesGMdy/txBO
njtNWy0u4bivjxdRxSKyJXJ5KpmdFKQTgTOSb7NrH9ePWAI+2g7hJO4S0tEewJi3n1tUqYeRwM28
xzhR8txPjNXrJhXZHTLrIpyCrTgURjNjulbpVzO2t+sm+zGaSHWOBQkpTfDYThhbfcUizSDH/qEq
BFICXYuHSsfW3dwOhKYu332solvKPPNbWTiszwR4cTJK528VukfRTfMDbY7uRtlBuhsrcnOIRs+f
O8/49vmpJAdaEJfDvRk7NvlN9AXWf2joYGnoFq/9rCo0cbj85NilHyj210/bzYOzq8l3v40yKGul
DKgRy/Lpc+/oDjV1WGnG8gC5X6Sjz602onsdKIw+u2LITqMF0239Eplxllzo372w7vaWVXDIgFV7
9RpMl8uXNIQhNush1oXQw9fDbiJJ+l0mB1NGP8aeS3co0vHk27LZWVzbyY5zweDRJoYgUd02iXo3
BIzz3HLqC4HmTE0KBDrKLt1LlSoiod0JqWDfc1XtEI47JUmNyDcGk8WqsMUBJDQ0eR95MDM/jIzt
/DS1DUJeX+9Mr/IPBStYLjHf1ZQaRNCTmmoN6Ld6TRKTPypU/57x7noV7RkRI7Yhl/S1RBYVJwNx
bkFtncbeOyJncjkhWxLCLFbVoU20NKYt8AeyfzYy+50yBuFenvPWSdJcpOz7Y6dauY8QQSGCqQD7
9xBX5jatEda51edNCFfpxqWetPxoxcn1Yow2693RQbvY9fLcjHWE/RTyxJ+P/+vz1ievN9ZCs/j8
s7MjYgXm8/qydQPr43Pf8B7r3T8fZBj3N6XrAOpa1YsrQyTtwYzYFV5aQ1Mu8PR0YVs4GRTEqD4t
3goXvXscswKKjHY+lF77FkdfYUL6TIjzDBd7X530P3kwyHuZ61Y9c36Q5CeByuM0tDE71yT/xZud
G49dRETXh9ua063hi/ZUNlj4Z0i5u74jzYvOY4KJ6d61O/X5hH5K21Natphhlpv1Xno2KU4drVE+
wyfELxbpU2v+Kg2DL7Sidz75O36NAwh/EN0YufcH1OJdPu3iuv8a67A8u2gJZQAPwCXUjMTj+9y1
7tyw0UCqkH1ylqExSQkHKlMwlMpgwZDU/ev65aiOVqecrBCzYuQYSuhB9ve0ZasGK5V94cavQNjY
tm5fzCQaN3ql7QyAV0hFMJFet+IuBiC3b5fH1v8Wmim6QkYRdVO6LbB0R25ToxRwt0wUwqpFgrfq
Ua3E35YLVabMcr7xnCCxG9WB6diLTnnY0sZDlAc4ZiTgezAi+QJ4JmdjJ4pcnzyv06dqsvSpDLnw
lgUpKADNglOQRumW6pXzmzGzbn1F0qzvm8cCo9nooFe021sRJEdNy/A4Q4HbhQxVtFgw4850rbfK
oeSQxJlx48yusSG4UGO4aR47u+gOJkQoIH/ZeJDavVPGhJgvhr13QxeahkgFnG1uhrfYjvduWXt4
LXwiV6uNjfrqFC06WoHD5NT0I0XIPlYbxxshMC9tvaoqGX8TOe1EZCEyHoMfg9ZkwQY5ju0mpb1m
XW2Szg5Nqe6zuQ63chze+uXkXLk1esHdrPcaOmeU+I2h2AO1x26OeO0IlPJtjn11CbI75XXug1HW
0XmWMN6KpPJuO1560UPfbzINsqOpwS4kiWPvEhcDSEwq1SFwmyNxZHC1A6k2sk+ngyN6f2f1orsa
RLHewql5a51uPreJlZ0LbVdP84TODQYmkilI6/vEMohp6IiTownp7oMywFXfCesUjGD4ppG5xRiw
NObSAAHNILLMKot7r3P2RU2BmOjp0qwQe5rTS2gPwUMK7XxnZVm5c8xsfiKiC+1raVWnpqNmm0Ki
wcRKhyNxamLPByGOVZ7JU2T7hOJW7l7NwKtSKFIsh+oyO2grPScskU/rTT5aD77GHL0wdrxlAFtB
O3/ekIhWoBTCeWa6xo8wjV9NH7sdEzAyn8ruTUXGjqxTmg0URFyz1ifT4JR3+3fHS8V+GuVDZMn6
5GqHJbiXHCOLhc6uZubPed2j/o9SdpAUzWGwyjvUkfL0502p0AggBhvxuJXfgyjHyFGCW4yU9/n5
Bw2fa+wz66Yjjm9bxUl3Wm8oOXWn2H3zy3681Zygp7ZN7uMCR2wmx/a0PkQg1u97vZ+gw3Cdt9ng
BMzGER1VKDgN4+WGvARjZ7ojeld64lRrHnKBQUrbYbXNuiChHKwjOJLrce5ugIZB+vGn/uQY1qYF
gXg7eOl0dvLxLk1K/8aUwFhcl8tonfnd5836J1JfF93o8h+T8rkqh/J2WL7JegOoytkGRbEUu4hn
XRNXqxCeW04mFnbfyMI+Xl7L3nzxG0b5KOAjrDee6f6+R5j673tszCJwjl5+msCMbJUYTus9ewz+
+uf6D7Nyt3miqmNYKwwAy421AJPSOn8NbZnsI+E3p/UmrxnHggWY9OdjXmrQWY9IeVtxSoHVczEg
kAGpvQtV0VKvXYh7I5gtMCbLS1f0UgT6cePkNQ4q2x3J6mQliQr9THhOVuFNRdNF143SqMfYLkHI
Lj6tiuSNoXyz+5lCjW0+oiq2mEtU8L4FXod2YrwIlx6s0cJ5ypqlUcq+Wm8Us/Wb0oxBPi67pMsB
/YkM9864HBXr10kbzqGA5bppHAvLI+cxTj/MzknODrTSehIDtjfGqXXY6hZOVEnNkEZI8EB5DbDF
bGW7MBrQh9r2eELoEtANGHA4zb55SpI8vE01TkWyxvEKu5xqJEdi/F3/9gGVhkGXkXORFFuTqtrG
BlyRgxw8dU2xy6yAa3EkOdg7aYGJdMNiHwXdSxZKmHfLubIOB+u9f3ksVByIflvTceW46NrS31Wo
DS6EUCe7DBvDZsn4u6NX6GuKzBAxIg9KghmOBzjNLd1dFmNwkV/SIq335ph496OS+45l7gc9GOIA
ffSDfkrEax4Ew+1QG3c1PelLR6YAJeCQx63wqNw5vbNQ8WBC0Pt4jOp3P5eXmBYraPZmPHtIprfp
c+T4IwkHs38t0BiUltGfEp+GoBXRW7JpiZPGJvRhisPpfqixJqnWAAjsKeyXyKDqnZYDbZqsj6jF
SudOOOUhTxV85yHNiS2SuHEj0qp2VbIsV1zniuJleJRUeHejVwNKzobh0XUcllHCDI6RAsIyGwV8
6IIqsbIeAq8uNtKndUMCDlpYo/oqfBsMTL2M1skoN07ak4aFTuxGkHu4VzLDLVmF5MFGnkSjGfov
WZ/8bMygAn/BX9TimQKWDCpZ4uNM8x37y1jY8Hpc8d7ZhtpZtkB9IfP4y2jXu/Vxt+rpIshI3Cor
bd6avDmUiHKf/KH81kyh3PoYLM553aqjnBDAyNl5qUyn+WLT57+tYgAKXVjoL6WYne0YYpNa/+ul
5gbKNDGawEv3Og8BMGfIrm/Nkmuz20/NF1cBnIWo/r22Bb8HgNCUJLYDfJ6IUg5O+mF8aq+pSvT9
emOROol4YvRvExTflCtL8dEaDeKB3HkJO4AULNVIz3Wy6aGj3c7a461uDe+N2ML4WAzphUZKtzPK
SD6Ey70phq0TxWN5bOyCU8dpU6Zz9vQYZY2xkY6aCFSayi3ar5ZdrWtgUMl00ycmMjdsByd3ZgTK
4Bjdmoikj7rIfpHyaWL8rqo3v0/pbcSaYps9G1tpITrzPLvfM29ob0yuld/78NlP+2NYWebb6MUn
PS7BrKRmvrhyzG6LEfU7Ci7qycTtacPhQ7hcRoQa0cjpGdnf2GK+yMYdgMDgJktSLoV+qx/x0XTn
UZTBLyuFuaI1UqIdUaq3Q1NXbw0Nji4ss3usD4i+Ruuq/OKJzpR8iSOrxdvK0JCAmZna5LYZO31f
8C2UO+XH1moLgjQ502PlWeeYfK+JVtfEa/jVuNQVBF5k3cWSzWX9S7iI9gyzpnPj4mizCIW2gjm6
PxpjZn9xx+zQzGX+ffCpswV9El77bPxWj9V0R1uU2rdjEbfiOfLRWW7mHhJfQh09N+2UFYvL+Fdz
kPlJ1j6gfdp0SCsQ3YNmigM1PVrOXN32hF3hBSQ4tkQsUkw0tGXA3DNYglslxcqbCF6DWwlk3Jqp
RNDA4yq6b+iu1HbU2jkFfli+kOz+4Kjaew+XUgKlyuqOBlGHYtpX+yp1TFof0/TDy9TOm6P5m+/3
KKKyCFKHZ8FJMgnIMOypfW7zmhG0nuMfYxhvvcpVv4ykHtO90cNhZ3rmncqq3TGQRd8QQIYIwyPc
cZ3pP3YT1gNn/CL80HqtHTOmgciFQEamfHWC+vef63/pcNIkdZgqlgSuPKuRwRmW91fb0vOhJi1u
j4zZ/lo349e+gbaayOEP7ZjztYfYFva4XibEAGcv8Zng2lSAHZWneFdxlqgmpFcaT9RNKO+a6oef
075H4hG92AGNALok0zE0PfdphvpMGwYvo23Nw0txcJzQ/gMH4PeSZvKXopj6LeKd/D4LmSXFPorz
nCyMQz6lCc2GBldYn7za8fiNQNPkhvPD+5Dae6w9Wf8aVElrJgDiMZdHij8AKXTqQstzGJbLjBKp
kwY36RTq0+Qq9RLMQ7hLmBEAb5rlNnQNsbPGfriPM/Eti8P51p51e7FndytUUr1VjOx5Yr/2Sg3P
Oed8YdntfWyEBZZtT9xyEOEqdbxy15hpvu10B+3aVrCP+va5rLMXUVvtLrHm90yWGOg8yboGeuST
NrTYNl1vHMO56r/wmq9pQ7R7W3NiNLSKN7U7B5uJaJft5Fcs0eBvfoFzDcOLUHltqa8WHf68uB1r
U+AK1QSdRua+toOOgml0tCglHSkzQd9RA4GWPbGEXF/LndGmcM0kdRnU8AQNS5MFYy8BOqXg7cpC
us/NZPs3uizUKQOYDEm9dE9t2oW3VI/mg5U5lyQ1o29RSLbRnBnfI2HQo0tG1q7hZGwnRuQfevxp
jwM92MGqLpZhl5ui6QXJF93baACw9srcuUs6/d40onnOwgq05lLfVF7jfHjfxrIKD7p1xMsgZHb2
21w8FVw8gaNo8BhNYb3Os/uRVGJrRGV7o5SSuzmQ4a2QqoD1kSTAIinMeWXdQhYG5pMQ4Xkbtl52
oC3CRcwMpzukMtQV4tI90P0qL3YHzcOxjQsY+GhHv7h6qhrYcqQjys3vX7CVhLiH8kXletx6fqo/
dJzsUSMbB2eIsluvXPaKaT3XaWzdmmlWnauAPq4g38DqnfEpmkfjKtr+sP7lqB7LWJboiy5aJCAk
JEEDBr/lxtbPFLpm48Blzvn1d2AdAABo92NAEjvjdSF0wy2i+tq2NDLqen7VI8IL4cX2N78HoZ5M
d2rwJgSV2rhYpp2fp0kvUiLzjJ/rv2+a8uAa3S86GQ9DEiAsNCymFvE8no1yussikbzGxuSeDeRz
4FwT/35KO/+esxKoWitKfYNm69foZOYmiez5SJsqec7y26bR3qmZlHsKTeNZQ08/EjxChVTJ+VoW
6aVwWIrpEXzlHLSEFHTZvJcRpIB1Ma3zrj0HmbwdBg1jRxgIYOL4ocuRPYzKJwTghmRf75oNLKuq
5RuifzIgrDDBqoddMrzm5tRdKF54V926OeuK3nlrouiQ+9MMM0NUtzSNQVLXutzFZDxcWqf2T2zu
NTWHLzGLqjc5ktkYDMAQgrr6tnQeP+IIII6dDGo3aYIiFmD6nm+TXexq6G+I3fJPxjC1kLqKH1R4
79sslo9DGnp7cuOSbaUT89B50CqcAWB7q/SJtEv9pkxq6WEebfLlNOk1jBEZ1yPQQue7CXR5WcIP
j0js87PN1H4TRCLehqU+tH2zfPPgNcTPzEU7i34Ey4zSGI8KAeyujPGPEhVn1e5NQ4I02JcWx6cf
7agXZciDRPww90v/PjC2ppy7VyPA+6LLmEtdQEVphqRiMf7towLboKOtZ9uly6Ji4lylEWfbARH2
MfTHYJ/R+6CFrz/ygSZQ1+R/UKOhqybc/G7wmC1JFT/VRNhvibsB2OD10NgtBuxZOdnZzsvphvxg
99Yws/KoPXK8gqFDLjYbw3wTS/LS7AiCoFtmX4hao8RCvb5osU1SzPW/m1wszCjMnys3uW9cbW5t
3Dv3sbTaQ0UW2XkqYxLnRagOoqSfKjt6WYo86hJ7Xx/k5Lm54qD9lmtYHH51QnfgAweovo1tKSp9
IRBll5k4TsCv9sWDTJxuw0eg/0QsCTj6Dz6U9Rq2IBLSInz8P9ydx3LjypqtX+VGz7ED3gzuoOmN
DClTKtUEoaragjcJlwCe/n4J7T6qU312xz3TniBAkAQpCibz/9f6Vp1mxpavnm8pYBkPhUj1B07g
Bi5pR2fUJoF+spubRSpelHEDxo0kE3cmEgUuUriPa33Yc/9AFtUTQmyJrjnXCXf5qpmOEQL8PSOO
cGUEZk4SFShnUtybc+OPzZm58p3moskKO/k8QoYRWW8dGZsAP7PBMM5pbGHBVHe39jXugASMvSPO
eqbd5rGZ3fkZaBVtsuNbKl9ACXI9vsly8gqKrj2TEnE09EK7hNFsrMaBUzmnGvYCpESkoJs68m3y
pLjrfCu/08SMYdSJL8umIjOQ0xaQmup8usNq+kSCnPc06J2BvDR4GZLGvSbiZRj3I6WThzSpKAC7
wtwPo3J/2tnWr6iTeMahi8kmiOoZn2pTkr7IUAefo0m74pvl0vFNK+eb4/biIa252rdF4X7XhbEm
DyN6zCZC8KwOG02UfEv7IdgJxy0PXdSNLx26pLQcg3VR2PlR0+z2MXM4YGl/HPwggqZRORGlv8Ii
YyQsH/k1KEo1XXxGCbOKpu9dr6a71jeS7SKUGmF4wMuNNzLJbqaBcU7V+N6asQx5TsiKBz0rkdh5
5plc6BnjB78EUQvjC8YTsvDQU9Bg8sYXxiwIKcMGfpS1MesouzKHKDeybIKtW7nNwaGAoWoH0e2y
SEaL/ZIlsgmIvG3szntaFhml3clUALtifJGEhe9EGqX7BLJCFLkEk0oQ92Hc57dtyO3YLlHAkHBE
IFoXw74PAdsRxl1/o1J16azwKy7NA3PxgaEVl4K0Z/rq935+V34zJy53aa8YUa5f7VraOQhScsjG
+ZDvyZMDLkTb56kjFByHtf0yAAfjLmXcheQcULG3masnxRNeUHhBVGvTCOk2cTB/BqQCn5JekVPq
pj6bGviXJNLRkEvbOnaI9srOMG6nlmlmlXuCsYmW7hHZOhyTzNtGmV971+5u0yG4iVyyp8y+QmRW
0HDWELV4HtrsrhbQ0Cl8By0nWjZYJ9gAjK59elQUMYMHv+3WQR59ay0v+NJXXg3DtjbQiFbhl3l0
yt0XJvkl7pYcfy+07gF/JVglQ6+i+ygW2bMTJ5vB0OWtAIu+qorWuG8i2zsKv/xqNLFxj47lTPSa
OFq9Wz57RCqWo0hpyIhom0xjTbEiTb6P06lL99I3wychJ/lkwgQzm+wnfazuVnOi9soMGHJrGOCW
DTXKC0VVYfZJxa0nabzqrbTQZvW0IHRs/2XrJYesgsnAxSM/dF3QMMBg4bZEpHfYW3EGFTdO1qQH
xkAGIZgj5bPKoT0sdecp7gCvlHbxFpBwj/gLQUoTPdbWDIOoz6rXso5o4HjOnxZtdrcMagaiGDql
E+xF6aenwqmMW8pU+m1Bq+UWOV53kmAWuxJkAmWpV29AWEsCVnKuovCloyZ8oINHuY/pOzXnS9Jg
YxJW8RR2Zn+1NDD/RUmXnnFogcP0rdeIPs81esa9oTBUdE2Pjg+Pk0ql9UX3rWSXgIDYNZljfjFd
5ALj5OWPsjAo1fvtz2TOn70amc7QJzPT11ZlGk32jrpeY5jhTWsM/mPhAWPMii1FK+c0VhTJpmY6
JA5XuhVFD0ZvemRBQJ6s+3HQI+YE7YtLAvP9simOW/BP1VAfnLqiZshdM090ELR4D9ZdLalqIrO8
mUznh01Ja1312ksh5vEU9kLieo7Gi+HU0S7AAkjnpkdERDc5xbC9z0c9/8KMj+ykhjzspM8O9GOI
2UR4eaD7TmxXHrk3qSnuPSQQnW8SjYhd66GjnoGjEcpt3+3mFn4z1rR0Z2mWd+v2yRmBc/3gOpxM
paao3ODLzCCnKTJRnCwpqh58Iwa3EFbmRsurZ3POOfnm4iJwpmxtO+Aa6xvPbpKIQxRlDBiMCi3D
VB/oiiFGbBKQ7iqo8TPlNQkazLklcURcp+q3otDc87LQ2g4xBL5ASi6KCAwNBuOzeETsb1y9vsoO
egJKto5yQHkN81AEELDT5tG3r+AlYrfprqlaiGJFGh0KJE+4m46u6sYwzrHUs1ejJAxomoxh606z
ceoYrVDqtlJUnFCBOhfCnlWkQAXtnow5XzjrZqzN+6Sx4Be5QXcYNMqGk9Tkvp1GbwsbAuRZUPqn
Usb+zkjEIzZ5/0xJ2z8HUZwSez7DG3Dhc81ZC5CVtJrHNn2y1XWX5CZ/PxSyeUIawkS+hZKgde3P
wkVmYk/xvKnlWAMcQKzh+m1BNGx8Cmqlginf2rCIbqdhEYNO/b1MODFD/dka+u42zJBeZQLIumZE
D9OseXdj1btPU8f5nmAU+5hXDwB21nSkqVGjgeuab4EY5tfRZQ7qhBZICPUQgciNW81oxCkREC5T
xsRYGPZ9bU0Ceelsr0un/mq1nXWR8qeURn+Z2wgrQ4UaqKcEe8tccpcZXoWdasqZnQYYzFGXOHYc
vqT2OOxg8elHM+kvnGh08k2dNLQevajbwM411KEaV/WKns58kgMxAeGgGthJaJ/HZTHeUfWB+UNr
tVrFyHlg7xLEkpkADiQBGo0EQW1KsUZobL26Yj4Us+VehYtxoKqOVWW5P+0oQlfcp+OD9MQNo4Pg
IBMduS3Rr8+0A4O7RMnJfas5OQ1ja98OoOaHAUptanqZFZ8KylFNCiovTNFCWnW/L6eRHr9JgqaI
mPIk7V2eSnvFcTEcDQoqJ68fIA6bwQO6afgoWWwfloeIvYaNhzX3MvvGzVgTIlUNDQh3n3PF0vRb
1MzVlkqpC0ks14nzGvRb6LVc0VNuiYYVtY9j/1poZvJgem37WDFE1iLztXR1HSwAP0WklX+tLdu0
wSerrbD2Xqchn8R09WjlwS1llOF1nihx1dOAsMlocNI3gDCiikuGgQYJM2pPCzGavlEYfbRkMz4m
opWU0TMMAC6C5V4Wzb3TwuJM85lghXZwnm2SfVYToTlf+ZNojCVp9dZ3/nMTRdeEU53E65n6ot5d
+hn7CW0Wpu1dqEBu8eh/Vy5ZM/VQaMdRfsx1NE96iXiHalz4ZLdop83YPXnALe4sHbNZnLTKOVDl
R0y2zcnUjfAEL92yJWDKodz4XR++dU6KNr52vw6pQ5JA5/6UHpVfo89RvpgIsESuaw+UkOu1PpfZ
K8LFl4jm5Lmc2YVkNn50O+QJVaBFV66fyO0zbHw5ciNqlLQKgKTFipQWP2pThf1mDryTKQuxmb1g
3sjaS26WRdLT4BCx9bZUcGN0loYWAcvuIbhxiTyK6NJx9Tpk2gj3l/or/fTB34YubWZL07YVnTbk
1QYuyESkqNmBiqPEIn4iLGjqDuQwCYQ7TPAAq/ud1+31VKP+ZGsOyZAWgdiUfddZQxtPxAFTIDqT
B/87HrTg2lHgWre5X4CNAAfCJY2wCoeCsmGdHVUeFrY0PwLG/7eCEmj2AA74+8Tc/2ySufotMXd5
y39REvTgD51IXJvhi62blo2T+b8oCQAUfMN2ma0aWHV0l2jevygJlveHTmCSCwnB9gwMIRiL278C
c40/LNP3YStYvuEExr+Vl4uVWmEQfrUpBlSgLXqx+HANwybW7J9tioXgijJmrrxhptgj7eGyvCxG
bmInIzHnkzkTEsiQkdQg1fSl48dCp5H8saYeMh57KTtU3bLLAoJvZDxQraevvayRjVW0hQK00XJF
2ld+rC0PpXq4bGOAA3Fm2agxVd4HZnykQZnuomp6iquBjmGgpA+I8aPmK1WSGzPuQuxRRBF9Lgwa
NJCY1cZiDlgd7OLFNmdv2yuJSqO+QuwpqK4baSwd4XLyGpq5YfRTn5aFKbqRaAmV8WR/rpp58CPJ
wKRELaUmBio8PQyz/OuV9Fy4/+ZZClFswIDkmikg9eUX86dcQA+m6u27tNSXbR9Pw0Y6t8jR9J0k
Hf7kqAizTmnCPh9CWWGYVGpxeoLftqi3ypmiA41e9AuRRDrzsXV5vEjC/FHY+jrEO7ieAbeQP8Nf
/rkwXPXnR4s6J1M/P90ZhAkF4oHeIIMprtENeENKkJrfJmRhMdeGlLlsXl7w+SrZmF8ciexi5uDd
TUI8TBMHhqVEUsvaIpda1qAjNdhu/vlpHZUN1X8rLXbaaDyFSleFa44faXnh8hjTPz/kL0997v2X
fZaW+mkJO6T+plKMf/v0+uNp9enLV1r28fFJy+rn91zeWNRk6nGsZVpmQmdQ40q1xnTYPFmYjjBw
q9Vl47IQMx5Gm+nB56ZlrVBvW9YcKGqHElD4b9s/3+C00Berer+E1o1LsF0L6oKgj2V92fy5WOLu
Pp5fNv7Lx7/sallNhEx3mWM9fb5lWfvYz++7+OVz/9tqGvy0sH4cf/+EX/aUu5O7whIKxu7zD/jl
+f/hy//yhl9WP7/0L2/9l88vr/z9q/3+ysRNKwyE1s5DaLU2fU7/z8N7WfvbbR/nxe9PJ7lVHn7b
qFWcTMupwwQWk9Bvn1C3FVNlbWYCsbIbJIgml7TP93y++rfdLk8AF0Sm6Ryp6lanRSiyrBkll5LP
h79tq+wQTOQiMPlvq8tLl6eWtWWx7GjZ5efDD53L8rhYdresOpIsQdTJ/9OnLy9cFsvHMGt40nqZ
75ZNJo7e4euyOuAH0gFwzQYJXR79LsSiruPXiulFzCDaR3FaNi4Ln/CwGZGAemp51bK1I0eWzBt6
C6tWqFCnTkuH8/LUrKfuzJiYveoOhJ/7X3ZjumruUBvZpsjozq8+9qVZ4CHODTPgXZZUzmbKjdtA
UyhId/yeNPZrOMOuLkAMljG11bEBiEyBfd1047gd8p+TJBmAmMkttqBiPdUlfAUfxmqOcDcfkczT
iOgBtXnRD2sehl3JLWglM0Mxe4W3/eVbfvwZk00KxZTAPekXIZO6jn+omZab7N9tW9SZyzs+3qbu
DMNyC17e8S8eYnvGK/jbrv8/doMTpN/TMvsQWgEj5Z6zfNLH6vLxy2785b6/fMDffpNCR7eaTtX+
12/TjtWuNqeHermTLZLTJbhwWevUn/K57ffXfD79+ZrPbbVwYbZ/Pv5XuyW3kNLm8u7PXfx7H7Ps
9vNTPnezbAvS7LXIIOtOSqs7qluXqe6ry9qybXnIHfxipPq0+9w+xK3kXqje9rG6PJUu99XlPb/t
cXlYLHfI5emPVy5vmtXHLmsfz38+/tgn0wyUAyqwzMCFC38Yi3PtnA0CXEeNsJS5uKmkPjC6mCIm
5HLct1BnQKYaAVWEdlMhUNrMMBvXue1i94/r79ngzht/ChIiY1SbLPZGNEFZsG8K5aIMKtLECSui
MbMmv/mbZSPGrZNT1n5zNf9oZHWBjlOY6yokb9z2HqYSuSLtT5oYrfiRzoONQho5ZmLdYY+eL+RR
7tt69E9ZA40vT4hL9jScSlX7NU+0H+gfE/AxfbCtqF1HEhtZSrRq5Ly0QRnssTgEW0d6yMTivQ2t
GUczLKcc5DTkg20r4h8Z6mKGxO7BarVu7YSSyVm2K+qx3Q5jLpG62wdSfCFgJe9ZiceVGYe+Sl33
hilCTPuNGXqbZW8TJawVet3yTGO42vh0dXNTfymsbLwrkhp4eEunUXQb+r2Pg6xSnEa7IKbSICoR
bItAo5fQTdl6kMmDayCGciOy69+GsiIBtq9wy2q6oYzZ6U0i569VnuAzgP9gyFe9feyj+iKoKEbi
UBU6MTmeus45McAKoO5UFHAUJzrNSj8kqz0EKOnNCFOutpsfhKsm6majOj5Vue796lslR7nyuwir
IOLr1RRbV5O8jCGwTkWIZz+HYu5DigHF6t6UiXgFVzNuej9c9dM1KqJTatbntB7f68IgnlRgMHBq
1GSOrHGvdy06LApiq7CME0UEVgqU5racspPsuKgK3Sp3NhLOoscG4xdkensi+JEa9LrMFlP0ZBUb
BIjRxgmq5Bh75usQX8MGNFBNiOpa4KTf1HW3N0J9b0eOtyVKLi8Z+ztJvetBHsOpl8dR+pTczPR+
6Ov5Straoz72w95LJtJTWu1PDVu2KAGHxfqXKpirfYPqCREJ6okZ4CQNwKrcRQ7xHmNQB+vOAUSM
6XU91PG8sktEjJ0vabXYFp3hvD2KFPFskkKth2LkbfBrY5VPvE1I5qZEo3uwgu41yvr3mmrWhm4m
8QfZPQVxwKlT69w7VFbBNmZYDWurc89+hP4lIFx2rH9iVAPmGuTE1oLpEJVO47U3TkFbv5fELzg9
8Rh1zeGwjRsiLKmJ1vsgu0AKGdZOQ8PTbVFloHAnKhLw9AYqTgJegVu0mzOzsV3c/36EhX6YjYd6
lu3KNqiH2iQyE8n42s3j1e0UxgOF/6o3+9PyjqmOlW1zui2r9lKGUf3qO/khMWhMex6BhPpLmxHy
FcIRQZBy7Rntw4bI/bNrkLEW+jRW9b64QEk6iWoyzqBmwzV/D4ENkfFjdJp8G0qyG5xoqi9jSaAO
3MxDkwf6pqa3Mo55fwXQRHQdyCju9oChHCMpLhOSM9RWmHeLyX+e5cA9vFGAiD7sdp4VGUDb7Cdk
lDA40u4Rqrp/mGfmrIgnV1ODFNaoHCZkDKFFFrW3uo9kOHb2eM8uo2T6N6CQ3GLlfY418nSaGb6u
zAg6olw29K2BoL2hWYt/cU6HN0KuARXIMlq1nPjrSmuqnZWuCnrgW0cL970TjTszK4kJ7OtnZNTo
tzrLvgkFKBGM0xaDEdeCxm17NVgOv+Lq1rCDZGicbYT6v7XJ8PLPGUfj0cH13uN+n5QN3lGGeFqZ
L5U+rS1JZ69WpnnLbm+FDABKDJ2A1IxvZ1Ymex23PVIapNSpPNT8c2G+xX/OOPNLHPoJTn0Xx35Y
ikurLPw+GsRcmfprZe/vNIz+I47/Sln/QePgslY4gA4uwIAxeoMw5AjsqNxyKZxQ2oARgOZHNi8X
3VghBjoFG6gVdsCFP9ApEEEFkQBI31ZAKAiRfNEzNdBpAS8ooBhU0Aw2AM0fMKx94eyDe6CQB1LB
D3IedQGxZAqLMClAQgQpga7OflToBH0qARkX0TNqlmHfW29GBWZBKuCCodALFJ4eRwVj8AaFZaBU
OKSdR/XQvcki48lQCIcOloPufAsU2qGG8RB0dEQKhX2gmvtoKRBEpJAQGmpv7NH5nq6HA1h5PSh8
RH/vKpiE5ATjTLP2Ik0Q9kOcEMp62cKgMBWMArEFwif3OihMRbIAKxS6olwgFs7Fh2mBbLKBJMex
JxXwIoJ8kXUvDaMoSEdrPeRy10HIYIIAnANmBgwGohUURsNRQA0YYc2+a4BsMJI+NlA3ehP8BpZU
gkoAcgAI2HC1Q3SpYB3oEeiiwu/oFcgDcIxc27A9LPx1M6iPfsDjgmJlD9bmy+xO1doegy8T5HQy
WASQJZyQ3RS+Nb1zHsySYi9653WZuYiGc23jjRNZ2iVZJ+gp0DfV5mM5YnvMwqTZ5t7ZdGN9ZQt6
Bd0YGDibADyntIpopJuvwu+h2DdFBDeaTU2t+4cJszxT+OqVilqBPYIRUe8mO81xn8dh2rlG8VzO
0JA7nzSSiP+w12KGioMZ4b0NV8lpn0qFZumtGUelFd9BcyfNYnLwQSJ8WLd+icIfTaVVIrl50Dtz
vEMstwNtgTuQc8NDMbDjQtLRPXujYUpKkg0U1w0vlkLJMMEDKpPpxNnDSmyoV0isq4ekt7N9myZf
wiLNT3TU7rze/m4PIyaSOTrpCmDjQLKxFdJmhm2D+g5xSjKvKne6CdUvXcPBqRQQZ6q58smOHDBQ
OZCJ/JXlJz9rgwC/yWag0Cq0TqcgO00FbsfXYD+bEHh6SDyYD8j6gZzhwuiJFaynVNie0AHgY8vy
ro91kD4K7jNB+WkZOYgF+9N1l8ASBPrC3c87s753XFrJjX6uwv3o9ibXs4wRq8IJIRUvaAf1UIZ4
Ef826zo6BgqdIsIbPHyv4RLZeuqT/gSqyINZ1AyhuDHM+MEec5gcabeTafwzG7+40I4mqEe5wh8J
BUIqI+PYlnJcWzYiK0zM/bZwFQbqHRAjEUeKqGR69jNyIzxJEAHDAWhZ7GvKIo+XpkTth5Jdg0md
leFRMITGdHRT19DdXfiOhwqrnIfTw9OsI8CoHp7GjccnQvdoQB4bebuxhaUfBZCoWdGiuMZtCyMI
b90yfUAJ/6MHLGUrwlQCaqpbmFOKPgU36yxieFQhYCpRH0rFqQosaPbtMXMk1KVgJgeD7kKejuBW
MshyinbF9GFt2t+komC1ioclFBnLHUdclMOPEmRWBLyaXxxPTeQ/jcUJs0q8r4BsTYq2xc/yMNol
RN6yvo0s/YG2CkHxevno9P3PSDG79JrwPbqcGCyIIxxj80bDSKEnxGvFxbidBTE1VZzGZ6z8dxll
6IUOBiYMkwfmNEUOSxVCTLHEcqBiqMiJpVs4YwwUakUeQ6ANg0xgLXJaMnmFrDaR/m3opm9QyXeR
Bb/MAGRWKKJZvrDNnOiAfHLagNygqRTO3qpPUoQqQNFoZF/yiJtxDC6tV9y0GoCak/xswKk1iqtm
AVjLk1ONcGgLQoeiMgQ2TIdrtIUMjgInBmQ2c4wSgqR5kNv83F4xRAP07Yf4XCuiI4TEF4VrYFDk
t3G8GooEByn1DvYHbeGFEqd4calGcNWQhltoZVQaZApVTs/OADOivdfMRJJOt2GDkrmM8peY/ARA
wghaeuY/JvWK5646w1uG2A5plZp8D7BRUu5QlDv0KW/9lDzpUeVuylC+o0698YLBOBrT8O5Gz5Tj
Ifm007vE1PjFiVHuZ4qrh/PAgs0C0IKIASSjxHLA4Ivs8AxG5abuhnkb9Dq5JYTIBfJ7MLXZLZWj
XeJY9skYke5micDFHh0jqsL01ss3El+mlexwTQ86IanhvPeC/s/ahz2ugir15MdgZs1K2MQUlgEi
8kD2UAG6n00RokaDzudPNNiFmSBE56ZQe8EPVys2VYpBrAluHa/d2+SQ+wEN7DaMrn6TfUFuepCG
/2y3Q7AamCSvLG96akLBf7V/NoDGbYxwIDBRz+4GgrG4SgOHxPLlNxi4TNgVtvkWV/JGw04/VQMu
VWK56ixBr6uRq511hooBss19E/AvQ0vRdNj29dQJL/Us8osIz7YG4YcsIzbJccA6kme3H9vAAdfI
9CXK4H+8KzJDssIaOsC12rY8McwWyjhv3Ajai4QHPLbisc1teZGG3HdeA/gJiQQBKRnJSm6a8kWi
Z60eIg134HwCKOtth6EbV2NydhCyJ5QI7gZY0tdOLaY8vKKS9iHinL1IOpdlQTkSV/c0MxLFaP+x
rXTRJcw9AV90KP/a1s+Ih0w7MffC11aV74T3hVr0HIy1Jy6cFCjFu67ZjYVpXpA6migfrfrgTx55
6eohjVfrkjZeci/79mPT5/bWtV8Shr+nZZOvCfOS1+O8KUj92C7blgX8RRPPKiri5SW/PIHHAK/T
xwcvmx0TxUhCm/i4fPCyLYwJHQg6C9dOgwD6H98qyfTy7LjT48c7izq58zwNZkecXqkVYttCgGcY
yVWK8X1MRHiUhnWrT2l+M46OfVkW8FJ6oiOhQ3xuy6eh3IegadaZrqVkblJ2ubG0/pQ5mXNJ1GJ5
cZ+4tHPAbkxxRyJjCWkJU0nkrman9oFFqMdNBZAFjyWwveVxXDsmI6PxkrYEuAZcQ4ZZSM6d3r4E
SAXvneQMIsO+WExvPhZMrV77NJ7xauTsMY9INxhLi5vDP143ZiCZ8hla6rIjT6/cc1Qkl6Iu+ru6
mlDuqSNqrklUHQGZBHnRIu0s6NVrfnQ10+qxDqPxvLxsWbiiIjrBh2a3PFxea4At3zhC6tvlXcs2
c8JhoFWIavsRQYgeBZe8tIJLlPGFLav/FoVNcFm2m14x3Lu4l0Jykvg71MvCfjrWnhnfLq9gFnjR
E1rqyczxV01Jd9CiwL2IuvLgo8QCq70/b5hj4YZXTxhd2h712iEVVj1cnogy3b4j72JtpVmnMfCP
u11bWATeJyBTs8G5+XxtLNCZIwH39rkp0p0/pWActTC+1ihJya2ZiJn0wpIgkE6EOyug+tYKkVx7
tbC7tjtSUyKxZxz1/93Nf88LACf/ffOf6kv5548u+dF3//F//kQG2k3Hn//3Pz7e9pcAwDP+IMpA
p4mPr8gyfYMu/18CAM/6wzMdT9cJOyApKnChMP8Sk+A4BvhgJEJQsJVs4C8BgK3/EfgBbQzkhYtw
4N+KSfC93wQANp5DLHS6aasoBx24+D8LABwTTrlbJQNFDZ0AgTBa95G4gYjPvH0ug7XTdV877T1r
rAdfH8g8ZZYF9BR1dpYS3ViqgUgC/2Q9+KQKIp/UO//JH/zsFJV1eB4EsaL5zeDbLUNU9y6pmN3o
CTofnEQe6l8wDJiuAnR3K28IEedXNlorn9ROl2JYOT8nylANwPsO3+oVtgV3Yst7Q7TwDD/+mhuk
7uiR5A4HBcO76FsqrJ2SZ6+YRlM6Zmq7UqVjKYlwMN5SAyrthHyNEKTQnwlPSOxrMD0MefDUSGej
zeVTM8fvcePeuU76vZfBfevGtxKS2NjREtabu8wAyFV3zK773iUtfWi+znH9RMXhgYnBa5s3+0kf
t60OggyQ0Bfbii+9l70PDV/eRWCHJ+y9ijqLagU/s+eaV5eqOTajG7Pkd8oivnPkNV/xiqE12lmF
SZA5tiHmO8iAt8hN9r5j38FD+JoP4T4ypEneEW6LqPxpiXTbNP4x0fnZwha/HhS/bRo6RA0HIYkG
hbXyyImy3OmWMTsCYPw5Kzs7+LYNqYJQTl3wHfKhthhD5Acdfl1kytUIzmHLhPZoj+630Ot+hA3v
oyQDcioF6iQLfKiFg4cF76e7HCkU3Ok0fjMo6Kd2g24wBveJiv7oIqdVFawr0MCZf6d5UDtO7RAz
qfpvYyX6adcv0cTvUAOn24rRf0kpClDEQ4VHW+7aRuLkiJHsPyY5Lt6UjKvb0ZHkh5L41trUdpJW
3vUlDBuLuVIvGsxfyC03UOCfM6TwK/jU/iaoyvcWYP42RymKOeUuwdxNWGi073w4Lr2nammV99J0
RIOjNf8R5kzNuiZ4Sr2m3CQRU5SKKFVK3XEvIbjA0Y0LMuvsDue94U0XbTB+mA2ZM4n2YLbhBlZB
DDCy1hlZbUTghvQETvZMSk/jofvGpyB9wg6slu8qHe8I0/AYE/O7nCxhEJDUHg/McQybJK/32hv0
DRrmK6Ysssv04EmM0QuCnLss4f9r8APpzhVTB4YPI0KHTghvNuFus1GEpaLkz6x3INgIrArr8Wjm
QKnCdV2X4CupawWMo1bRgy57ApgCj7DRgoEbkYN9HvyJWTFOioeaWDijnPa5rb+7IZlOs6lOPJEd
8xjLROE4d+OUvY8IK1cm2qZVY1YvjlTWyBWFWc4E/cWgTc4xOq4GAwIAlhxbcoigM8dgWfC/ikpI
G1Q5vmJ28zddReijcgCsm7b5KlMy4BYMNfVLVOVrjZNuTWqhqIsbKBbjKrGevID60VBnh8iYTzOZ
USLCDVZgXOa3ptbxrhvRu90YGyYV1K6f6LHsjMy4+DGTQd/jpGmGGihdAX26Ko7CHgkSLQg0s7wM
8gLPu3763TJIQufa6K+kCL+WTTwdev6Fnu09mY2FX5lMEZ5hRE/jiGENuai5y/UUdFiyBjhBgwev
UuC1X72Mz3U9PMpca/dxO90gF8W4R+i4rC9lzRWoQPC8EyiOmR8U35GH2kCRxLGoubCU+KHXFKNz
UyFdIoEtWrdWtR67O9pcDz1qr3XKUOtQtCQ6mjUDGNng1QxMdc72NajjBJ1xysWyapo3swre8cJn
BBfkG8DRo8qYBOtUh/vK1s5+q437LrIuanzUgJLZ4gJI1kH8paX1vs08vJuTtGgr4Wcv+6rdiLaP
KQMi8U+TkptBdmvxQ2AT8G+j8Kwn8KWDxHpEZrMdO81e+7NNPyCrNnqavVtVEa5jrax2Q+zcSY3/
4GA7DFbBYxCIXXqrmKI7vI9DheCdGfxK3OpFI6ELI/nQC0CNgVdxeSskXaqImJdYL/cy7Ow1Y87t
YGDUHSizraUdXAwLWLF1rym7uBaWN2Yd/sgQtUQGEoG4Tn/2Zf4IXbnG+/VVdhJtuJfNu6pucFNM
xOwyoF+VrYPDSjfXrhVz6uVEIWgmnj6bw0VdS6LWvE4NqeBR0D3gH3zUm/7n2I/PjQu93e/I37bc
6OJlipFPPkZwACwf46fF7ujupS0pqLREe+LLu09wT9BU53Jb2s1RWIT0LTcsaDSwaTW+aKW14Xpo
RUlAszVgSki+W0N9Dwf1zevL99gu9uncv1aCw8Aw8p+6xrlY4IJbY3kj2Zi0kWSwj4ArMfcGGtFx
enwWaSDOYxvundHZC672EygILaKkTCH1bpberUQDEaa0CPVwMNciDrd94jAUZToXzvqf0A6/+DNe
pTifrrMFa3YuxWvSU0ipI25GmpFxKR+BVHiuqgUPTcPNCXtbS694Ln3GF2nxpsvshbrrSSWCJBAn
6Zdy2Ot/IjVJ134INxGH8iqz82gNedG2bZIT6xtHvsZdBZCtcdpVaABpakYSyaTLxSbI3GMAJIbh
clfujBZDQZHom4ZMMy2PuEhFRrfta/4tyIafWubOBCYpz2pvXlECrgVziN2sLpDu6MZIKbgT6xag
r3w4izFciYioH+izlJ3RCgPgAT8w2R6cjjtI6OsCRfSu8IAnLbdDTh5rhX6c2hc3xzShtqwZeyBe
w1qLtCfii76i3MwwvPSI+Sm1No59JbkXdpYe74KeO2Vs3TqQYxi/MWzQnPpRw9+7joNbqzXok1a5
TudQL3HRbKMKdqoauiS1eYtSVCN1yLibZv3rcuQEVlVxBMAexQ0Wl6BNSKSs0CKTnGyXwKOymcp1
o7X3cghfsDEectsh/OIOdWvGgWSXa2f0us0YhxdzlvGmS2HKxTgqUwP3d4VauknKP31piBOIb5DQ
OtLu3nGoLsTA6ELYgCtq3F+KiqFSpjHMcrOdE6Dbr7p05WKQ3nWG/cBPjjLLdbsz1fG/FgI29LmR
Q7tyJqg8TbN1xyE4Wci1/a42DozAX2OBphXU6KZti2VwLE9NExhbifs118f/x92Z7bbNrF36irhB
VnEoNhoNtEjNkuc4jk+IxIk5zzOvvh8q37Q30D/QffifCFLs2LIkklXrXetZfkTKhR/5ZEXO99Cx
2GtVFeiaoCGOEmJeOv1+rLdL5hdDQq3hyiuJYH4kZCUAVlNC/RdL7uZBLJ1dpyi+wzaOtEL++WT1
+h+0rNvD2w3zgP4U7GAqkIwwf4yU8J0cDRyPjZTk2TOm1D6mCwlIzr1pz9Yube2ObscG7iDcEk+T
7dkVjdpBerfVKA6LE2+n1rwz8gjHVWzTHJ4iC5lmzbQrIWu+zwVar9nBKypWfNcNyjXl2RerYSRc
376Aa9f0urjRWHmTGFs6A3Tr6ikmXp8YmN7dNFiOMeWSN5JcVNzNKT3AhQhR42cjvDh2d6n6qPeo
nESGz1H+yL8hhQl9L+FPnVTW26Ay5TayTbLVBOmAqDwH1i+4GsEzM3MWYO7wUZbNcIkcfbgsj1lk
31W1hIuQKYvGnvCLHb3DorJPMkDdA8x1zPCtbeuGD4xqqQTtBioFvNtdMqEscezs8/YorrBL9D0a
pbEkz8mKy0uMZjrd7mWMTAsnPDtMDs9JGcOcEs63QiNfWvNhRY233xzdbnelADN346mRN19HiH89
JulOEXAR/byh1fDGQpn5fddMwQcxx0E75PdQFitOhhYQnMoiICxjG/ssc9DvJ8UQLBeXuhzAICdm
dQqtAvsHj8QYs51yQ8gMkxoqf1DAS2837frl3w/H6lXGQbCzy87ZslGBWpJ3Ky24M7ZiXFviHXs4
5zoNmZHDIiAt4vFiB5GzkQI05tyEd0AN8P8o1zrXeWH/vkevgbPa7yiYWf/t9i09aDrIUCcYH+b2
9i9y/U9Q/zl4m4oRXqtfDWldgzEZflU82WrSm2+AJEl4WDqM3QCfyeD2w3msR/s6a9olWQ0nizk+
x12r3THMPRcjKJ5ajtm5XhvrtLaAZguvbn97aC3RncyjauvgYQZfrwta6RPj0i70S45DxrASW/Qu
c1VI/YMc3yu0cDBT6SO5RKqM0+lb3jv5a9W71jYrWCCkhcXynPGG7Hm1I8d++Ye+8PDbl//P8j9j
3Y3/w66/7tZNWyrC/nxYlCtRE/5Z3JS5mgD22fSHLm+LvQioMI0+43RWPnGoFyqt2Dgwe46HGW9r
zNXr/+f3m4bSBeEER+r/oRa4s0k7Q1f1h9aZvlhLfdc4LCbZCMo4/cliX7Qt7gw7OgXGsv+vf/d/
dFb9/tOhWdnCJA7pqv/41Sz+NcaLRX/IZvaJ64ax7d2XKZuNTWhSNmLqB3DM4e8quv++eRWLIqr/
u2T1v5v0ewEP5Z96leGu/+cPvUq5/7JNi04w4ZquwDqJXvSHXuWa/+LVd23eAJBpynIRpf4MrNj/
snTCLMpwpbRcuf6vPwMrksZPg+/m04qepii1+1//82P6H+Gv8o8PfPsfj/95AAhKyv79EDAMfhzr
I8Qvw7Ko+ONZ/PMQqJnImJXozSNRSoWXyHTp127PUWy9ZqYTH3sR43ayTYy0O6dlxW3YR9ttAEfX
+rbHaHoIkdeVnX9r3SwC9kBYrmRYuQazvriI6Wxx46Nc+mkrZGyfIsKdKrz2+jxRT5MPfhJgXBl6
B30imfauRgMLPXvwANSJPdBmtpzl6kcqmXZaTvQ5M7gAC8Bj2ziQXpUaP9S0roPbi17EA2KBDnPI
YQyeGxKGTOl8knS3n9t49EZ64QQq+X1mBQfA3jQo9bg3Kg5DsAa6xVWZ3YFhUnyv2yTE5ujBLFzB
fopBfv5+bKroC5NijFy1mv2+xlQ10FSQq3J5SDjT+WlLMXT7GNljdyGTvXCCx7xQlql7KLPTHKfU
KVOT87BYmhdTSOOVIpnurfKeYFK56xLaZ1w9N5j32lgB8mDywr78VVjOr8CRGduA8s2dWRHlY1Gc
x+U8LwsKEcBcDzx1sLkzoEwfS9Y3biDOUcMYb2D7KRKii8n8OubimUCx9Is8+uou7CShIFD8lmsF
bysDnmX8DLLpvmuCB6hrgV/rKXa8gXlCPBCnRPY7pH1snld9yKp1994B2EZoEYdOL9DDTONrAKh7
2xV64wVpsAvCeNfYNt1lDHnzWit3pjvo+3K0rpahdqoO9zTRnIZS1rtqhYmCDQo2soFmZaAmbPSC
kDKQnhmDqPtSUbK3qZum2cfr+NiuksMyFu80Hj2VbXN0YDg0qo+5KrrLXaDheGw7fYE02cTHGbyO
QOPCBmx6ts2ucdGL91o7uHUVfmmTPa2FPk1MH0ndeXArnroOLRYKDE1hBKCs6T1StIlkNuXLOfDC
HETVCD9qtlnbdrZ60xsLlHRDH0/nGj+1Ov6CE5Jmq5cmU+R/spy/y3C+m1PyzVSMP+EbT7AEy+/O
gLEpHAliBwpgaKxpzoFmoivomBTXY8D2HVop5dSwn0HkOR02HxJJ3/Qq/rUIGJMCtXkjK3M34oxh
z03NdeUnC4XeVAgib+Th90GE1jENHrQknLZuPr8laIQit/ez6HzYSzHu7NB9YvZykNovruP6UztZ
H0OcmXu4L4ekaH8GEQ6/NJsjXlDx2I7qOYsGuX0tExSvgme96RX7MR0A9tTbD00qQeh6BrtJn6w5
y6Y0oWIU24pMytIPMPIaLfUZWNp5JzuwCvId80qyHYIRvA/0OaOiuHvVKBoLCBor8c1IU649Qmtf
BnuP9eY16hOfukNsYhzQkcheK938Bh/Di5ruHMYhFYgdLjg2GOOVv6mElkis/CnhiENOvFixuAsa
h/GnhSBYuAbM/gFvRDY2e5FKX1PakQ4Y5l8u/sXRm+s+OUwm7M2pNWBGkleggeFDDMg9c07u3+nU
ds7il1CLhlXlvYYuCkkODsCHVzoR30mpuyvGT00uMPkybLj0FHgLoS2NmlWlme8trZ13ZtMcg2+1
PTEVRig+mUmP1TfuDzHKH63K1idmL7qysgl48pOqCJ+nQa09m+LkCOdnVuCuydkTbeM849DpqHUK
TQqrEBEZvw1HPG243xvEIDckZUy6j2sAH3MTNZHNsOUxW/s2FvMTIAzSGySzjxUtZckYyGuiUBTz
m/zLBxQ58BqKziKDwY5bMOk8OLgn6H5fQxgDLeGMluHax9P7OLNthrHJHM75YcZXCqJ/YnwJvRDn
0OJUhV+2Wb5rImHseddoL8h21C7fy7TOdqDzCjKGbcMEgNZalTKPaHWgmQXI3ZWyBI8qRmXQ4ku3
AD7l7HNIMySZ7GfJCtMLx3JThgogv43wSfENuyehvDpzGD30AxQCV537MXwSXanhu6AOB6uHR8Hg
UFHrqVMKIAnveTH+grAyCFCjC24Q1LP9BA51LqdLHrTXSLHnWIhB+yqjVnmSiQaPaoYGY4LTqCLN
M6Iy9rIxCnddnb8GVqFzMZu8LmpjgCYjHtjBtqHeJMIvY35D1FC5kAvt+2Rk4oDxjUssRvat2xX3
w1R9w4+sLu5IPwa2dDad05uGZ/449W9aV7RepnRqcgosUHrBaCDC+2hR1w7fHDJLaJ45GXBSLph8
xmLcU3zcULjFGc/dlHAX9jA+3O2AeONn0npVZfha25qzrRm94M3OQ9+wIA0nQVlBGFH2Ju3vMogb
+5FeZX+E278RYfq9iscvSdksr4s6tKar2KkzYxYpNMjxUIRJT8yL16crmP7bA8aCftqYU31f0Ge0
tdxTKNsaxyJUjlLjimjHp0BJKhK4Sav4MMb0A0+G+zrYEeMthcVbUunm7nVTYh6ohguqKE+1D3ln
FwuDmLTYTXDadQKuqvQ781tx7XEFGpCTX7FAlj5FHYFfLXxjtWhUEqT4qQNxKtL5OS3Evd3xHDVO
JBtsldoB/c4HN9JcUQzolA7mxzm338lCrMrXeFwg1Z+tcPTpH4Lhjnc3aDiQSyyk9NxEQEXtSzzn
3aW1Bq/TYTQgYPtjXH+fYQgn4lwEDuilyvx05TqJm3dkn9ovUd2cqhAJNmOrMI1U8fQxTupei+7F
MmRXgzRsyMFnTfIKZvoA7t2mZ0qCEOQFjXv3oC+wh7qvOUh4r7GYDqD3MbWUXjDBuzNw8m41Zi7W
fT/zwUuN+t3WkQ01NDUDT97G4WRGp1u10LGGLtqn9FHygRuDvuHcYv5oVt5apvdvg1a23pxVe7vP
bH9h7969U7aYX/RAPZSs3s5ZPre7EUbWmXTKu5HUyFMMPjhy05dE01zmely1+zCoj0rX3VPCC+gE
gK2dkCmQzNu3RZP6PjKrq0PfIt/5wiA/2un5L1GnaHuztS+H9hiM2XcTj6rfro0FRUo8TXM4WbVx
mxwcfTlCr3gUgrmQlbESjM356xzLmhoiDDgFniBMhgh3hU4SjSOMMEwnjknDFCvojQCKnUp9EYGN
c2vw3aMVb5MugnFZBkflLJRcUkbkwb12j6wC0dfVcZK86+ms8RGVxNCGXPruEPeXql1iH2Bk7jdR
CtozcA899bhIxxURIEkTagphBezWLlvUHdelaYsMP8MAtTs+kXxAsyL4KnCFL/3LgBrn0YABC8PZ
BlHi7IYigQIcijfLqSva1anDWEmxtzVXqsWQXBQvdQKvYgpOrZZUPjguw8oYcij7wtA4OY42l8B5
hZAtESuLJgJKY5gEDCwZ+xSImX5QbbFK3LvjgDxP7xSgB/1pyapDB/grimFxWosBybKldIU3ocEt
0Rvya9vjDQB8VtHNGsCCkzZLidHxtaF2/JHmFeBd1t5yLeHbvJlePgH6miXAC9vUkUmZ48Yc2UnC
6HpqhquzOO9GXv/oQcT6TRH+iJd+K4YArG6iiv20evWTbDrP9K2SqrYcLxfDp9GGDqMyfEoOCgKh
I8femnW0LttMlpssNbH+fhvKUd6Nn6Osvs/Mg+pSXnNhM8sFTbOJevkG/erQp50JY7E7VaBOOLmh
FdaxIiRBDEVs2iapdi2Ai6MwmD8Nfa/7Y7Q8IQpNfpY3QImc8mS100s6VL0/VdiBrc5EZp2UZNeB
r7LRCWzbTvrUlpzeLS15XpyBetwO0dcFIEZ4I/ke0/eGQZHlJh17qeN68Q30bpMIL47OT+WEFC70
BpZHmqPGxieAgNcPYb3Mfy6RS3vGQHjGVurMzlV/mccj+RzsS0Wzo933g7XSOyu9AlY4mx5mc66t
IMHpsIDmvt12E0NQERpodGHAoKXERI9veyMgkw/2QPwQI3KOm09n2+KT6rmEs35MjN6+9hgtvXEM
PhZ7LHdk0JgkF3JboBV6bQtoRWmrmFduJFPxwdkpQxILjUDe0MV3j+5K7wdAm8ZiEJaW2jnlADw2
UtxHqN9emHRfGUwSXhmS97wdmXxoFQ54NKe8toeNZTG+bfvxTOLGfQRXfNUitz8itfPxUMS5+jGm
AGE5NJX8zGT2PNScSm3jqiI8hoM72B4NCNss1e/DdqcDeN6bQXuBysI2ppFqi2X1CDz8EsAh1FI9
3qtavobOGgzqx3JvZwz6uYYu7MJwdZxtcT+ErCVC6gdlMdle2Oh4+zGMhpb2Icu93rGULdrBpKYi
x+XGB3lnBoHP6GDP3PxHMhp4FCwM+UHJFc6SrEnY7GANd6JoB0f2ZG47NvPdHCESlyaG3XoAfs9H
TBiRsYlYiHkpSUHVrjypgkm0Sc+Fx+X0UynnLmqpn1rZWIw0qQyd3W+xKb6CjO+e8VI+6YDAfEqY
4F4xYw3hwPHOpTG++pAte0F/n6ifzIrdvAsbmxN/YPthNTNzrb4bKTlEO07dnd2yykqWAjMEQjkl
xC+uM1wYBDcHhjUvmhvVAIjmHYxXs9dfkkRu2mkqeEmJ60QGbuY+Tjd5vvRUeNev84wYP89dtQ1j
64fWWl+qJOFtF2+ulSc+9Wlc91hGScO3IpoYR8r6AKaX865OITpl9ilNieL07UyPNCwxmRqUo5bf
0E4Dr4z1YUfx2RhH5bnkVBBT67qngu1Z4YjLdLN6YUo46ILMho2duNEfdPDm/rB0XPNSf4LivgXV
CH0i+SjC6GsCf+uC1HldoDZvuF5OxicB6neI8SfV6TuzWeo9Y8sYCXHcgnYUXmD0FxcrJDMqjuEI
2JLBcyT7pUgLETpCggiOIbGvNVkyZxcxtpW3jMmdo49MZT/F6FLzMy74jSjtDqyUINpI/dekgZC3
sbUswTj4S+fsCpu2kzxMCDKVd449Bo8B+EqSpw0dFxKPsKFttF5d0eS37N40UtzkBCylnjJawQ6g
Rbx89VGoWmd7OvfjYe5tip27S2daDNx6NKo2gtKu9Bcx1g4U5+VrDpdISwMMLJxcysC4puSxDh0r
HjuhenAY8Ro3IYHHRlV3dNWlXFDZN8msuBoWCdVOzQbnU/21GtwvDdYWEqevdq2WnbTFx1hi2bQB
Bs1mDfiVlUOP+RRM3LS14MnhoWQgzSkqXkMIQ8+xmSfPFDnQwxMhy3hJFj5nKxyky+drVyMNddU8
8nHSBRTo+A0eV/tkRCCSkmL8vlj7sU2qI16zN1tO3pWRwXO8RC8LWjbvKCew2Kwws4fUQjG9oi11
vXu7SfKfhIbKoxZ3yYHC8W3VQDa53Ri2ounMNfe3RzcUQW0U3V6ZzAv1zptzRz8GUeGeRLZou6DX
7wdgphwk/bHN6WMPVmKMhZts4dPE3TFT+w7tbX9D9zZpf7htJlVjurssnOiQtNvhcfVhzPX4WUiC
TJFB6DAU0UPriNeelkSCf0NxkGzvjIGARscZmVbBBzuy+h8jlW11RmCXKW9xbrnn6b0NFjUbJyRy
dGvKvzgx1RmvZ9h82DSm2NqCYGH1nNEMuuk4QWyNnLS8IdL79XAlC5TOW+1ZdyJzo+vjgwycqzba
rCGhQONAqo4YzRCBjJgtnU7MuJufAq2cWJxsBz3r6BSoPzgVAbqR9tVU+QmU1bs9jndlqI1+Sbkp
IbE74Zyb2PwySpXul5hQDDmrDf5jL68UBQ0uqWddfydQQlymHyBNZ4zcZyWemI8Iv3Oqb1weiH53
J3qgW+Bly4JLzboEVcGKTkvNfVMZrk/H4F3a2d/cSrxVRD3qqmpRg4ihTFi1xpJ8V657pm30+6QO
cXwNOCCIwiKAVUx8bJ9MWaw/9G5zJVOAVQscGvosNPHCqDZV3d45sy4PVlY8L9qWJdnjYNGmDS0H
26wzvOVgVh0ZQEXPc9LAeP6Z+dBTLXcNGOzfHUyqXnDVZSlgTdqupLjMs0YD5cBAbXQp15sYUvq6
A6hH/HUjV/CFXL/l9m+4LfAHyKnAugKeY5zyYSuU9kGxgKDfJbxv+SitNQOCfE3+pc3Vj3hANalb
AjtLVtD/tx4hNv0aJ1NXgpNM693mn2WcyhP93hMAosIdUWVGpj9T/XYjVQC6hYLBGhI60ZpGaU1Y
rLdnrk3LuI8X9n6LQwj09lQ7iHMZm6JI7eNQ7sMhfS/N5bFJWPKrlbdxu/kNwvj7scEbBUEjOv59
EM+0rWW/n3IiDiZy+rFkZ9TRtLYjRd0IwEK0oQAIGSbb2ZFzvuJ5SeijX8Ucdpv1sVNfbwejdFC0
wCsczPVvv/0Khsd//vT1d0sosMc5VLRrkAwjAVrk+9tfbGFf+YPYcXtcRLQuO2J+smT/wx1WwC/y
ydjy7lp9sw+iOs651k7jaVpMllPsx+iJ5BmxGQvHk+l2xzFOuz0NyjzJ9ZneziK3h2UjF/on2Dc1
6xt1e+qNzN5qrlZcYiAZuaTKe3swD8xbukMRlFvlcPrFJsiyES4qIXVzN1kJlKopX3voppXEobk0
tdSF+8SkYoVzmJCXymHPGoxzQu66VAokC7IU7YdzPml7SZps9OJExzUFRNFoMFbRyTlub+1SOn5P
HEaO7ecL3cFc6CkVu/2eJWzYy2R0E/Z/2QcsSmswBwlG63DLPMRF2J/rCuN2/k3XziK3aKnjvb2F
FZJ/7bIaTaP6FNAOfrrdu93cPnF6rH0u+kS4vFghVoJYeKD07PD7ULkdL+uNWEFBrNOpPVzLj/pK
QcNJQsqQXP4zofDW8W91YWUsCWe3BRGmHkYj8VCCuMdqriN2GNavPOzFKc+sO4VSsIM8Tz/XeiOd
hl42nM2bW32XrGrFZ15OjpdAL+XS2wJvzDjbrOyzlqU6m6sV5BDs0ymJ8TSxkzQ6dj23g/F2U62f
59u9KNaaA9RqX2tWLJjlghEK/6rfWtaPxkdv91xljb6Up7Ca5Km3v+h0sx5v74PIYHz8fkdQc5TQ
PrTBYitoxz9ISM8XtnrLBecFPpUwafahvnyZcJX7VpzT4q3Ifqw3NTbhXhPzDsrsKyWg8jqp+Y+v
GWsvQmKrozOV1gVOOG1tGnCvig1TjiJBER9KVxbbzLb5BsKKLWEOaDbr14x8vLR28DmaHeeMWtub
zTjv9XToNmIMB3MTQsvHneHi86mK/G4gYYiXuj3gedkZQ1Nyggqs6FrDO9hYExyNMV3/qpKWxmx4
RltAwW1YJIn1SesNMy5CcKtrVRfXaGJbqg081MyF0FfP5VH2l84xz+D5D+mSX3s3Q74gO34N5s+y
N6KLLVo0JAS3zRLN6TEGkozdQ98lHbvncZxNvHetMK6cMsV1aHrHp0wWQnaaXaIUnGhfaynx0wwj
DhY7h8rZOnTYTWHf0cr8rIKCtGVPpMuvJutRdxl4G1P+Xs2oPZaevfX1Mm6tig+DMaqPuMkf8jUu
PrdDsu9r1tg0zqoKTIIdU2gFxYIiAF7MubJ822gTtidRyFxzbmJPFzI//33jTMImOrsYROsuYnDs
XaTcR4RbnRb4uc4A689e2S8daxBwff1KFCcK7FuzECc8moKlEPfMRGw1OjoOtE3mZ7mo7PcNmWVE
IOL7xKd/AVyO/cjKt7FbtqRWQiwnpjROt3v1+vB27+8vRC2ulCkAbJQyMfVuX9Ajk9VfZRGa++sH
3H7K7ZtNI35t0ddxdWn2aTCFfRJl0mLiXe+6jqEdwN/7mWZhu4J4sP7r3zfNSCXK7WHRQOsprTyF
jSFZok3OqcAxuVHLeiVBJz+FAfyESRdED/FxNQEJQFaEc8uHc6xhDwxN9wNxZYVrGKmXj3t3DKJz
NXPEuJXccingfWlPVii1k86F84j5fzPiXjrlGnCIOhttbIDpeDZmOF7JOPkt8UbPoEFtjXd4nZaW
O0j4pAEt48OKdA7v9mvcZRhbENjs7k2WNYcXCVH8fS9xyh43Ve7XMVWBR3SNvlB5QG7t74og+pmt
NP0Jl6gnR4qBw2YrWurSVw3zJNPsnYx0Mo/oGChpgw2oRFtd3XpdbyUvWda0H67DzFt1W3eSL4n7
Zs4I47EFrqoz5y9cssXGccEXzyNKV9k8O4rBl6KMZ9N07LNzfEmENOoofoEpAPSwU5bH9mg7lfnX
rE3IWeC6KWTPRZYznhWR8G4rXgULua1IHlSLPSQDclKn0cuQv0POUJzX7uVMcZrSwfMLDbxGHnwJ
uvVgL7fYPMlPFtXRoC1p49YsFhZ8vQk1jI1TVHfQYCEe4DwPguGkRNadV1l2XfVLWX0SwGf45Rxs
OhbkbFq+cLiULln3gyvDuFPiPtNoYNaSh6mc9iS53+qZGZubvXQMTvlgccTYG7jDL41DzVEQQ1RY
Sj4BnCn3+PFt0mtQG2SQ3C/8sAF1Ea4urxHVhW1VohjDAiG10Zpnh5NiaG0sYRWbpZrvgP8z2H+h
jqjxB0lYkRMgR/Bq6+EAFnWHeLvoNKoE3zoDmTKut2WdHyc18frE3ysmAU4eUX5S32Ul0xztQRO0
+DAnsd3ssQ58SqRJKwTFnW24GyMmSTC5PwenuKuDhJHCEH/HuLGdegyscuCK9hgola7lRluCEeBK
DHnW8Hdq4Jty0DAjbrYezUANewPJr0y0jelWW8sUF4RAoBVKv44BOIuR5afUKUHOL8jnJkyC7FMT
wyFueVet5mOqlqsqAL6P4bkV4WtjG8+GfQkc62cj79K8RggTbEhHxDUGyMd6cpPzrNmTbxGZwvwr
jTNHuwGc+88bakvEeVacS/MowaoFTmR2WLKl5hLtMCF8FVZQwlXKqJJxI9jbSbShYwXLIG2tHOO9
vlctiJj64K6ezBvgSl+JW3bjwtO6PW5bZ/HjklX3KDqXLAusiQSFsR/Nmj0cZ94xTOW3iGXHJltb
UtnO+XLdZ6JV8GZ2qKWnZr0REWntqJoTjs622cahc9drNNxKalhphWuo6GUfG9vk4G+M1NuN4ziP
1AY1RHWRjjeENimMVLKC4jv9sBc98TJaTPDAseMYQNerwJnpMAlWO0G5yW6svtsXp3vgJ2Ad1t2L
sd5QAcQKDWdfR1keAhNNKVhPYJYkCccKDKN5Qz8gl8OCYzhdXY90m/DGM6DD90hbOAh43PtUcWLJ
x1bsLjGtsZNO99rqkwzXm5wtz0l/l+t6u1u0Z1XwlxTaesm7fdOau6aikeJYQUVxi8PwxGatpRZ5
vTslVXCcmq1Bx962VeFXceMN5vGKyLTWv3j6vXpkGGT2uDK0zJHU74Us9kSfI8WvK1TZzjVXjRKw
39+PC8M6Ukza7V26pOk8/evXJ+s9BntMujm3rMzbPDWVZ9eB/Rvjevu3G9D1dkO15qXk0Gd9RIyH
pYpDMUe0DbLlmzTbjp1r8WoNBqFouzeQ4BCZAGQwpCtlQC6if9OpD99IwOQHMjIne7X+IgX2p9CR
C4kMiyGQTQPs7YaWY6AYBC+KtZT0doMPeasCLTl0t7+wBV1MNn/ERd0mAiSQhoxlJJQrVPJLpnFa
3E4ZGC5w7o1fNWsLWT8A5FoNvuy92G7EdrjWFsKYvf1jttqIx859vlnQ/rt67JSS/6XHzv+VfR+/
N7/+6bH7/X/+zIRaMKExyhm2beHxvZGf/8yEWsRFHbzltmuYfAEf3Z8WO/df2D5Z2bvStBxUW6yf
f1rs1L9MEzeczs8TSgpd/r9Y7PD6/bvDznR1y8ayB7Za4drDOfbvDrs0GaLEWNz6MKRgHHALnxZj
qHeKPudx7TSOc4rd8VzGG2T0dcOjDfaW4W9xMAbWPjClOxhAdbJhFBh6iYZMlFArC6OC4pvUqc+0
jmWbHYJWt63aLjwPBV6PlSpVpYPwx1J0tKM10JSjS99S8a6F78qG1NJZHeMT2+7PsQqZz9Eq4Rt1
9F1nbrNvHUzB1pwfySoQCTStMzJ3EekmZwe1trWUv9KV5mS2q1GfP5G2BLwCRftmTtZdWfFnGQjZ
ffZOlFSBDOv307Ti9GYIIdBZXmephzR2BXf0BgBmp3Rp2whmRbAy0J2DtQjL2gfE3Z7LJDvrIYEj
rbc6bwii5WzPYDQWlEwnrq+NYQXbWWGEz6ej6vWFOW5X78w2fRBh+G4HmfHMJnad1V/o7+S0s8yG
p88vfUlCVmPph+yIvM9egAakhBXmBIsDUVz/tujtRhVM6RZhPY+jqLaTmabPQeh8g0zXZFfZwNYf
uzbaNqbxaymc0Uuc6g6zBuii2fUmJl++yGedk0b83tPLFmoCXErDGjs3Jo/8OlTGEZ5gV+3yPKcz
ttvxGfpMR8IgsiLD10A0u0V2bIP3fqeL7jUXIQLehCHZAoIV2XQdqPAnwly0KYI82hiReGwG8Wil
feuBDIgYmkYDNr5ys7tnmHxH/fPo00rwCTHIz5zTMugSY0HJDjCGZGZSLAnrD3iSXXttM58xr1Pl
lNQ/4aix4GJF56c2iEkryR8ifhEqNSMq6nk6tCpmCuKx0MLNLJ1LMPRXIyCOHE3F80ASzYvZPsB2
6zyWI/TWpMAdiV4c0xUyoOA5zXTx6D+aKn9gznlivIDSGuB/SxLeFJov3wl5HueKIILGwpFYpJSU
yqXvtYVx2ilLsC751mE59JqSvSQ/mXcMoSRku4C4MXt07YD7dPBirsdVcB/29f0kg23gsCxNA/7y
occ1abFib6lpqXLD2OWDABRTE86FmkJLCqJLqFXbnEJjqi0BgHXYMCCkM3EapkM5jubOrp1DT2oN
aPk4HSnFwlZLgtCYZLGXBbZTp6YKttJnCn7DF9vgksg2q14dZZ+JIikanTHZsUB1jfvA1PDCBtQS
ID1dZ/XcN+14bzf5JdeRGZbq2dZmhOkgo24LgCFdS6+yYpE/xp94z4KcVs1stA4ktNVGWV1NBts9
JPMzQ68WYC6JKzPF7045WoY8j4HF47ob77usYtrjVqXX5gnJhNSBDZVC08x1ArTgfHy7ZTiYcqpJ
myE+Vj8arLUP1p3MIrQtCeWKk86uWs9tGlop4lCY+IHxdR6hzYb68JTH0DgEa4qBtNmmn4Xa0E5f
sNlzGjiDNrqGqY0tBuT6sZ6z6YJxjpkW8xAcgXO4jWTRbIu4Mvd5iUPNmNdBb/akatc8ECvzQEy1
uyAlyeL0HSniSL93h8XdARwba/iiQRw9l1G9kDktnpno1Jukyz9xoeJBWygSnyPjw4lPWr4Yp/E5
wCIyMN/TkeCZYYWu8eDUdEW783g3zI9CJudu5e5JGdkeOy5fBfoHfK3Yz4X1StvJcxziGgA4A+G0
D+wzYzPnnEyDcQTNsh1UHu6QtPpNRt7sXIkl3408gVtP3q0xjw50DKba8pMOeJB8807O02tiWGpj
GwynB0vtZdh1zMviR3qc2E8ZjFrLQHHdcBr7LIQVHqs+9IlZYMztz8KY+jOYQIbEWcGUgZ7qw1LG
Z5P6WC8NkhVYUKcXK8s8I5yjY8ZWpUxHa98rIFwDMzOIlvGy5r6pP1m1sFy2n8IhL14Fi3Zmfaid
46y1EMPFg1ZYhEiGmHCntnrSMoD9MLag7yf8Oo00Lo3Wy10HVeAAVBFNadaxGuTsMZccaAs5kqh2
AXIV/4e7M9luG8iy7b/UuJALgS6AQU3YU+wkq7M9wZItC30PBJqvfxt0ZqUt+9krpzXhoihb7IBA
3HvP2cd89rop3uL49A6jAqdles4JHZHN/GxEQV5bzipqwV9dX0U9v5TrvWp6C2Usb64/YMYZdhxo
319lHibDIenmKpPqbKL9QhPIRmx9vVtFSKfaJ/il003gmA+FTqao1oW7EYfFpraMu8FkIgaNQYUM
FBzZmDfXe/lsSLK0EWdqbFPjTeots3FLF/D9CWr5qFIe9Z10S3j3tKwRYi700bolcAxmjDedrnVP
QI93LzBZ4peiptamUzVgQP4/vW+cbQts2v7/5oxNWtTR68uP+8Z//p9/mTP0f7DxczGG2QIU3b+t
Ga78B3ARx/Y8/BL6d//Fv/aNgiwRvFOuY3AVthHi/+++0bD+YUMlwZShO9IxHM/+T/aNxmy8+NGb
5DmmbZkWrgyOXVOfN6g/GjMCyr3JLYtuZxNduaqIkL5ocREfmrK6IKURKwep8DYiE4FIJp25g1EV
y6JKUFbcWuUUHoyOrLIW6ZtbMtKQdp0f54sazUy84l3e7FuhTo1dueTv5dXWC9Xf/E18Fj++BXvG
oMBoYQuN8cUBRvDzW6gqcnzgXBKiw1fF1RRWgpYZdLDZr+aGoZYT2bidJ19BXaf/obfq+5OTx6Lr
EhU59q6fnxygqhIsHe22rkI2qMW2Sqn66jEEDCZ6mMrBpXRKbZEgWfJNKMQ/HGv/tNr8aK157y27
Pj9fm2c6kmPslyiYSQwJagGr3WZuc2tafbISPe3qed6SSYjGNW2YiE1YlIFMthG//eX53x0/35+f
d29xeKNodd+9/4GUvCS1+fBtm+w4vO0fAkayC3O0xUK3kCSaZsuFwI2+1tgVl2TeWmz8tmiLc9Zw
Zsi19peP5PeviDV5PrmwSb0Lx2nxJftm2c4DQFZmEQ/hOhfoKf7yxjlv3x11Nuk7dB1dC60x5d/P
X3wTuCYCMp96YxJUSMRXo+tw4qfSRy3ptNA2g9w/Tw3dUUOJXUdi3a2siSojWNNA2GiFZAo6ziGO
LPc/M93xndiYwFxmDGQU6c7MIfrxnLYrZZihIE+1qV6lj7vJ0cKvEK0QHvkPkaXrKNfpC//5A/n1
Y7cNBKtYRvEuiV/qTz/Eme6aBQIAxpxcpL10Wepesf7zs/zuUweU53mu1IlsuiYjfX35EOVB8z//
Jf5bd5k/i4SkIcZFJLu5c3u7wFOfmqL6y3H0zrp4/RR/fKp3XzASz6AKEKJuMdJA80zxWnTxawmD
cmFKYDsjJJgoHE9/foPmuzr++rSudB3bpJ3AAfxuQR7DBHM3g7utIfVuEaKv33mZfmgjmW3YIzAd
8C7EKnSnsuwfGKrF67FCzY7iZlFqMqFBZQNlxBGA2sTAnSB9XrexQfrortxO9Quy5I6VTSGlULiu
Z4B9HcDh1XyDaRxsnrwO3hrwP7sxua3dAldUYjMtG43oiC8uaO9Ep322Kjva/eWdzx/oD5ei+Z2b
uiV1QSdFGr8cti6ZhQaKjxYCWptsxBDdmS2D3TDgXaEKvGt1RF290tZSeQ+QDZk3W+NtnysJWdhW
uLDvsdtV8KM9BGdSLEq36NHbxM0qiKCrkI4EmVrpiwbZ2jK1izNS6V3Jdq+qaElMhnm0DSs+Dc3X
KGPjiOhS3/kfsV/g3Ym7o2bEz39+y0L8eu3iPXPtmhcrmuDXy/MPx3PspU4y2Wm7BYiQrbtuwhgd
fxsKnMANUkyyD5dTB1u2t+1hl8+SVM1+m21mehttSgi/x6B4JV9cO+r6p9l2skKv8wlupiArAb0l
LtKN09nU+K2D7jGVD17n7zz9S6y54WM24N/qJddJrepgDbGatSobyWdGUqG32SHzmnbRafzOirO7
Qbl30GIfGfCIBGlnPlZQE+XJaHVKC4DEwyGekDaboTRQklY3fafugrJ/hMKUDEwkiqyLVoV1r+v2
I8j3+zq27Z3naMhY827dKgZnBbvbhHZ4bWlyM8nSXBVGz3XUip4gJbmohdwWMocbMPIi1V6qC60R
EiAoyt2x/zqWRrnUIOWvRVBlfHaLVCY3hnsrSVjItB3C5gdLp7/Ta8Tt9tEhaaxsM5SPVQQiAKzh
zOlIEe/gsMDdlmAMBZyZKu2DKAAnF97XsLa/FrK+ta0HpwA2lVX2Z0M45IlaHxnrBAvNG/YZXURQ
VaazaF3+SK26RycgUTK2qXeLDDAK6xXi2bq9kHjwl6Pq14ULhRa7VpZiy3OkfLeCDPAtO3J92m0H
irrMhq2rwPyKaHjwB3pkcHOWfooU/c/H8m+fFQ8y3VFbzheCny86Xs3R4U2z7kZ/asz+rivSt652
zlB8H2sreU485+Ofn/E3ex9y8LgSCE94ngO0+uenxEyoci3t2HtZKBvyJGNti+9rAlzX9YstZ/ws
ApsWf1BpT7d/fvJfT1ykU8a8Pfc83TTfG5oDYPlxrwreriw+lrVB+Lih7a0p0ZjzGDcUuFJ71Xqm
rn9+XmH+skryxJbjss81sW2//3Yz3deoKPmcrU6eod+qtZmRYpAG47AH7fCSUTMsbYWzNA2nM94C
KBp5+uKoJ+SK4m+v5terPq/Gpe9Mj1sARnz3rSPznoQDCpquK7sgfV42gvIqIsa96o6cmX0jzo3U
FX7/4pIgD0/nMN0s7B8KBzyJDbjmz5+Q8buvhv0w/QhhmzhB3h0WVYUaLlKAfg3QjsuUIN7SscRG
ReqpDMY31fRks1Tku1BTB1z3UuJYig+j9PVjk4pPyYAJCgdZewPQe8RuJKyFxAa84HtdtXrwIGLj
1KJYPbMVUVtGMX7rZ6dq5g9aPkrdhD/957d03db8fGnEiw9SkorQ9KjV3u1FAkvTMLiYzRZcv7fN
V23QnYX0s3WuutmsThaaYs68VKaFtjcdkt3UYEdI7fnEh9q9anTnhYDzEg8afr2kWfVl2a4cr/Gg
45or2afpRscmuEoCHyS55T7oAH1n6Pd0hY8uau/oYUXY2QVvOLD2gclldUjTXcBnVERh9pfdl/WO
GMBugLfsCWGa0DNYzubf/3Bl9EWNa9DtG5IeGoyL4S5EOCBDAvmg6B1VS4CuHVr7sNfSZZfnA8rX
tzjSkM2z4Vedpe3YnqMa8gecYJVBx8Qk6mBSIyFecfExGzDYkusArBs7TZt+0dz+sQ5T9ybNRbMG
ucT+Bxd7VtaoYa6pGEZJXoxKbtwAcH/pN2jEo/FlajJYWonF5ANQ7wqF9X1fOK9/PgCuu75fDoAf
Po1351nfpr1FpmazDRD+0Rkea2ywAgYCCZyrEhf7mnWhXPaoBR0x538YjbGU0n5UcXv582uxf7fS
swHnIs0qJOT7pc8dMViPdtdsvUyqbY/RHLR48tz53tqpxHgkrV2SuNMhgp8jnfVUXLKhSPDxl3vP
SolMEZhQMNQT/uO1lKrjQXoZU5xJmxbZvMeJc8T+VvKFvAC86lXxgo5C7b2ArhVce5fxqPXAn33A
iE9wuPTTZajI8xVww9aZG72l5KYvfWlcWhrFGzsjAaREneN62JQw3AxboJbs3/U9I3I2FKabIQJz
vc3gdYy19WfT8l+Yrz46Xcy1vfTWQHefO8jKJvqZY1QxrK6DV1cQsvCXz/bXxZ38Z8Fg0LEdnZbG
zwc9g0KAQTHLqWslL4GPDEzD50s6OHv6Pz/TbxZJhw03E01L8lf1+Uv+4fRq0sSBzgg3C8v1W1xW
y0yWO5bOW7dHUxsS4pJn8CWt3Hr48xP/ZstLL4zsXFglFkCc94Vz5QddKX2b5Tm3QXugOu/cwdon
bfPVMCWDFNdfSQNUv0O+B/pJTEfZSCXvs69fJmmxKqX7aiG9304lriS8yzERWhufcKC/LLu/OdBJ
YzAcDBBsLihsf/6M2gBqycz82OZhMHfyD0UTvyDOvx00m4F79NbI4m/NrOum5d2ZTsfP8FzEfKbN
bPjnJ/WU1gykVTVbobozSBUmEwScoOubHHnEWdIuyfQuN5pn7ugyfDB8d280OMcI4gX+UAATN+t2
FYatQrDNRnOKxodIwIPS/rYF+rVe44u0uXRCSZbWLxDiqGuVHSrWpN4t2pVeSjRViQwXmHcjUsLj
tz8fOL89YimRXDAltk6n7+cPxgGqEWDEaJhrnfrWOFkWz2rkzpnF2VykHL8IWAYQ4H87YH+tyF0H
aBVYwfkLsVzr5yeOGxEUwiqbbTa1z0hR74SkOgSglSzDob5QrjC1oP5MBtxyTkBYemw3q1Bp1OF+
kC3drHFICVEbHb7yNDHP/PMHI35tivACJcWjzsns2u9XDbxLwDSahDNKs15YVZh0Wi2ZsWVzom78
FkbsjpXlbhz8T64c70srYFI+gdCqDbhocfqGKeWfff6fIEA/diat331f7JD5pqhuXev9gdwGyjdM
GC1b7K7xRs+Y6zCZ2afNFK+YV8tzQ6DQEs+8vgmUHjAnLvelQROxi12yuLJtbtjRvTkM34Dp9Ped
CO6wZzTnID94kC0OlRueJ1aaY+VVHU56O99GbDTPOdcFLxan1mVGFnkgEqdyJngotnCRPjpoeD31
3FSnvKRCiAY6PCD+25d0sD9OXYqnyYzlk1EFr1MVrRMlwm2fh8MpFVzW8F8SQVKumoo9wJ+/xt98
XiDCHYfFWLKXFu+O71Bzo9HOnWqrAntpkim27qwJVEDe4cfr7Ico7O4crX6L+782sX+z14J2zhRL
l0J3kYT8fIRHsaDdX8sK2GUqd7HeWbtI831QZWaCjd8R+76uEadl/U3q0980zcq+CUfzP6+pqKVs
JDTzNOKXK0MJILctXavCPTpeaisDrJTo+jrqUfbLULwMbg7HssiPsWU0f1nrf1dM8uR0cyliJL38
d2e5MTE0xtFZbVtJgkgXhFvDLb7EZRAcs6Ay1pHmzWFg0z5WARghDNp//vp/s8p4Oi0/TFKOsGzv
3dfPTilvvdCutiQOE1jo7bFNxG7TEA2YGata/+s7phT6TS3JnlL3PMLq0Ue9ryXdxCq6YBI8p8q8
L4Vx5RS3zu1A02YTtfU9kZjpSgyV96DZrs5h6L+CNw0PcvCrbUDS2W2sveSxTqJthtq0jyLcWL0Z
3HYGmAlR4TQosCm2MozQf5jao4vBqhxre8E+OTlqySChDZPEovvlvRGmz82oxqXEqf7SDh5z5wZo
eJr1TBHI7+Vsp+wl2esxb8t+HZVZsMuMwXxOLOsLWA573RtDzpmO6zMQ8x+yhP+SSG0bq6UwdP0D
3RztwfLZRsreforwNu1pf/knPyJUCzO5dmvrqr6bDDybXW/eMdioHlvYxW4HqFE5zy5a9UnE3xR9
/bo3UB5FD5IK4g7alDbz5gG9ZDk1txv63odYepAbgvEQduC4kAM9NbmIyAA2vY9M+ZFoSKJ9WsOy
LrmXPrGT6fZ1HEznwdARw3Tipm29zxRByamENnF0YcosuELmT8MYP+h1AKoe79jGE+34abaWZ2M7
vFiFnbJ2GMkKwSZO9BmWNI5dcR9H8qsRltNXPRF3ZAB8arNI2+Swc06j7KJTN7Sv5dhgGCXeeULn
VJB7hSSHei9VNxGqR8Sw6VSvoqQeoYPCQ4ApDC0qNZubCXjykZHbc6vF3VbMP10fkuHkIrSyMtKg
ZHTmyh6d26Job0baJNeHhFvaN61rbNOZTBnPN4Vuqe/3ro/56BAaVftbYJmbODHxu4yVc7ze+/cN
DCq1Lnt6cq5dZhtY2Fz24FZBoxyjU2AN9DqDEdWwnxSHcNCB3noauUiVrD8PDtZ5OFjtTYSoGK8f
96YsS9cpca049oPposGWuWDJNQq/ulwfYfI3XqI0tnbulOyK2jm2uW/f/vumyjsIbK1xllkTruwm
QfdJ+33X4Lxjj1taj0NihrtWZtu+7XCX9j4ugYSS6gaFzdPIN7AJJbyEFO3ZvQW9TYy5eNbCojg0
IbWMxjZZL0vtQ1sK7cNQVHfQEVokCrl2K2p6x17Ubv1BM1d2YPsPAV6Zm7CBt3j9MWOLfxrB3GK/
2NcK8B0OhaS/ZZuAXyjFehlH3W1DmqEeHwwype+wyaI31YZ0r8rKXwo8U5tYd+I7q1DxHQ0mtR5G
hBpky9F+d1R4MPVIHcjZxqYAafApJfNmWxalhGpi+E9O3GjL3GoBVE+IAZ1hehotQQsjUNMp1/zp
yUiyGw225F2m1/VT9jmdH7SaMAU+lHMylJIIxLJ6hFsy3jsQnWopqsdqrCv4SkhrysmM104xixgp
iS9OE5mX6z22rj21Bl6hJtqIvmWPFI9mfZTVRPxelXw2Z/asdFuHEE989xOAAqv1i7Ma0EcyXqu3
tghXGe/lce5RLozEhWFuBzCdclPc61meYIO6RbjVrL2Jt+0p33tUYe6s9MGVWzPhiSGwpFCF+vKk
jcZ0GMpm0xj4AQFNMT3371qlCK4ZrI8KMAR47JzYGsM8Fw3HSWHgKNDqrD01qPiJYg5fQycDYGAF
qAgLvdoUAV4g1SCTifM2I52ouxvdwfmUgSNZN4roAG3Qmo/28ERsSQZG1lqbpUbjOI8VosjK/dSF
NxVhI5+Z/w6boZ7aXaMFyUcbe3QzP+6Y7HLTEpuZGlhWTbdoHh10KEtyg8ddF0I3r6f4KR+jzywk
6eccCVxaJvexUdS3LoyopxDsSBBlT0PXd3dEDJ7C8am0KvEA+Li4oLV8DPBtPdrRlJzjVvt6/Sm1
ouiUN2m+yPwC8Wmu8W3Qe73jIgMc3vHvgeb692NLMlwRTtYhZQS6KmOj3pl5164mmku70hDjo+c7
cBLQVjNvK8ZHUNckA0j9y4D5FwhvTIbyEIqTZ0Uf6kY19+18I2bf7FC4xjIIErwfyqbtjK33ps8N
ZlTzj3HXxvdRXq6cXv/szXa7yh3krne8j2jzEuo1h3PRAEqmWXIngiT60nzji+53SuvJA+xd69Z3
JPW4vapRNp0Zy2FeGRIXbEfLmKKvK+gHyjnamoumvyU/eIiC8RK41Xi53lMhG5kiIQd30uLNOJjM
8wbUqkNWhhcnffKqIEBzaJN5Nrsw9NmUURp0bGSFYcLRHDzPOAmx7njTzsO2fyB4FUhgiFlbFoeA
2O6DVWY6YvPY2/YjaXyJnW8Y0TZ3xpwqbQ6WPFSGWx4yx+IolVN4uV7sCovfhoDeVjRdp/P1xmZu
IBJP3+p4rI+WV63dQBh7gCIvU9QenJC847j6Vmjqq+MLrjn02XgDBw/aUpeG9YaKGnKEHNaRhTpZ
6LCr7RwCCUnZN8YINoUyYmFb0VpT3tY0y9coST4kiY+QNB03wRR908Yau/sA16a31nlj8SrY9yky
vwtJ0i8Q34Xy42MTNs/AFbAD16+xOlpcxylglkNrfVKR80HXxhTra3fHdn6VD0hSJDSRxajsYFWx
h9Qy60j+6rMxtrcTLAvaIZdUAv6bmQSFj+OeJChbJs8uNiNrsr8aBinlBJoPuM4VTIpEe0PddkbF
+Dq1w2zaKsDIA8buJLGqJEUsB70tl4xC0TAGBeyqbprdQHApQy++EcX01I1EWTlqItek3Cf1tDfH
9E7l2KopmZBj7ofYglU0iI2ZT9sm0tajMrZE3KzslJGjHGd8411pMl8dZQ0NsrToQGYjsJyGLavN
2ypz9sokFKpWgZsuH5OkUksntj/Elo5ZsbF0UAw+uwKbfq2fQTSN3K+uIFQ0itAW4/S6yz3/gzNO
1YrkX7FtgEQtNULMaTLKJWJoTk/3ksZ42KapbyErZvu2ybGfANOxcu0SDcNLNDkbu8B8qdcjb8gU
n/NSP9MqIQSBYDTdWMmJ2tNrptewj5COKgODPMcX1yS1BGyBWa2GuQ5KgGAWGJkoQoplVZq3eq2B
erHTeKngD6bGR6Nzz2OD8EeB31gnWVrC0oybdRVWZ0IG8o0+iBoNn8JIrimEuoVxtjXqiJy45U2j
DDSGDkuCJb9pLbDvwjXftNzU8fQDiIYlRCjmdKc3HhWysIlEc+BEGbjvkrwNdokPdIjGv04iCcnc
KtK69WyIK53pJEPV3QxhSOKCCUW7L/B9RY/tNLWzDeiGTuBbTis5IGa76bJvbhy/mQCeiArMq0XH
zmIhVb1JMr5jSzVPjjI/V6JEYEASp/3BukQaw+jAg7vU4yQYsNwsIoPcFLfUETBAoS3j9gAxr0iA
6eh9l56UH2wmw3lBxREs2somRscBy1d1isuucFYi7t1FNbZHM7bSVawPH22haVvZ95e6VOYqYvK5
EFV/6AquS6WS+8yIYAPMIAHM1vum6ggtrTZxOUZ3hPVd1Byy3kWhXOVViQCzH4fD9V4zp0IEcJZw
7mNdrq1tPwXloRxMoBaSMpc+oy3K8pC6loYUJDx4OT63Spf1GgoQOEmdnrEb5yuFqfPgdkGNyqDB
CFjYtOCvD3axWR2I0D6aQw/KBCn4QRBGuehLvVrpXlIdDOqbEuBuaWxxDoGW4wkraywPVzI9Cn6b
sxRb51DTGC9wM11fe5gNOcyu+CujgegAdTU6ONTuwP6bbqVQ5rNcBTpkvKQ52LM3rMpm2Uc9EPUX
ueciSXZGgCui8bMvKihzIHdg9zLVFQcCRMtDEjNc8HJcIJqvdYfQluOuAHAXMmxHlN7vM1IPGALN
/4Ai8MatHVTJTqOtXK/b4Y0mn6b39aUpjeZwvfEgU8mGkNBaA+nTZNG+bm0LiVqW5ss0ZP5f1W5+
iGztudYgNTXzT9eHKMGPUS7j9VSTWVVU+WHKwvzgDtNn12azZHYIy2hElevOAZ5R+BMo13j+lKum
KUAoTfmBl5fvJ59znjytfexy4ccLe4Dpkh6S+Z7ow+1kh+0uybuPrvKLDT/5N9ebYpItDEvxlKdB
xnIC3uj6eJx6LJXXuz1gWdp0clflY3AYk4SAlfmeF047LXKoglDsN5bod1GpSG2tLCzgdfUcls2w
+f4jyK/0wCHVLS3TxgkbUuWBGiAgKQaZwc2oEcs4FM9pEWTfH3Zby13kTlyv+qlM801rmQ21Bm63
rOu0m7pKvuBd9NcMM9wbs1Mp67g6m7PZLZQNEIKtS+QIMzS9Z+LJdY04pG6Vtqa2E3zjWBOiZCeo
4NZGj6J8Im87cnX3RAIkN8NMdPX0clNppcFJDtC2aGS9CUiAd4V/oMk3S/0hftb5PnYqfWP7NsW1
6d6MmjctcUuDLWT2oFXUqsDLvvad1i9Fy8I66t4r7ODN4IbDmixvjqY2X5LlEeKdxLBxA3oK0uX1
7hRZRQNgAPyGc33UCzRMkGqmc1wf7eb/YFciBoBKq0KDwzTperi7Pm6GueCkmP+37pCzhOBk/ufX
m+ufv97TexOSmAcT9/rj9+f5fnv9r4Um8mXWafXy+4PXf1VeX+717vefZ64HCnvMCP/72obri7/+
+vsrscf02TYmAlm/80T+9SZCP3TWw2A9F4bCKH39baLZu8YeuEwHZfs94+N6LzWGH3+8hn9cH3v3
75BypJuuyx+vj19v+qDGPXj9H9efgV/ahOuGl+tDU5RO6zorvjRtTqnsYtDNPGmtrj/++2aKKaTJ
HOXbvt5lTccY6Q021FrzphDsxcOqsZce2VqruqiOStesExpKZyaiNpukjbPtkAnYEoN0F/o8Cxzi
0SLgqX0bYoGzJxBAhDPnKxci9OwsztukDvco5KcVCVHmbTsKsH1+Ppwcl0q8ZMidZTRn6sYTW6vE
29sjsDKS/hvBMPp2CmHSwtWgf4/onmlvpH9xKV0uIa0O6uz7TH5ixxauahZyAOCTxLFixuhcWXuc
JP3WDO25to07BCvIPgcY9H7oPxd07Emah3WlA4j05K0t9E0xVF/8IUhvfHjPawJ6qP799pFUbp4a
E1oMSwS3SbQP68nZ6p59n7eIi0CD7iitbqfR3EQeJKsG0xL0G2NrivaY1mm7dLEdLT3Ufqbj45gh
p9HsGQJjgF7VCv+Ekrj0srT6Et33qrqLLN9YlKB5cy+4NYvhlgjWNwho6yzDW8X185tSwt+GLYWH
a7Yr1Vg3MYBSTFlMEQYUFhR2NIvosdARq9khzVgVTa1FUbhHKKKfhu7S6fkHP6n6LWw0wpmk690S
E/cFOGi4TtzqtQy6B62txnWn9+UyyodDEIcvWQyMv5Z8s7MsscPbXIf1Oqu6rSxy7xDUaBMi9kYi
7zFbGd+c3Be7UD2GyLc+BETzLMrIP2roU2A87EdVoEYy9aPnAcdJvBiPWFdAECXfBKRtJLg8n+Py
FQQSMZCUwBthB6RO2QWp8pGAdqMrufWCGgML7qR0DGbwOO6Kpk5oa4nkrGl1sGv86Rsax+QsrZkC
VbuHTGEmGm3V35kIz6KsfNbSsjlIGEbMOmDOCasqTmlU7mxl6fsxiXa0np40XsLBpvWBu4S4QHIW
CUm3UmtTyNjfNUb5QnWrVsxwim0gDXWJnIXeseXLNcbyZdcGEA0kiALGmwjSKyaKmaQgLKjdaYFl
65ruAL+IHihoxm3EmAjGst0cfHWHjsljZ8LeAKnBwamdR2UADkvGxailSFz0Vdxl2n5CUA+sOrf2
mZOXRxxSXImykn1wQsvWN4lpppOIKir8hO2NK/wEsdWM6/rY0h9qXJRZEB3rZWkHqNN79+MgyvTG
/ZIUXX2p/G3sE1Y+2ca5C+gwNHC3d4lenHWB+kPZgqU/DPHyjyrbOHbjbdG+eqswIcc+JeUMihYh
6xH7/Y4BLmXFchLRs0kcwSbKO6ilBYVTWLBJrYOcZC8A4Bpx3XQ/onIlsdfRxiIArCi7W9tI63XI
H/Hoc+27DriqDrK2i1JQ7DlkmdQ1zqnBWDjRLbb2eH6XfsHCnOovswas1Go2I3w61HV09NPpLWeU
rBXRJ60o3zqAxDedwLnGTt7ZZg5yLfxAQCe8jNOI/+8N7Yx/Cb+Gkb8Zcrtas+UuVmHkyVPYY+dP
zagCkYmc066ZSdP3O6Jzclclgm0unZYPq3EYd3VRTNu4jZKVb/SvUVSMd6yACGGAwS7qasBCnsTV
ZuwVSTlT5uw1qrk5QYT8n/ASOBWsOMUGzNSNJ4vExk2Gr2WPR3hGY2jeblT+oerinki8OLxvB/PV
t09FeW5i5jggksy5ExzfToXwTmFhLjNA2StRZ5za81nUm1UPNUJcZFBTxHkKrKiUW8cckWWyUT5V
8w3e19CiNZe38qYlHGKrVfWx8crk9P3GYG1sTe/Nr0I2WAwh1jrsh4h6k17qVlbhsciRqdgR6XCM
AyUjQJqD+D/tPukODcL5AwXlgGGQ+UVGajTu/hzmWMZKNe8mja1dB3tIXSk5tCCeSy3HTxj061zC
KxlzbVNHwE4guyyG/MUSpHGVZhkxJg+N1VOjcmeDC46x8OATAuGGG8gRATJXVmsNtAQton5n6d3L
mE/hXvqKv5UtNZ+kB64rxppHwUBF8L060gjdOUhPl216iMykAPoQbZwoaL72mfpq6JClsbKCkQa3
UA+5YJ84fisMk0QJczsmo0Mv1F0MtVYeUTlvFTvYW0HUXkwts+iQbkJhIHSSa9DHyAisDbmPz1Mb
n0KfoUbQZ/GWWY7G4YbRI+uKXUDXa4Pyqh4fGp9VFoMmSZZW8IlmI7iZECp7auQLqHYG0xyvPuTJ
1quNbd4as4ubM9Pjb5osjxeQJXDpL2xT+02JHxbsMGTMLBFy08SPtLwxH3mbLjcv3uR6KGtlSksd
iJEs+3MfwD/SEVmsYQdRY7npeOOl2lJq3XAbNocWzzSGdfeSsAMMUq2+q83yK7xXDjpLJachaT4m
VRwRXWFAaunUxqZrtmafDHOnQBhXj6ULklWcQosqpCBRsCf34SAZpq9TFu0V2Ptp09cKe95gAI3W
uqWN+vlChu26MdUHMQXo5+Iq5BLL7kGVkViPn2Zs1AfFAGkVEwS5lHmeLwtaXpvCQsAGaeg4oBHf
qyB57UVQLqEVgJf0EgY8qfklTT1ja/U1ayy9rp2oJ3/dyh6EGsEl9GXGvd3VyaGpIc23gDnwm06o
ooYvGulAh6qNvePgecEmRVOJGstg2DaAICE8qz3TCtCPZB0sBQF+t5VFDeuPxkV4xeDimC/i2ztA
qyT6Ml7dBTY0AlZbnQQXZzB2OLdqCJgfVG1m92UarFJIcbdoFPJ7tPHJxsWTvBLdp7rzywc7jrvT
EEafON2qhxasywGdSb7w/DdDxdnHqFPVQS81MrvmH1HGZavWMRI4jsWwh4VcrioZbPqhF29alB7c
sl3X3rBSlS0/gn+HQ8toMAgltSqJCheM9zX2hpaagFaS7cfxzjCqfiVFP11MPuaFHVvZPs3ZQhJU
gNtVIymiCj/bg9qnsavuSicMzsxMz+1QZg8R7HJaUAI5WvoG/ECRK1ZDRs5w27cXjKP5seq/0JBo
TsRNMP5LkVbOONQ4gzAMfQnjfjTsdYJLOLt07Btapw4xwyxsucE2Q9TDbItt51jpKWtkz5CE4iUP
/GgHUJalnW3KlRmmG18jt1vbo8JMnAZibUU+Ba7ffjbM4uwYWXG2Be1CH+v63m6mPUmvmyHCrJSM
00YrQ+dWxfbWGk0HYF+9U23/wbbs9jzGNW5SQ6gNqFMDmhxXV5/IXLR74RYco3dMK/awff7x/3F3
Hktya9t2/Rf18QJmwzXUSe9dZdkOokgW4f2G2fh6DfBJoaeGGuoq7o2MuJeHh8VMJLDXXHPO0ZjR
yAkpZrdn+Lu8Mn+5Urf2fkLXnYWMYI0WvQTUOv4r/cvYNy2sFrhb54lTPoY/ROsQRF13WKfJ5MBr
G7aZXjp7GcXFJsxkh8Xf6ejxEjxwA5WhJ4xiZ5UbsOQUFDRDcu256xqxYd/j2LYXepC7FKQmYmMW
KCK0UEIuN9XaiYUFl6DtdhMgwz1Wnv0UZeYq8zJsVdwphsbZWEhVK7vUq32T2mrhBOotqg37aJFY
oPpoZnCOub8pvCZbjm1cvRhZvm4dJOUSd8u2cnJa0QM/JtOdc99CHl+YdatWLos3Q2/33JFGrB9O
j/DRRw9PQLrBVt3a/o8hgn7fWyjDrWUvpIo59A10HJpM2cuK1s0N1ZpipedCW5uCMoRUU4BNan0x
z5/Hae43SEzwkKMdf5lIrHvh+V8hvU8gUtZGlES3cCQsknUQqVm05xwuXBSViumOibbZ6Zi1rbEu
ToM6YJxm8Eta2AiR3WxhlmwxYeI4d8Z9kEKtrltXbYbCB4ad3pKkdi9NTduaoY+vegtHq9HejZGt
jNvcE1UHGzpXfyvOiqeiZPBEXDt5STCtU+w4Wz6YYNcIoE/0b2hxoNGC+ydwC+fdSH5XKg/Wvj2q
k/B6b98UdBJiYeahnkbnqCABY4jiNS/G9hzI1Hj0w7OiBZnDWaedI2qSLrnkToKUv00xnNzzqEMe
olbx3GcX22OWCz1c00TmW062rbwHnGD+qqxxLxqUXKO3Ma86Fq5RT+sPWYW8AOmjoeBrIk00v7Qi
lJvGneib6lr/4ut31l4nqjp2YVOmu2aanlUkkxMrCvVoxLTUJo1Zo0tYP9nio24n7/7vBdlul6Tm
T1VaLO90+EOiAUTP2Z0wUKieU5CMZ54H/UP0+iEyo68BmRjVumdDE+FKczW/PU9dkDMXaM0KNxBv
q1XcSwq6l5rbDUjDHTv2KaNQNMP7TNmkN1cGVKhyQQPsddXZG2gIcIoKS61dRy82Hdz0kxW1a5l6
07FAKF7Hpm4tCI5zl9Z61jk26+bajraGCoZ7im9kYElZw4Q/kR0dD36IeTuuhp+4BgRvUeq6rqti
PNgMrGUct6s+qonV5iGY78gMNwbAg8E4pllYvRR2zLu0tAgtnRRkL2UV0aaxK4qFY5vzexBBPtCC
kPLGAs61Fe9oA5gVUOA9VvXB8p27iICuPiZJvnJiqa5WqahlVk6yMbOgWxdd0iwjxTLIsH/hRdX2
dlR529GID/gNmuO/F60Z/GU18sZUZZzfod2sqQoynj3f+EPSU8SXdnoPms37LILwRyO8eaNPBKsk
9XiYqcqFCqyBI2NRrac0z6FiWN2qbEw2x9Bs97kMR8BogMzciaozu6JxPXBQ7pQa0V6jeccPJcq2
obsF7VYOnA4BP3xMLcn+rsT2bg3NcXTjiqVI8UEwVnJJ+PE60oxfSuicf1U2HCQz8TYxvHqVOPnd
nLrmkvfxeA2C8qgUFR8qt+xNwV1oWwwpuG2H+hqqfN5VC5jEklm7pt0nWgZewlEoGWBAo0hc7fDb
N//Wbk+dQjng63Oyz1IjHzrOnDJ09WoZcIkNwtkzWDvcvQn8DZFVYxmwmk2UD8/cSJozvSaTncfb
zpEOBbOBvycCgzqwTWUf78jYPwu476vAN4GCuTM9TnrOhirgbp9Ad1pIX68v9FDk7o/XgQKN6oDK
B1s9hZOLfSepS9RbzArwYKBpFXyiUjJ3ePgEOgxvWG0k8FnNCVnXTn8cgQu3ZDnO9AiyxKSDYltq
csl+AuM7YRDKWqpNkGQNgQUXyzpTUSpTTDmY8NC1JqppC4i5VtMVqzQ2vmsa0gyTk77G2k9W/jaj
sBbYN5weoUqMBjB2K3ym2yyYdn1RVfTnYnpPq9XghWw/od6IUvyFpUF+hJY7fQHRzLpphtHTVq3t
4ACt07k5zBzRf5ygOze59jnm4+/QRAvJOypnigl4SjVRwl5q6jr1rn+utLQ5GaX0VripchaaLFFr
ymoKC4wAz/v5q1ss0zFvNtb4kZQmxxT3UEuYGa4Ag+LUNY96N6R0ChiDxXEqVsO6HIpxJy0S8k5g
YrlEkuEsgb+uGpayZJubQ3xbpHOtY6eh1KLxM6Ti56HPHieWd8maSR0qPd2CQXKPob0xDLAyE7DY
lVsgfpm2L3eaH5sLWRbWlsZ/wLM8ow6lLf+gh9MbaNXtgqD0sB5YsmVp+c2aDFhdaCFraURrOAXN
HfIz5Uk/5jZM8hFC7KNGXFIj+9qO9MJR6yX0tEI+6MWkZSANsUN0mniRxbdrioxCHfZ91PEbqzqq
7F03z/UawlovY9pBifcutZjUgo0UTuY2QUavOTnm7nuk+R7yYlVsaz0aV3U1Ue0WjO6Gu+GRD2sk
19Awm+i1de0L40D8jtI9odMMpzCJN8RrKPycxBKGk3WiG2fa50N+811ZngqQJoigTXNxXc6cjhxP
3ISnxRik/jWL0UFitLU4qe0F/XxPTlANF6uFWSZq95ZnJitBlp/lZ7gOZeNvJx1oI6ccry6p7Mvr
Bvz49DTYlM2KlHswzCxfia5UzNS8cQOsjnPkwCGUgfGs00keuMMdhHJSQjfDdzeYAKwTMFythbwX
rUXgR2uz5vgWlsaviF55thzFn5ahfTtCsVpq8CvTNjphsfM2rp38GexZ6qK/apcQubdn1pZJinAj
vOCXaRbXIPmn2yJkK5M9WRsR/u24qmkEdCgsjezl6LN/ycusXYayomLGTjjIEi1cUtgDRSzJf9jz
MmTlHF+CiVJ0rUcs8rQEYaEaz5b8QsOgDydO391hr2TjHlJDGkvDTvh0vJqtaJTXawL8B3+yvhs3
0TexHlFFVTkSIz/wZuhK+7pIAAE23Eo4R96L4K9BMfZdF7bCDeHRSgQ/ZOuEfDNdf1ygOfoM1BhU
fWIjoTU/WHN/n2bDpwQVdwyluleFC8qlrk4ZyYJl4pRsCCfmYa/FhjUANQtLzgNxhhikUvE7MJBo
RCr5lOl2Kl160B17BAXY+9bB9rRfGUFinUzrBsmR50GvvONo8dcTo+eQH6GMLYclvQpZOV59Fe0s
F0sXCm24EnVgbV2WLSn0wRDAKfW8Rrn3NHpqEmS/TQ+AkrrsYz1KnwArhFdXXEpEFsjP6ahp9xBS
1HIwfa4AEwLJkDXvlhsMB4J95baaYGWUrJ9GAVBTWHWFi6Tivi+kf/z3QlvVnwptDe0vrjeIF3Ru
TsUt8CpxihrrF2dK/XfWiLsd6NElUrW3MaL47IJi5Pnagx9JvX5DFxrf507wAbdgpBqfkuY4i98T
v7xMwwzIQgRLqnk9JsOnxM7KgSlLYCPme5hh2SGkdm5fjPbdKujdMWtuWlNas95b8siIgKZk+Dx+
S45rXeO9Bxk4zmiwUoBSguJjnzZJGrZeE7fY5V37bZZt+qyQhLasy3B49FZ9ybvmyaFK7Ucd/tBE
aVnBGUnBYNv3fkP56ihpJoOrllURBIR4ELDoEEyVR8C+DsBZSDM6NDpP0W4MmA1rm4B5mzIKUKq7
MsLkUFNocMIyt5mN7OuCCs97G5WUgI+VvlHK/3Ixri11JyQ4PpI9ILrVwdORu9osreOoQnvhM4vJ
BPktpRYBoWEwNo3FTDOV+tmfDJ6DbrXNQ3YxKtVmrl4PrM9Pt23pM+qQL+czDh6XLMicTeJ35lrU
fMupuEahiYrgDLR3p4/Cp055REShi5nseIvfycwuEcWeuzHc8HMwl2vJQ5Uu5IBeRRdguMsIauXG
DI1sC2AWsUeM7X6qBKOydk7K1lraOhV3ljFVe1lI+omJeK08PYDbxtxWj85HxnflRtd3w1Eh2hc4
qK55pV1y1fT7zknbix9SZsr7n50HvpeRNRoHO6edrx4DihDwwkXpJZKiW7aZHZ/SAMiH6qW5bYqM
u1VBj+y/G7/XM026Gtz3UprmnmfHJVYcFfW6upUhoEsT0XcSPRXdSX/kw4RCxnW5DqtK31Vpd0aV
r5dN3TgvgcNyImrMl7LgjAJ3x1/1KZuhPjZ+FUlV3GIXWEkJJtZDaFkSBeJHIt+xLurcetP7nex/
ZCXFs7Z0efMS+Sxa/FPMw/SN04X7ZmfRT+k4/U9Zou/Zyl9MDX5YW2MUjid16uEI71tzTM+eKbaT
P1afPAYLPIhmsk6dMjp0Fp3NfqegQaV4SoKwzJcjdNXQqLO9xio9iM1nG/uPKJ+4iHSmc1VaNAr2
JARxcloX2fD8CBJpX/tqguxMEUGJlHet5xelgzZN22a8iZGCXH3QxeuEa3wRDW/k5Px5xqVWY8hu
qrLGXTtWf/MqrZde4tYOQz+GIqHG2+Ab4aXR9Zx1w6MImHyRbtyjjc4JXEpQMGDRbGnqNGpqId32
jNb2vm4hCmOXLOOp4tzf4KVNONTig4O1KSRDnTlo5HjD9MuwjSvpZI1ia+Rks8Hkxu3+C2KIzYm8
lPCgh3BFX3W6nszUIUEVtTtB1uklzae/Fdd3DB7nKfzO2tXM0YuU7/Kk9/p1GLn9JC6lnPo0kH+M
0/KcN7OxRXiQiIMpOOZNxZZlik8EGtOLaZzChuV2Ka0cA4l/l1lYXgenhMrUc9WRGGqPnhPo515A
pTDbbK/X5Ytla8jPJHP2XtNwoIH1arqcuAw/tF5pcX4g9stD70UrQURgocoweMEj/CYGj+7AtE6P
NQWcd7PlC19a0IBdi4ZJhZp3Bo6L+GcS0B0jMz+xo2XGqvpd7kO47BJp3svxXyjYXtVgI08jANhL
p+tng3vGqu1Kc53NTxEtQ7p1whjnHd6mgQUWII4SXbCTj1Ar9bsf0fG7JWyV/aZNH9r1qLe3tr+V
MstO8M00Bs/U+MCYSIDbaDCYs2Z4Z17sh3NQCe/TSmTJ9oeHooH8w+nQZbtEZSqaZfddgLVYs8sU
h9xov5gI9KPZ8EzwY2tNW+TFHVR5lPjJ+VS4OaVZH90GquJLj7MeLdAoJPOLx4KKyo3unvD8vhGD
uBsWDF06QihMb3ERJTQd98qn+b0mb9TasKWCcOCq5SWUzNvaNAy7rOu2fZ8ae1giySPAGOfo9drl
vgg4sqc5FQFjp5xwQJLJD4NGLLDyLSrDY2TXMG+DE596QYKxRoAWafGV0cLIUtWN73nRmfTCiu6N
3TY2vTvKHvjFq5ljuMuBTHlu9ZbDElmQN0Rh32nEhs4i1F8DFpp/oXzzCHTtm0N/NEgnnX9r4FkX
tkL3dOAw5MlArRUtUauyyy805cWcnxjRocjpZx2tH2hh9yIxKPO+FvF7VCPv1B55sUE1G2Eoi4nW
WNocQns4gmegEdR94spkD+VzE07opmxy5xt+RbmNnP7F1MJrE2G47dJi3AYOsIQ04I9pRHYHc+Ud
2dODLkmGBJ0kC3YFKFPyeqq/D6RLBnIHH06D8Jmm8d0gbciixITQlzqkPII96b+N05rOH+BPqROs
IXW6l38viW24FxEK/Uwb0ypcaeyDPjJRN0cn44I30kL/kE3fYVKLvKM1YO/raO3eZlqfn2G34N22
7e414uJG7E3fMFMlW+RDRqopdPdVGxoLH778L5h2NMwa+ilKqD6oPN8+mBZ95LJ08He2rOqt3Prt
YRV6bZFwOA3Y9dKdcQZ6NYwPunrLoyaDnxE56BEHybSpCowK/j+9qsBjWlSRxe4G+cpp2vzkqb+u
qwGttCycnZTKGEsa7rptLefUQZxYr/Y0RLCGe+vQBr31Whvwr//9T6fieUdbnKJVt+92eoktPCvG
fK8GRVggD78U2ODXrHr4lV++9WYQPgb4wWaTJHd/iLQrxQfbKgqeqDrq1Fp+BMDDd+8pkIc3498u
ohvp0Q+KpU/u8xll00n6touckqpnWqK0ETI7NvA2Obga1nFwiUSFflN/TAErLMIF1YFsZr9tGjQH
HzcbxQKgcdKOEdrGhF3M9nKQweO2zQePfElWXGxFDrKw2OQqrObrnmLBDdtdHJV2W17MMv+L1OBt
a5qPt745WHtO5HwlOGwsxpwFfwAXlkc3Tl5djtMGuAmqvmErWMhUDVfl0HO+04ydbwh5BRfItzkN
zTfF7kF2XvfgB/urmsZfTdhD1h3E2F2BDW3RyDQ4YfuWa7aaLFiDxrmCxtmCK5B9Fxz7kANv3nZ/
+TgRCENwWSrurE2Rw/3Dk2XdmHTFjbGyI/JjH3PNhoc7lulavCua6591qDVPzm/hQteyaGtXnI+G
ghl7mOR0sammRSt33ztL716x2DLiurm6s9oxLrTPAz10kzMRDpsNpPpqHGmc/71ovcGyhwwk+gX/
H2uyXVP7/RY6xZHPKjvg1jMegX2Iuy69V21gHYN85J5mMNY4rvWcjBfpa+a78Ttru4sHAf0t0szw
SqPI++j41Sqz3ZJ8WzRc/7Xs5t50IgEb+AcqbxJYCegGm0JxRJ0IvrImhuDdgkP/12hw1NOJp7LV
yiWNyeatE9l34uO9pG7fescnFWGye5E9E0niGJSAWn1zjtri6opeuzIwYAKKaIMtp6Q5GqF2aCs+
eUpT3p3J6Haid6lQdPtPJgtjT3DMOiLZhbtxNPKNP5KZaYAMrn18oAgnqXBGRlVK7OGt1jSPmgFp
s+YtQhVfsuz+zoQZvU7dzZERhcmBPayntvvpK/lQleGtRlEOZ5oqDn1p2ZTHha+hX+vHLpd0gCsN
Ym9ZeNvBFP1/Bi7/fy2wn/OJZFL/70Wk2x9sAvH/WUT6n7/nfxeRzvXwPhVrJp4NYRHz/Z8N9p79
Hw59enz9WVbMTZL80v+qIiVt3padjP77f7P0/6BwiDJSm4I26nXM/6fmUWomiBX/l6oDQezU4T9U
4NN4Qf3ZnGv/Lx0UvsknG5RetkPm+ikTIK/0delT/ZdSRxq5TarH/PQ1zuuTjm8d0C60xdnKDv/s
rP4tn4BvhfTGMb9ifM9mC7wHV3Y3wJFe5sHc8u6bC2O2zLeDcfc67UKYclY4uHAr/PWN0qsVofqf
Cee97mj+MbH6eJNFrK/LRODowqjfzpZ9Yzbvj7ONv8HPb83G/my2+A+z2X+abf8W/v/c/BhIA8g5
FtAmfI+d0r5VGiZ9ojGckaz2rNFqs2nmYAG/E7hpAuRhoHOHCK62oDT9D0JAuEomi6DHLtJjEh00
qRel+DLmCIMzhxlYhW5Uon+LLLoFGb6Rds49kH9QcxAinSMRFdmIHrUqTh2XxVuxph2NelbXNlio
ocsmUfTC8QXcTBlRjFIS+SN/QdMgyimBDH2OZsg5pMHafOKnJLcxBzjs6rWbAx1TeizngIcg6QEi
BKPXHP4AcgR7SqEe+GE3rPB93TUMJ4LMSEJ2JLatbUr5tMkTICZbMswhk2iOm1jkTvivSQoldRCw
pxpLuDGteK9uOnkVbw6u4JQ8OHOUhT6Gft3M8ZZhDrrUrLC7BiOY60SYnjF1kYIdF1gT/7C+oIRe
wzgAVUc7lDrmEtI0Nqkaf4b4FMV7EXpcDw7FOvbv1EWd1GR1xQC1Cqbm5pLTCcjrVOR2YmB0K2eO
8hDLbhjLgcWS8pnmuE+Se49Bik+NlmnRlFtLnEzZ/alw47F+oBonORHvw5lPjshpaUO3SBblLJXE
HDUikbAIVLPVMFtKskjeDA2NSCeZpJSI/GwFA11fk4qxyDGV5JlkIZLFOOKkwKASHkHOrWnp8lfg
lJuNRyKqn6NRDhkpe86y6Oq3Zf+oDuv7GOn+mnaBhcHBEGcY73qWEt9wDQJalaj2itDTAnz9mfZE
dmBdQC99gRbX2g7og1I9kijJNyCBonOnJ3uRqo7axRU1d/WOG0t+pydFYj2msXJ8jj0KrJaopdWi
dKOtBHvbDz7gDTNCKUIsI/7cGl+dl2ji6Jnjue8tPL1QdO2kDen2wU9jhXhY2QRqhKqJqWl06i74
MGsaOLZ05/trvePyVUH7bL0u2kdRrVZFN3xRGh6ExTqVtbdMasTRyCnPbap/AQ3w9yy0XpPRMhYx
SDZqfA/1ME2nRItPZcm1O6LGU8EyfUY9Jryob06FFJD6gnHpaINaSjLbZYp3kUwKvO6x2wUBMamA
u9Smc9t778X6zvijKZL8Mg1tgkMwp7q47mdE69qnXOpYyPkvXY03r0gGor39jH+rdyGS8k4DjoE8
4m8Hw9BWetd6S+hD4VKkdbXkYDQ90RC5jKJfMR49lo/1y6i89Eq90AyfzQ6Na1ccdPqaXyMQkLCS
Y3+lLTii1xvH/UhpybyQMV9lrDqZmO1TY4e/4d2Q/CzNN1xEDogB3tioq7G9heRK+FZQ7ihYBHp4
Czc5GzqVl7jhewjEMvTK1WhWn1nn2huhie6YsaJqSnM5jb/FlMdPe0xXdD+Rxx36HMcD06sYwbJT
5DY7qd3ToFG2hVGav8+cq9TSo+Ye6V3PN/nEyr9p1rXhkPHu/XMie5ffbRLDm1dsCDOQQTjlN6nz
RgLCXQHn3PTzeq6FIDdC3niUobEP8ZOt9SprmVycDIu0e2xrzJ+YXWpQB8auDYtXHCjBhhF4azkj
IG3V7kUUf/EAJf80BY94yAGUu+OdkshVNFk+UtTYnAbREgmZcOFqU5G/yYINkD6eEzKdVwN0ydLz
g995ovHnNzDNiyZCYfilJVgB+xZB1LEbe+kZxqvZJm856bJNW8RHjr8YxmIcNL4+ZOtcr64el4FJ
jxulHFTe0Dq+s+NeraK+MNetTY2VqTqCMSGu/iCQaLV6tYijT41KwZsiAxIpXcwEh26BXJRvw3b8
jNyupFAufOsVrCA/hjjfsK2pEi9a2oYXr6SpPeypTVh26pi+6gdpOYjmTjt8CLOdLlgRHn1pA8WU
/KhGFLAPhlC7Mrw5XNjG02up6TePANKRCCsO2bHOt5U/QSObIMATsvyIKuPMA61l1rLig6puRTll
a1YQBtmQoD06zAXtbCdKJ3bc6FXtNSr3ZgDRhembVjyy2Vlif3dmF5NMYji2ZPNpY0mfJwmdIlg+
v0INpw7C+RUD48UMITpKG7mwtctfPGuc98kVr8p8ZrIfjyxMinVh+i9AY1jwes17OmW/e4tDOjZc
d8W1tJsgdzuEpLDhUHee29tGd/+0JcwN4TgfSWQSU6uSy0BC5sBaQk79NrIohVCCQvWwFcuyUtOx
6tbWoPUPKmpZMmX+1YuqfmX5YwJagUWAx8M4y7v0glh4Zmvkc2IX8AAirB+zAIlBR3vqfKE5ectP
0DLpRtR6scVgQjHTzBQVGXFYwqRMlKSb1+FEVZGbQknvKiywdlX4q9xp0FOTCJu33KsE68jYDFun
1LYBV9W+mXgG9loWXxxa/+q+2dfT7HfgcWLSjn0c44DTyee/NXVaVp+6n3UXc35Rev3tMdQbWJeJ
/qPFpQSW+dJW+MGWjmgi0uIaqBwqMdg4VNhlypx3xjfH5QRseZsZyVeq9dxInHJ+LtFMMHod7Ato
a2srjRrGHGdNMQB3SyooId630XvYvHXR31Z+KZ8aNYifTNRu/Qxdk14O4oiRxWKooXmhLOecbGSE
6yaFoEzxgdxVTpheRb6FmYsDpgg5yI0QHQOOIrqOOthTKJKrUTvgoTvTDQVSwZXNMS3d7yhkr2FE
82ecZqT4SIE32TEIiQwIE3+UCdts7epgvJwq++E45LMjrtlygI2Eb8KbMSUGD83JfG/Mol9Ly5Yr
S9O6jYSfuBJ0wTT068vK3mM2OdCp3/81RbEy3F3fFtGHyEdj6+SxABIzccYqHbwiQU9oy+7HNefK
YBcLztlmMFSbzqyaVVq0vxPPCndWZVc7E48PBp1djH2j7uzhnA0Xz3DUEeecd58vGQQvmy7gx1Cz
Ja+ntFlpDvZ0h2zKGg/egY4/nlNdDA7UhHekIKV0liPxz6dcs2F4Hl2O+uYYbIfKobzRoKBFzbTV
yHM3lSqKW1Mkq9Rr7yyx2ltuNuV15igzm9o7LFVPz+qeKS5nwgsV+1ijrpcicsedkc3+OB/sfZlJ
f82m1ML948it4+A1bzvH5RKofmHMABLu4GwdYv4x0jn6WkTpugIWcPWdrzyS7iqozGzn5rT2R+34
gZXjpHLz05491nIAg5n0KeEajNmeDviVNJm26ju4zJBmxbqqeBSwajvA27mWObWavXK/UFWXRpUD
ap+SawgbvTdYPdtNZy39Yj9ydNHyBMyM/0iL/pty4b0WBYTqVXCm0fgHa9+urt9qw//lNiytim7b
seBJB+9XMJQ/kSS4Hn/6XndVMSWZPePGW+PbBFG/+9jea2yXxtDax7ZPYXN31XSxDwKQToG8juOw
ayJ9Fbo4WWSqnS0OER0cA48ZvoFtg06xlbG3rLV2qwEAlJrcSmd6s8cWvm5irnScVBiRfWq0p52w
7IfV4m3xXPeX3U2Q3uVpbCtaH1YERnpYPWZ193LnyZNWEsz46Tl4k6hp36nQ3ADDloThg+McGMIS
6fKOk/AsOuNcrSq7fpv/IRMxkQLR3ajKg0yGRy2Ck5fb8aoQxktpNAAqcU/G8AEokORJa/nHTFHT
o7wDV/bfzvbXYRiT12BvPctg2DiWvd5tYLsu6klsvKZ6kWX4PjT30Gf/UudPGd5slvS4twich8fa
Ej+OuLWWRccEf2BttaDUmDt8ejz4dbtn10d8+a0WlMPw5zJQL1KDTjaXZ7ymsPyLl0bR2tkbxWbQ
InNNNwd+pqHKIV3DQvSCdT6Q1sF6PX9B2HXms7Fp5aj46EJTLyGGeVFYLFUVQ/w2V4wee5b+UIt0
hMZJ+Fsbq9RkxudctPI3DSaxhy2kSP23Hlc6FKHPsW0/hqbFV74Zjfob3+mrRjo/fbiBYcK+qjbK
Hn9rvtpP3hdUuvcgitB482fRxQ88F1+tGC8ap+s4n9iZV1sxRruqLX9ZSr/1poliy4EFL7/nRNSo
0z5XjN6TlIS11ULzg8Tx2VHWLjG6fd6/5HKOgFVXDvRrj9zcYrAUPFN3bRfZ0+6zXXStGh6uU4CL
JrcUSTMi31qxZyLLlqASE863JFIJIvFtSOQG26Jm5rc24EqpTI6HesXw4Nr1oh39a36wOVO6JdI5
k95RhIa/xDJgDyAXH301fyHNW93NPRj6gvKcdVem9JNM68qA8VqHDxRY3gw5vtB1/PSm/OS28cFJ
uw1rpY3d2ZehkLOae9Up5WhMN2fjre2kV19qt14YjGFOHFO1YZ+QBt57MsW0brBctDHrCgv4ZvzZ
pfo9KRaumi0ejjwktng4WvfRppjCien0fftDL+BRaMXZd+JlMo0X/qYnwVN6tGcDcf4FUvWiKe9i
i/onHZ+Nkd9qjABEWQ7h9Cr1dtugl3O+WwjPI4yHDdMybr4Tvmpuu4/dZOXn/qHsuNLwtXN22yQ5
DVm45bZZnt+a0duFLOrDIvWWgVCfcPr+3TIL0mpt1n62mv5wPJB/VA4HOczV7jeRibXuWC85qV01
lL90nIVK61ZN3z5JM0ZpdvWxtelusGDjt5R5vvdEfC+LdB4YEfjbv3Qi3Z0u+NLrhe+NX66s30Ju
cFPqrEvpPJvM+SMjgiOT6b32uXjFUf/Hl9ovTDCHwmWJGgBK8v1TgsXaGXDBgQBNaIidLxYSDJ9l
QsTO4/AWCVzCLIHy6IMSpaIleGbRa9jAlB7r8CxK+gL6QVuOA80Hk83XXuUttloP1p36aw585dxa
fy9G9KnUnk/Ac4mp8SGl95qn9rrV/MvIYaKo7I/Bqlfc05Zh1V+61FpX2SeI2W9otxgb05eujNbE
rU9KlNRI+MW202AL6szodvfCDSNchJqx0qpx7VfFAfTuzUlx++XRtrXqnS7VNmGwsBLqivzgJUmi
fSKMbWiqc2dzaSPl2t1tRKonQlvRiO8mjEQmneZZvHP7ek2BFBqC1h418eVeEBqvnslpBHGM5Fk8
UHNCT39N0K3KqKZKu+hPg2W37imJIIXG2C5oEBntBX6oY531O8MjASG69FFzd80xWC9tH4a1Nv7J
s+StohFtG1IIihMQkzD2YUVl/qJOtWfDY3MR5NVZNQB7dWtTGu7bVHFVqwqLaaxvYPCQTHMu0r9X
SX1PbfYRbVV84inbuEnD0DbdJiHm3iZ8R/pj8BGdrHoTO827P5b32qJswU4KJlPo81ZGxBgXHWh7
1p+htkORAxgwE99QJ/QEiXCsBurgZftllM6dluaJtsIizq65zPeOpm8NOVyLWYC38yXB5LWRMhqN
NczvVzGUr4VTHZX7P7g7k+W2tS3b/sqL7OMGyg2g8TokWBeSVVrqIGRLRl1t1Pj6HJu+eX3y5MuI
l91smGYligJBYO215hxzOPdWGsz0/NO2/O7Py1NaGI92jcummS/1opFhjlp9ZeFOWhUpS6LKYZoJ
CE4Vek247CqWgbbYdxxMRBoGJlNI2jkYktaW6Z6bovseW+DaUWRN9oNjjffSLb/HxZ2WlKfU5ozL
6k8HDjCPqNMR1fTWdwNGJnQ8RHAZpYHYNk54TGP5HQPOEznnQDMijhHD5F5oPV7xh/O1r9qXjvJc
Ji0xoNGFAphKa8xQDQLoE98cGXYb9VqlPp9juhTlLKZ1l2jfTEF4YvUJ3G6TWrcdHwvTnsKJT4VJ
6+jYXzor2ijsf7UmqfFAt7Ol2pj+/JoZ47eBv67nRGGUp8kcNp7efEUZCTGzCQ7UWV5lU6JHJYpv
CSlxhnshXLabVmPngPiUxtHanaaz+rxI7nsbxPDim9170eZXzB87LOQ74jXxWzyYNYN1JD4m52N5
KefP3I5+JeTjdXr+EbpGgpgFL6hv9VifWQrbS5oEIaINVSMyJraCuOTZM6soYZOw0VmkRGruYzmG
3wyzO4JhcUHwNAsVVvXYycclZOg8GytCgDmRosgxp3af2WW+N5JtSycbMziKbAd2+bYEjQw3ioRJ
HCeY8Lc0VJRUvr+Exqhv/HJ0Ahboj6n9zoj/jpUrBVNeUbHN3/Ll4PrlIzIyDlfD8l0OFiawqt6h
XNg4orzTNfHGfDxbTd0QzFbxmbXzceq/Inh3HMBf8gGmlpVrJrtsvhstXHWTQd+U6DnwvCnTz5C+
Qu/hR5Ss6vHq+4EtcPlicjO6obqv2uFSsS8fc4cFekZOu5sM3tFGjKCRt3ih60xVV82bsRF7l9Bw
JDvUWCn1EYTPX3lX3hRr+9YHoNprgP0Xjp/CoDJyynZrW7F/38GgogHCoa5dMHc2LOEh5kbhyncw
xPczQeoTrnFWACsvGDrfZeXceQwT2sepMuUG0XW8cdpo3wucRm0cPbEi+LHEdrZt2lQe+oGWeYSV
wpUMUy0P3aAZz5nyoz6lwr8PjcbcjbZ1L0b7rpVkW/uW9tL4OYC9KHpaNDRHYfkSOnCNnQ5ivzX1
WhB3jb1Pa0CCOQSQ1S1jLC99IKGK24FKVhiwPLKxRWyQY+Fm9gmvEFZACeGP85a0xXdHsyh/WOrh
BotXoYy0jd08OJreI15Pu8DsB4lGAw12pOdrUqhZB5iYnEHho3P0/F3TtGyhZN7SZu+uq7B2/cCP
mwP0S+u5yn8yZPiQ49UmaRBV5LOsSaMsE29funyE+HV0E4Eb8lBWyHiHHHH2XYdKSM1wmP3xXCyt
NA0yoK8ISKIq/Yjrgm9w0R8cA5ZC59bwwmEirtOiOVh5Q6iJpm+A881nkpFcPg1ieP0WaVCYhu/O
SHkaJejltFZCr3FZc07sSlaG8qoSA1rHASiEM0XEA4ni5FTZY97nX+lAOlDut1tf8PYYBHNSE/ex
nH4Vnsfp7hV1HiuAalnn1rOW2i9VjLMIds1jq/ZkKRmLdJ7CfRr4kHNwcdjautUUCZobJd5IiZg7
Y2eTKGtXyi1f9HHAShUTmZKyYpyynojVeInRodv3kIdPbl3e1aW3yQx2WWcArdGG4xui58/F3gmv
2JPWB/xGC2eqf+z5+Rc4IeS96ao3fLagQ4BsNpUv9QhtSXPmQ2/akImaH5ziLjpQpLWhs8K15dgS
Bo3lwkDOb/00EA3Y9+QE/ijMNiCPqEFWyoEJ/A/6+/aB9TXq+g6Fi6tahzUwC1BjiPCsT2WJYvso
ECCkwIQiAVM8wLqScHc91nY28WRMqlFaZyiyzMPE0AFd8m6c3Cf0Ym9hC42efPWlzg62cA5InZ9D
co7QYkMl9lGos8dcR683VgwM9ybUn3CcPllWqYArjPQZ7ooKGcCYw5XUs/LN8IeDt4zBqBsPY5p8
6mOxBgv6GKXWD1POlxRQRQAz5Kc+OfvMG1+shEWJ627oDj3rI2cfX/7UqldrsONDyJm37US7tvkm
05KGmUnDbsveGAPl4o/FBcrqosnSo8NZMQ2JBEpN7Ycb6cc2rR+IS1zTBFnFw3RlyPUq6BauFjF9
xbH8ltD1G70HZihBo4dbXZNwJBb5GE35k1n0dwboDz2Nv1V9fnK6sD6PnX6gwzywSgQHQL+6ZCjf
rWtNHHG6MgoR8kBz+lN04T6bIqRUYEgTBEX+2PFNMC/NkH9E1PckQDnfxmzcTUSIR/rIixmHScBJ
EdmbE3bfdd256zTZb+Iif8T9nIn0cy6/opSGRkndaJP+K1zn5BbGRfPFxrS0FWqdaAX5+yqJ8+EP
mffocD/wGk+rdnax5yd9UOtpviaq7LGFJIzc9wMZLEdGfaGOgURMzKPaOS/RiIUXHeLJ1w0EJHX9
hWPhODNTlIt5tav4W9K5b/7gP6vMUwK28E5UCYyYkWJEthv8HfeeZstVIbuXqGGkCPCyeUZafJe6
A8nhMt6LJVdq5+orL5uDMZX36Ps3idExlbWxVHcGDnMf5a+GUJpuL4DXUHex2qgL4ADj72u3m5q6
+bf7/nbzbz92+4nfr5e0u2y2GD0Vyg8iHpO0MiDJsAllA5E8NAiEBUtRHktmBYyYl4cyxexi53Cj
THVxu/bn4v/jvonhSb4KaYu4Y5IBxIuq4xwvxMq7fBpGWdZHD/nM74vbTcJruoO7PEu9HzpQZGZ1
xKfLCwC9hMMYk8cJ4jlfEJparEvU27UnRC+b29W6cAkuuV1dOhVE7U3b0Es4KPvFVBxvFzg//+Na
C/tUhBjFcp/Qz7o5eE7P+729zd9XM/VbbrfruVMNO9yPNTxcSjh5nOAtgNsY/3lxu+928/aA60UD
n/u/Hm7VNQKm8zXni3ENfK3S6VlyZ12+wBTumGgm9ZEJWn3sbLB3WHBQGGRxc2Sc2hxv1/5c3O4r
gF0d/P6HVw/3oTZ+5jmWYiEBeoRedvYi2nHoV38sjG+u2CVmCgAkVMmIcNTeZ6A4VwXNtxxp4+C1
9KrM8SvrvJFVKhdgkIDsVxDnjHkOfB+Gy8Jh0nJQsxYTIK4sM8JD5JV3RCTPR2nPkAJ0Dq7zcM0k
Gc2u405r9LZvk1Mj7eckyGoZ9pzzqg9zfhxYBODOqK4oqRAtt8O8WSpU+BG0kDz7pbvN0Zo8++j3
44zyaXnw0jE7mnbYneKKWMy5+SHTuNkPZQjxg2l6O5bXtqn7a2c3PkdUcWLKUGF6cTeVMxzcRuWr
twa/xkQOT/o8H38BGyhicklN6nKq8rT2SqJ7IArkgTbI5oM26t+s0WivgyMvxFP3AHwF+QIodqnD
V8+ohfOLjrg5KjvrOpiWdQUBwLffmo6hJu4Wq/7lFlmy4Uf6K+6voCjti0wSoQzo90k3eQfXsMJz
ZoZUQHjGtOndQCG49mrzqzW74lJW1O+Ami59TMnC/6k3hXQLZrZq5tP+jSVHar/9GCci50erKu+0
dinvluQXvH8HtfCCXpruYjro5HELPhWwbpS4eoc1OivKa+y6xVXXnpguTRdniWQQ1zkjFdptJcmw
28HAhc/63L2gNHcv9EgPUVI+mFHj0spq5rPYk/Pzy6JFsDBiW4nGJyfRXCJU/8RDzZyYKFWLJcA+
Sclo0u83apabcTFf8W+v5tIn7ke9E2ZPGtM5yhtDR+Ebul6/uwmpK6Dia78uJGciPwdhaX7nfKfv
adM9UYBsdPUhMlFCacJApWAmx7Ni0rXXWSOsze2+3w/fHkEAiYW9J27cOy3JvqytHGxi8Wr53mcv
lnOF+WwFyP8R3A0tNHkFmHZMtfB5mkDGTR+isb70Pn2ai+iSEUnBOvo0TsZT0kXFqrONF8zQzUrz
63fXBJxhLHRlm+VhXIb+VORWYGs68cZUioaAUs4AZq+566bJj7WVnNuSOi9t8EQDm0ws6JgubpdE
H5x15Q6vdmXuB2JuADKaNdY3zL0xulYRUqcibn1oonxaE6Vlr0tvYIJiDE8+5ypt8r6NkH1pNsz3
DUkNNLSOLG9hJ+Ds9TrnZQzHizdnb6NmU6ay8NRFe28USGcMecz3jLYpSyZ/EzrgRsa0RVhn1XeF
e+kYo0LTHHyQLzJLHsFlBQAAqPJd8g/BFHeQCuqfY0MR5hb6e1/jv3ELfzMiKQw04+SRuLQKF+uX
w9pu1RhkKTrR9EDePflKU0WnL2rX+AIOhrgPEXuSR5lsNbOaTmO2eOupGL73wnqwl4dF8ThiGd33
mpmfUx/NRg4fxzSzVT0gD04SjKnaVQdVwYEQ39NCdFczaK9hzeTVjEtmu1m1l87yEUKNYuEqHwiq
JQn1wXGuHPGf/K6kO+yWzzP+KW22zk1joHh2xDfPiA91B0bTuIfuNtMkZ2ZRed17ieIjq8S8nV2W
fv30VdaVf0DUqt1rEyzRumekppvmyUDLKaJ6vwDWChzWeWhA0rtl0W1cw2yGfEY4bZ71lIqyNQ89
g7CpNPpV20EBrcp6bZBtsbJY5FgJMUZWhXa1BpMbJ+Olik4uVVyQtDoErSJDZj9hoLGK5gvsxQ8X
SeWqZ1ap44XZydR/xIYz7WPHxOJZOsapiT6G2DBfe4eGi9MeC4Dyh6SfrAAX1auhXRvqs7pCgWLL
5jNvDA7Tw7Gq418GGVgrV8dkLPN7n+JsMAdWxhFaMS0x8F9BialYQGtxts4lZ+C4XY6qlGwt/TQ7
jOxMN8EKLxFoS7KRcf62H6nX0alH4L0KHZZlxEStok+vFeUJ2g1SNRY/q0hY1d1EO2Flzt7eFUDv
WO2WD7Ktn1FM/Rjs9CvtP8mNc7aDOYeBWKI9x137vmBjgQxZmYC4txMrfuYB0zO4pDnI/dmld9Z1
2w+S7vptQ3u5EzYO0MYnBa6b7ox46jeNYPjYhOgCMxU04HzEhM1sHVaUfNx3Narot9Axvpp4uRNJ
YcJHkN4mndp1yYR+JWNf3yyjzne7o1coTMpmmh7xXEdMNHsNA0NoB7FVkyUa2z3vp50CcoW8lYia
b2TSZhvNxLGKScjcSHfe+BqxWAOEaS1fnrQlhUqCEw+43dWpumQX6cZj7FAzmzAu1mh7hrULIQCf
GPVbXn5NWjau2nRmOcyRjZauuKQOEp0KA4Zn4w6oUb75cNSdVtrMztB+ObG3cU353oPf3IlafqMt
6+8tz7hLGEpJJ37IFYvTYlJBvmb0wMx6T2fIu0Yuvua2q/VDSsgEsLi+2PuwLTaeA+ityrFmtdN4
tKz+l2iWl4LkXl5bHMl0P/fhnL7k/V1st5/RNDw1aA8o1KDXjXq4kaG+69Pwni4L1KWoofuMfYuj
jU06IGywMDJ+SG0aV4WhVguN+KroAK8oSsfNpACigER1RRQdFFs0AzKKIZ4/AeyoXdreKumU1zen
PaHYpImilDblIeMvW8sO68+sSKZa9FW2kE055lkwv7BzJpx3t5kioGYxLNTY070LsQmBoTipuiKm
VoqdSl7qzKgYnqrutljTFGO1U7RVV3FXAYNRwoDpoOVK7MGV7ku+cxSrVVfU1gZ8K2Yb7WgromuL
qD4YbpjXQhFfXcV+zRQXNlM82LF6JZqMUNvbPepiUfRYM36yFE221OHKgsTIT0I2nKqiGu5sD4D2
9000JztpQ6eF02FvWWQzXFTFHwTbSbFsb9cETeQ9DoTNrMi4yQ1+e7u6SBrOhWLjWgqSu0DLvd1/
u4DGQ1AEUF1udXsdzG6qeLutIu/G6loCjFcoKu9MP5WvYHnQFbG3VuzeRFF8yxvQtxOwfU0Xyq+p
eL+uIv+6IIBnxQKOFRWYg/spVpxgPqBzrfDB4LthCCuacAxW+HZXpkjDKEvKddMp/PDYQiJuQBJj
pPH3HpBiUyGLbxeDIhhPNSxjF6gx7jXS2CRa+1ARj0fFPs5pgwS54iFHA/RFAMkRnzh6QJjJnqIn
wxYZyWKBqIznpDqhLQGrrXjLQAl+GBGUxRIUcw+SuVds5lpRmm3Fa84UuRm5ox70iuZcKK6zo6PE
SxTr2VLUZzJ7frJsLbcFKtLTyPIEuguDi1SqXFC40fS3GU8pljS9hfrUgZfOx9rcGTfkNGbG5jTc
ONRqK2M0A0atKNUVuOpOcat7RTkpHSx/hqJauzfA9e1OF+g1uxRN8AQONo5jufEUG9sFkp0pWrZ9
+4UJHTc42pUiag9qI0QTA4Me3HajuNsSAPftvaeKyX27RpaBG/SK2N2C7sZenXyTA980Q/40Fd3b
Z+abK953Bfi7UwRwHRR4bMMEbxQdXFv6u67gDSQYnkxG8AFO+XNdtt4KUyN4WTDjjeKNtzfyeEQ5
NwMjZ0Nv8WvnF8badeDBK0cnFGnwy12PbpKYosAII0W3Bw4YMYdPpJ5s7W/2QzhS681+A0RTvFsg
0lPFStf0dkvuJLY/xVE3FVHdBa1+0/j/b3UxmIajk2j437sYLkmLmhE2Vp382//5KjuQO4fP//tv
//y5/3AyeP8wdJvUYaT5hlAugn85GXzjH8K2yf01cRP8y8LwD2RfFt4Gh99ORUH21h9LA21xEqRp
YPomHSnvf+RpMI3/4mlwbqm1niUsy7d152/xjQmNN4fgvQw9P4sDiqH33hZXvwBgYJdTePRQz/ra
sOywLHh7eIqHaJoztcDH3m9CQbQBOvAVus+khUrNX+58YkCZH9YE1AErjoz+aypCyodoqY5ZQej1
GI2/hsosz+2skiRSwtKibEE9mpKPg6IumneENNCq08B+p9/1udpmplkFy9R6gS5dRjQx5UKHHcLM
ly32g5M9FrQU7/sIrYNet++gh8bV1DcutgMGNsuIKvhnFFvxuvPsR1HC55UJwy4LkQTC+XzLWXvZ
FwOSo74G8ajLGJBOou2FUfl3aUZo1KKV5TYlN9gngfkKxDq7n5wW7jkWMtwBNOsIu4IvUEQ/NRqG
R5sR/FPXgXDqmvAtJv39SteLLJIwQp5q6Fh+p5D+v7uMGzkMLCcV46ywkM6XIAA2MtUg3fu1RVkQ
6bQ/OZZKWkw7v2kZ5GA790LSnRLkf5yMiwuywXbtZANOE6SKmEMh7yXjPaHaj56gz2umWfboERQz
VAdCfYYvHILrpQ3fRhsTQOEv01ozQhB+aQP7ZQyaJAEICRtd4WuKIBPmSxly1jON+cng1LrzW8kL
IbhutNldU8mFQC2Hk8fR5n5x+UBrK553FeKBw9LQElq0/Iw6dFVJXtjyVHe9kh9WXK1vz567mBJx
8RFmPiDWOHmh3Ry1WvNWOi/I4ASxMeTIYAxBbM2YpFdWrQiuMjtCUJI7z+KPJJb5OOeCwDePrJix
S34OVJunTl3o8fjPizZOsr/cvD16e97tKf+vm7cHIMHqLIvs8+2Wppi5xTCRq5b2jG/+9jtur1ff
HrldXQrbpxQUD397GzbrC6YF/StyrAL45n96o7fXpFc4E9ndWMwf+Av+27d3+9nbo3ZmGQySmeTc
fuLPA7ebEVVb9fuRv7y/38/UkMgJqmtiggiC+/PEv1z98yaWtkbE6tTrCVXpOqbPeL5dtEyDmeF4
3VqgUziPEcpDm8A+RIVZd3R80jOsaHoqi7PIhuwvF9psZ2fMkdynsVqOcjAsvrpvGslDt0JUbePb
7Wdu9/begs7BMwHhR/bRGdtXqefVpjEJiYDa3LTgfc8xQSjJVJWb2GdXMvRCO4fdqJ1v16y4QBsX
6nJ1c4Dk7oSYfFzItDPHTQeLkCU6QxhjD97YOvvwxM+auqArYJ5pe0SmRbQmGXKOq1u72+N0rxjx
tsM5dLX5VGoOmxq6y3aoR/scMUo73651eRlSLcwPiuDaWnzAGjvWYqYOZCMGIqHONvxznxujuO51
esHqGbMMf0oQtkGeWeheR3Gqi1Kc4hGIhhFn1Za8a0bIU2xVQVpTSsCEKv0UuJdE/dVSWS+5p59v
z7pd6CI3ft9k7otdeMy+myxpOXjmH2OI8t0qyC0gsaw8Li5FJY5pxu/8Y+q5L5jgdUZkbUO7/JmF
NMbRehToJIz6Arz+paw7sZPNWGAIZfE9V4W50Xu4T9ZSTWcCQ6bznMYe6dzVU0HcHLRjLqbUbFe1
IdG7qmeYklbHYp0KjvTH0QFuc09XRQRa2BkrHSX/AbL6IZ7LmIkqF8OU4qXO4jVDMWOTW0R8ICjC
z8QLDokEm6/IEFb5Liw9Py/hjkEZPaXWkSAytOWMQHY566Fczm1aZKBTwmO8cNft/mWkpaDbHuhg
9bRU7fm3az8am8a6V8H2O4waaIskor60VDVH2pYSGNXmXWnrA+0beGO6J7dGgtNiGGR+Dn3eSUT0
1Z7SuXS6x4F5T8Zx4zxPC77WAsoyOrE6cHx0VmU9svNrERIPy0FHxo4lLW3aihisoPTCnO5pVVyW
dkBFZAMCuN208d5sZxvg46DPxYW1YhWM6AlXmqTv1SLHStLoG4uie9nnnYqRgjqQoRXKIqROVlrn
9ILmdo2iyl/1GFTuXAdFumXlr4mGsMMK0ztTxMb+NrSZnFTLwPxl1XFS2RG3mc4cpuM6kuNA7Vrr
m6YDrLJK1XPGtquQC3Lt951/bt9+ML3NZ26P/+3pt5smH88W8crd7Ve7ZgfNj+73+m8/8JeX/n21
LPLnNlTU5D/v5Pb7br9+uU2W5AjwLxIJy5Q/b+Ivz5do7NZmhASD/gYpDVrTyuPtwtP40v65mZmp
PP7tvtujPcNZbHNxnns7JsXmmhYCWqPIvVo98PQZiH0VpnzhxI+mjH5g7YMSXTQ/BAkNxiSHS5+i
hMiGRJGovhNZu5nYrocc2fiGFWOxtuFgwm+2dzYY3L0MM7qBSG7obzOioPuymRaYrG2eIyGpjVfN
lweBBCZpF4RAhnczHKzRdjwMotzT737ojFEp3Gj8Rlp8p9Ubo89YAToQ82sA6ysLy5QWiREESYGl
z0Mv3xn0g4qcJlUSdnumla2Lp90wjj4zFYo0rzmQGRPoNmuetuPlK+GA0W5wXyC9HcuUePk4dbeF
uylkoV9cs/FZEbdPhr2CZ/AaD8CrOC93e/TzczDaDTEsi3dNK9Kg8Piv40J7L+qCpiCq8nWEDLRB
44+bBq1qhawm8Mg3PPcFp1oOhCtdFyyhKmPgYz9okkzVcmj9Q8Xl2ncXQsOrkBz4WJUoTrIJG3DO
iYXZiXZyYAJ4WVtqwFx51iFGXQ2DX582RtNC2VkaRo0tEvjGR1GXtONrblCBhbkzgRpyv2l8DkjR
0j3gWHRzGSl3qYOFGHY+G2HMP2pMkxlLd4J/McBYn4lTxdDtH2khpkFkozPULH1nFu13YCE0HEN7
2CTIebLZ948hNIcD88WcXgUh9ZiGn2qTcc20pPW2W8R7tAzRKdZli867gX8TivvZ6Ytzmcn38sUF
OxMseb2D9dGuCx1xr6CP7E/uj9HVmZxMNCM7mexqQZgHWWWkbZQjITIaRcUU7VwAOPz19buJGiDw
L8TA3dduHW7gRuQHA9bHgpZvGLN6jUHKXnvd67KEX3Hv792qbQjhA8yV9OIAiG7PFrMusoymlU7g
5JBfOnbHjlZXMI4+i4ac1XKFjCR34FRUunyO223sQ0Drql+uLeE7hj3d35inlx9VGSZBq6u+PDyH
uejOfirOet3Hl1InEVOyBTHZrbtSMOtNhmCwJLSQZDjYplADBet9Wub5G+poWquZvCQj+xL4oL1L
xAoOanZQ1uZ3UkM73h9dyFTot3A8VwAywE34fFKI4oPRf/ZjEtEae0I0lIYrL7TyHdGtiBJ4ou7A
nsPWqgUlB50gi6ZzNpIkyfBrFzv8T3gZWPxno3Ff7BS+uh5G+0Hq1h5U4T7uRXJ0oRWifLhEc9kE
vn6UZpdvKqO6c2feozPs25KGg+HZ9rbAIbTvrXFvICi3Qqrs3CatRd8PKUBp3+mehZV8TIKm6ZRn
EcYs0yIV+orhAG9hx2HFSYhrL5H+B0LQb4Sn4m6wfz1PrfWSZi0hLeiWNpFssl0NFAaVob8AVKEK
2zklUS9hwRoQlZl9SnGMGplYNXEMSkQvl3VNtv1kDxWLo5SvZfQ97HOdDtn0fWyUKn/srpChvTOU
kzevK+8c3UN6lXd4/cbO3IvJ1z6mWObbMukYDWH5KGbed1orSFpTJJvCH9cF7T8mRRkEMBdedQyn
GRiJtjZ9tk8/w+exUmhWOPC2ZDTVBE5FBB+E4IspcXJM2sJBiEkeMbKVrhXHRODXjyKQsvoMpbjW
LosTJCGHfXxjW6OrtKAbo4dQ+N4Jwg+qapf9EY/tepgJMxFq0IER/F6jkic0JVtP4HsYUQjN8/cO
xxAtNTEGlz5McZ1SvjTrYw1c4MD01AxdLFVuIQNYTfj+mJVuoQbfGQiiWISzaU1jR1YpicTIt9A/
MtB1sHBaSf0ZOee0++FZqP9wwmZBmUzvrFjxKqtQwXLhWOXFFV7KpQr3S40uzgaDvQZScAEYuTbT
og00W/CqrW5dDHpxhi+GQ+cv+gr5zkO8uG/lgK80Qdi/KtQRr1Vijq5JvxtIqTew8o4e9RP6yIz6
2wZARvIhB/Z8HfqetXEknqxBsz+jXqk9wsdWhUAj1RZlSABAhIYvsn/FtDCYMyeA7zG/jYxcOVIx
2vffGIIeZB6zTEcwbmoyPZK7xQIZSHDevEE1Qs/Tdb/qBPhswYZecVw1A9z+fB/N8RJr8cAhJ3nC
XsfKAq+BBXuRkWoBl5IzoG8hG5JlD+emSPcMFNaVx/QidTDtaAeLRr0NImo3Y/GsfAaj/YzeCt89
YslSv7IXnC2vuNMT7wGg8SXSH6Kxv+hE2jF60mLE9LI7lZC2yaN+i8z8ZXT4GISRYvhOgjSPXpxl
EACNx2E3lA81K0+k0QgYnZppUQLXJyOv2jDIrHJDWualeLeLvltXg4/jBeaUH/8kbgkOjQ23ASHb
KXRxnOktADOQUE0GyLgX922LMVwDeCVTzFD2bNTbe9z51sZrxGPp6cCH+PppcQwusmw/8xICBhrs
XTc5P8US6w+29uUVw75vI/9hahAzLqyGxOTsrAaqojN8lymFhWI9mhGVfxF9lMwvkVrgVi/iiBJ5
WVcduYa1vWWzw18zmaEudfI1NvabAOO94iDC/KkOIcylPD0MT3lFXyuPTD5EzUVnAO6VE2MZiIHD
bu1UH10B7b4SfQJqg4CgxPkgZgXY/kRjy7TKp5gGeRo913i/Y+R/m8wGddULsNaiNvZVrO1Dc7mr
Kj7XGCAX/nOlvpzeO+hBKww56Z5k+S4GKdV0MCPKnzgUAwwFXlPzqtp+1sv3rtEY2HYax8ShOiap
vA5emhzamGzUIoPPTwrjch1ClHcII99LejSlnj3MY/muOXW6T7o6mAfYDZ0KtR+j6Bnc2ry+lVwY
C5BhSU7QRsrqFMIwgBPHx2Hge0cXmLcNrBYh9gWBtL7LG63aYtfbNsw4tn6UbEkp5fihA8Kq0KHI
dnkFuVGvBsSPFmi5dd7V/h2EzhVASOuEhHVPBAzI1dEPV430F8R7cL9aGd77+QTS4peDIXo7FVpJ
emqGbGhpUlK+4tdeCcdsaT+Wvf4yx9LaeTFL+JQUgRz4T2QdHUsfD+8ZzuuVLySbWZK3YHtqVKBk
9g6uC7v57rucVAtH5ZdWXxEcEcBtjHfrODFwUVYpYkGzAk93rXx7vJsLWh0a6FZR2aw+Yy852N7B
rj2PCQxzHSjiJM+LsTsTEtAuOinNqRHkXrXc94uNGh+Nqtt4c1DVizg1dfy8t/TqvRa4m3MLAVB6
n+Do2sB8BEoHWKBEZryraHWgs81rsI5dSH0d7k3Xju5GCxtBTWhUAfgy6e1fZqEjW0/AkprdDFm6
TIa1n+rtmboOQO6PmKKpDydso650tmnjMm9hUbpdJeBNLz2y1oZv/zGxW/oO/OlzOu3G3n3NQp/q
2iyGoF9a6mnrDNMtKDyHEckiJ4SxYG5JRbnoWvRcVo2FacGTSDTzGP9X8YZoBrRTm3CmbfSN42Nx
JwXmgAQVu5udmT97OjNoEJbk0FlwHGbk9uB9A0NaHpTSO8JdDBTJKEPj/uSnmBOEFl060ksGpFxQ
1iSFtVPZG6tuzkCk9wxeGRUufjAj6EGtMPcrJ0vZD5v7wYwfwAoVQCxNTldT96RHZ2GUA9NK+G8t
w6zCNNj6KhmL8RkO0wKTOtJvtok/rWiVvrboYHDGqI+CFU7oiKvb0gkc6/ROFDpEBQjM8DPuHds/
OWSdwxZQI6b+wnZiAhjemTFWeNF5r/OEt2TCd1L740NW2y+N1VPxdgTTllr2kBs9XpV6djb5BpZw
uIrf8zEe1ombDwGpV7tK+ISTk4s0jQ9JGnr7Wosvute4p6VPRbACbpMeWw8rprnVrbY89GiEthYC
35WQ8DqNIb32fXnN2wlVCEeLup5ZzZGDtm/p8sfbEfGTHzXpOhyLeFNb5hVs67Qa4syilI48hv3m
Zy1gXrAIWgG9XnA7UiUjtlsXZI4AyUUfUZ+0jNEBOTBiRULYC6la8Svx2PVxsjwU95x+aK1/Wvlj
32QzLfmIzFkve0jMOtnMEqZkwckhqKOvou7HcwOpB28t/MF6CnTEExuvBuAbyjzZjGg7+RTLYss8
fT8VnBQF4jm6ibSwur1HnxzTfC7WGTWxXTDqbITfbRDN7sMWCZDg0BE2yqQYmwOly13k2oTewExm
T3aQ+o1PZjrcSw+6CQg6hOK+9uT6JCMJvWIx3R6YalO79lRHHek0xX6J55NXxYDg7bDg1GqelxzP
rNbCfZtbabCCJvAMxy3CPm8BducuB+LAf4X6kO8TcpU4kjP4L3uy8lzKDXvxj0iXJAJejsED58KN
D4Vw3fjdQkPm37k7s+W4jSjb/kr/AByZmDLRjzWPnElRekGQooV5nvH1d4F2tyWH2zf6tSMcCskS
i0UUkJnnnL3Xbp/ixSTZhBQ9WWwSgwb3gFkDYwphUBcqkJQtUpIpfpKuBfKvah+IWYCm2w/oLjqX
XpzMAAdku17pfIMpOl936tR3Tb5T0cQhONeLjWMnpFUelMmgMPCQxamIAeI0LDNizGtrQKbr3pvN
dcduWSEXXWnp/I79LjqXQ/A1ig/wdzw2OzvehZ3zrU0L1o/FX5f48ypS6m0KynSt045zsBoOXT3d
ePSb10ET2+upiNmxUszEM6L8RaIOR+rQj3go/Rw5Q4djomwFjlaWfix2X5GIc1TJ9QvhaB3XOKdb
4xnV2uoonkVunpKurACLhPdYAY6c3xgeCVGh2fpm0bKWzQvWpArfX1Nc58iY+IhekwnlFbPw95om
hRQjySkY+0k7I9Ar2OmsUg9GSgoA3XfwR2NJG3DyaUPYv3tz8DI1bbbJwjFhnGSCc7CGt6Jssl0o
4pe5ugniNrjW5MHcRWlS7WbO5oR5veSoB9lPaOQoMp2Qn+6cVLB/oM1aJVmsN9Us/H0/ZE8WdrPt
2HIshdL7pbHoAc8odOYELk1wmB0QAjlDoxKAFdJJIkElOsDozho4QrfEsCXjSP60597bVfwjGe1b
2FtPtTEoUlQYeci2hLef2jEFV7+13sAMZeBEXYO+KgXpbOECx3z4lFKZHaXtPXRoABdYeKTNKxlR
8Z75H6Jsglfi6IWmEaA+W7zQFcXMYbcP7fKQ0o9cJJ0GSiX7NLRBdAbxkLzPBPpxq9kgoQYEkQV8
k12Upuu4A3TdhfZ+NOaDtswO9yapPl7LnekxUt0LNSwIr5fBDRzuUNLZ3XD+MQ/grfB58uBrsa6+
+0G/J2ThUS8xGsH44czduA8ngol19UoCKhErRenBu/YWM4v3I+vUuCsr59tMEviBbRODVooDmOHJ
LbdFiyQ0twET5EBtsgCw27I76sm4Ewxm0f68p01wqXX5ZPVM5yP0VUuEOa3o5F4I+2lY3KeYuDJ6
9upLZSYMIW3sYpkEygHJIZrfpQ18f6zqc0jUMCc2SsWgxirki3yb2i4or7BbKTlS6QzFLZR5KME+
wNx0CEK6x+lrbVnlFpyNtWazJT/RpGtLj8VYV7nnwWhHTCAy/xSo6WiRDER1sYkD+8MxFKbl7hbj
HNkFyfiW6xIC8qSrrYuNLG7Bn/KAGkEDHiR77Jt34uMGuAPWt6zNt+XI7BUPBfJB0YijO35wxowf
FbagjdP151kXmNKQxXK5KcqHLS7tbeI4FG0RAr2ALhhZZH2zTEV/n3u8v67t3JgYsK2qaei85Hd4
hr1VaBvAhuqBt8aKXYKLvvGIKziQBxuijbY+kqDLd7JOP1qgHoew6vyNclyGjB2kOpvjJZpCjPoj
sWYrpE3RxmgN+pKI2+u5yHbJHFyFO9XHAryRIQe9L3Ww5wFayXjoiPGDfGCQ26MjOzokacStUU3P
U9ssalFJNFutj21UxScbBAZIeWZQha72Ycc7LiC/rfpcRoDXrk0MYlPU2a0dN5cpp3lYq6TYK1rH
JwvSDTLGL4U/EFSeO8wf3Pom4vhK6MXZJuEDsshwhwxSHXhi6Bq0yb3XgWge0IJsu6HFF5QZuyqW
w8q28CkUEs9hKr66DtGkMix2fV94F8t9TiNYMWmzlEcIxMlq7IBk9ftM5G9UVtdZHM3ZIH+swiQ+
lT5tQeNbW9IL6+kU7CedWWuLLDmDEDpCK+IKZRYBYkUoAFTnN33+EU0lvqvhaC6wDYi1a9VjN+09
+3vkdkQJQN9O7wbkfjTJDc6zftBuSwPDk5HbBLI7U7426DIYxoO2DkMDVqOWDfjCJNvQBKJvDtiJ
buk+NzwsRg4EPS+1rpHtPilV7x3ddvsatizyUdi7VYT4u8N36GGy9Wl39h35ElYp73M9nVEyTqty
VP0xSserqSt0RTatRycq1ph+6UbDSGvGaGtF+f2cmGRkYq5UR7OYxl1Wo2mTCUbDalhkfOIdNWbw
wNr8Q30CqTwG/XFs9ruUQmlby2OkVXoXZcVl8bklbZBf8NCADDayo4RrczAt6N2oOZjiECYMGptT
g+/SyElpVPdVwrOYe1cx9kCiuWhzm3CBE+iLfTu6dNLDhf1hbUxuakidBA6l0XFuaKlOxjdfNTsf
tOSrmty9IfrhLmrsdG27rbGbRDGBscdX5dcK6zU6PBjaAW2EPuj27OK0P5vxTXEnMJA4tCLsuT8a
9A4Legc5JU5rOA1T8dwtc6L2M8u8icg//4xG/+vPn7+rl7/+6/99fon+TE9HpEUI+vISn7/727+J
mGKvZycSPAq8Qv4ZSZ7NMfEx2nz86WX++K7/+JJEgcONmRpz88c/+vw+7IYMof/65n98JXKzc1sM
YOLLgZrS9xHT64AD76/v74/XyVt5EZ7wdj+9LMiAMzVTtGjP/vyxfnpPf/zDz5+k0ah+Scbbfr50
SOspoXP0X1fhr0vxeeE+/xhmeUhaJ7bLzz/+dUWFI/N9ZMlzVBvPPtYZpo30KqO4/JaaNX5e4RYb
xDV4VLo+XPWpQeXSs2OOpkklCdC5NaXcZD1FMWfm+xvwrWKjiRo7kmCzd8USNdrSCZvm7jllhQM8
srFl8J2SP1iFQFXxm3bDNnYnlvmMwHOP8T1kVcPvYkATDaf5PH/20AxPFnoWYO5p/96nuUBgkkFj
ADomxDIymXBjTYbCDR1cZD6B5Yu/LyMMCDbLWQEOujW/JQ3SvK5yLvB69x5akhVHDHCARm7cWNm4
JJks8vY4GDZN36LHZT8ZMv9OWCyoMZAMbErEjvhYL/RcAgUMOQB6t27AEplDKp8LB6KWd6orWMKR
ZROn7e47ZvGrPA2vY0SAg+uioi8zE9ph9j7XXN6CEZdVqm0gRlJErea5RRyOQ4txjeKmBe0wHtnY
4MjrPY00uQrd6c2ilzcNxis6HWMdmOMFac7aomeL5QpXtIP6sEyInMHBsXOa6SuyHCoHgDPgaBF4
YWIdGx+nAjwvYcOrB0ZSDNaSQjp9DCprKRAJnESDCcg5YA+UXZttMduHgflUpBxvS1ayTd+Xyab4
0gm6oOMM8Z5UIFMQtG5EzoG0Yn+byxgsZ80APSYnAt2R3sP74/WSM0BKuamnxZxqgTjsWlbTHrHq
qlNSHtsBueQMSKYaTPA3dvI0+Jwr3DJeM+z5Oqf4rDHpMo6q36dN0KXvE5va1kDisWtzA7cmDhhV
m5vIdh5xfgBEJXcILgFpMnN+wzK29ciTYkaD2TvOINHgLjqhil5w2WQB9zAbxsZ9wfe0xvzgrnNy
R3YtPkefDWH2ajzEHeCv2Xtp5vLkJO1bNkZ388TU0g67r2LsANfJ1EbLo9TuU/PklpjBflIf3v1B
I/6PvMvuiihvG4SGi2DvF0gx8nPHshZeMkcldH38/U+Q4hCeTRoRigkwlKFL1hveSWHaXkcyvUsF
6o7I9p+csrK2RpabzGdgR2IhdPfkIQN7t44N+cbMUGDUBkF3lpnh3dvjtMI/kt0m3AiFah5ZCoL/
zxuX4h/euIv5hNGqY7n0/X9943OU1+5Ej/bIIDg5Gi7Mo5x2HgR0JmfkXtAajOG0RGl468QhxEUL
Itq/Xzz5DxeP/odrAZ1mhsYp79f3EFVR7I4h4mrEGtMt3rRjImHOcPKTa29WhNJhcN75VAdGxZGh
Eyecd2Fefv3392EtJOm/fYhIRW0PNqkAVucuqs2fPsSkmCa7hu577Ep/2oW6XvL+GM9jBdsMTfyK
LrnYF6n7JHVQXXUix0NEs6WHM1D6jXHtvba6cKDHUaMH3MdOyH6VsqNL4uNs8iKY7Fny6qvg7NvO
SbdDcy0NNNOlYh6ONaHa5KlfkOUi31w8V4exqPaJV6jL5y/R8rs2nV///cf+h3sXmqFlS6Uk3gOl
lo/npx+7E60O2z4MjuQpgQ5rygJ4EKl2MgC055BqZM/1pa8GaktYB45ZHlGSM99PZ47t4yXPAmJS
xGAfpJP1ZAbg4u+DEONx6UN+woly6MzhsfMLa/f5zv+vqpql5S639v+saj68DW/RL4LmP7/kT0Gz
dOzfNBh0x7RYZrh7/+SyS1f8ZtquTU9W24voTf63qNk0fzMtyefrCGVDR9FooP8UNUv9G0cbRwvT
EkryN/J/I2qWFpj5n54emzmfprvKOugKzYBa/43TLlwPggSSkUdRxsYhnTh/Gkx3VnEur0mEiSxl
UrkiBvIs285+1jPZcyazfeTJpbfv5fzSNFCpUj/nYYmEJEuIqqwlY7hNKuMs4DdT/sl633sUcWOL
LY/oTdYMmFt55ZDAoY38YiXNE1y3nWijg7IBQE84gU/CTwf4k3JN3EKJbwmqEIEJjIZ6PFjBgGZR
ju43jdNylfKc0GGkitB6QOjXQsyZ8kEdrNwnzgAI7908ApfjSNZuCnpJOxxb9xWmjvUs4Ll1AxiB
lkXz2nbBdm7c5yoPN6bXPFbFeLBdn/BWo3XOAUivsaMrFFvzwVv8yTnaqcX+IG0Ox9xLNXILP6DH
StCpr9Aqh/YCgemH701drmBGk3kdlx1gg6FDFOK+t870BStJTbC9ujftuoTtvhg8CJodqiS7n0ij
gYGn6BvEjBdwhjkPdNA3dqXaL432f2CvJrcv8bLdaNFVottXblF8rKtMbpIhAbpLiNYWQlp+IGdo
F/dDBy0uuGYj8WUczDYyde1TUYw/PsOxhs54NSJx1xTm/JARvwzfvgke8wg0JA0tKh0UM30dgBkr
U/sY5+IHGvPhHIXiOzuPe4PqHF7CSIB1IFoy4EhBriAF0GYM831ZqAonH8Cin565f9jL3V+3o88b
mbVf8XCQQa6l5mn6eT3MwH3hBW4YmtKET4TfHRyrc7bhmE6YY3vg5JKweL4v8+/4Gy7BjVPSQdM0
5k5OaDa3vQe/1gA1BjCu2A9JL+8VvP5NM/fWXbVighA8yaJkajHp4KTK/j5KRL+fw3jaEqi4g0EV
MQWSN6lMymPJEM0z2gw137gOhkrtoSVTwlYqgvhazpfeo4yLc7QdDf72rFn6ZmRQpTSBXVKmVJm8
qX5uvjQ4AdlOX/q0cx5oPHGQHL7hCAw2pNQEWy9wqUuwVMZyemhshMRWB90Z5qZJwwnFeW4JSFFt
5j3++wU3xbLB/7XxcsVtoZZFSGuaa7Zj/23jLbVLUK8o80dVJR02yFadWnA22GytqxUg/vedL3kQ
BrfpZaTwOcc08say/9YKwyAVl5FENVnBquxqio0cQ3Xa5wdLZvWFnBhqdvMaySjexWSS4sPil6Ci
apaLb6EpB3mKx8GhrdGRuhNbdzKmBRY2TOXGd1I8k1Na9l9IbsKIkUZ3aNdozEUYzGedvdQ0ZAb6
3M8m8juG2SSfG+hwdBco8gMHpGjVeOdo/yWAQo4eNwf8WErchfmASyqa6Ryq8itO0EuaEuKadTOG
KH1pCKvaTAXSC5RqFEC6/BqJRi8UqJNHq+4gZusjd7vLUJvyoFjcJguidtbLivZhXLxMwXCxfYvz
h1Db1jZaWI2c5/RY7sKYksmKEVfYQeER2Zytu0Ekmyjk2JdmoX1ihIFkxb1JBehJOTnexmohImFd
yyK1ln0BCn/JL25i71UtlEZi3YjN9i+l/Zw1RfTo0H/Gwk7YRkPxH1jJPizCh1YbGg4vhGamrh5q
ZAwWmdft6awiPMxR64qmRi9h3PQhFWcCPuJcuvKZgfwt0odqJ5pkZL5YkYTXRMPOCzXD7KgB7Mgp
mbsZ+vBMrLzJQXxTltWhShP7pgtw4k3D2QjpcLbUo+u5L6dzhfPTKgGQYBPcwErvjjb5G6hZhnWf
4hWrlKFPZCVFJByVHf1d6hetu0PZd9NpmgIiCNDg8qB/tKQ9rGqzN1adifQGNsd3gvOaQ5bW5gnb
Wtq2AqGotdbU9SYBTxfwIpswFuW5YzExcTBeh4FcqYlkWZ9EBshgc3I7TvdWmNl3fkdIXO47+zEC
c9ZNDgnOniqvn78o+ttl1VWniZ8MSEVSHvIMLCjyMGDe/rTIO78RwQwis6uTnSzdAw8BLsI8Q+Pv
NHsDEPEqH8zxEAt6fn0cJCerYbBqBtaeXGD6sTOyDCbtlxAV5MrU5R0go+8kaQyHf18GYHD9sgw4
QmjTg5EKNdTyLJMz6a8Lrxn0PnMAZTzA6kcmEdJIY9RFu17F2BgcZkSeXZMNr2H4DHpD08sj+AiF
lqLuKoAgCKgnOFno3s6IfFSW9y8BbvC1ZHs/9owV5kA4j1F2gsVWdt14aRwUF0510rlBe62GWgEl
qD0ZLTqj0GpvKl2+jh6WpWoeu+MA2HlvBBPJnu1kXryA4aer9uGtoLaEXFHjbzflhbwP4gWbhiGE
KaGmWfnvpPV15zDoNHoliRqNk/F5Nk13Dbx7WtNRrEJwqUWdMmsMfV5/jOItLrUNqZNEkLwTQRlw
xrazc93Ym64YEX0jDyEecqExsfbDhUcYaznTBdoEo/fWMLcTD9aFninh9gK5UdyhkS7cRfFjqKUp
22a7loga5pwG/ZJJvPRZ+K0vo3dG/d7eRGPsIcUluAyYd49EonMmzAckfYVAnXc58IWtsqkPvCgf
TghPEPYw8KezZ5xdj8ZU0Fs9o5WWKG7Z2tcht0pGMJlA28dgZ8KVe0apzzxyJPTcHdOYBYCY1ppP
1IyGAy6s5EqHlMqowINbBMMCvUk+Csx++2p6iAwv3NkK4yV9oebBjEV3SSv3iQGrjwif9hP+1KrM
Lt2sAsQg/HIY++7Hv9+17nJT/rV3LTctLkKtkJPSAaB6xTX482lhgLVhBHPtPzCNA3DXB97Zd0vv
PLdmcxC2+VLW2cEw5vGhd77HszddbWLIoVsg7ZurNwapezT8GPpFyikYWOOG+YEJ8o1uUjbQKjbm
B2NqYjITXGOf1PrecNLpq86xBmjymx/AIhE749GxtNsFeNhkWxjS/bp0am/t6brf2Hk2XivkQXjZ
63k3R2N6MYPOgw80+HvexrsbDfLcOslMswWWYmNd+5EYaQScI0mEaxehFz0LWzw45ApziOZDQ+Dz
4hGPOENWPAzWTBfQDtyLg4WHJwfr2Ii620/VXjkNtrbO+KP4+z7+Z/A77MZ0Cor855aL/bdqfbnw
9lLbSJfmhaL78uuFz+eESX4YqIfUndvtGMvxBslWsHuFKOjf5QC298JG/FqQNjy07cozwnPRoDQv
HfpQRCvED1lxQ4i3gR2CPJ2JEKRNl5QvwhcOjcvAWNd2792Q9EPcFPOogmn6TV4T14rS/Cw5GRz9
AjWpZslYm3j2DoWZUhM4PRZu+qRPEvxZmmgEjGFxmvswXOcEUWC90pihRfPYBn6zmUUakKSO1N1u
/NO/35zS+1t75/MiKeyv0jQV5tW/X6Qhq8lotwfngTMiO2acmLeRvEcn1Z3qEC0D3/PVxaQITY0k
b9HNI+UKsQVVL21Q2yx1hufk+6TpiH52xoGwHJB8rk2AHdpxBu+JJzdtLLGre/NVeIgsLT+rWbdz
9whQoz8RG3RVVfwFfLZ9KJpLmPUXAUF+15QhbD4TookOiC1wMw9zo3oHG+QcWBVnJB7IuUfLO5aA
QmbdRJe+zzayRMtWiyX+kRPjxtTZuJE6nm5Sm0UuiXpxNqIGtt5EheMVNraWXF8yQfcbCmJ3nAj3
WOnkJg6i8NWQjnMgvbM3uvqCnms3kUp4Va4VbLoptJ+EnEqIXijHsgZPKAcJFpITSHjMCVFGfWUi
IQlRcezNESChaNdVI421RyTKCmLYqzvwWA7UOlskcA4OISKb7AIc6JC5BHTlrjwXR1MKxLKeaxwM
Dk130h6IcPVqAhPaNLsO9USmT4hAvnAvRZd2D9EMXr71UR22lXuD5ldt4kiEiz/utbMalo1mXFtF
8m6OY/umE7qQrUYm7yBWyjgTDhzF4exYHz05iotcp538dJMvwhzZYbr/3IHsML/TLFCXQlQ3UWnc
poPUt3VlgLYI8fuRMEFAeHNjMzKsBOhAlLPwiwp5YrZUOHAzzFgZpzJ0jyKvgxcryZjekjlwD2j/
VLtg3hG2fIFFJp+HcQmfr5tNPuJVEDYpH5MZERpNesuuNQAzoGi9a8vnzMzi26qiyjFbEowdJHt5
w8oTZPslt/OMCGmVVUCY0Cl4a/Lsf1fIUjaohIJdiQ8fRSppkOTGhJERXkC7FLuyAeX/+UeADnuV
xd+tIiuO08gpjkeKstdk+qg9rBMJlx1qGFOLEc390D5a1oR2ZEIkptoAVuEYiCsXV6/+/SlmMfv7
HkN7jnJUIu/7bNj8rSLVuSSyPenBr7ocDsbMi0k4QCDU0FG5YVN6mF2WfiiR9q1KjEczBPZjVhhF
02Gs9pNfhaALXU4UCzDHcmoyou1uG/l3NKPvbTPOn1D7umY73wszDhGITssAPzSfPcBx64jW7YqM
+xz5SPnUxtrZC0yFCHNYZ626zVZR2gzH0J/4JBgj3erE/+h1/yBSy3tC7b4r+Jhv+sQH7S/jeufT
QFmzZ+otCuhybfZ6JJcHhT3dGUxxBeP5ZmiSjTKwcPiyDMlkxueBBbwly1ftaij1Z2PW+savCtC6
GUEhpVvlfOMAq0FnnclIA4qCL57hdtB9VeV8JNpqfnJl1W/TQITbCj3qOi/v+7x1aMgU4bM1V9Uh
Ia5+kxpj/JT5j663/GsxG9fR1+nRsxuMeBHwm8pndRMquO8lhigshMiAhXWJfeDag66TW06KXxpX
prhZTHy1sOkwbaOADCYRMwBS37MFVBR0wmV4FUEjshASlMUh96zhLJfjTBCDE0+Jl2IgPlYrhyPT
A06udUsPYd94I4EYDjtXlHdHK6GgG+XMaT4yql2a9vucw94KBpd/Y1aFB/odrSQiJ0heIUnobWvA
0hsT+hqD8RL15OTlfimYv9O7Vm5HmcGhoyjwmubmE9aKCtptD3zW7+a1X8TOtnPDTWRhQZ2zwYWg
6hGqDrsXyoALHySsqhZ9YJccUi+A1xXEX8IYiV41CgtyGCbGPMDcVqQeNSwhzz1zx3uuwwbnwXeG
8vKxcNtk7xRWcIoActyCdgMtzSSwHarsu7Rv2XH9N2xQ08ZveSIDOaRHZCQWDUUMB3aW3EQ6OhXw
eZ8BAL/TsJHXavlTW3lnL5gfgLFZcKNdQpzQZGwDoid3bvSSkRl/24iGzOvQUuvFrLXTELVQ9WSa
j9BLHjSWrVVSUH7byQ+/Ht7dSrv38Qvs0uAUNlC1xwNIlOI+Mj4iXGrrtq71OUzx9QSKPIupd/RG
ikI/23OakZzU4jSM02IPjtmBbOy+GPA7QTizVyaB5QKZJZUqZP8dm2xamUtEGsHM5bod8/gYOPlz
GRSEvIhcnErxhDWKI09hRV91nx2q+gpRpgBs7TCPK9oPacX6PGVgr1QL83JOol0gw+hGwNi4HwIw
lUbv7gJiIlhey+kl8bntOByFYTu/ViNMyTbp803GwHo9sYpfwOMk4JG+liNTQNtV6mDile7tsrhT
C3nO6Mf0rrTrx66FpJV6lbErHC+9zh2uAc+nPdlHI2cyAzh40MVf8ghlJqEeeBm0l+2zfMAPHjD0
dkwZvmZSVeipenUXOyU9h/qDPoV5g/nA24xRlGAdD/GjqtTd273dQIqXuIFb/UTQsGORROIdDZiH
F22Hz7HP8LEMDmnc1odqGkDTN052dom62nTUTyvkO/4hM3SDTOnT2y77B0wVmXCKrWghuaZ5GM3A
YX2YFDRO7T5PjwxDWowaln/C/0nit0MAEUHCyG2bCEjgSGQkmvTHoAAsaepp3Fv9dMoywImfx+bJ
eWvTsj5SvENyxxoxAV1AMzOZN0SAACfbl138PY2HdCcWN7nJMHw2eo2f2MfchFImcCf/YgzVfDP0
6OM9Zo7IYG0Os0LqwyytrypXB7RtX5WczYOAnXj0JIeEpI2R6EZquEGV+G2mWbwVVrbAQ4cHZgge
F82742EhR0t0w01aQjOrcutHWgWAJkc5fbGn/DaokdrYZcWaZic12C9353kvYKXzV03vnOxJRzDV
7JoDSiT1x075f3UgRL7uMgv9nwdC1yjPf2+K9pe43j+/6r8gN95vtrYswdDZhlxDDfrfYyFPMfvB
YMxQWnLqcDwmNn+ybmzvN4sZjauF0i6NmKXH/edYyLZ+s+Hc4KGz5Oekyf7fjIVc59exkMOpRSkt
eLpsBrz897cyTUwOUUMJzVHgAGzIGDl8IaYPAsnm+UyAy0y6nKb5tJaGB/VwVftzND2XTlbEP8iY
t4vfSxka6bPNqSF4aVHTYx4dsbP7b9KkYfA75hHdAJ5VbJ+6wPfKnBKJ6qZtIyN+pIjFR9Ag43hl
lANWRyFkcA9wLFPk0A2WQACAvOqHmdQZ4D0Ra//UdB54ykSbDGR1Bzt3BpJdripr8ILLRH6CewYy
S9c9CI2MsX43RKd60JqkUc8nBAtHFO68eCBTidDXJH1Py8TGfxwFptpouPT9OnWXgD/Z5eY47/2+
S74HHvoHOtDQNAA4YppcdWKcnfVMssKLTfOFY2blOOqA8tCA8iaVm5K46mJoCpuz7xGQigeiB4vf
Hpsk71AmDnPqyzc7atkeEU3jKWySjLDL2UxdeYQKFLR7OHcKU0hJLl9EJ4FMLbdpCLZEU/ve9pI8
1dHzk+RS0jtgg48xnWSUL16Ds7KxDU5Yo6uMr/mE5W5X0IcqV16Pm2Etil6dypIigO3ErdajIOfg
FU2d1T2ruPLVI/WY6j8cWOjPY9eGH7KJfAQzlUG2SVGA94Uy1CprHWBJ+pZx3KRp7HbFNe1cpO1q
Sp67XGXriugnigWA7pjRRjnQxqyM/tTAfewwV9e6wK8jTNZSJzWe7Zhh925oiE64xzI1SqjkmNw5
mkWlOAVpHxk/6N9qCPatjVSxaNoeQXisdLzt4yzEvNdo4WzsSGYVJ7TUBYmpUsyy2IX7/I4ubW38
GIMMY6tQRsuoxguEQchXa/AFtp3NoBemGa3P2YgbiZcSlXBE/Gmbe8RKxUn8IZwK1qORF4jsyyCc
0oMmNmomM6T2CUboMs+5jjqsrEOVlfhaYAB2RrPxZBz5Fz8Ee/iCd8ovoUcXQ3uqPe2b9rrsq3RR
bkaNlQFqam0nuCcXpcCGILtt4unwKMiSWjcmIs+5CImGq2tK/B7qAdXJtDFpgt4yvHy2ncahL66p
LEuyHUCkOpeQtQhBexEdQ4k0x06l3OumFdvOKqZdXg0Cap+vINlN7lMbqa+AQU3UURjW8bLT+oJ+
BaEU+EyTxMg06W2eXeQaezbfnJGbCNjSR3tXlkOF7hqCJClCmUsLclanuamYhRS13iBHczdmbLCH
91m58fH8PXphG+6NOGLQY4X6bCeRs/cF2tuxDcDb9+ZTz+lko4vJeewNfhcOEpRAalIQCsfcJrH7
SIxnRtqeDcax98riFnDQW+d4M8fAcsStBkOUjN/+Fhq7f8g7lHFYOEcq2jG4m5iPbuDiw+EvUvLQ
4iZ5G7Cm0LUn3w/mQb8fLFoqnNi95CpE46Fy6yp04V3DsM+AFuf2yUEyATt1sYAkzcqGRrVK90w1
kOtOjawvJuvsztPoTbIKiejgmWo7l4sXwXIZogSQP5VH7h4ipvKh17N7NbJ+PjMVDzY6JQTAd4la
tkcU/25o+7tyTvN9M8vHaTBJhuFAgOfJB4OpsveGNi6KoczF4psxn6LM35C6ad+aiVvhQg/jnfbm
7Jmo5XqfOm10nofUxVKUi2eHH4N0A8e/ppnI9jD60y3vP3+gfUzEI6p0ZNwGkznowafQBnpIIoUU
N5OmTSzhlr+0BZ5zULz5tuuIfEd2Q050yTDPqd2Ib+dQ8jSDi9eualWFrGWoX5uxUFudFssoXXs3
cD7d7zCBQR4X0DpTeJj4bbVxttzWAfOKYXBmooClelZ3M2bYe3I1q53lENEThZxJJ43OvxgW5zZd
Qkz9WbcFGw5J26kdd1tht8NJrcRaN4ZzP2UZQ24Ug1ROpaC7YVvbnk2BUhhSRhSJ4Yg33l/7DW6V
FpfXbjBIImk8k59x0NTImSP2WUJM8khy+vfQNetTY2FfD7vYA4Ib9KfYh82NpYfBIVqqG2AvZCiZ
9rRnvfIgUFTTPq/L6VBbTrh3x67nYNYnx17lzmHqJsW9OnDKrER/jiyn3atBWlsAiNXerEdNvQ7i
Io677BRNHigxT/lrOZNBVqiRMx6hC9veJA8pyRBpRhVbmZk43a3jzzUt0cDBopQS4GE29hEvPlZP
zxBMQAOxy8eQ0+zgQhn1e1Ssg0uELK+1bh2HXD90dOuiIWwbVkV5aOXgXjqj5iSZAJth4mNvfQWB
uUgtByeqVTIkMPO9H8xyG8FV2oYsyFfZOOrSJ8I8pBn3O0IHZuGaIELPB8s5wLrHXYNl1lH4sb2J
tdvrMlgI0kJfEVLHTE1o7jQW3U1WUxz5iEaOUVyB6SN5ntJ99NZOR7t0bn0+VdmrlZcwhe+a+as3
uKD4DV/t4nogDNdHCmANeMvIpCGTxxsLSAzTuHHbud1Hjgg3wmHgVQf8k3bs6z2Ghg5r1GDtIA8R
jxYRLL+AZjaZzc1UkoF0tAtQ6vYIaxlNs7NG8IjcYCgGvGa0HP3WUvvYwXVf/T/uzmO5dS1Kz0+E
LiQiTJGZkyhSnKAUEUnkxKf3h+O2u8tVHnjqCYtXV+IhwY291/rXH0LshCUFFikGr7KdZ6/FUg0H
wwXNxE2sjxo3fajoPEqtW8V1i37n1RuMWrN+k6FMD2pTf9wWFGyBmgktaSODRHZpTxZKPyrzCsXQ
lfCldZhnEhIC5mupSY7WmOQIv3qJayhmg43ZzuBi/venDHXPoW5MkESzM8Td2o4z9DqpotZLBEE4
iI25RvLaQnXAglUnwZjQkTW8NYsQDCFZ4LJlanIGAV0npqQDfurxWbHJ98MrqZ05JyIO+8RX9SSK
aIovlnpF7F05R231LwDfR+62LSlNwNYT7nkJ1ntZiWmUUNWu0FPk9TI253ooAPI0JFIxxdMCtdNZ
HS9ETIuRg3nIUTDT82I7o1aSP+LSwOegI67pngjIfj2dqAGtYPqJamIAvenDSXeb2sRYW1G0tUbQ
k28QGe/qQEaO9CgJZQhnuxxip2xZ64hmoPD12oyrh+6J8LdeuycvhQznVidalrQqrxNFDl5yggid
HjLXlJ4yyEGCkFisnwEu8xUAfI7OskOa1ErM50epH7Av5DX1kKyBuoOyOIbdtMRjuiX4FieeBPGP
3xAkyl5o9I7YkQknmADxBvXcuoPZcTZU7s5IK0K76SE5mgsh8vDsxbziCYe8TEmZSTQW36Ljli+Y
I7kd2bK2AfLg9IgynWghRh446hWBpmEpkTT5HBc9Q5VpwmFBEgOs2xML9nToRkWpfqXM0Vnpk2SH
YVoGYL9YP89mznXZYQCN4wwymYJ8DCOLV0mLRyPoESKWMMdzbDTz0zAC/KsVlgQciWUw1Coe682L
32ky8QtHRnnbk0rvjwPYZzihaFdlxIF4JcibcPEkLJwIEl+dWVn9I+3oSPTh+U6SXv5XsDnhnV2r
qQMQmhTb8dmaSOhRphC8JUYaStFGF1cqA3h1KZlSYmDJlHXPt6iCoMWsqjEwtxhEbQnV5JXZXS50
r3VtCAx2qVHEwgNve5QoWsIXtuboRod4KBD2RqYJn+CRVchb7X995/+vnbXEyItG8//eWS9/PuPi
v1vH/udf/C+mpST9h6jCsoRTSW8NtfJ/d9XY2dNWK3AxIStAVv7vPTX+sSYdtamb2MRK/0W1VKX/
ME0kG8AkM4IPQ/P/paeGnPl/DgTml8AHCyMaBQxBMeax33+j7HJcVd1CD7WdNKV9kD0L7FQSeMsy
nd1M1kaxmsekA/57KBMaHi2KT2jGm1UuJQ0x3PPTfw9po7A9pmirUWTUq38PLyFuVuP88O8/Cwb0
+ayd8PJBTgIF4crq30MXkZGTKPJ//uf//JnwfPgoftfPDJCLcM+8WiXzw79nMnUYLjYoL20McSoS
DWo8clIdgPff07CaKcg9FEy1uL4qrbZiAeFpNVuA6wsDi7H4EKrmiHF+tRvNgVM8fiBtAByxG53c
RUudI3Zg2A1eazy2MRJOanCcR0yyYJQWc4HuSfdIKPyymbIvEwAaHK+i0iRekTTLuF8JPUScSm4O
mEMyJm2f3UoVdLRiUVWepghSg6DznqLUQDhlLnVZY+ouFksFMzwra0iXZiTD7QhogP5tftrUDU9l
8ntWijTCWBPq4N/7FEqtYCPgHSdJoS/D1qvy6LX69yC9qhiDxGQ/9k0RJPUURCQ2rbKanDBSuaoo
RGwvM6AoEfLh7WC0nykOq5zUFugkareSkyIcymVEs8f1GZdqpJ4fj6RyMtiE/yXTkmg+aJwHdt45
COq/HqLZFfC//nOaxU3Oc0iPoyF1XjbHN/17EOeop3/P9Dnv6d8z2cCRk5GsZc7JU//e+b8H/V8Q
1fwgvKD3jI/Z9QlGIrLhWV+WoraMMsz4gvz8slIOX/L98BGLUrs6KhupoQOwqou8OM/2Sz+16JCr
SmI6ZcdT9BiC9YInOT1zIi/0Y1vAEcE2ps+ZPCqcKxlMpTvxDNaZqdiP956QaJzoNLR0+xbp8YDa
ToPjss7meYH1vGV/kkME37XYxonL4ANbrIaamQA+wjWa114Zz2r5Uyw8qGj1rHmEv8iZRXUhtau4
twa7WjM1b0QL1yXM0TFHXb6+xEtcWsxSVJyETwRM6kDhVvzEjZieV1xCLcWGEPmtUDvQxXQVd1Jy
41fq09V+0wPsC1LTZSyAqQVj4jWt5/l5VlJPe9c64j7ny0bs3oL0E5UMQydRV/ngpwx64UnEZkDO
IUUAAAO2ShUlSrQrza/yBwYdl2/fvyVHZhCwriK33bRnpJRcCZ36Bb9cX63Q8LsQKie8GHCYXxfH
krTWEz8vP2iB3c9siW/PWtg9RpvY3PKDHFSYh5T+z56YLwf0CS8BEYdAGxhEXTWaNfb+lBxKsjEI
Qfyl6B3q7/RBs0q4IGzkZYElwLdIXmULJmdxdVvZ4s8epi1+Qs0zifqlg9yNsV+ruOJakbwiQrk7
KeMaMfJFuVIOStg9oHQj2iVymiN+UATdludw9Vr2tUsnpxCQEHka9+apxNKjoGphqokAmwBANz9r
G2y+2uvzS788300336eDhReSjjdK/WEmlh7QCAl8i4jPQp+GgKmzwY7Uf+vwo8ig95NtjuHPYaqc
R+s8Tcd4w9X2hsiPD8OyVT/V3/EtAVVZY4u1bMketHtoALKD0VX+UzRexO0Q+uk3GBL6/SR1HltZ
YacI1PdsPZBGhGLrmBXnflO9jwf5Dkm0vmFIBBzGYus3Rkn8kkWoRk7UuI2Tmdm4LKhF7smoI3NW
whpIxdDs6F6v3WSJw0HxxjyT8pPpouHgGALjXnLbowr19c9c5TYmp9Tzjavb2Ur7M7/jN0bwv+oP
TkCfyY95ZN+ZGhfsxC1L5jcovi6Ix9D3yQMz+XV5aIgYxnTpSp5QZZsrHC2Gh03dru6fARPT/YRe
neNgdpqwmk/584E2BiyM9fBgnu/GPxVWibDTnB+sOEko2pJorV3VTYz9BV4aW9MhU5CSziXURCfq
5IZxVOrm26G0sQOp1q1Tv1VMyMjoYM8gVDow/p70BO/iy32Sg9PeGuWDvSME22Pkr/0wws310yJ2
eVIT1LNEW4wyH6awxdFDAf02Igh8ufWHBL00SH/ayNdsrKfInT1R7XLNm0/Cmj3pq/g12UItWMWT
5tHO9GxRtBS36YIZcYTTiDX4kasuB/BpawJhuCQfL4ZfXgG+Yg33PvVey/KQtoHUA5r7fJcxJkIh
Qsxl+RaupBCZYpAfhO+qmr/fQYASvuLee76N2C5yJyZM661x072HryVFvThnRyFK9Aw+B/7JNY4K
ljCuAVFhjD456Nh3oHe8pSxKcqEFN4JcYiH0kWoXWFRpfTENstDVjtzex8c2/YpxqviOTm24Wux1
PA5eyi/sUyaLVoxhwHgr+ktabTOCQ8+EhY6Cx8vg+UqrMAkbXbg3E/YBo8cktP6Wzu0t3GK1oON6
P6EwcqL3AUykwDub9CfM1/HtVaEa+K30DmtHFI/NuNfFvxjXGoKt8ZJjt324obrWcveR/2IFh2AS
mEY+jje077R2fGz9/DqH/V1ufnFhsbh7K3DPWRlqAWznjK5TBgHa48BrqHA+sBbNOo/NQodRCq+c
pglwi1bC5JtBy3KP+6vaO1gChVgq/OENu8wxjPJCLElhDGUWdjKetoq/I5JqrDfYoscov2XqVt49
ebut/doOSzu81asHtrAcfWuRCT+jBBQY0XevbQj1yR7LJ8FPnUfqvYz5jejJhSvFh6KGCYVr0rYf
fN4ennZ0oNjdS8U2Q3uw581K3bJ15pgRC9rXciR9hW3MUZujnmGkUK6zD3OlrNKTtp4CdafsX/vw
YqxY0VgIroWbDj+dLSYjyRUc4sZbIAKsbggJd2LJeyo72DVOnroSKuxk95TPMhHOixWz4/CUu8Mb
PgmO4iEozJfS00vIeyUXvt1l42ZQt4S7YeXtZh54n8U3uPiR4m819kI5GOeYUAtHPLW2jZryC2gV
r9YXyCVENythHIKpyFdLrho2ZgKGTkIwLmySv9LUr3BpJ8O38of07UUvBWrUM1MBA93iHcvvy6Ub
5ccnrIAOFABzSKs8sRFd5pciPGiP65lBdWtBTPstKqe+CAe18iWNKDKLESrfEsGa6W+SHbG74mmM
XcPkwzIgDAgyEfD1osPZ3yflnpgu3GtSZW1m7/oQyDKRvwDrVvKtXsut+fEwrOeRn2IdF67j9Sjs
DCoN27hWpcNbOslkpVjTZvSNL/VaOOImP01QtufttP0TdKfeReYStr4P2N37gFU+Htb39ij4/fHl
RgdBWnXLZj+slY8qOGLc9fyt7+OO5EBjX/IaLzdeq8ETlgJAo5MOWyIJbiKR0G81VguSbay5Rrgg
TmiDoUWesSPEPkamXDXpFZZkEPfZO5qX1qoju8OckyQBcsJ88cv8EK9dc+2JYbj0mdMfHx4GZ815
WlMr8S58avbF5Heaj0wsXxG3gqn0UV3nx+k6XOsL159/LOnW5VHQLCRPD5uUNbtYNm/DG8E7rNgS
70GvJUMi3z1X+rt0ef3GI54QweO5JYN0RRswlMCIlii70Xd3KD9VD8g3mQO5WEOOiHKEmRtJrqdu
GZ3xnPph4dS+dBHbK0z/xbuk+OD+sP5oIjTxarzOBHiIvJNPAqak95wXY2rYBnV/GmL4LP7CJitH
Vzw42RkwYW9tIELhA9Szw5MVdE+PrQq7yGs6Nw860Ss6OO2nRHO73td6C6siDN1bzVM+c/x1FUv6
dJtqX/xwTmOMAxtNeYd7GfvFD5mpfrvr2mVv2nJ4oauq9u1F/MKQ0bwZXiJ6eNoQ9Y1PXYMKFSO9
l/cYqG4P/ak+1fJWSuz+pBS+mS2zD6yZcIwx1tUBm+DO9Kpz9s2HR84M3GbaE25IOTzwVXWAeEz2
XqO52AL1+k4WHSFZAeo0+1fD5MQuNLeUgudJbZc4Zj5zEhMcFnx6nxo73GX78Mo76qBoYvT8jPZ9
gWWmg2cdbZP5t6A8F1Z8llI9EjtcJ2e9hBsfdD8VJLPhBjcZIw04nnBAVgtpPyy55hhrqZsBqM4h
w5OaMzZQCNXKS8X0EJHPvxAtBQO8Vdkt00IyVv8e9PhprgQMaAyjvmMD3K9g/xAP2nX/+ezfz/49
RCr/1xQZAs4SeyuHubMuUc0pbZg6dSNja6VkFdU+7TLMw5KOb342SON/PnsIAu8rnf9PrjaEZef9
eoTQLbr/fnFk/PkEcfy//LValuQ9aQN15CLQUwNDUOFW1ThEMR7HF7D5J0ajz+zmf1A25mZT4VKb
RAY/pGn17PM2UF+T04TPemU+K479f0+Vkj5/yh/AtQdQMAYLbXGFvP2byASJ2eKWFq1he7STCJKT
v6j9B9TP3gFB7RoLN2qBO5n5iGoNv8aSiC1GT4wbVkZpPb80yTLg+zMVtYSdSCehWuLHgpPClvUN
/PcG9GywaCa3vchwH2tdAtZ9XpScnG7bW7otn7Wzsp0kApjWguEtdCByi5nX4/d5nQ6C21KLmkhD
qfXd8mqQYb8BvN12H/IHDdJrzaffpaRAWQwaAs0yj3AGOk/96LbVna4zwuqUDD4Mt2abUJd6DJul
/loxFf0gn/Yg3bVz+4XJUfQLuZwLrX7gCjR4cubw3U+MhhcusZTyb/+THmhSy/y0+DKcxZHYdmTU
WXxa7MiuGr+e3nNJ4QFZsNy0G1h/L+7CP0G2cTsLpt/Yk+54uw0f+pHwMy4dZrq79IeimE5v0Ozw
o/kt7lVEbD1jfDtmYLrm4lW/FJcxfxaBfaCFMS35vT6TFkNwIlbJBbvrRvnCqag7MmMkaJR6eEug
PKRDJ/b4uoHAp8OEZUawOLarCImSpewmCajIRaiqIFeFqvuDzS5iFzOjZG/TYETVapHgWLWOWWBk
6/FHvBR0O6e5MVEM7bZwWlm32tIu8AOZrMGLNqxK7CSeXynmD/hNXRloklPRXwX3G3N09rFkE77p
NvHhS235Eq1sG3r15DZeslKCGsI5Xb3ffsl8BT+8aqXYr8l+BuQiMcr5wqRNOLcxs0c7C/jBSThV
GLJvVbzhMDYTTvTPyhocRcJ1gZ4w3Ueq1UsYmzgFjigG32sDK/Ik4liE2xVerT9lkF/rkA6fmgpC
BPpCL+cgvxSqJTnqCucnl8k6GQ4VNXx1QjZV4jGWAcJY/EhDFegrNVG+trnFtgmPq6C7pHuG5liN
rYhLHf18X9zjc1ZZZIlMP8j1jvjM4LUbXdqQlWnzvZCo8QUDC9ljfJ0GWkstceUfPItLOiqByY7N
54DsiTI1PMvLOhivfBuVb3rlPgQQ+pCZC1xQgT6werG6uQgMkrtaeiaNAN6GXeFhSyGdKM6P5cPF
r2TWJxcORpuEApEMj1vUAr5dgLcMT9rGw65CU08Q4eaD82EDmAnSsSNL8FzgqPSpb2kHHsbfqNqK
sF2QMU/v/k3xR3uq+ZgKAJZhRjWnY7qMIYbqH2IARpDYNGR/xsPvN/SRYmQP99cm7D9JeI4ZNXJO
NLwJH4oJ1rk0Q1PjdZ+Lr0cANwTF+Qt0MvV02Q2RHudvi6snvo/Lcp8AM40UMcEYWzG+9ZH9xPaC
exwc7Pr8wEg5evkdaZii84Jx8CURyLxGVDDjLY3d3OdVdDd+QRFQ0J1ZGAyquQ1nASsmfkdQAeFG
8734YpHEt1eLlZmNs+HLWTA+Pz7IL049PI7TW/fLFhd/4JGFt3eRU6ut+0Ozg4GoC05/LeUgrdkk
eV+AE0vtOGhMTbz0MNyh3ANlaFhQUIItrlkJMokW3hV/89pt7lPpdVy0YYs7HrYwBqZPiW38NeBf
Ob6S1uOOhAwZKCaCwD5Rshq2+PA6utN8hSjoWepbpbMe73il++leb5GQWa/r426epsXukblDR4yE
nefHPHtjDPG8RowQGS/VfjRsm3GGWdhCtXQH/eHJCM2NNqHgyWdxYRNuCcGY5GQLeT0bPftlUm1e
1/5QrPogPE+wJKEzWq8jsJaNnx/fbv2THblJIuWsLzhCt8QQKIb3mBjQrkwi9hioOs1FduleQNKC
qrGmy+OIk1C1LYd3UC9OonBxiE1KBZcjp/7CV3EHgkZI4pV7t2Wqvy33hC4cIBBomI+xK20aigWM
B1aKR6IZ7Sgvd0zKE99jNSyny7xTMA06881zywlXchONY0I4Gzuswc34xanRTH6KMk5B1oDDeLYu
Ltl2OOh3lHwm3teO+DuqQcctl62Fr27hZIonxsEUrx6lZ4CEwoPSrYIywjwgGOI2ZO8CRyyE33/X
my9GdcVjzyZgfDizg1jrPzCxW9Nnh365b4gCkOwEQ2KUshgtUYQUAdlRtexKNJ9oPKtpJRL/VtjG
L0ctEthk8oX8pqVrTih2URYWEcM6VCn4v2/DSf5t+ZrP3G6aZuMRCCQOdpcKjix74cIhxol/UFUd
iSk45ys3imyx2cc7Qsno/UkoxasVSuxnDHGfScANue/jNt2HLXcaG7YI1tXxqggHt3l6QY6V45K4
ZCLsYJbL3Mt5Fks6VK6VoFyoFgaoLgF3rWBjcqkKJ5Qt5kmhv+W9c73VczME3BdasSELoFwr98Xo
6k8nx0Litaw6O8MPafQwee9YjT+JS3vsEZglRS7etZr0BnFDr4OJIWzjok8UB4cd5Dx/ZnaWygXr
ZDnCb4f67j6CBXw/B/CTLzzst3EZRPohwzoHSl9DV8mxDVEZl9zQxrBOHexcdonMmReKCpzitfmR
gWUDtaQbthwbcLAS+mSYk0/P3LH9WsS7vEOJxoTKkNe56XHfDb9ScyaAounpLnfihUMRUJD5Zv9T
HJtoWfiplywOfCnKVb1Ex+iClSTl/65f9/ifX0erQf1vRYG5l2bs15G+00OEosYmue6R+dyj6hw7
aBU+uAj0Q/FScGOipmZJXIdfaq8KDjPDIRuevnlSI7veS19T7wJMvr6g2XHoFMf2jWgu433C88oh
QD48NmwkMxyd0S0WS5wevOHUXLTV4zM7ia52rwoHiibNPbIRAP1uWEpX9Hx/Zh3g6iZ5UAU85bkU
xm/kE41PwPMn26/KsrxwSL5UTzxzYUPcErm8v9Ti+HS0dHGYYJVb4ZMjPVthfbUytuVNgtD5RywI
uU0v49IiXE1RbWO6ThIT36EdrghgffIjdQZWRSDLDkznsaPnv+s6EzeqPZm8wNKpOme4DG70/uAO
oMAjy4Kd6hlAzXigqbC0Pygv1GRoj8SFBUZKpVbzm5a8InXrj10XSVjysoV9tGaVtefnj4pGw3rW
zshKsMrNdGx1l3QWXiC2tdLGtzdLVy+GH8Ov4kyr9FCdooDV+s2bDCuvaTeApWW550uuVhBGKN38
RbaVadvvxnu1U91xDXmKUArm4JANWJ6AOt0fx7KZ2/mbfKH0WqwzmpJVvpH2i9dhmohD5pcUh+L8
xB5VK4EseTkDssIZF3OZEUrryNjEJX2P10pwQje0dv2X+cXNKTwo8lgs8g85A1w/q9kO7+Hquefu
bS7jdcJ6zoodLt/PPX97bepzc2FTxLsSLYX8llAmuPJS/Xh9mVfEL9Mli+zHnXNpoe4JQomnbw4a
yv9wo9zDyom1tfFNdSIgw3zinLKMTw/Kh7fFsQTQOePAhOdrznLbyG+42OVXohB+c/qeVb7PtuNR
vJEBUyxzGP+b51rVXYLnaffQFaKrbsmRodhflq65jQ7Ej8XB6Kr7AhN9uhrUIZ7icu9s8KQMTO95
IHAxGE/DTfKNTc2WRLO0m9q5cmj3QOIMKogx8/PaCmUKKZfqgrwj6Qtpf39mj2zmfcPKv6Tannoy
za0It5YZczYqq6EbY+ejmizduvJZ4Sr64M3CJ6ebccAbGZg00/BQAPUVWI8vzwDh7exiXE9IqyCC
+mhdCoQvZ2hHz7WhYP6H8auVYS/bo0Fw5P3LNgL0Z5NyKdlYSSSZ0YZVR4kMwUpyKRBLd/iWVvWq
vQ9vfeMtCCK6jTbRcTOF2OpwiaY53NP1UZieCtjfd3KVl8WFjm/NQAAbb0u/QI8yt/mujJewGsH5
4IrTajQfIkgrm34UoFxi7QifYTDcxj+Rj1dYwra6wUzqvtv3ULbMIciPJDt0T+K3rcW7sRa/AK5w
8FavuAtLfnwa34faXbQe0EXxk1Ih8a5A8zUaMjFolRVidzIG8IsGiAcfKhIXT/UudqPSahjj4Wk0
2vKmFWnwgVPuC7z8NuA+03l6bRQXu5ZzdYtAlBhBUYyT1v4AjAEmOanZvecT4Xt2SwZMMzxzwmUb
vNCRNyDp30GDJ96xPfG1VaGFLwXAm9URSyThkguJ0NJwD7KEn9bW/5R3hh64BT0if8GITQqSg/KC
D+c0LAs4S3ZlXJrOLxuPNLCYNjhHEhgQXajDsMGi1FdxCrTFJ/EEDrITEMXv0oIHdsPNSFTJYUXx
OV//pHaywhpPEu6+IZUGVHzaTlq8aZ/vWm0GpYqD8T3UAb9MX4BTq5672ZZdO6fbod/7mTwy5D1m
iwcst9c6vi2u7JWrBzcPpTIHSbRduKVXfHbvi692k5IugnLuUwRKruftN/srJuvx134Y43xQMevT
/GbVrOMtM9boT3lLffOtWWHkQcM/3dW/ETEqzLxkno1yhMQBYijuNDxKTqFweNH245qSW69wVYuH
12vHK8bdaryFc2qFxUASKzw267TDLmNlZCQwoHXfqMA9L0T8Vo5T78tjsJnMZ9ZF+hJf9tMIJNNn
aAk/FX3u8HAEw381NzTjFTzV3GZMVFtj5z8jX57rCGaiho1ZNELM6qRSlCPGZUZ3gwPL1PQRecXo
NILLsdCMjvFJcRzuNITQyD6Xw4qCgHkhjR+BMJbw/fyAeoYnO7vl0zzC30ry90VQnyXTmwwKGCv9
jp/WfGQ5WfD4bEHPaysXnYxpcL5nwAFNMVWYfgY0LpWLblPfpR6mU+I2usvsY1T3rgw7FlLZ3Ctn
GBhhRzy/gxcBQkfZ5eJglhtjJLWR3W4b79PFtumXultzIOo4/duRz5a94+NSGac3quVHuXmOzIiK
gBrN/NQvWBY/37OfSHNZ6o8Npu2u8QESoOMwSusFzPQ4jptox/gUB/7eNnTHhEf+Rg/PQNH8qFFd
AZik1wo5ICBUwSdwhd/h2/jgkJMXznwg9YFJsXGH4MXxzQmH9I7NtT8PO/X3cawocZb6d0H0lZvF
3iQvw3ADU0zzFzfFYU08OWG5kzKPWf84ecnTbWvnOWGNhfKUIZXP6DB+c6oas3SLeZlu65LVfnOA
Knb6M10Kw0XtTJlWbB+ZI74P7rgX2I5kJlMvaptqwIvUTQVLV5yCPow7jXUtWPEl8ZpzRgae5JL+
bpAOeCetpDqUl6IIsExkuMDEQUrB7DwTN/j0MA3v0NCI/oMtROSk+eSteN1XBs7ja8A7DmNB1rrq
NttpC+PeEgKgI9YClV3p9Bdw2YmUQQqms37AqHOxl1ccj+q74tVecyW4tMSpEbH0RZZI5wW3RVEf
Q4ix095tqcXO0fvrjMK0U+4JakTeIGMIRlnIcObBnN6SGmknQjFPqnRtGcXeq3YHCCnxXdtpbrOC
Udqldn0jEbJML9X8XklAI4MKFqBNfsak+v10YGDOwGjoPE13gCwpN1SGvsS8MjZ+B7lwGWPd8ETV
LtJBWD721Vt+4lA3a2YGgpP6yg8DIxxxk9pSlgwcEpu9+Cyq+3Q17DXSykI7/w2v4hX2IVId5O8f
Tz9doYd3QXWUT8Du9g7+X64Ie+vIPFiT3ueGrrBsL8mZj6M6oeQy5SCfcJlAMGC7Rp27jfbj9unL
yGQBleYJXYIDMMcQ4SRv9Ru35vjGImPDg42/OCs3bBCE/Qibd2li1SVv+uJDBMJ4Jxihbf0By4Gn
l4/MZG2dGCewm9+nsq4zFxEPqr4XRzTXnnLnETRTENNftcxcvCl0F2wvsK0zr8hWqbHEawjGdKzj
iunHutup/mtkluHBInuEHkRXpgg4LzB/wOHK6Owcl7zsmpeUMvq6F3bSloMFmz9GX1w9vErmy7tw
xMjKdObRlvJR/ybnx9eIzdEvA+EjL8+KmX+LSA1UFWx1dnJt1vVvLbJEONItfZNeSvz9T4QH8OkU
BMxMloC2KosRYJ+yKVnCG98On7Gh/6AMu8rrztG32h6akC2ujROzw7F29Z9F6hJGzrybCAkAJYss
aG3df07fmcQ9aKV/zDmW7a4erRab5NQfhveo28GNVyjSMvd5jG54LxUgu/pW90VmIyK1LVFJC//V
OUrnUG48mNmh2CZS5yu50lSED7+GactEh+GJ263g8/Li8pexLiObPIwLcbKJJyzZHUQPB+e62JiF
9xpIzrQkl9ugcpB1ym/qIfqVTqj1m28jt1sbWsQl/yVuBDI3rylf+fcQO11lMKttcxUD5cJIUXCK
s/ChncaPKA2kpbzw8S/5RnuX/HQOJwVA3EWIlmSN+cwWLzrCAeZ653oVY090jc5sCpo4E9EWqlti
mraPdsZ2CJgzlJptziJ/e461kPzhOzu0DN+EQydarPjyonyoDHmS8xwtczG+kCAvAH/W3RvDk1c1
X08yxfGpfuM12mN9FL/UdbY3+ay13TDg/MdHGd9f99on8pNRawPQAC56Zsi8IMrRhf0m3wguOMd3
ll10FgGbbWPPyAdG9WPz+UlbnYEwBKOfUYP96gihLhWgkB3zD/Eek7PKhndOL68z3IAnVS07OM79
3ZKAaPTP1ZfJ35ibv5wLam5yH4MzNk64C8xGz4/QYazM4BbelJv/TmfNi4/Neq6QRw5eiAAWFJIL
gOW63T322k5w+ErTO8bT3Trx6lN5NJeLA4ZTh9FXvxQGhoMFLWQtB4uDYbrtLbly60Jqdp7HfEdg
fBtM41rEiOqqAstTdh4daYmbOOxpgpKtSQ/g4QGzAMyfsDWRy/lDdNf23u80Pi3j258Zso34qplS
vpx4TczCxHWmXY+t50UN8pMWuZvFXxWvub/gvhdgdUu+5x+wmDhyhcbvFhb0DohuLF+IN6AODBGR
ZR0VeakRbmll1Zu5EtcPtk+OnmrDuixX+aVIHP1T++JnHfGFv2wRLBTpI4VOQ2V/rbdQ4anYEioi
p5IPQ4tFuYVu8gnDCltAYNHJUiNfobOtbGBn1DksEfGtPsL7FBi50VE/QMs/qd5L5a2nSHq5kkyi
nW0uLPG72vBKkGUN5IqdXb8PZzQgvE7ynCfBSMXWIR6+n93b4y1dsz4ZXs+xzSDbEDHP7VZYZW/d
EhaV9m/KT9d4kjcxIbhLKvWSrY+3yIlJgxgHxpUR9pyfuJU+wHV/R6qqTfT+JHudPBfc2u/htDT3
1We85NZ6gafe4IQwtykh7Fv5RuC4hz7nEucWwoiFD/eOrIkWfEBs57Bvj7eK6S7o1Cp6h9EhbLQj
qABE+/DOSfeWZSvjCLHsCM312H5UVxHbb+uRe+UnO7aAX4vdKywfZc8JwkmjrWANqRU0NIBwhAw4
Tm4jQoaOVNn6QSJ6AME55XF9nN6a8+IwrJF6ZctEtXUq2/faZ4PZY6kjrM23HHPhnQiBhJMZ+OP1
LSR+5ECKWafEukJe8+A8ArNQ9U6xrZCe5SOA8Y1brTvjO7Pu+j19Ny80pS3hKxw2l4g2iPLLxahn
dcvDLR6rOnUtiDE/NS3qE0aq0x82MOYtfaNhIPtwEfk5TZNbHepdSs1BW1MhuXILmUrZffy0n3Sq
Se+nO/MenmtKbZljYdkiHBCDiuYygWq/fpY71C/at/adyRabTsxF3Oi6s8gCxujJjZ6quyFIGidX
Y3Al7nWK3YedHYYfsQ2Kcxo8dwo3Zmfrn8KBk+6h7B/RRwWHRWFxEaaRDoE4bdohMJ+nJD/iQhvG
mAJCT7L734r533UWwnC+3qU58gt3La+9RN+kzMkhMIfN7cNOnRPhVQRD6VaSPWZ+V1+zJ/MaMjqc
CjhNgi0bsMrqAnSZuSvgFbMmwmchRG2Ldevb+Z3Xmiir+DlbS+9q2kr/IAKHCOKv5LlsGlAAbb3Q
7HicG2qM19THvCG/hLmiiR4ulj9koXIAR+cpaH/H/8HdmSw3rmxZ9lfSclxIAxz9oCZiD1Kk+m4C
UxOBvnO0jq+vBd73Km6+yrK0mtYgaKJIKSgScPg5Z++1d+KYcAYNy2zBfmpfMySq0T6uTl64sul+
WOvKBPZ9i5EDGRUrH06rChGfS9G2Mr5VEJ9qehnzsoWluqFvGa3aZgO6mmOovAddwyZ36i7ugRR4
VD2miQz1xHWasfQ2YsEBvKQeonltTkGDCMIJRL9lR8ILLvI3I0QyClhXYyM6HHoysrmoMIxgby2W
t7/BCXqpgWBqeNnvu+ohyS6iuC3qPXB6A+QSNZD2oo2HcbgrVeAx7WIGWTGYCKbh1gSN7wSWh1js
RXm0a8o92xL2ZeyF2CQAq5A0Q9iys+0WGy/ZslbycZCTOU4nX8OwuskgQSmYxWsHPgjNwzfrwb9D
nkRWaNbBRoGbAWmOBLqbsiaB8zOyDtCg7AkNxwsLc+Ichmfna7i7Dvb7Zdr/Z85/vWuYrOpOYWh/
aQGuz4u9aOmOSPRw/ADhfhkGUxmOO1vEh+v3VOhY4ETcuyEsyLol6LfoaYylLWdCrdGUc+awC5KI
WJ7rV26Non5UBmF48uRpFrXi9VvXB8UMmrJd8hWu3zPmkof95Seu931JImXT+LsOF2tA2BrQxyn5
McZFa3/9nlweaDKk9tcb1WI9uH7154Hr8/76EaxLZFFoyUAassV46/qkIvdMVrzlF12f2kWk6SYp
JrPBzuUlGg4TyNnWwltGWtHe5MUaTuLt5NhWOAM7TKx4ttKuW2EfwvRVbpLnrFe3MlL3U0jwcuTx
qVWFaV+cMrnkefzpm8WDaWmfQh+6rZVb1spnvJFk6rBYfSXnax9ephKLHUG/5Cnlb0QjtjdummM+
Rk+XRcO0m7s22hZpRZFHB8Enx9TOkcWSkqzDUjIoaTyXMrlHJ5qb6VlLsrdiqMbDkLA/xXHCpc/h
uknWKoOrtp/2ZEqTgkNIml6Jo0VMJ+fyXnnWhk8FXDPvETFF2xZuFccgrdHxruiIv/Ntpg84JoCz
MIv3zG1NIIjK2rUn1QeukJaADzYc/YAvMkSSpkVsjPKEkWWCvtNGbdGC39uoHlljO3IhzIBuq1Gf
DnkVvw2pCEgUv1mMJPCfmKHV9V63oWomab/lDSlJiI9KJN8Nwku/gYaZIPKarRQx3TDcYsD61erI
mR2yB8vW2M4z8/Iaw9VKzO4PEIZPGApQoBLi9Koli8VFmTB5aF8k7ZsUNYUFDOBmgJ+xhu/Jgqfp
tUfe4VhSsV6KGLEdgkBV/nhTmW7Gltlb8gBQvGtRi8klfTxV0XqyMOrZ8OJWGl5MoNcviSQeOKxI
v01jcW/oXDiuSE83rspdWcx04tq8CFr7a1J7u9SCWWMNVFWarHnLN+2ExN1I8hkzZ/8Wkoh9qIvf
eoryIZQI1t0pHyH+2IHPLGDA9ADBIFvLLknPKYbQvlvWmrz8TAgEWxnntG4QKVQeooW5oyLP3I/Y
dbudCJ0vP55vlchpSnm44Erd3gLcYsy3WA8teptYnadzYTeoWoikthf0bs6pdnDNflMNE4QkNaPm
jn36wcwUTad6aTgSN8Zo0IdsDjiiEEdmLGapl/+WYyyPYP8u80xPxEvgjKUl5we+tyWABnSTnrN3
dT9YAuvfVhH9pI6ktZZzbcsMWlSCQ7ajhybgQpxmTwXuDPYgTNkNkOr1rnlcC2o6aE3HgEhaDmHj
vcNiIPJPuylodcn0zU2wHHYhWme3ftQzSoJBg5bRD0xVdfqGUcqlLTX9x94iIM6sM3stWcrSurAv
BtW/GO9CDiR8sjQjROThQY5Q5+aov8vfo5b1J2Df0AGFufYXNpKeFMlC+rUDuBdI/6NpF85VtmoQ
3VbCQmcIkG0iK2wHk8vmgloNebUl1evo8AYMDd3DoucwG2a64BFcdYI4kfjPMj31CRuVomXXV9YZ
1KfPpJ0CMuiY5SAyYImN9pbtgchkDJFk40+RE6qTJdFbDBLspnJz46YS2Q7kdL9KZDbvRG+V2xZr
Pj0whv8DPNpvOZM7NvfZq5znFyu7m2pGUx0zxClTiJ97juB4gdNrNLEqBp8JebRFpvR71yq6C0GF
uySbvnVXf58mPmugUWqjqWyDLPurrajtgfgKPlplXjyLlqNmvYBT5Fp9lQApBi4p6cdjgVcztOUD
gcbWe0a7UZjMKkGniygm4svSlozDlZgcLjit1wXZkHzkAGk2mOiOZhu7qCIBD9sDA9IpwpYQohJJ
VHPvG92N16f5sTIZE6cNO4fOMPX10FRyC7DpIjq1EY4brTMPbl0ozUcAZAtWi54haCxA2pCKt6SK
Yr9x40tpROKsi/5Niv65kpwnPdk33aRTxmP0pNBq43NRU4CS/uzMtn5j6UTNVFRz7ljX/F7WN6GF
D1oYMacgsTpAi9iQNBDb7C9SnyG5fwpZIivvTc9oU4ZFygAfh4KRqm7fTuNGc/Jnf1rsCk7/QSpI
COSO7fDofOVO8Ut1jr+DAUp6kk4PHgu544o10aFsHUURgwcxjEtfITX3DTgLnkW9RJzeTojI2c1R
f5/UJDX5sf+CPzen00yfgtMMpVxL2ILlzeuIoxyl36qN8PcwcR7L1Dnk3naI0BtCBy9XXI1e9P5B
je1LW0EUJ9shdGMOqhg4rgkix0hNm+Mkf0l8HNFxaRsBPHA0x2A/GeOg8TB8OiNex6lIOgXEjJ7N
dMngY3C0Hgm0vmoNpa3mOAq3ML4vWHgRN9sWwU1yPvRGXG+cNr8vikJBDqU96kEJscS81uMZYQOc
C8YVKkRon9NjdJW9LbIWgwi/ZKLC6VPM3fJSRhzybtoOa7W0qckuQhDBZ+rrHXD3Ae2KRhwl/BWG
UBjwV5qi9yVCnSFEZ7/mOk2DwjvNHZwMq0E9AYkCT7k37+t6SINqqoPQjvJNVbKF9AusfWlEl7+2
wx7nOSC2kCos05KECRolDMKTEclC5NE1NMnj2rry3jRqDXaCzpBworBPLboerUPtN3CFvXEZPMWu
r3Ag5swwNbTYKEcaNQyE+7b1LiqR8MGrOquJnnEV+GDvViXpwahDLWgWFZ+NxCiTAfEjINcmI51B
uzHlAKMRyAMRezVIfQMGqYpNR0OtSlVCkag9+3lLLrRXMOQEcNF0VvEoyvRFa6K9gdOaUVc70oen
GCFidt1HmF7KNsW3xMWkkC4gf1u8FNZZmZJwcrfeaz0NTKVnOLa66od3nJLd818dzx7fVO99h3nx
OMHGPBf90B7H6GBOzAOEk4xHW4A3hBKJGKagCwVn5+SXxacdwmIbdKb4VXo3xZ4bmHP/rDgCOVjZ
1rC7q0diGnCBtopJYwo0hgQtQMvDkj1PLgdjCOutKBhkgeoGBhNS+JLUdGPqeY4azfgxM/ulko2x
nmodtqw6EWEKwI76ZW0PQGVqw9qVGdKFuH2YXfeQOIRzJIgaxMIZIIZwVUR4fswItkw7NlRf3SZP
JppYoCFrIo8dOWMYY3hASNrW1wzt0vP6150dyXOl5DnU4ncFg2jvkAs9rxXUiHur0/eRoptUCODL
jTtsBon+R2+ZbFt6DhahTQ9hMpP7Pd41eZXsSjPexQndKxBfzA7TBhtS0mNWXEogTeabmL1AO3CZ
TvxzNBrq4PZ0XyTpXpk2+Fu9ZkifQyoqrVtHg0TjRIxXSba8GXTjtz12357e8bToDhm0OrK/4w2r
n8Ni9g7NCYqm9TgLB9+tcVODCD7ObE5280ucJtYWBzjBLEZQJwxzrJCj1pjt0xjbDFMaks1ctEKu
kIfEpks/taKhzrmrIyK4I1hYECdWrtcptLVFvIIig+5qvJ18rhJwVahaHbKtFGrIsX8xTTM95Hlx
hxBhEhLDJYL6xuCjTrrJJNdDbkrcvjeD27gH5TZHa7KihzrN1pEg2lYiVfTAr22tpvtw/Xo8FT65
Dj7lim/Xu2H6KO1bYr1PLVZhaFMeIyBFqEDivoJqeuzyiQQIXitvU4qasAgzNpDZk4q8r8Qe7L1J
5te2LbsHoxuiE1GpTO5V9m5n2i8QLKgm6JP69nCI7fpdgjplT9e+FSJhrqFX5yRsAP9ScI+cuevC
kTdQj3gXElujKMmxNJmPeqGvYUVfwDjCRNs1kadvvWpY+R07p6acT0Rp/bhEAOJy/AozOjthRkI7
m7Ft2dXqbLrGuYg1C0Y5KoWtZdRIjmuaaj1VL4u/39zrPhOVLqnaXb0oe9OmP/huQ2ifif4Lw6Y9
DzQxIvaeLQ6RxlYv1lRgVvSSDvNxa2x8uzk2egEPzHuHgwvqNAfHbtA7qsoMpVBL802RSyKxFjzp
DM3GpH0vprRdxcBeGNtl7s5GmJ8dnUFQQosBvBXXjy4WmEzKgq8U2jk9MuXaTdCn2abcJAlSDUnC
42r41ucZvllX8pfedw0e6BFLWWyoaOPYmEPHIUGmqKJ0G8ISQUSePYaxAzOyZ1bLp1GtejsDOkTg
kVEwMaKKpp/vkftB2XEwNecOtib9rnab6SrQ0E1MBeMhjyGFSZWKhLmAyYRAjUL+wJnsP7T1Sebw
j/ul44ZWkJMHjVNNskQ8HsxK7OJQMlZWcXdPT+FZI9yutgptb4Z8gJoh6YFM/QfgC+jjlrdhN6+t
AIadQsW0VrcLVJC0GxViadu5d6iGAsO+B4uBQVC9pFG/97OU1kEMLriIYO3YnOzC26Tjq23AICLM
FVmtv/hl2xfM3dORlKHk5mKVpQ/PdiYexOpRxEJDMp3pfhgMKm/JZiY0U1qhjXc2HXqvkRbdzuGy
WTY4ONmXIshpbznOIaAQkxAq/8uTvaQblR4NbbhLI3HLHz7feKR43Ghji4d9aM6unn5kZka+AWFB
675g8atKVIJu9gBOutkMZoe0RPH+6svnHqInNY3wKMCyvOoOPOdY645g+vApFgMTSJUvqGttl5PM
Mk46c5fJpzfNR2lBaIXpIvNbYkwRrNTaWcZf/WQHUnXZEVgiR4dnMdaRES4fJK0eZUWkTIbWM27b
0XQPcfpQAT5mstF9xzqaCklzgKRaFAnM1SerW+su3v5y5N2tac5swT6nnF4MvLWK4sJpcG0pNQFW
pePgZ9JEp4se0Wmc8Tau3G3t2+PSysDjLRDFJYLgdAc0NTYkUR56ib6ut+aSaps4WxM1uR6Su9mj
cZELC7ayIBEN8rdi6bX9WJ2KPid/AiItIkbUR6Nvh2srDMdzm8X7YZgJSBbZsfTQ/U1zffT7rl3X
MkQ7GCYbOw3vAZXSGp3FEbAVDC+Lhckq2hcnJ+BY19fO+DpHkR4ABHkZLBMx19BCnwpRAvF5xntL
g/MHbp15IAxZs+wxSnVopxWRUSMJz6aNr0G9mLmDFVWfp1Vao6wi4mJBSK7GudK3U0maAlXwK9KM
Wpfie24eCcIgcZxV3+UDxWC6apOzSBK8wWZyXyHsqAUKw1o1+5ac0sbQwkdQP94NoD5mspvcyF8B
TW6H+WC2eCs0MzmyLbynYzIjthh3pS5+s1D+xLCvSaaluiv70eAMKNakDms3sjMZrwmSTEFrbpzE
p6D1/KeSFJpV6nCgugwLR2r4i2CxwZzlfs9JgiYE4XsPN3krnPEdB1XHhyhJY7L5Y2MU1U1dTlut
SZlzEIV5r5wvL3rA4lDTkwKF3/sbMJ0fescwZVymR+rNHalccqf9ICIZ+Nu2Da23sMJbigUr0Dt0
HlDnPjsAe3gw6dJUKTkaI9uqlCFl2zRvnHI0mEIDv4huvUuzH+FgITzVnVIgc9e/TGd8nCUzjc45
Z7JCCtB6yPkMBGRj9hO7SXk3I9UXFaOyaqljbUo4gz1cPUYnDeOEN9ICmXLjBMHUe7QlA5GR4ZWi
+RWZiXEGjg8JDRsVlKQ0yOqpfJxN/cuDb/pFbfNjg+AsDOep9G26mmb7w/XtvXDovdhdxC7rUjW9
3NPOtKdo2kZN8m7Bysci3o9cUBMLMy85XruepeFUoHAhkXvyCPpNzKLZ2RGbGBdWgzTHLZcuRhMW
4Udj7q1KY/gKRQpkDqU4VC2TkAcZ4roe9jEYx+0ExI8dg/GZh/5zOaf4V/LrYsXwKZzOpIm8e0Y7
7mYydU/NZHnMuzRj7STQqHy/+RxGa7eUGatKkmCkHGs+Qp5DysG+pZpluR2M8JaFLj2SD2TdRHVJ
c8Mznmq/oTYsJg2pJ6Y4u3/j4pXcZ1OnVrbnP3pu5G/CmUSDtmmfvbJcO6qx1oRmYkutzEerY/0r
DUuu86jeuZqu7dCoihr7Ezh30raBidJFZCI36RLqCODrQlqBrMCcuSgPzNztd6HGJtTDyWmGJasQ
fNitwy5JTyp88pR6Q8yK4nUW8R3krWlRTbRX6u9N9hZBVFnfCUmuF4Kc72YdU+cozGnrF1R7s4fj
pSjZyFvOxkltkp/07aA6ZpZ+2Z3NrxHhScHCv6IibND2ZuvCbZk6hK9mWW682USkPzDPiNNPSRTe
nUc7mqpB3TiD++Ijviuw+uF5sdTGrkGaWmQEOp5D5aZd3F7+RDTeNpVEKzHW5rzzUWLMNc36JmTb
vXTtK72otpFrks4MqXk/hursTRM0LHfh5IWKjVzD5sDVUBSHGhoEJVgxDPpXoP0BWMWTtoLH9h5F
2ktaufY6d6iS47p8E9BP98JesodhkBEYvLfMfhFZdt26IMiJqyYLaWXQbDbbO6l5oBiigj5HFNvb
9qPXemKQQGeLecTU4Uh4BW0P+TqGgToYeHn0cm5Jgy+Z7c+0IyaucKvU8PN9KohDa8SSLDzp305v
P5htYb/7Ghorj7Rtcmg/9U47C+mcuNbejXyyL3VoB5DrgfmXLYqVlnOwyK1tWr5NVMX7UMKR0VAz
lKdsxMifIn0vRhb/DlsWF5LphnqE67PTfOdRyYbU8JAXk0RTBv/1l7GS9wTWYKiybVL/fLtKL9en
R43rKQbVSxExjGpN4V8Gfz1peeafu0XjwES43v/ry+uP/5eP//nxeZC8rj/3XY8J47gztPE3/2WM
R8LkFS8316+uN1o1lIEccKb+uXv96vq966N/nvwv3/uXu9fnhdBm6uHbkOFGZViFfVKEgjCr+WvU
8if+9eX1u9f7swlpj2E8tA/hV4/UJ1VwveHownH75742h/+8by0+W3w0yZtbzPY+m8lr0XRSeC1a
mUGedTN/pdaBRSxu8lp5+3AyoeV4TE/hHNpBrMd2MMehtyYsDsnKcrdr5n88kC1PcR2LyYNm7v/8
wPVp17saTaGdM8bH67cS27KCSRAMg/Qhs/Avw+25Pu/6yPWmKiT/OUXnQ5qYGLedEkMXAX52cH24
I5fqUIlvZQkbwbA/4G4lY2idQBE7snGAsrXQityGYT7xTWTU1Ex/rbR77FIGNINUcuWQuBBcb8TU
IYiIKwib4GJRiECdIXvhZ9LQWpSeTfczNZJjxgXckkzM4rZlXEh6dwZsbE8ARRmkCygK3j2Hy3L3
elMUI9JtqIlyLyNCkowBe8P1kSEqjXkT1uWvfKQr/+fn8jbmgqp6JwhJ5AIsuvyG6++uI20hj2jD
kT8n2f35//76X66/9q/nXB+aOiYpxkjS2p9fDt7x7y/v+sDffvf/9eE/v6H20nbn9+3hz3P/9n9W
ibdPMnkkTnZYwcxi+fMKQAo22S1x5D+OFsJFYeCzc1V3ymg9g5OCnjF4JcMwLaF1+ZlZRrN3QXaS
GRQfXPibB3Jz5EnrR6ZKGXP8LtoP8bBJyXXVInQrTQXKC8TKOvS1z0Hqvx0rLoIBGuuNzNnqS3Yu
VJw2VTakAs1x6IkxsxQhladfmhMEGBhEBOzuQmYfxK/Qb+8kjTf/iQ1Ydc5GljS/IanF0PVN1GXh
uo6GBrMSw/qhlAg/PWoRIMLpTQvDoyx+DVGiwX5FA8VegHwtEpRo0a2xy6MucqqnzmGA0MSQQQyU
FANdsjWbbubdHX7FJLeiQzMZj8ItL2xv29WU6wgRknSfcwneD44hCaCHwQPrkhohQU7l4eeq+rvc
qLiYJWF/nmCNGj0TTMNkTNcvavA88oOhmogPyTBtpRpaYnuuZ04toDguWmW4HwqhpFdr8q5ithim
lzic81Ux+0hojO7HjjJvM6eNuxY+IU7x2CM/DRGjE+IVeRhAdNd/JRQThoaVrEmMwkHUo+gh0ciZ
tc++J1lElu2X7m6zPO8YNNpM9LPsriUjFE1AjYY6xq8bogYVDNeOlv3h2uanyHrMs8DXJ0sZe9tB
Ox5XCAOqy5AhN3Tz5hWXQXHje3BOJHzrm8ajT2rAvOYSSLjbQBwt8sRqOjQutUPEDJaILnl0R+3M
nEAO3VOjsy82qEy7EoaJWpDg/XQGknsayYBGP9anm86rbrXObLajHV40YX1B+KZvy8shjQLvWS40
EJw9yMASY0wWlr/dPDnm4YhxPGq027ikh8blDKZQovGe5OIcQRkx9UGuZEs7oEECo+pIrMrMeNM7
85eTaXtCYFc6P3pLO4ATJp7vCs15HBw53dF7FBGbtcxGAebYrr934dE0NEMCzdIVrqksOxgeVVDp
a0c3fMyswb4nPea3LXDxJ/lzxAYFR32Jbtd6H1rSF/1ufo33WmRQJswiBXm76Hqd7pth4FL4jdrG
a6j1OkC7udnnG1inWAIKY2a4wp7VLBlpI4FtS1dfM8YSmypzv6NBxi8V7a0w9GtAn8m2GQG3hfR1
t2FBWHWWHGhmPovGCg8N75Dmmxqtzsp+NqrulBc+GjiPRdQqRmx1lr0fwJrvQfjfEqIjA8sqWUeq
IqAlcKtjwpra4b3J5Yde8wqKGhFsEd6TV3vXxhOlH+/3oG0Gm62g2asfI3O0W5ngExAtLTzwq6hp
0GFlCTLw1A7fYvIEkNTqMHXigk0nHmDY1bfVTEaTzvkBPUL7plxDUaEfSh+Db9QfLRR2I8aeVoJU
YjnfmiM0vlorIjS1RfNVOLQNWgiJa9MBvmehbzNo7SF+ydqtS4TdY9FJVIYpQhneWwTMXayd2dMD
8DMQ3ary2EGTvnN7rskRYyHLIvV0Mo0PL/V11DAl+kuRPSsr6XdtRhluxK5N0mz43dFC6w0bJIZA
3jX1vK6mT++SrgYfOJu4Z8Oes3saBmQxinQDOlN2hGhqGMOtPU9iU7vd+ARqn7Hl+NS0C8F8iH8J
szdXDc2CbWej+Z0MAdza5ZcyJUbj0i9OxNH3VxLPdN4WHbyTVIAcvvASxVq0hJTLntaHNbXNroRR
yRgfJeykqmMZjR3oPNSkCDl2s6bZmzHFVAENqMhQGjsk2RyECVjI1uILYYuEdk4LCYHp3TZMve7Q
RfqFUNNsx7DquZ9JMq2H+7ElPUN49D5UbWAv1CMrGL3+O4WUSqOt/JlSkISjjEt2afqLpjct77rE
g2RDymw6ddRtD2Nb726HtKeFX5EJEJnuggEtMVs00+PUCfTgFikB9H9nwm+PHeIa0pGK20VkxpHr
VgNxwvVcbGRRnOiTXjT9KkBPrE2VOg1lhyt3fYf+f5zmLFCSD9qfiaKLEuA0BBPTRpjeXbLAIDJN
l4y+fTDWDFYKUvDElJqYhiv/oE/Z+4jg1Z2m99xhmK476W0/a+ijFVYLCOugtOSSPoEUXg3q1Ms0
Dxo4xcV9XhusqaX/SToVzfwOi68jXzJPT9DM1I8OQ61yJnuocbgyF5r74yynqiMY4WTFSY6cQPTs
2O3N01dIwN6oqxpoDn99iuPd0LFkewUW5CZ+IjrHNpDq+s0BXU7RIESAAsqvK4LRAW7HmBkb1PK9
6wMzQRHbxrWeyK2Ijn5svyU5ZMNU6n3QLwSbcbkxxgwzRVQ+x1ocB3Eh/UBZ01sMdJ5Ov6kCg90e
8hJupGZHG7tATpCigzpmTWkcGn9ei6V7GLZiNy01gO5SFzTUkV5bwQxf+J7XG/G/v7re/eslLj/Q
JgmDuc31G0Mn2M5Nyyv3RuNJy3IgP+6orz285egiX4upO9alKndsH2caTirrAk94fMkgvbqpnNJc
G74GgET6uxImYiHfzQjtv+Gj87xu6a83lsehQBjOP7b5sebRQadgW1ud7IMs/Iisfpr/elFmS3zK
plPtfbwc4ZnF9aAjQ+6GfDRgZEsR0QjQJdVyc/3qX75HaCDXTQeDkRQpzcmlctK0mi1tZPaoLzP7
HPU9BV25fJZ/btpl49wndrTSmTivrIZh595YyKxXRCpRzNQspb6b2g5WwnKTujZSpuv9ZIGyzg3d
GD839442ZOjq3aFG8QKZtZAPA4GLB8eFWOQtN3OOkFfrGvIi9HEhVQGLDfoa15ms7NvYrVggHCEC
1VdmcP1K6poI6tGpaGbQio0WRmxDuDh7MZuSg3vX13D9yqHUJSwUCVecELvaGAFsayNAxz7ETniw
G2gmIkP0G9UxJvjcsNQhNh8Yi1RBaXjNLk49oGzt+zyyz6PWK1aMDRo+wkpfh5GGZcdtzaAWhhm0
ZirXPddQomlRH7jES98s6GRYl75bQguAeJOH0BSICnNqpnWqtcSCpE+OzDHv6jBMdkbhcjj5lLwb
woN+j0sdc73pl6+MMURMP5s0hv6JyXUJvVvLnIYIIW/lsRwM7EukBxZQvWpSPKY0QeHMDf3VQ9XN
oOGZjwbzcnN9/693TVqKeUEzh7c7AqC3fAbs3P5x408wVDy0AqvZJ2fTJf0mELGJqHTcVT2Kl4YN
r7+AhP8cgNe7KsVTXsEuX/etR1jl+F7XeOqGedFKpnPabmN9+jKxx7Puu4dxqo//o7CGNrY6bToL
YISzf6C5A3wz4spLzxr4ZLarsk22IQ54r3/MPzEFREqbkNDfNTzHjf/UfGlP1ZHRlI5IFaX2sheE
uZyyIV7haHJP8fP8Dl7sZ7owsQif46cCrcfOVRBOV8VvIIrLSTntaHsyQazxJTEKUDcmMQ+EWi7D
cnqs2+6tXIBjIEi2LOrzIzxpOQJ6hYG/g+oYD3v9Yb503xV3odlXNxZiCBBHzADfBaevsUaY073x
XznM4pB/yRv9ATMaQ8ICNzjCG+eUfBlUMdhTSTvmCKT9tK+0I96pDpo7ZvdphyNEWNvY/kYMA962
BjT6ZLzfA7DaJHc947gbbMYILZ40OqXaFtt5uoCmvJP6ju7ECXUa4IIN/liIBDmj15+ay1m+ch6d
H/ssHrUPMwgf6cez12uxY5mwd2/C+MSegWVFvKev6hL+THjDX0cY2N0uOhnJwcLA369GFm2HQnJr
NWuNKRZy8hPw2bmm6L6p3jgOcMDPTCeYGp3yY/qF47ImZ35jWLD7cRTgiEVvgbEXwEOv3TQJI6wV
8jhAUeMdOzHWDSTx/v0JtcVu+orIqHz45XfbTiGVPyl83l7DxXBvNXvffdTy3d9w7Xf/Z/yz8Jbg
sL8HbxOypLOdsF3Ct8Gx2w6P/42BXpOll+amgVGT4EMNycom+60dq3321QfRA5TTHN3CVg/vEnet
ih1tRffk3c7fHCHsa9Ho5QvbhbA/YytDtk0HLV84qWm0i71DWN7B7BxrGKprU9tpvmDGzr5hJ5D8
vUE0QRn4Mv+G7rcttsU7FI5bPKD7+mW4J1b6qX7p6DisiC7/lQYQa9/yTwuDy2445wHXfnSYOgcs
xvq9uVNMJHbuPYsZWoM9shns1Min8e2bGJvUTowra83ZsQLzhrJ0tnBHdS/uLRjmiW72yRlIFN3+
ksOP81ScwPHGvzEmYGhwf+OAsueVc6RKWwNMe0+/EEPqP/Stkb+OjwwWnho+dKw2sIp5hLMaXgNh
OnukZAcMs+HJvueQ7Rg/PiA2a16RWHjnanvGKIFXl95wzvsXIIl6dxM22fv8C63+Vrs3X6Bgbv1N
9ItwcYzd5i55IsdDnsWbZ26SU3/Q9/HOOuMLtT7aeoV9aoP1vrsHA4jguXitIIvgekHZtEHujDmS
89TFDfCVblbJgSxlupOcYeqyIACeTH31CzBZ4m7YHay7VbLeA7ME9skEO8ZAeOwX48URnwI49Y3x
wLDSiNnpnGiRQxdf6A0ctsj4zmrNLmOtNXuIDAf+xGhr3hk/RXFo9tMnJTgvlQv4zg6ad3X036kr
d+zctuzN9xqOofUCWji/2x8oCVGIboJ0523+myP/XzO9rwe+I3TDclyHqL4lce9vBz4g+xZFlxjP
whvOeJZIMmGN4fB6dv03sShMbxJoXR/YZlA2YTR6xpHULsTvRav837yYJXr4X89Cw7JQPOsW2Qf/
ehbaaTc50h/GcyLoFfKv0w9xuVG8RSDacNhw/VjjsyN7jroqutTdJWKAi83yGf9Icrm+nP9/Yyo8
3fvbG77+7D7/7RdRq506fxa//ue/o/pJyipp/3NSxfWH/pn/6BLX6JgmqRO6I/4W/mj8h02qr8O3
Pcc3LJ3l8Z/hj2J5iO9bhuNafG7uv//bP8IfTec/fIe8Rn7EEdff+P8SVGF7xr8s0myohUsGpa77
Ft0pdlr/+VhNnMRKc6ON4XU9t5XvkwG3sMpIWlm9KUuieCtIEncSaj+qOgung9PSU9G9LSltP85U
/56bTlukwg0aSCwCEWTfMfHvVDsUAXM5n0oQ5aNGAYO45OSJFkRv0gPAi461kdovhNx4xndkju7j
1NgnYv/gLNju/EAEIMpjwo7wq3KVsHuFhgJ2atHk3dZpQHhJqRj+zqRnmC2a5/yNlJWGfRLbkkGc
pjzTN6XMd8aYvvoKXH/mRaB3ifVaoxdtNpFOCxUNOUtNgi6itu1Tm+Yvnormo24e3LIU24kJXidA
KqLceRudQOu5qKqylHeiIGHXJnbVdedDEXLVYFgLEcBk0Y0mkA95v0BHWvOOfPsQRgqcxRAZpq2G
chfh3sz8VL7qE66iamJKj9RO35k1A8LeNim/wZHMbrrx0FOfrzedIw6IgtSGtCBeA+9GLkbykVjV
M1pOUAdSc1OkXA0BqP4vrs5rOXV0XddXpCqhrFOUiAbbMLA5UTkwlHPW1e9H9Jy711pV3QyDMSj8
4QtvgHUbCW8KUNoXle9r6nL21NWwL2skPHAoA742+46pYZWrl8j409QskbvoaPEj3jLhwbtJlOlR
D9NWxPPaSRt2cOzZPK0YT8rS4U2RpQcdM57rtNfX8SBYY1/Qu+gFEu4YEnoCfJhk3tzNlGWigOoO
mjxl2VyyYdF1HNHoyekPRmTtbqjBCZSHAsF/80QGItW5jJ4RHdkMRz5HUbVNjIsVEJfZ4A4S1Kpx
dovC4GSkYW8XQYn2sv4hImeUDI3yKgyoOxAnL3U2Xz5rEmturht3Xw0HdK8F9HTSElV5PXKqgogx
g5qyk80BBRytxFpwEppjUoCYAWJk53B02jFC7q9rkRYatfSfB05NncL0vY9S6iHksU1dUG4vT4GU
f9I6xYPCR2ZRwutBMGjHYvi4ySoj2hgR/Uw5JGTJpa44Fz37t96A5FURy2kg94xJApdTXL3pWg1X
Y25xTkfrQZaiYwJ+rgnkFQwI2gGtQD1Ln4IXOmxbIUnQc5EL4zshKqIJdchKrUFwmjIdOKuA7deW
K2kL9yB+aEZ4zP3VtxIWAPV8ImkB8s2pqqGiVsB+qMdhsSciENFSlrQ6LfJtcQTjqZm7PIteaf7G
zthR7unb1Y+RBSio0CwWE3wDizHdCKYJTk7o2IBNLApm9B2C/YjPk1KsrMFPe7gviJlH/Zw4c0sh
TsF4Ppk09WCsErzR0xChXFQMpiChsQvsyex3A44L8yz9qHVyKbpWQAoTFfC5Fqk5lcYt7gmuqsLH
2ksxtkYcoqxUzUQqqxyJJYLmCdNrERdUOimo2RcRascJNYhiSXAnXffAhtLqc/CaBouboQEfAXzL
uO+JcMLgHkTSNFz7IqemiVkegq6cohYhcY5fgibJKDOuhm9JLv5I1J9Af7UbUmqwkAq0UU0YFx5m
1byQFr/IKKNU6S4EHKyoyD8NCTBdmkOZFRrfdfipK7jtPbQMafFB+s0B8NBYWyvnts1P6VgOVtJU
H5MxY5Zg9DBz56RwAZhgNVWE47pvcrIemgBqTgVezNO/VTC8U4+rADPYWUUOXZF1Gv6I0nA3UjMi
1+jk8DsFOcbFS77rtNoGJegBqR3+0jSIbDEpfnC+bi1QWaDW6pFqFVGMDPZv3VcAIOco9zpTB62R
IUxXkGDG4Qq0iP+eBenfHgcwmDsTJYgVyo0YMZ7zefbwwT6n5iU0SLDwAbyZigDSN/VB3UubivE2
Nd2LVjZX7Onu+Ridm9QHQq4JAbUTuo3ljOK/b3T3DFDirkR8wlCliaoB6Lue2oNjSGhT6DSqxhzL
onAW7bzftejPZiREXV3+5o9wCM5pmI47aRJftFZlIo/yPs6Mo4QnT5gB4VUAOcahKqFB38McLCHH
6SI1bs2Qb5Kf3tPUj7DBmX7LSNyWw/Q5lZSlq17+CJIS3ecquo3i6iUMO9VbfZQi5m8IQGNso8Cm
xo0Ph5RIR71Na24Rasl+5w8kiED4KxFAodzM73Pe/wUoW4Eit2Tff8VwEzStBFpL+lvMYbFUqvFF
aePiZDaBjpXETD0kRJbS+JBSLT4UOq0m5rrpjiEaUEBAT6L5YuCkSdkTaK+Al0df1r8gD0crj+Pa
afmudds5kQResY+MryiKjv2KmvbKB5rO2nIV6uZdwsjU9uP2oaj13qhjulS64I5mcArUnV9Rritz
Vu4Ytt4+FObNkNeoHEiGjw6duAdexu+YH2WSofc0cZDR36hRvzCao8wQKddKavE+LxonM3tp22T0
n8yPWFTepqBSjl2IumY/FbtJiN5ZeoyGT2+0CrUR9g2g0/vcnK+TXsDhh/DdTNrJHIwvVej/aCIU
M1l5GOxArpQil0pJj5YNYMcJtrcs2GUy4aUnrbapRimzoVdBGFFsu/imRySBWCsETl7pCfRr6TPz
+/KFw0OEScYbUGfjoLd/0GVokeBIgIQsa/jQTYvDMVQr1PuD7JepOm+FcGAvVlDE4RZPmUQoU+me
WQ+YSCCqQbS0py1Nwt7nj0FOt2ZFTtpFPWhMTfxofBWPIoCXQan8VOOrX8maPWvQZruMOD4iigoa
Ndx3OjW6WdMPZTcHuKBaq/A0zQoZQYBlbSqzdMWrR5exlZawrZA+lTE/LiO6vkqnW2GVfUtmempV
+QiG8Vtq1XvQ/Bl7QLDRyssR8AWQj9y0cfGTDT3saw93zukWkVZNJ09Hh1xs3YT4Y06yo16DQxjq
r3mCtFqNZzNV3lZVcKR0+CtV2rZB81RqqUViM9Gp5W01kZdqDDGxAudQCRtGo1uKc+hB5Og9GiQ5
3HXjO+/+tiFCakVDOpMNNYpjafEz4uWb/ABi8sIEeP0q0D+anHZcoP7CkUJZ0NcfEUJ2Qy9gN9Oj
GhhTtklV85OysE/XkytGF6isS3UzqEJA8zk/T2mrW9iG3qO83OcyLUIChGNQqjRWcGu2uEoFxU3p
FMJWbgj9GLCW1H/PqPvSi3vV6+A76NurFgs7Y4krxUreISQpw4ZYMawj7ASqkIQYwRXOCQgcXJM5
lhRr1QjbghW8EFCBEkI3yj6EMkEarQNYCJfR2BT9ZK/QavXhHo3DvKcj/U7fHEXfQLy2q6UlkbG0
jJl46aZ6WxnaNhkWrYfxNmcIkBGc+hsDUi0qZBJ9RMpos6aiUtuaHkV75NTMIUctw+SukgmgZ6MR
3xoifX7ENP1wdUtrAfR1j9igqSB90HutIt3NpD3GgfCth8abioEa8D8U0oelpjqDwFj050v4PU1h
bObkXUrw85A19bKq89IaMGzx++YoNfHKa1NuP33lTa6gzp6w0CkRsl4RQEA87kvEyuIBDSfqE3ET
eAyZCPuGZZMRYzz0sDvfhdWAgsTzR9Xo8D2BTgBoh18bgVD95zfP51FVhbbRwXZ6vvv58PyFxLVH
gnP5tH8fnr/596ku4YiymqLN/3n9f3z9883PA/s/70mSeC9LXe7RnWtXzvN97LCQHZ4/su5DCf33
qyp1tTHkISRYx9Cn6N4LHWHg5wc/H1amiETQcob/PtAJ+59PO7gquwrSru9PVK2Mr+z5Hc93Kf/7
rf+8puxE4lTSZCrujUJzoVse5qyDHBct2iy+SD3m+eLzPc8HtaYpQlkisxrtUoQz0sz/++//fdon
1DG7FnxQlRJHoPv43y9aFVriVVyhJ3buCYsLK5oIq6Xk/3xN78fEGlIg0skY+W5Dq+gfo4enx0OY
YWvMDkMroxOCc46KSNZ51RAehGOjvLBbzeqRfCKOr3AWNBQc1li7t+sduhHj5/Aqv1M/OhVWhd7b
nsiF7vg183LfKm/zjYgU3fjiBxgY1CCLSHoXXVaIasOGMw5QIWMaBWRBFjo+j/hkviDhN6NNPZb6
a3oxzvI4r38oL6L/X08HmKyZRUMcL1MknAa3ezB/yVWQpZMQGLkDGcPoTYPSv4m+BhaezMG4W8M9
YoeeCz+2PznuOuigTPAE7aK/IwpJ/RKrbASwvpujj3yU1XjyjaUE0oCLgRVInrX/p7wkeyiDOGOh
kAjtjdI8Nn2QHNnSjqkHJ2l1AR8X0jeBCKM4GhUvTCbO6ck4ozcYVevEaztXhPASkMyGp2xXvAWt
W7wtMnJo5oBUPeTQFiCObyXpAxHgEXiIMSHGfuRxpa8NFMIe0J5njVYCH9OPW/IebRd5mUdNvhE2
VNtJWaFAIqJVJzvWUbzzAKPIOA4UhHUdlgTs6pZy8ZEGuIxvsXgVvs7gqlrfnjcqIv379D27s0Cn
52i92hRWimFf9Yo/4RrgL7Rrw6b5s5YIctc0IL5M90M3TyjsoNrhI3aI7CQcl85GqrAVsdtAVU8C
IIaynUWKaUMoib8Q/djUzvShnErnh8Q0OJjHdrCnjxz26J0O/AENUvX1hlbpCW3hAzXPkcItWB1F
tkkP16lvnZEbrDeGfYZvxMtrBVYq54hLhqWc/V9ji4WfDVoXFUZjiwivp52jo7bVfvNv/sV46VHf
IOx+R1dYhv6v0LntDRtchqp/Dhz6NGvCLy6AvEFUPLuHMFp3WElp9kM85zeUJ87sigWeEVvBgfJN
MmpHd//zx7waZ+MM8GvBRjqjsvWDnQkFUELF8UwRCTMx3QXWna49uh/UuAOnuOKAcccY3hUTW7bv
xcspePtQwQLTr7P2OpIdJ0zwUgyc1I2GNjqV5sXkF0VtG70ci7apt3qbIMBfKYK/POS3t6jfCtaj
RaX0u0TIrrDjU4T4lYUuene9xDZq5Kv9jPfjeolFXsfQS+EZ2BlzKbeo5jS4caNPRnIkPPCHOE34
K5aA+te4gVwH8HN7LAkqDze6kStVHFN7xMDLRRS3pZh0B1T031cpaLjBDp2MHvmH/A2rBhGsgRzb
iBqtg92MNv2Vz41PlVc9oOgwlvE4AQGWD/ZolX+aAxmKBA/bo85CrQd/RQbbzzE+jG5t9y48kAiX
lfoERFRmCZlOxnFEqBx3rg24MSt0HwqOEkjQoQYcId7s/DNSHonlmVZKjrrWJ7u+/SRevaGdcKHm
w/6NBwDuNpmVIYZnTwg8HIUXaDrCmi4cVbtlOnMzGWV7OOABThi4/j22K349XGk60qrKT2V+9IOt
To1jF2R7caf+0GkasQaZX+Hk+ZsOlWBtM1bb6CU8B8i26hYOzOvgTpGElsKNev+axtY9cpId0L9o
R55TvBIwceUKD3xgn726QIj0b7CtiSMe520Y7t0CEy1U5V7uRXmWXru/OcoH06kWXAwfqw3y3Rpw
FZOrVphW9dW8RG90TWEfIgdX36XfhIbP6g+RLqWsqncij/rkbK9KpFORvsXXZj4gA2oqX/2vuvgU
HSu4aDgere/wyhFb/huJp1hef9MK1Gg5IhatVm5yxc3lhtQ4gsW2sNCi8i08UypR7To8oReNO0Bp
Z4/CqwWL2ApOwSNXtzOCrPS3jXXkoDV7ZLAUHlfFCXbgHKdr+NG9Dl6vn7g68x6dWStZrBIMW5/X
5EZSjjyXC2CRz2ekQ71S+s/iuOIWIfT5kfR2ju4hHJt1tmMWQiNAiWo+MEciR8zf5A1icdeVDcRB
MQ4tcKe3mHoNOu7A9GF5A533kD0YufXDAwrPGtV63DXkbzZLtsDKGvcQqFgc4GEXd/QjkNkIHK5B
5QWv+BCl7vg9EakCt8Pkhu0PVvpy7ynVFF/ZbsZrBYUZ8VdGXYSBcgzdfqMsY6+k79T9wWPEX257
RIgXS28ULtPLHZdLtJRen4a0pzcOUXwgpbselpM+svSM/jYKN8y3bUzTa4slZWAjIrxBlvb5fzBg
+UovZh84bnMdxcUgCca0k7wA17T81/yM7PUVQ9JQ2YDW40pgDjAUFmIXo+alPyIy3MZjVk4qwS4y
/hwBkFlwdgTgaNXC1oQanFix4CHJO1yzBzsDy8gNZYVF2Aa6D73DE+Oc7c3fVWvRAbq7YVjFv8Zf
DW1ucMM1e5TLEGqYK5XHBuWyk3KC4xoHDSyKIH4iTfUtPYAZsZyn5o+e4bVq+dTn6GbG77CsZ/UU
7bYKG5ELphXjqR2PO63ysDxdo8IBdAYZYVxlRdzGXudt9FA7xMqaks78SwlIDEhZeDFp/DMGXpIL
ifd3exOvTNRHaGMjEOzkfXXH28hi8WTNAHwPGfNb3w+I0gZrN9h3X4t7KtPgI/jy78Iecu8+cNG7
5ApavcsWuyuaM0L4VOXTs/QV7OmDjlRAcKN2nguTzeJkj7oLESz9c0biAx7NGl4sPa4Xbk5zRfCG
S4hq53ITkeLnfGMbR0/mktdTNcJewlgw8g6r40LhWLfgD75ANc+sdRjsudgtxfDzLTAnewCGFkmD
sIjmEw7NxR2gBAHPApfINlN2Vvp0j2WDLeCQkNqaf0BiWcI/DnOb7l03vHJ4hy6CVCz4BXEbcGu1
eKsq+5hu7BuiTtbDMzRL2Oxt0aOJi4igaaI8jU2mg4wx2kfccpmG/7q716fQjc1zudEdz3epZtm+
C5LQYpS/yXYElMQZXkdE/U9B9Y13W/ZTCZc6DazxVyablGTzKIDSEnegAwXs8/TgvOpKwEiZAwFo
LrBJYCxnGDTApwbDAXxi0+pfKXBF4j2M+FbwiOaLUqaOuAVAzXZFmWrU3ylxqv6Blq+CXIQn5D/S
pZ4stMZByEmgIo0Ftusf/Y3ZY6lCJQFU0o5lZ7XBzeAU0zHfyN+sbewnBNIrtPRZ2pj+HXcue4Ut
WZsu4Up1hZ1bjRTGtgSqTLwTK08I+WnXPdAHv8IRh8BcsnAgx43PCE0gFo+3RrHVtwo6Heu2iiI+
EaTzM+97n3bM4vjUJPZK9frFiMSZcSNmarNdYUVCxN1i7oiCnVW/z+WmdJWH8hDKDTq5j8GTDcKI
z/LEPNdvidNuRfzztlRMJJR5OJ55TXVlnb2t0LQB3dk6FIlrZNZWXlJTgV6PlKADGHGsFRb2wRGr
GDMeST3gJQCKiHckBCzoRVAJoseebyVmqzTuRuVESWVOgQC7wpsfvwQ4BB6Tu/7h45GpvIy9y+Xr
f2H4/XM9WPvAbnWJo3DMHntCWWy52ulJIPHAigyjFEIXyo/isK0UWAJcOAs4TyI4TP8u+YPKcOwy
nyeEHTiXan1Rho0aHFRACJZ2nHai03cYtRyK5DzuYXLhZYpLSrXLUjg0D0E5xJGT5fY9Ei1h5YiE
RZg9oSuxxmaF/fkDOFb3Up+nKwpTg+SKxVuPXReSiIlNUUW8NtEG4YCOI9AI0raydpSb90n444+f
RmQVCBUTMyDcem/FNRHhraXCTAgOe7GxJGBGMApMV8fxsnIIMCYv6E4EqPMe0AljXj1RaNQxR1i8
y7BhsbHeqY7+cvUYSsU1fReSC02d3VShebPFHYqdYDinLn48BW4HJGFAqUt7tenLTZ29auFuRHLQ
v6Qx6gekcFZujzTdkN5nNcMWfLGZKb4XqLCYAut3U/ncrU6EM4tPHw70qCI9jAcOwJDaMfKNJ9fU
vUpxE8Rd0uISomkSCm6JSZNviaWjcGlONGkDlIB01jYLjwUZ4YUEBeCNnu2rAFVbe+z+kicgdGC8
UwuBG06pETQAPTo0bAeV4redx7ZYIhHq+qaDvy8ySCPUXN1GAv+0DD+sZ1BsyU2PdkyS2epPGb7F
21zfrFwNjEl8mNC7JwhjH1FtOj3Ta4AXbnigHI2hNrIXCWxwGIVIDrxlCeIPJCQCqhxibxEj8l+c
wp8k1uYGzN9Egzh0aVi6sC9XyRmPG9yZEIHv4WMne1x7dOXL0M814HJxx5a9kpAv+B7uCrWt7xLS
GLnMg11JUq2HhAoghnfdRjxjY0Hz64CGFqtXwK3aUfnG1hxJA9gVsTvILts0rWMEUZRoMxEvC1fV
bTMXa3YNsbtbvXKy8NcHc/VgSwJ2V2yj8cJBs+YAzZbLXUAthK2IgIm1bk5fR/RkL2wP7E/r9sS8
MbCr0ir3hFsV8WtFPdwl7mjf0fpmRcc5/iX4Sr7aw73cFut7+SvjDvcD0EuDCmm1v6XCCo6XHY5w
XxEL03TkJtx0YhqG6B/KAs26PpPLbqJj9hojmUmNncos6d2X8I7D+viucZG+ZLs/jZoT/xB24WHH
NqYfLiUy8Tb8kupqbOvv/sZamttYajH2VgzisfYajL8dukl0kYlSecxP2THZcULr9l3dLMUDpBbd
ZeOl6v4dCy7LDZlegnVMXm6Gt/G3qy1CmkjqsQXeQJdXKUYwqisna+4jo7JEItE1JeoehjNC1mBk
NssFpSrBM0BuyjYyDgn93DPCw8Nx2UjGd+YW30Tm7lVXlrHitfOYcFD+T6g1GKxZh/ydycuMTF16
5dQLWNNH1qC1RPg0bDCYpgm+XR3QVWOUTQ9A978QIIDs4ETm21A4cWRyqUX9Fa+rV6Y735KRNJxb
iFO/AIqyR/Saver7wtMdwjvt+DyeoD/FP6IzH3A2W9JmgvwSj8KT353y+HPWdw22XAO5N7RBrDSM
+KWghEBYvDRMu6tMQGXe4g9yct3FP0/dSA8KTMJ34vjZj17a3avkEOmwQOa4D9vch3w8M7TaE5nq
6kZ4qVntJ9pnENVk9yRuueO6V5+olTxN0ObIXUzpiGi5OLCaI2v1Q+EoahpiUYrVdPRTn8QFyrXh
LgQ1kER37bPBvo4GH+sfuMwjQZNqXh46Qq6OdB0Hl6S9l1G4stFj8VY2ENJiS5ohJri9n2rtFGV/
0aW58eXt4JqMaLbjaoGFxK2zQEQDR7wIbgGsjK1axY0kwLf0bcCU08XmoQ7XRLOKfEa/UPzUqH1o
ZxTJmgcDaOt7nIOEGIPFkoV5zrzt7eSrPtTSurygJyL8LC7mspUBXOgd2AlnLI4nxfKpvFR2cMDI
61b9INxxGC7h3r/V14ENk6QTyTN4zMY6fLWQaHqv9RtAZ0R+v8YdWgmUE9eZaxeTjVYNkuI4ztls
9hWkgi//L35s5gFa16pEWHadRO8DFGDNZiYW2gWDex3x4f5Q9h/DF/sZX3PPPJVYqP28lX8zHPZU
6k3kbIrwt2xoqlrJPX2/FDiYHJpXopHujtlbV1iStF+0lHFWLTYgLigztsSxVAeax9SsQ2Bmawhn
MwqGD3nvmW/E5vvMIcOkL2p31DClxYHV5UaKyUvwMg1b3IAmaQ+aMZ4PQEUkl2SC7Tl/JxbI7tLk
XXS6YYxUHByWhI4gbFmnMVemDrIUOx4x0tMuXjfHKfF4VZT2AmNo3Ao0NJqjOFNrduJDkzQM7ky/
lr4zKGdUf8obNd8SvRMWHuJQo9lnf4z2NNZv3PWjSAO42yc9p3oyayKB9LtgI6iowcVBCdx3n+kH
cfqgQpdrUCAOfg4f6Jv/qMiYQHCWf15kf4/SKyz7q6m/js1eW+JQLTqjq7PBs+wCP9cIf9PM7oU9
39FR8ff8v/mJUf9DbcRUvHGDdYqBd4pvs6AdyPGX+ghE/42PhjELKyxMzM/edH8PPU8mu4Kl/0md
jhAeceMbES/ZEgXLcofnHFB42j3r6uq3lM+t9tbe+GepuG3Um/lW5W/ITO+hyGufnbAh8Xph3GOV
kng9lBGnvfUsP3PpEIaxapzINIz8SxxQ/cI6MOcE7DE9sqLyNZSvydqYzCGrOuEvAveb2F1E4KCb
YqPgtN8klyATgfB0J1zsloKutMdQERcvks+b8MI2VNgsqhqIExo/BFG4BQWbjKqNJ+HrgoBp746b
5YLcOaJmYCGlEQZhc8mi2RFBh6F9BFnzuQJmR5bbd3L18h3B3ac35TdXq78Ra7GsAfJF124ZfSx6
xKX+Z3cNf0hdiIup5bJAwo8pXX0jxXsSi/0D1Tz/M1LeCTFjin70hBr6j9+sbuNHtvJ63qMh/rQH
iY/LNnS6d4oaTK3F+CbdNsERgZhu2KzYpW8rqHDfK5rYqIdSmvFXbuJtSe3XYwRWxBMVzEBFwMBk
YftEN9fxBQpelOC0fWowinjhIkcVljFOoMBhcLrjcFWcaYeIBnG1yySTv9t3sGQHCh4V1RoCUOOT
6B4VVH6k+k8qREixomZFjICDXvInIFcE1eEQjKzkzSo+dYsLHCLff3EdJKJKNIuSOySxwUFwp/II
S0BGoJfWU1V6DOoNLitIq2AXbz+Ed2qiLBleEu4oKXFY3CAcW4ZHQDnn7yI2WoF2LlzslQirsKfj
igJMSUiRkh1Jkv85DUf5lp8Sh73tk8smxjefOIv826BCkyAugef094i5bYTO8JalYVFJuo7ffBLL
CsJf1KXY4YfulIKeumgktZaBkkdxkL8VaS+xwOG7C5h1XEZg8gc3SRIb/xgnJ131+LC0Qfv1ReLK
kFu8y5v+PftDJ1mdDlg0/0Ho/c77y+CA0Er7jYiG+Y7sFJOYLrsDzu7IAKfSZLD5FCUVRYcLwtqF
zyfFHhL1JR0BuzE4prFGsRPjUDH5o9Y3TE5ptdEMJX9NLryXwk5FcIHiu4qQosfd6FWaS85ISYi0
GsdI/YwQBj/wdwPyn/a4gbhBJjFwmWqPjzLzLZ6GhXqjO4M9t/lZCH9b0DGIaFJhinbU2kftnpuu
FmxKZUvk3Mj7TL0JLP0cs4AJZ+1NwSatvVGclsETLZkHSzap9WI9aQ+Mypzer8N9wN+qPc09aZsT
Cggt2Wzt6TuBCWoZ8hM6ztFzrHwyP8grxjP1dO5uRYG0Wq4N59vKV76QlYzrUbKkjBd+m+EMotq5
5FBN5GdSruIqjpayusT4bCmI2CQ4yVpF+FuOv1zUbvjkz/meJV1Bw2GNghZxlrznsnJGnBfcaxxN
J/Sg5A2HtKJfTwuMX8/Aa5Z+jt6f2Qu54lwvBVay6caQ1UDak18h/GfriEd1FHvIi0vuIiXKO6OT
z0RnjH0PFlIhfnDWKcXGKvlD2Z8nHD6VdbzcfASr3VSibs1Kyc5HSr1C1pFuporvG1XNhSxMXw6i
dPYKQ5/IkZvKPs9VhfovUNAADM6Mp+MNtAVpWIgD6GpIDmML+q3pIyCPOOFyi1gVGEq+ygr3KjTv
MHW86m5ireFiEeaCT+iLjSj8VSjbHw0UNqmh9S51EkqVneEsg9ZwtNUHY4WnlFxx1VqihOc38w2Q
5TkE3DipaShrzowxSXpSyoupKWs1B8q5TiCCkLBPsHffcvn5ejb+HPu8HZeVv6czvtxQHEWxcGUs
R4uaLafDoJcdjopJxG94C7dj8MaQ1vBy2pwtBs8cGrqDXDouAceIvAHnP6O8Fiw22fwRx8sgWG4S
CkgdznQhLSRuIDkoXpFL+0acmoO/I9lAUZXFiNNkOBidPR2HO1/cv9MlEMiYXL6X0+G/uXnnAzXK
POoLt4e6cELWrCg4F5+YFaqyZcpn8r5Vtx1dARUxX5rAog3+jZvIhy0TI7KYqJWKOx3Nuou+V8h/
DJcbywThO3gjt50z5DQX7R6717zqNZCwAKA65My4lwGTXPoHwECJfm30MrGKXpmbrLRm3x3p6pr2
6qKle4onQkIx4Z0xz5f7oJ4FoJzOpJ/j1sIYDn0hzmdgKBEPbvT5wG3gvdBAl7EIMIXyMwojJKdA
X6m4E+4wVoF1XoeHWqPdtBgFcxS8j9uwMhAugbeN8Ou6XmzBXVO+8geheBjMA/06xge3coRUkXnV
yuOb6LmHKQH3DpNhPidzzP2wzD6dtI+j4rDnA40NpkVSWm23Z5C15+6NBmlQ48too2jeXuA7UvUo
W1RFCVtA6Xi02JCgxkA3t+XwCw4wR8c8VkOHyHHsXDglommV2QruyfZtNm2WE7N77dvPGJhYA/UU
eq9yBNImSi7iSo10REg1nF24qoW4pTWOexuIsWTlBKorqjfuMYfZ+xfmnt6885TTXRBc2PJEG+Jy
f7XR+3Ut2KuecUuba7mwEHmB6EgOyRMIxxkT8OXyr3Flzx3kqBmTRnVVxu0/VxjAttBuwFRyfdCS
JxdOamtAM+rPuAXrxplNuHxSDUasWkHM0GPC5UvXyarPuLkZiPfaCEUUyWYl2YxCMAXoPEuCwwXD
ah1TP24dF2qRBoa1M7spgE8uLCsQz2vVWRKp3Ck57hiYOIJYO64pQn5M5X8mZINo4NqlJvfL+XFf
GZY+fTtlqU8O6d78rl59zonEicEY7biwpHkcEue/AIJ0wEVWqDk+xfx1UCy5KfjICOmu7DrPe75+
GQQ9pUwLPSEDSWl4UL6nUOUkK1vTuZCwYzJhE1NSW3f9tB7MyvJYPS2ElzNEH4e3SPtgMpr78AeU
ava2jFfEQklSjS2K7XF+XzRD2fIS0oy1QtZWDJfEhKt/EEc0S4WbCMbzOe0MxdX65UojzcJKRpUP
/njtEVrIDVA4u2SM5ajIerD8MVdZLriGtINV4h3/JyR3YC0H3kWHEfSUPTEppn0vvwLpry7U2UBy
mAbKkxge5FSIXvXU95gGy/xRMP0EX2iXwO/OEJyL7sAL3Oqq2tdIBva2SeMcDMuL/4crKkpHkF0x
lXvJZgYUrCH4pzYbTYX/sKmN72Vcy6/cSwqtIg1R2p4VnC0K9WgrCRgJtU7XuAAuqeSyAuWUSYFz
ZeZy3abJ2LEOS5LJ6k+KjyIm+H4kNkyc++ys36iKl7V2Ejgsz4WyYxhyFuhJkkALBOpM0NrBVQZH
aCLSeGuGL20AANwNRCaP08YeVApmGohMI94Ww5fwA2KFZUx5VKiZIuT6lhVOwzUlvDE/ELguGxsM
4jKS0M3DxHhhJVniERn6hssz7+UA3/ptUO37cD/lyCp/II2ydL0oJYROiJMvM7TesVZJlJzaZaNh
LuKOonxRRjBp03hltWFgcisYsiD+KUnlEaaXzECVWh9Blo62LLIPVzYjJMoY7TTxBmPPr1jal5gD
i5VX4ZvnRohyMhJnF41TKBEDstjJc5Hdfickbyk9s2k5C95ZYBjIU80ucTAAGInQFGBrHfd4BFKs
Zd4LYD8/qYjw9XpjM/P4ZDpO7Nsp26lVSIxGmv7TsoAse3ZKJW3LSgJAecZ3DBdyikHqK9MScLrf
/KlY6HHg6ncSHwVnPkI06IcBTw/El1+Zui02X9AVZgdd0ZETAuzArECtba5sDdnvdge3ZD333DAw
MN1eVjfBsBEmV6R0HtglfEIaMcir9Hs0mSnkcLmF/NUn4mJheS5GTNbynH4yZphSHBkr0YwMKkfw
XM5ZjFg5uEUBhOB0y01j5ckArWgou9BeAqhlN18AQlig2O8EdcvbUcwjbyZeRvcHzFpmFasTy1gX
HWsDnDGxOVqeFmEDX8a3svdRLOMp15DgjNkijuSoZzo4qknZfmkycFv5qyyAmANm/Giu2Oyg5MQj
+o7KHwR16Gcu8R4fRQiSeCwh6YwY/KJ1ECdUh3tGfzAgArdlzlBPS+WvNzABtGSIxDh7/YdF/kxt
lGSdfHXZvkGeUP4EWYSM5wIzaBtQf1uQFhST2ZxrKkxoNs8YtwsrwzVG9AmtBhEZxOhZPFQTp7ag
gl4uV+3IxVyeC3VOt6hXtZiPZ4GtqrnZdXUlgRKOiZC04WU2UriPeavvVCRbAjnGjCUByYmPS+SV
moIbwCjv0GWSd+ZiViHGgKhyJdtCWLvHLTSKrJ2kXYIuOAoZyVYcQhrdAqSWSKvxm64T1NSxJ9gF
nR+gxizhX5YPsmj1qJIw2Cmc1dpqQB4E06ZIE9zVzB1BlOo6aENqBX6jQ6wYF1U4RUaP4FIpBonU
op9gLFoJ+qz+1lnwNfhsMqXM7hzOmdfpTkxcEwQGkgKAptdDa6I5pK/eRwMHVCyM/vPnvqZNrp8Y
p+dLdSJnBDni+/OjM3wuNiOVm3yhBeXS2O6yBv21oYq4ZF1/iCRAlMn/f5CCGSDm83kb6oBBpRJ1
nIqJWytltQuS8L8PcuOpasFWMkwV4Yb49u8bYi3+MSatw6Yrpwm0PNT9BBX43+fPn3qULxHtyLbT
Ii0RPaUlnj+mYgGgEXnfGDGaeS9UIDuFpJ4wshlr2E86cyQC72+3PpZNz6M1BBChdZW0OOwtPz5f
/OcPl78G2clv/n2xTPxtX5ODtYjVWjUmO4g0cBDPB3SVURl8Hs7zx+eLalndTJFO4ijDVgoyEYUx
hZ0Ozfb/PAzL0//z2vO3z9ckzKDlWIs8WUc1HWMTN++DCqhLhX85mm16GAisANWfWpQaFPhCHQ0Q
6AVBM9hir6qWpIEyNw9dbGi4OuuF16AE+f+4O4/tyJVtu/6KxuvjCgEXgIakRjGT6WmLLJIdDJaD
9yYAfL1mgOdelo6uGq/7OjnSIh2AiNh7rblIgDQXxGKur8vbKZWBcvoN26hl5Rd+h5iRMyNojlUY
9FvVuDRGFjRtKSW0VMIgqMcyui11qqLtLCz9tJEu7qh5QpxjSt7hbNJ5SlC6AOMOGlej7uqeAXk0
XXLO8xpN88ySKCezVLsJfScDOUs2RDD534vusXUpCLqtKL+atEJAvUMzLQjm9puUUK+aRghFEqf1
7mdL3IHhqna2g/C1UeGXfmJ6MqM53Lkt0AvQFB5LAupz1Xxtx9B4E4chrRqHhw5dZU3Vys8I56uL
4QAg3kyETROubTbhNNA19FlrAY7fd7miDlU72wBz37aY+KWjGXc2ONAWbtCmlecsgvU+Z83PaTAY
oCHsQ+5WRLDTTE+NjG49gxDeQ3lFVyEmuY1VIZEQ9LFJPIelw486+hs1Uh8NTAKpFIqQQrDCAMT9
XJn9AT194kFtr1LWz5WUyUEsaJAqqsw+BUJPgbojPOVtrPjR2kY5VF6f7YC1Qzkx2zRhcmFW3IwF
jrbpDX8gTA45ovi3v8R2/NLM8B/iIY5AolbOLq8ALlABckXm7iebxLk6Z/IYlzRgBopVXkg/aqG2
YyaEvg5eGmFpGspL0ViPZCtsPKwQB58SIlIvHLQS5VEATgM6XzsacmfG6rUa+MSGkSEKNPzz0E/u
jcnYJQcywSci8JwEsWcdZ6+yZzZqut+DNHDP0cAAV7gYTesk+iY8VobomMk+tQhpjceJ6MCyPAX2
iFGCDK5RutUmF3p6L6pwG6kyv2AHU5UagSuM9qW06vtFDSikaPRiQVlOQrovjWUjJRiNXT0k4GsU
YUg+0YxRdK/K2872gm+JLiG62wDg3KmY4IAnVU8AsQtJrq5OrtFepHTVPiPxwItcca1Ug1aFg/eq
MeT9IBLGvYS46jzyE70Tsc5J5Eg1R/4s60WB48fbljrOzwZSvBFB9Oo95iPGWJYETEnEDOQjAVwy
T7EkqA5g0yZdiCKpJEHZIh1eiSKhC7T02XUqGH9n56eMpNqrFmMfto8be8ysow1QNKpyZv9z+O7a
5BgamSIHPQIh/bVo5PXoiODc1s0ZP01/wrcCIU/8tucOA01N4YwhgF4DgiRifFxXpDsjHWH04zwq
RHM0l4fewzzbAVU7logjsPkd/FGiYrNmFkl1qlN2vO6IQ4pY0ND9CdK32BWVtwtFzkjQdk+qLd+U
l2NpG8RusfMbvafj1A3MrWvk1lnG83c/q8lLSuKtH2N5U1hUGtHtJubfTrA3bLFXCRwv08NqUwZo
PdpFgb1hHAn6MdksIWZvklvBtbkNMhDZ4IBtXHkwBuZbrgX63IrksSC4BpdPOG+yISbgO+oOwjSW
g7LL+d6J431auyd2keJ7HloXn1gnq6+mJ7IMdnLA5uYpOmuqo2wYt69ON+0dvzdOS4JMA9ohBrBp
geXgd0+zmU8H27TPDX8NJUfU31FMDPNg/3IV6xscVxA6AmZFQsw3E/1dBZcNxJa73LqO/a0NREfl
Y0kOLWRtSosUoiDrsybEhOXVwLaMdpwOlSAkporpIgN+Aaq9qWxsOmbjPc74X49z5KhdEsLVna2y
PC5MZLy80tFc9v3QpF9DETTXnIyzg5U+eVFl3vRhfQ6ixT5Z9LO8LLG+9vNIUwcpVtfC7SD/bJqD
nxCFgJCp5PccE6xm2fFTtYmwnB4q/81IlvEc1NUlbOZ8B7ohwT1gvkM/YzUf0s/y6/Zs1kSFZCIm
TmtknUcnY87FRRgLp01/VNdGJuOtKOpn9tKrujFqcII9y/MRYJcRuPk26Qy6gJH76BBcki+ut8VS
+iudwnPaWTZy2iK/WmqmnZVKwBmy2s0z2i6NQxvIz4R3GsLxa0+04yHCoUPjQZdI8A5HbZpckqy5
dmTxu5MCf4AgnQcmTRQqpXM7Mpg31re+iNQ2dtxpp8YaprccD407M9Q6lnftKpZHkhTJwsyfxWij
0ejme0NGNMVswoELouqCqioxPhKTZ00Q/BpOLYMzWtfKtIYz0R93YONep6q/bYuOGkE22ZDixjNg
4WjXJ/FIDVqRIj13t6m84serdoZVkOnTR3IjPZe0xmxG4mKQVBVa4cGaxpylhdEeexdDUudRVGh6
K/+K/edWzdMZiteNkXpA8ZcCFwQT+qaGJ+ViliTvigpKapQ/S3If89TdMn933kMT7zM7+0PpCErl
0j8kzND3xGTo2MPhDK77QWBDjsqWCD7TLxFwb4hiSvf12D0Fmqo6AvUk1pLF1hL5P5KF2WblD0hl
POpUrRUdPJOSZlZK90Ds3hxcZxOLQzEiNeljlKZVT23ObzhmTDHsHFmhMk/HC67HKSt/Y9wHBuy5
7/Xy0rSjfxUl0O/Lke/v4XhZliC5zPGt7xZoG4ZX4HSIWWdWA9ZpXtJT37TTuYXhjW74Z+R6TMyj
tn+OjQdF2OMmC7oGzOH4M4HJ+hjQWTKrZAAn4PuXKBp/RJ0Md8bBdus9SQTgtPqJMsBSHZqCKX0m
ilPckmfkZt0P0Y+71mK60fgUwVt/eSHoUGdhsO6bZw7jN9l1Wyda+q0rRtrNImQIWrIbMV1mO4nP
Q00L1U/tayUCGoSSRQ7LcKCHLHg1HxaAHaigWL62SXBQ1vDKgPPgwfAlawSiBFm7HKdb8GTuuSYm
chJLj9tc15jM6nEKkuqQooOb84kvaWHwdSnQ24FDe7Cz8T97QFmbs0t44S081OYCmICyPhTxgAqB
H4+kwUz1rS3gXWUBrdcJI04WQ2tR6RJybsq++1WYnttwQB2UZjvPcym5Ti6EB2USLyw3sbVhjeSe
xATHVc7iGwDP22VQ3kXk7TO2dcZJH/VmiiHdsjjlTDPFvbkM7jKPvxJQBKomy4bAE9PnNFW98cQ9
FbM+LwDE9MTqLGZ5KZ0upQLeU6vzanebR90xHcfmuUO2eF3TX4fu8OB5LeULp+Yvy5nQjSZd+kaQ
H7S0BBQmOYTwdGA5DFeR2CL3AGfTOjhBAHQXcuMAV0dPvqmcyW78ytK03nXYsJEDc7PwcyKyMvdt
BsBDVHF7UpiMKVqKt9ZpbguNuhyWpb/SB4+XzdArI35c13O0JpcpqVFcl940X8MadPFjM40wODPl
ZCuoijpImDpvFXPfrV2Yv4oWFORkKmiY0DZPCRjogIO0tiJOYzY7uM62ydUgDuFYkDZZwYn3OE2W
CqeF7eOVDbuvhIX5F4I+SUu2qn2VaBsCgs9SuOI0hcuNaY5ibwGH2LOettWiZwVI17OILBJnQc6I
IIwF9VFkbXY/JEG6iwea6+QktPuqkrDBvNk+m2EGN2/0qJolIanq08FT2I98ObDog4ZwzPMxZrzK
qEnBPnTEYjM92fl2PmP9nqNnH/Ds1ZJB504r8RK95BILfsqkfuPJJTt3oG4xwZWMeZYZ3swy034B
2iehmz+ZJnURzxHirvYxwzpMbciDJ6ho6nyc8jYsCEdG18gA010dLqRD9tUJH+OvZpbJMViqhMoJ
iQJefVgM0MxFn6vrpRLHsEW5HcgOuj1ltDLiy5p+dNvb/Lk616cxFxaGLrQu5ZvIyGa0GUZKDmpV
di+GAbnOtsaAOUvaHtoZOTqrCEpOCar/fumPC/6Xrr8xrDG6+GZ6aznK+Mpy12bs/LG0XXPldKfR
S6jY+PQaB+OhKiVQMhYKcqCraYYM33lPF72UNyyGNmVm/1BZ7KFrJq4wdYqStgNU9aJ/GcPpmbKD
y/LJ5yzndvtKtg0GiqA+h4OtaEjkh4zF/VHWLeeWJj52dPqN1gx3WZONeCL5O7E074ylKL+QuqdX
oebIstxGOBnRMxyYOpc5ylBh4z4RqjjIorfvHDUeRsojI+Fll3g2kLYT6XHD/snpNLUXaMKkUTFP
Y7rtGT8tnAUnXyQvU8KwasYcjewtHNBMYXWCWHndiuq6Q/baCU6js0fOZR05Pk9oXytb2dA62zdT
udC8koRDtK7p5CwvIjGf4pRW4TLSlvcDqL1WTqs/nAkgNMrmLU5gZdtTRJMSrXlXI/+PG7ofcTyy
7CqymymxHw2pxp0ZzJK+B+FO31WE/HqOa6QaBgzt3iY2o43v82V+XpYZC1lAAXioipuy656WuNwb
eRQ95u63bhx/TGmAiDZmKVlT5oAmShCYRe3W6sxjNxW4Q1CQQO1Hr+AfRz+7xO3ZFuZbu4BkKOzg
JKENELrm+Whvx4cuKMb7zFS/bIWNxCfrDqBC4H7pZJY9Ek/34qnnuqrcn4vzWCbZfTG10GTLhTZQ
OummM52gLqDcmjmXiQEJFG3/e2yCcd8H9PLg1oyM9Euwg6AEUUygaITf8m4sdBYERO2RiOmNgYZv
K7JvnLDG6yEl85QyUXqqx+RHUuU/axk1VHWbu1aEw7lESzkyqsrF/xl0piD8yaEf2S/P74Mvphtz
MAh/4EeCW1HtGjtEB7AFYW/diXbcy6xgTaP665Iz+NUgpvM4EuRmRTYT/viyFEDhglHSuqiX/QRd
42qaZ2wHA+CIxDsUlq65aGOiailizH1NQXxoIMUtTKas+haPL60L4onQzjovZRD8sgujuk6H7nvp
8Y9bSVjv5sW7tXNBRTqV153BrEiytqt9rDSOgRtwKBss+gjGJwcSSIBvi3+dw8eJN90k0XpkLqWC
MbY4YWMVMLI5vBmD+mdCm7Lvi99uCMNx8PCgkghocKYJA/PdKJATiQhw45zTR05oxhkOTMmu/V4K
XFDkCcxdUx1ap+L06rCUC8f429B1L9O4LLe5excUOI2ByOc7mB8l2kWgSobBjLmjlh6wDSPv7vus
JaBTdcOX/9J8NotlIEi1//6//+eP6X9Ev6r/h89282t8//n+J53tr5f8RWcTwvmHabOw94QDUwcK
2n/8N/Wr6//XfxjCguv3SWQzTZ+6hkOusmlKH8reP4ls7j9Mk+OYxx2oJa7w/jNENuE6mrj2J7DP
E1ICBwF/a8N4k38H9sW9MxHUUNuXOKLeONKula2dErpFqSuKB3o95JhfpUCr6piYAtbufRa7Z0pe
GJ6s9imsSCQY4Z9fszYAu2G1WwcvjEHWdu8JquktKeSV1dK0ENO74FwQA/3fDgPsQUU9E+pWdRgB
teSwa6+rST61wHW28CBMdr/yLuyoX6MQaLOou4yzXkS7crO0NaDkJUmR0S+wfuHdt2n/CF2oObeu
89W3I3xZQ4hhvDVx6KmRQr1FybE3mMDUgJ7EMHXPfdR+de3huaWY/Q0e17VdTjeBH3aHYFDEoZIS
eGUaKTV8pnSxJJlxdjmvu5H4IY0gAmSFAZ9JvDiFlnPMzaG4MyguShGrTWAN/glgVUErI783nAz/
TkFwlmV+G6SkTETslZvvqzCqXytcaIk5X5Y6xvo+Ai22SnX0Y6x1Scu0cTKX+0y9umFCer0Aidcs
Cm/fIh6CaGTOoV/hRfAmfC/QxPaSBpsLZMKL8+JKdkzfezBiIF7pf4fZnbsk9a6vCiaX10IlzNdy
67pq8HR39e9hEMCezYFhoAPVnxBib5chiumfHjjwq84Pr3JwwyeVBeENUkqtX507dCwEU23L7JZJ
OSqmcmZlGqjfslOvk1s0dOmwlKYgwQJMx8kwyU2aJjEOCKS7SZl3hyV0rt0MoblbtsTLS9DaLqEI
sbLokzu0ZinLgt3gJI901Or98TgOJOJCW2q+2L0ZU5Ajr2I0mPu1KruQWwzNrg0uXj5T1paZzSIh
cFEAHDGfE/FxyTPcLvq3qZbU+Io3v86pRzPA19e5GjkO/HnYRaR5orqy8vyubkxksCQuyEeWY9E+
6ios6sNvtx3DCy2r7yUnWFYIJYbplPpv7se0pGrzW+RAjYp85fDzgHkwYfoAbQIMjTBzhFR1A1v8
ShVRe7IBhVWLsr9lNQziCL5CSyzWJMg9kwECAhtdaRk6WIWdEkxOErE2VwQqNja7bW8iPi3MGyue
CBPurIJA1Gm8tPyLKhmw0SRWC7WPqrTX2PmeBCum5kiNwq7FTF+Oe4xzHPMqd7ckiYFyzcpvVZJ2
Z1/XPzr7q53Hw2szlI/kVjHVNgDhjbm7D5KJzu10mkYVnVph1IeZfIhrlYQ404Ranr0EtyBBwca7
YScXoWiW5GbQbWvBOcQPx70wjEPm2OZNmwyKWHtDXvtJ8c2SRXUhtqxCzgwVQgKU2eVhbN/4ZF3H
jlXs9emKYbVACxBFi/FqUpnqTR+D3lBXZ2mG58UnhTRLc9rcIoxPnclvMFtxtTEJM74kBinTcVi9
Wm4dnojQm7ZqoozldllzDP2eQj/5dGigJhSmQcYEAkD9Iamd/EJWIILuUpcqWpQTbm+AI+g6gs7G
aqAqwjI4pP9AfgOTJZM11q4dkTKkBfYIGYbPfe+kXwkhRGeMmHG0Ei0w8/xjRSxdF3XLHd+zn21+
CQufUzJaSN3T4hznrvdxkacpzg78xVJP+/nLDQ/HpCAp7Dawp19Q493HLMIKXmBwoDgxnoZy2rgu
lq/G9N5mo3Z2Pp55zv146JywxSyH2EGURXdcL2x9bYg7BbFSX11vr9eAD41Yq/zhn4/Pc9Dye3F7
ffzz5scz1ztlG7Cl9aE/rq4PTS7N0W4Sd+sm1qes9/9ti4MN68XOrCf/nSy7+shEjyRxKq8YITTv
/OOqUXF1vb1eW5+0Xny+JpPsEbQueaKvgwe+fD70+ZrP+9ZXrw/IPHe+hAP6+BnuOiIXvYl//wmM
9XOtT/h4u3Urf1z9eNn6Lh9XbRIPOdzz3eeH/2PTnx/s337Xj2f+7Xuur5laLYIgKQH3P5/2czvr
W9OVeZzdCA3H5++4PuXjC35+9b9t+u9P//u3W7fxxyf9fPnHK//Y/Po5ZNSRdfj5CWuQqhsoUmBb
LINfen39euF4TWdu1+3/8SHWhz6/Wx04hzpHzcAp8DVyMYB+PmZMzJAzCJ2sSSkqZH258Cahe0kr
QkmqKCIyK9ZZQVN9XxiC1v9MFz+tc8JQptJnd1nv/XyoB+q680Lj+Lf715uufvG6hc9HP7bSRS3b
+mOLYQyjo7a749RkzUmZKEDp+yejX/9FijKaufnr9pyQex5r9tAfd5ZhBtSuolumX7I+sG4ijGdi
O011G2ZJwHlAE6QiVlNiS1QWp/44I40sODWZiTuxI1F0vdY6PsKAAX+o0+csjgoQ1stNEtDF/TxE
6/VUUFs3Vm9ZHJHViYh3hquM/4w5cHnw0Vh13fhLdr84kwMDKOe3fI29EDojZNEXs04AWS+8gcS+
f3fz83nry/g36i8Z65VaymE/EVUw6cwCh/CCxJy+l3HQXrdtB2IrWCiqOoQdhIX3WIUM84kH573W
MR2epjH1OiRwvdkgI3K8vtzPamfrRAVfZyuYOmUh0HkLdKmHq2FNxNAXnb7w14iGQqc1ODoJVic5
BDpJw9TX1pu1znkY/Qq2vxef1gtVoQ2MZkZzglCBEjECl6dO50YwdfMp6UOdWi/kouVk5EyMOnFi
+tfFQBxFLai61hULeSTMdrLzJu+uVR35FfZioelkJT/VPulpOuWChr3hEqDsOAFCu9Kg3DzoXIxx
TciwycpoLGEDiSI/w9BJGoVCjBrbVoPTzEIMqBM3vLF5FbV3aZmRMJzxu6XTQ7GmdKyBHbbO7vB0
iofSeR6mvXXnRRwDMqOOwjlJnfwhBRkgqc4FWWUb6zWFgbfVmSGxvn/SOSK5AJdYsm45FtFgMWKR
MrJeC7yYSRZhJGNNKsn6H7BnNz1xaqSWMAEAVKx/f6kvlE43afKHVWaDOIjckzUCJSQMBVmQ2n1K
Rz6kJOpf+pJcZ6rETPMGnQxo6X/E/Yhe0SksSWJTtNfJLIGOpPy8iOaYCBe7cG6UUYprwM8Bv7ze
v93ZJwzMpHewT+kvrrGTnzvgeu1v9839kG9imvPkznE2DGQFNTe6JtmE/doenZpUHL7SH7c9iQ6R
9Rkum0SfXFax0aqMWYVM68X6lYMa5H2xKIgxep9av966wxXLTFX243/Qj/jhwYkl0mUdt7l+4fXa
58V6X08jZqt8+yXU+T5xSvoQ60fybdYkH/9fd05tTSO/7xr0wuw96y60Xvu8WH+D9SZjpYZMO/tV
YgbW9y/dWbSKz/51c87NV8pc+VU5m3d9okg48F3OXB9XkaoEX5B5OOipB5JidFxMuu7V+uJvN6uO
PqAdhbu+ccH2CfXnxWzETHf0fZHlNzt2i6Ov7AnRjbJ+9ebcIr0O++N6EaPP2U4h/xdR0yHGOxDc
3fC7TjIc7np/Wn+/Ue8/67X1vs+bfQ7dzmqp5ruOtxtcpDxZyW602NZmVrLFQwbjYqpTAtiUBTwQ
yUO3mxnz1i/ksBp0icvdKHMkXq9jEUiNCJYawXYWR1YLpMxwrlMHtpNp3fqhdDbWKGGcERn6BULm
QMsHVsBkp+coSb8qhYQz6gBxiNah3q2/wADcfLkK9Qndt7z9+i0+jgKD4mGJjhqdYg92NILCIieA
i7OxX/eO3i4yoLD51zXh9eOf1llInzuDBF11pDI5Ib5ow4iGi14bOfn7JLQ6sC3dEzhP92SwGDQa
4FpuhXqsX0e1QCXHnAyLKAiOHlPrfWLGgGyG56Em/SOCT7JpcgTizUhL74sl3HMygB5ZYkUX0SmH
nezq+yYzcAksNCyZHMJkc51qMzcDfn3ThMOMhunLKCvC/BYoBTGtIlF3Bzu1oKSWKH0zfbLoNZjQ
WXGE621BT+xLkDHUBt4QHsuSHrtDphFmE6bNpp5g065vwemQJp8PxrONJaG0SAghg2cru+DOT1vs
0237VXn4gyTw2HXrTsXdeUb+7Po+ZMfTozYBc0r8FBT20etcib5npkOeYtEB22n1ON+ptj7GojKu
k16ca/I7UXnq+9ZHl5RsjLbrv8YD55pliZ7CMA+v18ivzvm+OCSBWV0kTuB5ZcLmphL9ZdKMT67R
WSjvSiTBOWkeZrZ02/WDlTofdciIuQmq25a6wNZcJLOU3zFyMTTJ4wuM73nrIw0JI7Aco49efApA
8OlRer0oKUxSkDd/OR3Hok8ddOnQUIZNsm+PadX3x1xfrNcGHQoWBmiJPWfwDnK8lf6ExieOh6uS
k4dG9YNYXJ/A0XvIvHc5thDqUkXiqYk9piey1Qw79fHd4nqk1D8pHxO1Punqi7FANTlSZNnkA6eZ
eflWze1zZPRwX5MFwa2Ecy697LmPvRx3FO5bWybzJQXRv7FrBKc9o8P66xSzPu86ibbuGEDD1kA3
Fpt/Rbv5WoTEmEwy2HrnGvBmdPOpMMx4t96/Rqut1z4v1qd5n69db68byJIy3tWCP1Bv84/nrVfp
HGvthPf747XrfUWqDklpomp3f2RmMWyrPG/oVWrZz+wgwnPTx7LIlkuwiOyBBtiyT9VD2gbG1rZK
iElSl9AQcduhjU0DKbc7B98jVTwv9WxtlxzZ1zCh+a4XRI/LguN08jBkwyMtfEhXdk4cRAxsoi0h
Fzb2CD6pnU6qyNsf4YSkWdXBW1WEyPVmakrh2MAs6gYtLacmaZjZdFTjYjwsVvwD5RT6XOets33N
I1bhLcrOFvwmcugyS+Z32SbnZaq8J4va154S04Dtzx3fMuO0Pg4WWWF0U/lxDNvwsRHDkzct07sT
d/FVUoTyponqjl4P7WVdcnmPreqhtELzDB6YCKkuQSaxKHe7PojAUkxD9t4FNK+Hhe5jGsnyqY0X
fHhslV+NXZ1w5wv9fXXrUhf+sj7Q+8ZrTHfvUdVIvlwH918x06A0CSi7q/CrJ1OwvDaCDlZZusO+
6YLlWdXxYf0Sc68MWECJfa67Rtyx+uGAYL5+53stp/kZs25otuG9JLrwNEykxqyfdqGmsARe9lIY
7bKTUy92qMfiFzek4Kg/LvKraROnnoUGKfeRTaBM/Ph1ohj3dZ/Yd2M0izPBgtHHJmfp7MfJtZ7n
MgVLMFfIR7oeY2aMhEpvMq7QuvadbR874hcfh3F6W++HuOt+KaJwurXmwr4sXo8hWr9AxNWNn5vN
E5XB6tBNbYGx0YveXfQW+g92GnanpO28Azql4WuSLQ/rBlWNrn90/f4mnmvvpqp8UjT1H+j65ZNF
E5JlYZZvu2HIjsJNp48/0OyIVrTU2+KBKM0s2lOWKd0nOqnndasLIo6rdRcbQi9E0shut27Vacwf
VKOtB+RBySmG47xZP34pmF5asnpO8K+Kwpyu5wbTLQF8wX0aUWANZrv8UQ7OEbq39Y2sxAb7sBEd
o7Sd7qPJgLeinzFE5cH1jPTFIHjl2pnb5lhzQrrvDBd2IPK/H8nk7EI3mV+GpAy2sd0szN+ojsK7
3QfE+35sp5gHRAB5/Mpsy9qmke0fRRB2d3PvU9rU23ETqFHKGF9zYOdbQ7oF84cyvmvbCJ+KfkZU
oDwzx/C1C2SN0K5QJxYG4pYyMQZT/Wlb+CNdNfdv0UwGSh9aDPR+0dyaYdx+bAMJAMt2139bGhls
JhJdzmVFHTqPcXes7zLgzqW11b37HV29NHf6czEnJoBd7DDru0ycA4LUf88rf9qUk2GfOy+ub2TX
uh+boM/pdXZ+Xp9g1qRTS0KvcfLJ4MIQAU9Afx1UgXU6y+/j4CER8yRQLL9f2AUFRuKxy39gKtDP
GypwtpOj7IvtKCievBeUDiUQ0mw+Pg/xNlCdjfgmNNrwnCQ9jTvbyb8Xxmndglhq+6pkaLupx9Y8
DyEaFMKnrffR+bY+oZun+ao1G/KzxFyfnQ4tTx/15k018PeMyJAo3bc/mZJTilS9+SAjeEZmqCVg
dP0eFh+d1Si85meXkzrtDc57Q4cTySzbaNg/TyWfcTumiYEnJXr42FoQP9Z+5T6HRk7uMSqfkxSG
c8POFLCv+yG0JNBM+o0zG51OMSTNg1vhmKyyMIePVLkPlUdDY31KCcejpDj77kgFDo+IiBtLOOqU
uagKrBFdv5k3d+tTOXq+DibyLkor2XXPIXFsFh9pXIWHCT1y991G4eXoNyZ+hMYIUt57Mc/WnsmT
sVs8O32UESXpklk+UV7UghGav6WGU24wjBlddBPLyTn1kT9tk4LDy1mcm/Xn8Sz/eSQO59np+oaw
nonomKRsb6fOIAzPgQe1ON/WZy5DSJt3FOJ+ChF+qBlRQ49Kehqa4VFJeHbr02YsxJUTzG9GWneb
cejdizKj+DwNKCGGUMYvy5Bd1u8S1MGLOQ6kehF0f72UPpFipmneCmlAYqVs80OMl/UHaljJfYmW
pb0fO5UBoxznXZ8hwCT9hDWh/mFCL7r2aVe9hSbnah+6+kVaRnUOHVHSRu76F1GI0/pUKnXvSVwy
ThaqIig7L3bCmKoDETr+vbfAI4pr2/kxFO3WClrjNRsg2Ku+6kD0ifjGTbNkwySy/1749zMRAT8m
A8XiGEjjFmkT2aGNA7Icj8A30n8u67YQIPw20ij9Sn9BYusfpj1SKoPdlog3PrX7AznDHt2YeAnc
ZdwuXjyd0gWbBOn1JlVEPs96sd4cogBmicnOJPSpaX2Zfv36DDs6/pduaQsn8GkJ//9b2tob+WdD
+68X/NXQDsx/CFdK4fiOLf9IG/P+4aGeFTSURSAtT3eV/9nbtnXaGEUex/YDj9fRAv+rt+2Y/6A1
HtDy9nzfQe35n+ttS91N/7962/S0UWAThUMUnSVtW6eR/ZGMNxd9P5Yy8Qmkzb4xTyHYL3a3XWlc
DU0AKTVMn+muJGff6M5dsnRQ3lw0KLP1jv8QlrNWReMvuEQpOunaf4u1bppBpcuSpwQ13FDnvynx
JXvqoT8n+dZr3bWDAHvQSmypNdlEOeAF9O1TbbbnZCTyZVBPYWtmh6KE1TSo/Ktlmvb9LOuz0U2k
lqmSxNyEKKDSUDuvDINjpvxHp8ZU0fYSUC3EpKj1z1Erv4RaWe5qjbk9GDW+RVbEUWtT7MaYWgtc
K2WG0zLPvW9xkJrkkUMvzW0dTB8tN64Um9SDgxPWjn3flN4v6WE76eLxV+L2OUlHrI6Dfjo4fvdE
skp0LXMkIHZYxOBzbePkOPN+UP2rSmzIPCgXR0V6jatwHJdiesqg8HAoXixnKL6jPtDo/H1ULTPn
xNI8iKE/IPtrriSrBggWVroLcQWjsDWvI9bXXzAmkUCGOyA3yAAS9S0BzPRY06smmJLN6MMHm92E
BpZEKI7h70tVz8sJb93eyQ8z65Jp9SXQodQ+BcS320A7F3wsDJ72Msza1SC1vwEx2Y2jHQ+6Sz5h
gXCwQsxWMnAOdnZdHnPOwy7RaN8EZdqOti5eCrW6KrS/YtZOC3CUvXZeDB4eDLE8DNqT0TEr0kYI
4frpLk/kCW+oZSGkD1hKbiXljy+14/y27fJkh6o/lUZ7TicjOIfKv/aeaU5EuyWYLjl5Y7iX4u+O
asZNa5lHRztKkNXfOG6FlNRNpn1S/TL4eNSozQz9dWHsTMTSpfaoJNqtMmJbEWXogr7HH8BQSfOQ
ASi1abhTkek3C6MtRibdJccYU6Hskw56ejMKfwr8VXs7I8Ix0x4a5tAaKICvpsZg42qnzag9N652
3/je+FYysOyZfV2yaCH/l7Beu1I94efQQGUUnBbL29LYpLccsmq+xd8R3Xvp3h5hUMQt1j52MGAP
0FRr/8U17OU0tz6rBQTyOPLvW+0mGrWvKBW/nRbEVGwMoU6gMq9aI8SDVmLTlMhyWaWVJ464aYN5
5lQ49XCoqSFt+j75Nng1aUuZ51zFsvDOZvXD+D/cnVlz20ibpf/KxNyjIrElgIu54U5qsSRLsuUb
hGzL2Hcgsfz6fhKur1hfdc9E9Fx2RVQGCFIyRIJA5vue85ypg4ajireI1RHcD7DcVktIBV0MK/Dw
TFkhQvM63UVJQ6QV2Us23ehj3pvj1nCNT6N2XxXYsHx6nWkszoUvdoOimpU7+LVM8H6+lCOMGHmQ
tQOAbAZ4heYRp1eEXjbLhi0h4+7J1RMML0dgpvCHDXB1kzGPjkGafe11ExIzWTThKpu/JXkCVIb6
YBD7T+3IhYvJDviERui+JlEsGh0ZctZAKTAXNzmNKe6GuMBmb1nAdavukXC9X1STsFsUN1GiSNGZ
iC51xYcvEfYT+wKZv8bwNjenKS1+cNwkFGTeua5QtpZ4N8kNQLHtVRUpFvBlcSnAWO5i7A9vE6T3
LOyMfVdguVMLXBgRvxRctGmu91jf8wp/TU86DEqFefvUVoBNlhAghisnjA5PEfBzwhGTs1Xnn5xu
RE3oyh8qjpdtjrFvH8oGzpo2g83ZQGRTDzCqzzEGy5QwAB2Hm2dgS0doFb1sdoXrb0epyQbOJxlg
qk8xt2xVhXV7CDO0rATcBOSVbfvia7202YEbFRKDNCk3glY+EW+3HeqcXV4tyEXnn26EJXyi/rbB
jXQonNnfzbJlecr540z8lU3v1ViuvS/FB5a8/JiV7XJuyf+gDIcPu5pvgwTZLeuvH9UE7yT0snsE
eTPMk97YsWCimEEARrzG7IzRxmmr4FwWFuQ5ZAuHwfhYApwsyUT7sJoEsqXxA+0hFqYpwLxJp+KV
e+4Bd8/D0gZEq/WmprzOt2kac00qi++obV8MEd4gzYCCAhxTRpbC/q2+NNNA6QQrpZmSOdGaGq1q
3cR5F31GY/rUqNI9LBPyC9txM7C8jU1pV6HqgNM8Y1oEpYX20UN28QnujnqdbT+8DGmPR8nypt04
QzjtajwpYecU98ID9m1b6PmdjtUaNZCO2fHyEGZtD7KvuTVDyGaTK5DppN78gDOj4mRH5J+ACuzJ
6NuEkReg1gIfikq9p0bOIpAYqXbrNdR20Btbx9gChQdgGQvI2ZgJEhSBDzSww0pfxtBRgi7tLwrz
kVTucm/LugGlU4DNqIabJBy5J/gT8C0jf/Fnn3KwahDDzBAno46QZYUzhfWY2g2CWp60MMzQ/wPW
R1Vs46oqv0eKycUXadoo27tkqG8LGTk3dkuHPrK6W4k3d+dOVfqJLJmjjOz7pQ5GKvZQi+IkuykT
ohWt5KRCqqfSIKhnCgjf4s7eXCYoBE6N/ZpZi3HwzXE3paPkjqx9CFX8mAgPZxbrnMyA+eH1xSnA
eQBQjvA+v/XIWhrIIsgNuColYXpNWvdnV5c3E4QqGIk4EajPbmLLvxtqxzq1n42kBgpo2/VmTqJn
FiwQD7Av0A6vFV1AjWIaFLdcStSuNG/dELVgnKbuHa4MmLX1oamN6RaHKf4FBf0oIx5Sjq3SR1l8
6hKmAQFMfwOef5Qbn30yOBHx+fAzqOZs5LDktwNYtJk+w85F6YV+n7pfpYuaaxvKz/N0+NxDM/Ci
2jpFlGSXrcqpb0UR7JywlhAv4h4FgLbOD63/0+pn8LnWebXRX/3yTkfv3bOGrSemksgj9XnywoUg
LUjVDTZQzjL6xLUlQdDjl9mybqT0XNvfUlLdIK0qaDhgJlouYifRi5NLje6yDgvKRxBQwXtWIIxE
rPDDWELNIdAtMlHoTzsnpGZtjBXuMpxC16DQBgPMiWl7eUkwMRXNSvgy2IP6zgdmj3nOpjPlcR/I
XBIbjQwFfWTMezoB36ljkECZVUjH9UFO5QgyzZL9tgqB5kyDG5Otmgkw+Ggx5SGMUKHTEn4JM21v
HdAHrA02M+hu04pk5/VRVPu3FpVbSLeciGuzbd36R4tt3VfAqbFrlmDXFlv3V7NttmzjTNIdqjpd
EaNNXwVPdiiwBoVhdqYjSEKqb27dMoPwkErQea5AcM/89WA69cN6uKMHMEZ3b9cO6LX5aY89yp/r
YxnFHhnC8svaBl07oKqO8vIU6q/9lLSwl1jLcG9t1TnVLIK1++Woln3rZufw9mZ4SLHdUa0X5hdT
mc157Xkqmvvzdt3MkZQBwYG3c+14+e5AO+P3uDbDTKd6WCQtJhgQb2ubk/OT3odueF6HtRPaav2C
IwqCQJeKavlIgItuBq9tYfev3nA7Zx+C6u7+uiur6Rc5AepQstPqy/peuOvbsr5XneXeugjaD9Zz
2fYUA93WuYQLkhniP6FHJVZ8sw6d3ur8XwgCYWSOUGgzQexLFrFGqcoG3BJUWp/JzmnFclyHQKM6
BHCEQ0ZWYmHUxgXZq3HJR33OJXw/GwO3u0FbbB1wMLd7IbuPXCyj2C5jQ3ul804rOCLUHIl1WIkS
v7dKB7ORWCxnPxn928rIWAfP1LlmPiRsJo5c+wYa0XUVLHjR+EupRd2HlCuPuJ1wtyGLfAq8cT6s
Tyr9Zbcbeml9M4GwWxEcdA57rIQFE3J99ZD6EtHGEDnWLSIEUeGsj1UfvSb+GB3Wz2j9LNYPSmkO
iCy9z797+GEao72RwONJLf3NHvnH+duNI2uqjuS86xMeRDKmzWdraEoUSqtGhKtGvnHmBk4TEwJ/
fUO4j//5Vq3vUjDViPiKdIjPLCd+vwXrX7n+vXSiwO3pt2Xdx2Ub1nMbnwvMRVQhcbwJ+2dFGuwm
nkrn5PXmo8mK2HPwy7oWau/aDig2Ls4bEo2tbym573uw/nP1YpQDFDMfX521LNSp/f4Dw4fvdzoF
Ypy/tnjDyJmNArRCpBFlkOt3GKqzu+swBSROe2Zy07nYXhy863Khk9YCJ/QoJFqJ+6RiP94NwV1j
NPdWFD60krWbEXOjdwaq5Cawd0uenc55qvrqM7h77pi4wh0YV17G5N2kS70E5R0K2rQsf5ie+Soi
aNi5QUDwOCZfCvGaxoSc5X79NVLlV8sLSS+x+QqQWXrfxiXabmd6FC3t6QbO+1TcJvhdNtS84Fcp
GxcGK09UGlzau+4weOSdicXNDlE+nMZwZurjqee0tuobvKx3vT36pyiPXxpz9nZ6oiocrG8kcXoY
47m/RlArBt8rj6ZtbUlcxNnhP6eU2KDsJTf+d4M6wX4uiBEZ/PHJHcBfzIioIfvc0UGbLEBeTzX5
84cwNgiMKbLb2J2+syAhiMkw7o0BSbDl0O+N0B+Hvt9QiSBLSoYY6tD28om1n9PI/VTmD7Of/SQg
F57yHHMBzaP3bmCyYsxQjsSQ3fquDl2Hv+Cm9ZPfngO91LPojpo+ORhIrB8yD2tZPNnk9BQ5qN7i
bqiagVmfuhPTa+iBwewjeTczyejblq+EScpA1+5i5sw7r65ffOyEpk1LFQkdiclZcl4QvJN2RV/+
vXPVcyf9b4o3YYkhzw4j7chAup/bPLv4hXgi8x1V+Wzv63b5kVmsqVVKiEY6do8OaPJU0pvGU0qn
O09eh8neTcp6mcOwwjgB8bdwP9rWbneDja/KisGddcMDRIN9XB0WZ7rpMU8i4vnVaURq0AfxDsxK
Zk3ubZPSXHJRBQ8xuZvE9AI5o4xei+6pqGEfzaCG8cCVffId8cFTSgdhO2XyLp9JOvOz8tYLpxOI
hEtfzDcZGa+ZgiKonIlmkXkfF+3L0nqfMzN40zKELSKT7VItLlotXMwgJh7ymlRBkd+PGVQu5qTH
Vg5fq6p44ig3pgrmTWSmPhgxFl5OTr6SXWJPI9GVSgkMlUpDeZJlZ/AxROPDlDtMHMnNOpmKbBmb
kORDAvzYdtS8dR2XGIAieEBA/hXd0cVzwxmAWPe1jeIQ9HkGn1CSDOf7xHa0MMv6KVM3VtIkR8xq
b0Cngl1oVtwKiJMeP7yq8w6hD3cQNcE75nwufsawd60AMz8dAuCUKKS9HBJk5/vb0NjFGZmcccRc
2ciTG1maz51fgghsRoRXKTF6VoubtiXninetYZ6cwFhV483QdfOOEOnTjHV40zk9YolRNEcfytaQ
lr/yxk22StZf6T3X21oF+8o0P/o56HZxBQWGKRbGl5A4qTzIt0hTvG2kaKY78bzNkqc5i8GrFIrw
NnW0s4kaUUEahMhkiQregJDSGLfCim5jtJso9kX6UA8ZwrfWPtIffQpiMu0qZamdZ0OkzWn/pjPN
fJFHe3tQ5CXlD54VmZepgNqQPLIuXm5NJ0GaAaLewNNgDxAQAwI/+JXvk9uK49KKN/hUFYnoDooe
y4QsTVKbH4PNs386eevtl3SZAMaNROLUYPGQYtr+nVvjXA4J6XAWCcQ0bTaAZeB5CGLNvbB8wQP7
0JVUY4uMXF3RO+aFCewrd42OU4pC4FzedtHIUg0kEzT0J9Jgv0thl3cWkjQkFoa87wlVEYFGaBsA
jpLChc+rTipT0bmIKQv0QBPD0P+VpvmErMF0t/jzAMd6GGoLUrRit/7aUbG+5bK2SyY+TdwKvyh7
zIdWg9ycTHfLaPNzDbqUQfMrzsdtb5PUWBTtR0wVZdOMv/x0rnZGeesLnOGRkz/SeAHIryR5RYWA
2TrgjcH46FBA4EJ2KJjey6T/Oij/g1s6ITgT3JLAdchAJDMh/Zm5ct6PWOdvJW6fKWVONjg2plC/
o3p1SDu4Wjm3NL5IndzTpKbgBfMclW67CRTN4AJ0oh88mGpIdq7BVYZZLfneYrS4DNKUbxaicYfW
JWjet7dCEl3QJk9t5hb3sgQ/JQsZbodhREjBDTH3HnIW1gD9Ae4bNDSBWO7b4Y7sdaS+zrd28ugd
KRwcVeGSJ/YBHYGAAjM4BFVBsK7Zu8BUQWz3EDYt6udbDIWXporfKtHApe93QeNuYwXzx16AcIQu
jImoSBbtxSXOIoHN6tifgAYBQW9wVmQW6ZDCzA/Kkk9dWnuYr7P01LgnfDTjrSFBVAbuncEqbCed
Alqe81xmeDrLNMNaU3FBiwb1ECp7SzQ71JoQiExBCHyknDuEzz+BLR2XdCTTzkYUhHhuOMAqR3Cy
m7ocFz7cOEMC/jTzRjuDoy+Juy/6zrmh4A0PYtg4rvmEfNMBJAaX5eB644/Mzp6r4a4raa0rOglI
h1CDKjSucxIMW8y+VOBQ99HfOyahkTzM6gjkQSBtGjHaiQC4lOsSs9jKxwT/a0xrHpz2l4z69gaU
UHVZB08BAczQrphl/exwYRt3o4fnyOstKl4Uh2qU1uQ1uwno63A/Jxk3/+hXMYX1TTg64uiFmIE6
Epm4GE5QffI7bnPbLB4CJOAu7qap/Jyq70mP9a1x9z1Too1XExMQ2vZLixXdq4nS7r3sPQjJuKQX
0Z7mXL0tJvj1GGJ5lH8TWGhG5E+PYVphtmPe0iaPds7xdN74c4qBoEXgTgrf2RcercvQeXfdGWln
WUsWyudFsLxK+vxjcLwnfIgk7KE5dO30e23RiqXiAd0Xj/zksNTUXFffN+6sRKEtqELU0QNgcz4T
LsNZiU8uYvZuDJKPMybsnviBcTb9DSXTJ7tp0m1Lcplb4Co3g3MoqxHXeNoclkWXklAxtaZV7Qfk
gxQz7bO0Cx3oPdzMUykvsXQ+YQokb8ZPjU1VBOARkqr+1JN+JHREOasBcr0UqQ9TmzW3sQwghxb4
uTwUJ4n7XipV7oT40dQI2AM+x6KOrcMgTVAgIngf63KfAgVrNLXVWbZ8xfHo64L5YM63XnM/LhQt
grZ6LoDdsL6asfeZOA169BwkXkR1jxaQx6KJekpNLL1ec40gbNc6QqHxeevj65DUCOkslyu9UXpI
F836GJvQzSoK/7tZ/wZD8AuTdc3mc77FSXohMx6F7FQ+0hOZEMpAOlx3XQcFS4fwPdgHWM8G9OUu
1GPlAO0T6V26FG8+pYw9dLTh4muFN3gjdSn7ErJD6S/uNk0Qj3mrKL/X+vyBrsNl1AMHcLuYEUxn
vV/IN5LN53NSyBGTw4SSf2AiuMyuuRujqsWD0Q003OiMrA892QfYfWqpi2WYMHSRIxZNQU4b0xmc
Y+mZdhd5q+Uy4r1Ef+zqgcrN34e8FwCwrMXcGHph72gR8xTaT3APmakl+bM7Wu3BncLxsg7QaKbL
osMcIVaeQr1wTmFhUtpiWLeu+yoxPuAmp23mmRTl9Qo8CmfcCNIM8t+PrzvLNt5Vbm6eRDry0UKr
aTNZnwyXxdEy1TF395BmUeumWPtbLazUlaIGre8mbFKid0ALEfJGdwsQUQ2C34MqpqGf65ajH65b
+hWN5fcnO0Bk3PXIh/v4wbe9lHTRQWP2QSVehGXyJ8rWQcSidf5a9l/rLZU2hLvS+VSdD4QjGx1I
hSNCXg+K57ov1e6AdcucEC+LATJwVw4fJgDIfek2zCa0+8AhGf6cNd/XB+tupy/7c8Yn1gsyCteh
/WvrHw+Z8CJirUlSWY/PqCab83ZndvzBQhNL12HdPfd9eJ6IguoWchFYJmTHOk/vTSfmYa4Pdj3i
jEnC1iM6flvrY3S0TULqYX24DvgoiLZsn7KaO3EB3OUC5XH99/92EPpNkr4LwHHWx7E+M3Mi4L3k
Gz5mEKX8Z6dpPwVqrrdDXEesuTZVI8jZYrGyeIjHk7iVEGdZeM2epMeBes2PiHSrnfulCEzm9JS0
DUU1uwv7W9MijmXy0/dsyr8zB4I4O4+b2UJyZFZEeLrlS9VzlmQzzKzKJKInE2h85kHAN+Ltmkp4
feGsmbY0D1XSFXuTQsXBnlHcsKLpJwJjydiRuxba/i/E36w3j5iDSVhqI1DIm5Y9sNbMl8pUH0bO
XyCVj6I0JYBk9gAbM1Pctcq7RL0kP0uJz4aBDreRRPb8z9Z6SNOCJPB/13rcvJfde/dvao/fP/Iv
tYfzh+sHkBQFhgknsMzgii8Q1h/CdSykG47PbM9Fa/EvxYcAWcB/UAYCSFOu/TeagfwjCIRv+tQ8
pG9C5vlv0QyE+M+Kj8CGl2Cb0rXxHUiYCn9XfNBVATMcTfLGDEMU+TkJAs4gbr1+5DrKdSQSiTyW
c30056EhYFsXs4EDVvlmvWYPnh+bzDRxZAHbOa/7Mv2adUvpK//1IWKKrQLedFqfLMNvSejU51HX
30ztAFi3bL3VDoN9Vs3puvv63LoPSgyliuvTqKe4btjZTYvzHFskc7BD4kR7t8n3hZG8qaIiIhZp
X9gY50VbczJBhd+WLXG1XczvGrS3BPsAlqO0gn0tm/rUBiIXoKufy2gi9xjN9hgb8U1uYXuWiL1V
PzRHz1SxcwvJ7uQPLULfwhWXdehCTZn18y+sTpzNbE98uQTv97mO8PPr94i4KwNF8tHE5vP7zse/
V1/+8XCiJ7J0TOi7Zfrk5VG6cWPyp/JluFtnF2YXXmqJn2W9+a1D7rKYLOmzbxzknHBl3A0tjIAo
BPyR62As3ELJ/+MxPRXC7vibK4Bbu1CBDr0exnosiz6+dWsdOI7+0InxMdD35EYX1q/Duq8nFX6i
G3cqU9w8FEUBCuFJSCk+yiqn2L+VIFL3jkG31/Y1m3u9+a2DoLVrVqk6TTSh0NDVBN/3uXFYVKxx
bRPJtG5yWcQh0b4cmVA9pjgwjzGcghCRotXU5m6AxEkwYUKp0FXZ0afzst64E0CltDqq0/QpMlQA
OXuB92XCyC8H20NxgRBCdIoULSgZSYMRpEi8DeQe5CM1cImqCUiM0F2f0URLUDcmGFr/NtV+HCR5
fw7WUIiT8EFH6F0JmuiDP8TYZXOfsqPueqxDqN0K61Y1Q/c18yfaBl+8mXaa5FuVLDFl1caUPomq
ZyZwBz8Ok1PpcWYG6QDnH7B2Cq3h9+wRNT84wcoh61jPI2PcLyT6BL+CprCZDtH4KhZ9v/z96rqI
ZgqM+pVO9zF1b+G0STphnxTOdt7d4dGhPnUwPU/sYRL+MDobA0veIlMwvYG0SuZTjcaDDxjgdnWN
eKSosVcVYUsCt3475Grfa/QCa30b3MwkUqaun/7xt5e69Rgxbz/2YYu1c2QJ0WvHFM4zXEGrd0p/
N91ipGK9fk3p5zFxKd3TQIqyruQ7ifGzVU1MpBbtYGBA4C4CVssBsPc4CECrTSyGZlHuFxBt29wg
byJWqG/kENPTHOpnORHjuig8XV6rXnIDf302BDB8yuYIEuzUVtNhskLyP/tRXEbd3JD5sRONPFu6
KwR/tGYGp3QGcFRZWx99qT7Jre2owUx+iYA1nMN2Hw5UmJI0xj+qAPB6dKRa3cpzHMhUecmVAmVM
e6mLyaT4HL0Xf835rVZHPU7Rd3hlCBdUsOzzHpikwnaTqYQVkovkwlAdsUo4tEzt3LP1sM691611
nz+aap9BM1+//b4GiTcrYpwFOZInSYwa3h1qH8gSOSeYczZQ2/bCxFbltw02yPWQsnw6Narfrdeg
dRfEDfBnBmIJlb+Di/lznUBzQF1w7TgpXPyy7qqTRygP3lo+zvVc+L3p6Db0QCZfoN2PZlZ9C8rE
3mfaI5gFD/McWZSGF0pHiEKcXe8uIL+ygGDHSN3HNVcIS3eIAV3vKKM9BCYBR+tbCUhG4dO7GZOF
ODY3epHW41IY+6SiGdFTJ9yJvKXA8telF0nUDZb39Pd12Y9ZEIc03Dd4XMqTMGvjmEXjI+Bvsq0z
Itjq+i7BPQjxeYD9HCZEg3kentYWu7BYkmhHoafZuWl7SwcFiSJQGtZ6rNDWLTvFgesROFMMQY1M
kI/DDOjRxRTiL+vD0Bp+Aqsc9jG0tO2s/ykoqVz2PPtjzoj6qhIIlmMsspv6UGlDuIu39zKleqq3
bq4DYmB+Rg+eRS5PKLlstlFFaiVLtU08JzTfHOanESXoM+DbAvJKXtzM5lDcDEAj95VRUanvMVED
WyaJfebiMTVDeg7JeAqQB+SbPoxTvMfbhSr1RQiusBFnETlrxRPWnl3Tk/Lb+P4jHfRTiyL/WGj/
mZ2CNMJ/vAksfS9Y9yF0wcGLIQUTF9d5qo3z0RTu2SvFdHEbFZDDwDf+GAY1HZTROycyv1OTmE7j
OC2XwVCbcaZ4qkIHiEgHay603WgPH/fsWygDQyeCd2SoGxpG6iZoAkLN9xA8d+ZUhwdJiZswEP1J
Fa3485NaH8ZMhKDdT6xFtwWOJNgjw9NEcGcqcRMk2NoH9Nm019ETXChf5w3fg3UAb5we7Lp8HbTT
MdHTnlxPdtah1Ft+XRA+T6qfFwoDAYjeh+5NJ1D0Rf7RTuOnwiOn2TITrl89YSSWRWJcaz6l1Yi/
1VPvFo2tFjjZps7VlySq3ueOyZs9tqTUGAM5YLOgXUv3cPY+F3WAEwlC5a6bvQtItn04ja+5G5ub
UA7pNhu/zFne7d1hlfApgFbo1tBhgpHl+hLbxql1my+wK5+zcMIEbXTLUYtF3bzed5SxR76MVAhw
gsCaPFp4mQbq+8e8JvYE08NrYSa3/bjMJ2nDRp7tX4gq7quZ7soQEu0HAkArJpfXNoh6umjqYC+o
qry2eZWK0Jwkf/UAz97T8CpsnSGa5CiG0tjGqO3dd5m4FQkwmySKv3kV7aklDfY286e9WrKAwkNx
Sr1FoQwRrLz85pTj4TjkHtT8aiLesCNa3JDvdQXfxqgb/GeVRfxWszdPU9ZbD00sXwoaR/zLXlzU
n8KEwpjb67tPwK1lwZlXhpPY+g7SRaarw97LgIkiLsWm6RTPiRUQXpKMywH/lfnacU/ylfhF4ZVE
otz40QsbHzOWQfp1OhdGzqj8mP1N8ieJeoCugv7ZpJK6oS4QHaOank2pECgvTDKCaZH7Ykn2VdUf
IyC1DQDKG+LhwhQXbx7RF0lE8W3q7K/zPBKVHBcQ663NMGkGt0XI7zx9a9wqvrFc2o1zMnJNI64L
afsnq7PBIowzb2+AZ6VyL05PFd3zNBmqSPKd/UDrOH3KkqLbWHaO4q7wzrY/oxR2Rb+fJFE5LiF2
U3o3SfqjaIPrg+G6SKL66MVqiB/hJCCtrKQ50ZNGxF31UDqKRL9S2od8cnbxQoQCJgvi9fDjJnCO
OIR96ZGH13owWgvs2DvHUN/8oXcOQSxeR1fLFiR847qAPOG/gZAmp8517mFf2JvuTloKwrFNn9ib
qvFuQPlYosSiKmtuhI1NzVyCt9wf72B01xv1PESPmURwI3uE8ULRQolbUIRz/OLQGyA2QRAjTIs6
SaoHsKdkKGb0Ah2MHttpSpHpJt03j/9HNGNbzPBuHU9apfeCUIFQqyW97QnEQFME/7hGGA6fczlV
lnqcoxiF4ExztbXczeQGPwGjcCF0UDo4lQdiWIXiaIhJ7qrxNIXyk0qrgG8x1k680T7aJiR2Hj3B
GqTbZiCoJzQBRc1VzPrEm0l2BvgFmzpFOzkW6jPdiZ+GUR/hZ9Qb0RGhR1AFvLsv0VR+B3nHYY9U
T2iOaIIvXFvLi79XHjnhnhreTIEzy+zlu2rUfmS5jMxu+NoGVGKlR2mkL1E5RK63o+qGhbA4mwjb
CSiDElE3kjXTrJdrakqx43HbYIkFegq82r9jJNYXXfeV60+uqrZ15z+e/v/cVyQt8VZ1ottOvc3s
aDVZ2/qOa05agXZ1Xid/ebDXfaOd/etpyZzxgDT6rg3L9pItTPbWrV6K+hytbnN5ZxSsGdbd6wB4
4u8vve5bt6TsdAzMX7/pH0+vD9chraA0rFvz5wz4+e/t9ZcLw43AkMHK1Ed1feH68Pc/sG6ug8pC
/kEkToR1rT+97oWKq45h3p/p1QX7BQdaqu9xsIOhH4QdEvjWQbS4rrbXnetwfc11X7V6u6+P//Ea
T4XwOhAq5TIFcKp//3W4vhZ1IDPM6+P1NbE+pOu+cqjTBY6YfuV/eWRDQHhc5pekRF5/Xe4LXKtj
+lg7rU3Q3+g9mLRxD6VJkRsn498HqSdc675mJrpuDNHJYgVgrqVqXUa5Pv/78X/9nPPXb1lfn7Wx
DrOrWMsSUc2cXKPQCOxWgrL+uhTOadmNn9bNBbImQoDG2E4a1uLqiKV16zokOhvo+lCgfc+5mJ6u
u9at0oiIVummEUvDv/3A+vP/1T6+MVBVrr/++hoRBI91XZHxRQDGJS4UQ1t+gAIm0Lk2/OP/8Mqj
41OK+39UHj/KfviRzf9ee1x/6M/ao2/+EXgB1eVAG8Osq9fMD/5wPQuiqmsDT/9dXvyz8mgHf5iO
FcCuYG4hLVNQr/zTa2bLP3C+UY90TceUAu76f6fyaFv/7jRzfEtgdvPdlaJqWprl+ve6oy3tmG53
GF3GiVRJvVDJ1rqNnIxzVYd3YRCxvlnaS+45z0UNeWLxy/gkpkc4XpfUGAnr7FuFzJQuv4B4TuJI
Ne2nnrs8cmj8ViCFdn2NmivHmhFn6efM6N09qrJ8JwhDz0OSOUZADeexGT9ai3LSsGDs++sjefgN
hf1fJYzSKin77v/8b8sR//nv5J2i/CvQMTumsPx//zsn9HZuZvnyHKJnJyy6B6CcFadQr7pDrS9M
fJvFQkCyRaCVmZHJvqjyHfT3+FuzJT+VpngtQ/uyuIJ7cEtbZMlS8mFaFm0y3KP2I6ArMF9k73Vb
c6g+l2R4swRxHtYhL6Cay2AS+zAID47E5WUBpjD0VLdu9O233BeSAulhXjIc5nl1npGRntAb6ABb
tPEitMaboMM0NyXOe2Yj9G2zOcDn0D6v/SGpO0YBpZpLMW+v7aG1VDJnlXdejMfr7sBr081SRHRg
e3vXBdZysrV4ch3ihGUN2S10znWJdB3WMrIdho8Ty2yw9T1lDpKV0kMV2m/VqfasD1URUj07KO7W
5ls0N18rkQTQS+jCxQPvWRmQIxxJIS61QXxQKWnLVxlrrWnwXRqaKCkiN19+mA4XoL56zLMpuyxj
DFa0yJ9kriiyAsu4OJJweahbdAj1w6UXwd+GdZ9Re6jxZ+9UFzBDErt7mPSrOk4/Lcw5WRMJ3inz
LdJvbfSaFrM/z+TFGyoS0TlrvW04BM6lQeB/WbdmXbnrvmBCIACcygqVJewQUckcOW9OdURW4J8V
0IAGJuEcgIQMvDcA8yVz2iXYhH3zbmXo5teG9dq6nm3zUfTsWsjeLWi13WLKp34aKwDdeqglMnE7
qpIbZWAbHKqOFnQ9vK671iGKJp4sFuMQuPbjIrQQModmf1mH2v9laq1vXmKriZxvdZYr3LO30uWk
agRE22RZXNCTS7tzRvgKWK43FsmhiR0Me9XYN23V3ubctMgqs7758k0gAd1PiLg214Z5TR14g/ft
tTIo49ejTM997dAATCwEeiWy94U+urpZOwgRaA6EXloN3wWvgUyLQ1im4tJRduiLRZ6xssQ35RxJ
MkCSZ+AQTOXdHJnJA+7E5NIm2V0+FMmxCSJIY+CSrMAlcgbhvJci0DLyCSGBCPinaUAHu2zq56PR
g0YQEJJAYNlbo8UTS/NjcAbzsIQ+rFJdomYS2f4u100iAj/VWOW2oi+69r0JLkHdaUimzNUXft47
r53Rhaolps9hIpCZalw/swyKkUOlAV/RQrGOF1VD2bah/Jw6ByeYiAnubrKmIo6q7l/bpH+XS25c
JpCAC+S3kCjKcvAgHo4xWM2k+RzVs7rBEoT5hDXaWL40xeLv6prQz7U5LZmAOAUk9WgMNjKv3+wx
tg8WFTyKfN0xjABRxAbA1Ii3iLM4OFq2yRXPbMpXVHTFATjIclbRj2qW3qXRQx48UWMFMESFbxvk
FRxBfaHk3tecnELtw8ZtjstUPHbe4O0K5CB0OQjWKcrnNu8wE8WoJPsKAkxGHBPTpMndEi1jUHvJ
P6117Iq4lHMQvcQ6QZM0nRvZZ7+CiPzMWYO6QrD+lvpICdYalyg9+FZ6i92C6nIefI09Z1uSbHUQ
Uf6KTKI6x0D6aEc1O9/3iCd24/DiJ8aysVL53nc2NWvU5pe4MSwUgNnzGNUbv7FfSiu/LDPdH5pI
cCcaLdsMPyjLOFH5Ley5+NInWk/zGbpZDnrlKP0Cm6iQ+yaPCEYLHLTCmFURjmI46Vr51ZALR2mp
feo5PefDUGyYeoa7AZoO6L+NZcnuEHXWa5gY7YnrxJNnv3YmrXkFxgHZGdNSTognlWHOszwX0+nc
bDmYfY1KhXYCNgEDFyy0f5h8mSD/WMAWbwb33sRH6hQm9YdSAP8iGJwPZ3SJ50vQOZBoP+xzwyay
M4C12MKWaLy2PzsYv29K+4k1PWgRKe6K2H5zMG0i9+uS+kPO8b3jG+Yu6lIa3FNzBnHu3v0Hd2e2
G7mVbulXaZx7Fsi9OWw2UDcxh0JSaE5JN4SUkjhzc56evj/KfQ5cqoKNvm3AFqqczjSDweEf1vqW
6zAHzbtq3bQdcBDFPLzkd8ip9a4tSbqwjDHnBukM27uuCSwGDiEF+wdsdpjAU1HtTVhKY6KJNkmD
2zmsYQCFQKx8pz+TtHAiM+tYMV7esWDZfpfMhIQWB4yMh3raDW05HRJIGCugLucsyNKNjqtfworY
dPnMZuTko1SnfIn6+t2rI1aNoZxWxmiU7CPhCxNSMCOAcQ9JWGIHG+B4kSCy+OksCOfz1VgvXLQq
rTdOtWkkKC1ZNuOWFpvn0YzLvmXnSgJJvM588p78zt71c85hTMajh0VyNcP+unWb5dcThmq5uBAl
oD8j2xju7yAgdYQnC7pOQT/t8u9bbRnSr8cT0/ly26WLZ8sRzdrzeW5h610PVfESm1RmhDVzM7PI
kyRfqOBmcEV175bZle112xaBLp43u97WkrAIHmU72erzKNz8scALLtJfro+8JnURacSCbLO+rm9m
PcHxTi+A0pirIg3husOE8ayc+7y7Nc062xsAqk9d/+q0zlOcoXMP7dRjrchladkpts/Wyoj8nvc6
BMUEFnurW75+okrlNm5d6LQof20TZXM1NSk53qb4lemzE90FbTuch1C9VAWC+GaG1IUBLUWvBqrh
OfMZz9i4zBHvSHsvJpbinvKeE7Hg7LvBwhjsWjese8RNHg17WwfPUYzDuSyHh2pA+oNU7SvD/aSn
uLlEx7JLfCoyVuNk0GsiwDPLmTaNV7jHhK3cpvlCsIViuAhXSQtZUTnWMezktigwD4CS0m+6kfVq
aHtGgG4C1oOFwMpJAxx/WYOPzqAE7gK4dGEIet2veIU8wP4WhHnkl9ZYXSlsJBhACfycmyPboIPF
RmUN6G54ncwre1DTk9LkCI+dvW07Y1O7DdepM+PqLL2TxyKXUc1Ho8p13szFMxtWRngp4h1bX7UZ
NkiyV9m0xQpadCqJJvAiWHGEfgIznUNmWDaLdswrCPfGdYedt/TIQKL8G1ddwvjf4QfMlfzKg1zQ
Iqav83flw5VS1O5J88GXfq8lgS1OFDEpzW9sg3V4lhe7RiTkF/tL+Lv12HzXeWFyyDILamdBoqU/
vc8Mf1dWGu0LR+5gTZL4bQPsEue58KxDXpgW6XIM39PRP4dBcdAz4cbdmNAwAPL3Fn45283Psdxa
VejezqNyN10hSH4frpQLoUK3SODbyN+JoHsdCRlhJP88Qd81vOTNbZthHdmIG4x2R0AXxlLXRlWb
Nzfkfxaga0NnkykmdWZpdvvAOBZdwLIvFlgSazClULRTDPb6Vzt9TEWHuaRwr6fKr/d9gYM76apH
MsKextF7LsrgXhPUs6RIvoP08XbE39WE2D6Vhbf3Rlsd5BQwRTXQ93bRGhn02quPbccdHMuC7ZqV
b2TDiHAZXq0Gm5kthX7M7dTunAU4NVgjciNymLAAHkK+5V2hsmKXzg2Jif6CgiBAyGlOcs6eqgpi
lLRBFTK0NElg2eIDvLSLEO9kIYqThQoz8tWn7t6GRjzyvtlLH1GT64ABJYiimkeu13hwiY+a6yM1
5xcJWaTu5oAgBuTShutf+To8GektaonhDmoJZWHtbop4vrNEfMfkO1i5ZthuIuf3XLyUHZbyOKAM
Qg7NdThchk55FyXsUDPzkawthlWkVJtMw/k2kl+V6ay0S3qEG6r5WCQ9o8mgXkVtDpYE89wKOeQU
EaPTk1TBe7+8DUixc45VmCaXSKrfBzB/tSvNfZ5JOjknvgLfMZHh4N6I1h62w1DxHK6k4JEC55QQ
UKLKj2NSVIfZZf0/eCRAzVU67ismt/hUSeUMrCRZs1JAJYjfP2WNNWWVtQ4UwQjStPQmDvut20OF
FGHCqTYpJEOVPFaZvpUOqY+1dTOk1OM1n9mppbe3ScTyayJJXDLpjFJ8zBVChpA1HU7b7mIsWWS7
cQT3k7F5SMuN6YgA5sTallHz7OnwPCZc+xpkKHYnCIR86DG3d6bmWdiSNwZewH+1ZSmuWKxgxBQs
/IjkzbJzMVZPIg+x3zgGBpHQ4UnOaIA35mdnHCa57Evgu+w7sFxF2VpEEdsjnZ1xFwWEQ4/VpPaG
D7kOTma5ZlT8kFbLKeVZ6BJX3wQl5rcRo03RIBdOF39b4Z61wYhvzKiJu6a+Vh3e97GrmWLH4i3E
hryVljgXJFpjF7JOleE8Zq68Mmv1G+zmrYeMfu1mPCXsDDhEmv5OLM/ZsJ96cWyDKyfCF+cT3hgu
8P2CeheDG1GoxaHDNRtCRa5KMucy29U7ejNk1HZ/zcNxDqkcQ0ttVNxeZ4WkFESQaIxf3RTDj0EI
Hgrrya+ZgUxgdqPhd9lmJf58IHR2vPcHJyByKlxvW6J/UagvRQkyNOC72W9AE5eEQ/3WkBJkR4uo
YSxudHfsFrekb7CA8Xn8wbc+eax3Lf01ZM30QCwbNCnBfh14K+Ep2zx3sTtlsOwClsKpO90YGE2Y
ADhbq8GSGjmyYm3iQtqenZXi+T51It4QJIdTqotths2YjOIkZt0cJ+vIxPMNYBS3rSOxwqZLvlWO
cEI6abxN53TftlG770fklYAobjG0PxYyVmvCwLZNiiC/KD+l230KehE7r8XWJOp0eu3Hxlw1icdN
P7xmnbqPWRNBE7wWCZb6Olvk5DDxsCa8elTw5oAqqRg9kDOB8QzE/oBv5GxkXrG26+qeP5iyCRzQ
tlHps9mAFE+BnaCMGjdkFCEp0Gm0a8mPOen2Jc6G4ojW5sKaID5zGxe0utTQ4aWbesAhAvLQGhFe
d/Ry2AxKsvIy4jsipApJQiyyKSMCL1qgKzzdjZ7mEsHPQrUmY8ikwnZ8ANHCVQk7y46Qvbl8MEM2
KvAXtpGVkGceYR7NSCtc/s6REcUsacaUbW1RAoNzXpggcrmO8bqdyhLGOYG63XyMzOhZG2BBfUOf
MlWpFfSgrASMjPiPaLeR24GyoFu1GcYgAtW5/ZcTmZbil7rsy5mT4blYAtldOyJo8F2WCU33yCNA
uivDF6/2jFgmSLFzDrq88AezWmTqX1mU3pfxDj76J7jMUzWiv8UEH5BH59w4ZMGQctoqNogz0Ub4
fqjtnxLtYaoPHn2C26E7qIeCInIt6wBeiA5uDTIw5RjAPaYtWnOHn+HffeAVQahw5/c+FjTE0pOm
3BgKd20myHmLtAnYLWAQtjPbX7UHU/QaGxQBR7H8HVsxViGBZMz2sFk2qaCX5z2BTnDECr/gVAek
PKnGNdcE4N0ne2LuBmfaLEf4EZULBqSTMf4u6a0HJwoBevjbEvcptsry3Rd8YCOK7wjmTbC6Ifol
jfoUoR7aT8AdIZnwQkqeiO97ynor3cP9vSwH4/cwNLxj29cY425cege8Q1fkO63T6YpnSN8Z9w7q
kiWw/mEKzyXhmmMOdRjkHv/acBBdQOh9wMBu2AVY7F/TlPp1N6fT8EVpERnVHQp3kDzOiOugmiWM
f3NVpQqNlSHpQ041++xJcgKp8h9HCy63jalJ8aLkrWezgeW7q0OZbVoeojPexVVMJ5BVabxWGijI
EHxRV/XXhT/dAcYPD5Ca04scEVdFwG9XN4fG15fCpprPdD+iFpofsZnfs2A6t8oGwe9GnxCi9i6S
UCQgzp2TVU92ZN8SSCCd7kk79rlhd9fhNxmpKbwxO9kgUlvJ3dJT9Ue5uCN3Kg08/D45jFYQKScf
DzsY+7xIeDFkwUtAd2N0MaOq8eTAR4uj9tOqITEOJu5+mR873R18oz2by70m9WdVEw7k0UvMrK+d
vv09a8NaJRbuIrrym7YDgN6z0a8L8RhY94ZrA67RxlfTTlcKgBTXIuoirp5xk+XY88J6/J3ipPFm
wNa9hd2MuKDRIEvTa4CZily+U7CthxgdRteEz5UbHyGveTTRKMvbPr5Bj+Mm7pcgHBn/B7MyK3yL
pH8T0HEuXhu3sL8MI7/Xy2c2hvbR1ckm73iQK+ga+LvFquGbWnsJZjeRIQIt1JXwIfNGww57zodl
j0e0p/q6NK/GMBboi8tjSpm6LmoV7GqyznfAQZCxGO4OUciwG2sGZ8z36UCycVF1Is9oppgRYqJm
kjZO2NSQNFnTVsRtz1S/NY6h4d/H9AqyMnlLJ09GYJGNRsmxirGN1FXQr9kpdcexntEcAFCB9WWe
w6JcAyJDVwGq3GkxN6l4Wo8kCxNZI3jTh9ylOTr/oGsbklytFz2BByYAEz1gWVzAi4sOMalWmxGW
beDOBHu6fKFsYX/nuENXfZdu0UYUTCTpzd1c1YwI0HE0pIK214NdPaU7CyEMjbcldmZsk+NKRWP0
JhjnMruuUh+0jzG/Z+VobDGCwybuCxKlaSV2Clx8HOPB9+f0V5NgWzKau4qQho2bR9n9CH5kHIkN
bxACLdOnQ6X1q27zRxxNehdN+sOm1l0bt8BVr6wS9cZU1CR+tv14qaL6o43CJXDBtvZ6GiP0f6l3
FVDkU2vNb2Puj+hIMvvanrkQKjXd5LNNOBvZt0YukquyJD6thhMkJt4hPEHzVp2jKKXF6BAuewjS
9xiD4m0mw2EdzNZ0qA9ZPrbX8dwyS7PkKuo80pVbVLQDOLwuRX+efckIQ7rfFsSbTQwqYROmfG60
sU3b8zGRkwQT42Z/tlFdajCBXbCZ7QzKCdCdVd4nN5PhB3Qg48MQocjTFixkpuOkvAK94hkHqrzg
95XDEuyNu36GWb4ZE3/c5Mq590VOknAo4ZYkF2VbTCeqZB5fUwfxzqvf43z8KBnLYDtxLrwyu8kK
XBT93Je7MjCdvQfGbBsk3juiKfx6KngqlLxGlfc+Mvs5VXD+EKTLZjcOxhJIycsRSQqPe9IFVd0k
V3im1q4YeQrq5g1KTrDqxditaRwxyKr8M5kIjw8kUymh6AjsQDkIl7LbxrDsq2VXbzO+JtuL4Hc+
yqEds/JuIBMeRZE8xn01XJtG9ERIbowSbXxrk4psQFRrKxViYLVHJ4frC4jGAKIaDdNxGpdhpd2t
TWslW9FsTREhMQGxuJIJgphpkue4ArBQEO/GXetBJfUqyv3Ihy4GGShJ7Olu0mejj0jUMsvuFl76
1qzFkdcEiknzGBW2cyzqrzo08Kf6wcdQJeU+0TPLDFxNsWUQWtbHUI+fJTuRfZNS4ntGNV91jfM4
CKnPfnldEAMB84I6PN+bJuuEPEzRokBiJ7iowVHW19yh50plEPCzgOc3mWGMZpudVABUUfl+eN10
F07JHYCGq3Z2n8EMoWjtnlNjdPbVwDfq0YPCfoRAFX9WbW7flqJ7pF0OyPn66gkdJ2HcXjllDEKF
ln7EywkkqNNYSRF8GXN3Rx7ODaOjYc+jcOXgDLgnzz3YObN6CPwiWguth9tmiD/jtDi09EgYG3nF
D6l+GuKIgRe3JIyhN7KM1X7ZFm7iYXS2sek/x65+sDBwnYMRcAKy4VUHS/w5DOg4CK29nQfcR3R1
MKEdfEtBHP8q2RLswulXOKeQfRmizqX30lkS43C0QTJlUNtNwXboHHlFBdEpasOwQPcaF9VtgqGS
Hihf3hP9QSiMg/2Aq4Q5ZuYkxrpUg72KguaCgN1oSz58BJ0kuhqH6eA4odoqEDzrWM/pljRrtbFy
pE+psyvbCjVtNlwPYuaerK6dCwNP4CoJKhAJeFRXwvMuy6uUtcRdY3skUDMCd5duMkrHzRyWRFU5
noLj1HzaBscZIT3TfRJsXNO+wpFqb3o1/waDS8Srig4yAOXsV8+YtxXaDeYr8J20kRJALpvoYHfu
jUMyIcslGB/CSlwWeZYBIY+qPIIwiBJsRmKLdBiesxl8BdrKtx47O6uzJ+Z16XUw579prqI9En3I
ef7bWII7EaUWjBKx3JMncvTqTwIWSQiOYywkwm+5B20PQvdNnUv7EjP4XZrS4KUTQR3cemfld6/h
mOACBPA1GepXlfdvOhqiy5Rt98ZP2HYKne4kZ6vPKxL+ipLhTkvEBrOlc0rbvK2aADGna24kWp9e
ttMRrjUUZgCcfHnjg+e8pvD249zOdqzfOujumA15lYi0qHaePwlctY57CHPW0hJgC9L1AYZ/WWyy
Ut93RvxUdsPBJwthxWAx2/QlD4Gc8UwCu5hcXWSMSHLsXRqwrnfJy9i8aEbVv6Le5nc33bZGX7yN
uzy8zs1yOBEQCLGSaOVocHnTD9U2SPVlvjD6MCg1R7gl1kbEwx2yVPeYPuAlnrcJOAp3QOuMp2Dc
tWa05IUa4nZCK+pO/mOa2c0BrJXYVCbqKGPSeyFMNjdm/JuyYd60ikhP4cnbtAqaDVJEuYotKpAS
QOIq8fK71ACkGDggHCATLFg9lOQowz9CTOZgSYy7Nms9zosX3ngpIQkgMRg2JugJM2Tqtnsme1QQ
3erdOTlvAz+er20aQh7a3bq3Pe/C9sTvYqBQH0cEs4EQ4a+0PdfdV0BtfjuLwr9uDECwi5B+RvQw
pehdO9Fxud2i0ruXPZTKhR2/GkLZnDvTeidcI9vGqXFuOkSRVPyXZNEy5sva6Koq0wMAyQ186Oqp
JvMYY7rYD4WFDDvd18K7JK+e8bb/mUZvgwe31+RuKu1KEqoIPlbbpFhTA3bWYO8nUZDwrODnqST3
0BQ728gGUtLqRG1sG2iAMq1d9yuZy6+i7iiR22yd1fLFd3TxId0cW8i2m2p9lUReshokeTTzkrVl
8Hgp6+w059YGYF60mx2Ppiig9B6mFWdKcQMEqxwFzdqYTXfTayyRdWyssmG40wGPn3YMyAmCsD81
6CSgQr57E5y6trdAGybzVWoQizZMfrqLp/7SgYy2S2AWEXQAWIbGgfXGWG+m0DhmZdefrHTed52T
Xnbjc02m+dGkNoIZGSOIjczLNMdbn+fM9cAmhpvSVu1p6I2IlhRekDcZr4yMsR3l8607pCRLDPM7
1YYBcuaN1DV0lJAygxbvPJY93KgZxE1BVAG2C15+k5XfyqW+cVv0HE0db8mz8q5dxuW4Umiwe5md
x2AGZtK3+8reitQ9sFv7ndSt3iKrTfA3G4zEaD+sAJ6Or8SF19hHyAdsG9yk2ZVFdhc38w3u6/4M
jROivMfXmVTzO+vKK1S5yedMMBY9Hi+zcDvBgiJFqWvupim6hLm2KR3He08aRACdSo+uqcNrx+54
9wG9omW0tkkqdyajoiveGit2be3ZdUnhnC1u6bS6qmP+m4JnRWOqDUMCgi5Ep29ExOjEiw1Sgiq1
YCDLA1t3lsaCqXYBaoU5T7MxrOLFT4qzo+HbNwICYZtcZqOV3nv4+eIxu/z+YRhkijpeQGdBwlhU
ci00aDgoYlEQk0W5IZyBHfpixa81zXyci5jNkYLz6kEPyrx+55XuawyqCsHwLG98k8DjhL0iqgE2
EQ2Zue3oPIdtcUIPC4M2Cs+Fk+S/coKV4MvxyVwcemHroCNZNp0W+ypoYeKR+B45nWtWhBe+ouCa
fJXyZG5G/mRdnDqXmPO4epDd5KHOJ7mUSR2ekwujYeilHLGvHFeuh54885icE9QnqI+9dLxJBYCE
sYU/pMezqzK9Txv8eL4cthVlIEXc51jM7C2ZYw5d12+lz/bAhVAMutfRxNbOwTaaKFBqJkS2NZzQ
pcx7v8j3YFOT69BQd8AbmFrPvUGZ7DO4a22GX0irD+XYY+VcNocaYFWZog50xdFvgur6+4fpJdsY
jEjvyJg4Q3ti6B+Z+xIOAp1obaMLS+pfERWVO/XF3oStsa6wCHSFCq4JDZAglzpxGS2uBsnIVcLJ
JTK4HVakMWAVlf6lzGkFiqK+ATm0FMsX2qV2Gls2IFN4UEUhdhZ6gimcT8ASn8LKcS5FFKPJb3Ar
oUR/wx0MyiIrl9jIcAILjM9EDMkvzWJzylJzW/Xichx5MOmyOhpPiY12ozTyfsfceTjEDS93QlK4
yXBB7jNrZPNWItIeqbzDoYe54ffzncxatbZmeRl2qQdudv6tVn4n7KdSUtaWxtosSpznbpdfJq0C
u833I1N/H7t5fmHH3k1Ij1CT1bb1ZV6tjSozDs5Yfsk0/vAqU+2IwW22pVfbJB5MHhMUm1tg1uV+
5mrSwnnPch+hDYi8VYH8zDS8y6ZGilKE3lGlLjikmOlS619hGgzvExaPCRgRymKejNkj7PHhGvGX
gJkknPDMJoSOrlBHen/eMjz4WcOChQ2LNS8ShoV62mlPjOsmTw6l4Etv6BagorJQi2t+SxeqnRjd
XTuHNx0LMsZ3U0NYcIU8sMB3wFvsuh6wVURdcwpnAciNV0Jn4n2rI2YoZYvYnHF3hnN6bxDrAE5o
5EjhvIp8AsVOxkNBeWCw2d3V+i6Mg3nnx7F9MGGHbYypeHHVg7RYDZl9eqmhm6yCgukGc3Ufow/5
wK8EidNtMwPy2+mOlj84tgnbGMtH4FAHYl0CWLzzlEmv1ByZtgBRSEh/GYVzMWifUTzrCHpk2AWp
OZ3nCI8z4em6KeiUxugiQs63923JhHsgdHmcaHpd9H4KzT6ZA+ssMaeNlbUvbqoMQumoH0jKPFcO
0NrA4bk754zNTOVutV1GD70L2kiV8609NvFWygAVpoYf0jkNpdvsn8gsCQ7LyHssEwwarf3hT/T2
mV8c+kFb+8KusZVn00VSWE+plWBoXIyl/vLj+3/Zi4evdZesudkkjG8kT4zZerP5Vg5///hWYyBN
6MFZmyNL6AiNUS0TctcEKqULOg4WPrGmYI3op1CHFS1Jl0yj2QvxS9+//v2jGatw1xrqkUNn5fvt
4vWhu+4Cq7n5NrF+/6OQcTSGs+GQLNI2bOWP0QLjtLOZJRXPjAXR1+6oOrezJmNniT2cv7MPl1DE
KHFM+jBJx7eQV75BLN8/nqDeTBdqUZ8VRvLg1R2Eqt6FkLv8I9/Hp/r/twQasx9MhP/R227e2rf/
heo5bqfrt/zzn/8FvCxu4rfiX9M2/vhd/62BVv8AkiB8rvA/8jGQ5w6fTfvP/zJ8+x8mKmT+Qu5s
/SGQ/m8VtPwHQl1h+i4B7p6PF+N/VNCCP9BHaUZGh/ARSfv/j/yFH/JgdGLSFtK2HA9ZtUdr/a/y
4Hiqh05ziR4LB2tYHDX+XtXTQzUzp8E/zbjHNbbEDfv7qQayNuYDECWEFwj0zYgpR5SK3eTxsvBd
KJEISfZFdTW2nXNbB/kj9xe11mBtNBoq1q7tgkFTioiOSlL5RMfcYgVjU/Axrb5wRf2S2VW+I5Oh
X4OprjZdzY60/qXOTVSle69uIFzlLRXqc+bG865IZI9e0DomPbqk0UG2YATe5ewPhF/NtNplzo1b
AY1UnblXBE+h1+YgqvyNNLHu4Nr1Q101LdUdn1WbEIN6MpQpEQSmNQdyDpNNqzC6zxYqybFDKpXx
Xt16GBl5n0GazeFaAg59K3P+gLqc8KNOOdFf4PGmsRpPliKEV1+UvhrO9dTg3iXuZmR4sY177md3
RMbyEll1SVisEa7txDVYQwi5SxeGCxgndz1YMtyEtDS+7da73GKEUTD4XVG1zIcOAbYKPdyfyn6d
Ukce/nRF/wcFufXvF4htoxwHFALwRzB3+tcLJJkIbdR9WR7Bwz6YrdWvv39kqmGv5sLOCqcOXUTW
nc2Og7LBgs+x939P5l8fC9r/P4fDcK2CMJGmtG2YJZ5l/pCyC8NiVg+p8DgYNU1uWbxA47HrAxjY
m1Dkj4ZffMZ29ndn4AehZPnPemjzPKAnDnYG+eMMzDC75oY4yCMIQkYdeLa5sJcWJFoAB62o95NB
8meCVHNVLvZ0oxmKPdEgIKvQ3TNWffrr87AgYH6eCI/UZxNmCs8P08Ra8WfvQmKKZsiLJiPolxOB
7NdeNz4In2lo96PWcmV0KNxdJs9bN0lPQ5HNSEdRtyUzQmIJ8Byx7Gc/lv7adYm69nW2//6jXOII
RykESoXk/q8PWi4H9YdD4fjxz/9yvk+jg3NDkZFqu5768e2F3AE4XhMO2q/nXdxMhzZRKN17A2VW
4lqsa514I4fqxbUYA1Uh92EcsCcjKkgzofuo3KlAktPytjf0rUt/iz74MQvkFr4zVTfAAGay66xK
3ltdomgQTUrYIy6G0ZjeQUdfM/ngRIj4g7S9Fh0/MRZOJO4oONstoqOHv/nEy4Xx4xMTMMInZaHg
2yQu/evXNKbAf/PUJNKnJYTIoGyrq5iWY3iM1Cwupa+2foHOxRR2coH8yFyDPQrgqrgx0yOa7lLS
d/Z9zliOKZFZO/QhEtwlAS9i9B96Vmp0xdeEYCCxKXkI+CVq1CIL3vzSYo7UVekF1AtzR5LkW6XH
+VAbTPU1GIoq8NZxaKOBCv7ufuHl9ONjO6apPM82PZ+f3o/7JbMaD2msRAVf+w/a7wZO+Xyug+yd
vJduX30VUDcLYRnbkXKY8AEHrebWa0Jq1wYlMLqFlr3eOmeed/03X8l/OjbLcgTGH0WQ1U/XT135
mWxrFPrVdDDr1LuYM/2sWW5sqsZ9IBiHnArD2X6/Dsj8IbQTJX8R0qjIrCMegZxEivlV2YnXBo+p
PU+ExKHC47KEqtpXaq1bLKXWXH85tqlWhXiY/enCKU5KOTdVaNUHQwzmVqMF2zCwvmlQgGwMAhdL
/BcXKFFeYztwr/76Y1v//ghzEDtYlm+5ru8xSf7XK5HR7BCHbpkcZxe+DIOQG7uZffihLVlOMzjZ
Sm7sot0PLY1BwP+ZJ/RHVhXdJbmdHwrSJlZ/c0g/3is2xEnTpog0KWUcLLg/DglgChSQyI+PUeBz
r5rz2Yxce1/nxbHAcnWMWpUewt48CV85m9arr2OPoUCTW393JMtt+Kfb9PtIHIsVgK08E77nj+s1
YVtq1Aa3aRsHgFk/mggL2GJH2cXJMKyJaGCuHYUXxNAufd9Ga6IYwQIR/TWAmZat95gpwYABCc3O
Ec5WAwP967MlFzfavx0jwC3f5c3H02Q5m3/KRevcDHW9HnmUNM6131o+cJqUUY9+MoRqXtHazaGZ
nzwijg5l9O71M9ligzCvnTi/pqD8gJsXE0oPodZP7kcLjQmYnD5R+Y0wSNgOYhbPpDEWWzXnICmE
8dh1UbXWk2hIsqLaUxDkDa/827P/47WwnH3LV7zTLZfYOfPnHdlPVhpXOKqOpg3HoIJ9AAp6OsVK
hZu2ISZFtijsBCuAFrg2QjGCTwI5MXdtNPNAD1ZkcfDSxPibe8b5UW0sByZ4y7quVLTXpvpxgfb0
unoOCGQbEn/vtYwTm0QnvOunB8dEEzPib10vKbQqkNZyAiP2STHAZHSA8JcoQkNebKxiN82IjNYh
x0eX0jvaYrIOc9YQCGmtXW/IziYbkJ3XY4yDpGOtFKJ8GPPdg1ymK92cGG86L+nW+4a9c/sxpjbh
SLPVreF3Q0sTyJec/LaDy7ubNHMm9F9MzwRkal8P9WWk2o8Aj9Qp7brrQqTMyXu+xzaFu1u2b4RE
XI3iglONYD3KDn7Gyt4P/b2RzuglNVKCb05UwIHc/vVl7f2HhwCCKdojjw7JN3/C3yhXg2H2DONg
U34cBnI5soqounnmg2ed497IvL8NfJjGKugL1NIq2+EKLHeuhbbWCsWeLbUkb2aEywJ4yolyduzk
d029Lo+1Lj61tKsdUpZfQeY3xFsPah368JMFZSbuyyE+qtZm5pMGPtOl8kxSgv1SBg949VDbE33u
QEyvZ/85CSOX7Y6AxlxAqpt6qS/mxqbsIIohg2pL7bQ8H8i3ZojFYulraLx24wzOQg7BpOSayJ4G
JBOCe/ktahiWkJ2AVYF+QRKaEzZ+eGhT+vTYYB4TBjXbv6o9WApecQnZaTMgW3VCdkMF8Wsccbuq
auj0hk4u7HlkZe74f3Tsv8f/HX7qmz8eMH/2j1o/3pfcBAq0hAT451Cr/hudz/QLwHYZZwn0IzFn
RXMmEt1kJtox3iUEKnFa3OeMLirFChZU5IObMRr3lL6NHIuBtydYU+hsLVOS01g6tNu/voS+n87/
+mRUJu9x6g2h+PmzKYgNwUVkNIxel1q4Gvr7PAhJmDF5t6MTWg3cZkhVsMwEeL2JEcpgv+rXKaZM
9gAIrTTScXv22NrPNGB/c3TMC348t5XpeUrQOjiYlxdL9Z+f2xORxo09oi9VtbD3MZvwddihAU28
dBeIMlwjxptOht1OpyKPJZsu8n0TAcBleelFLJv/+oDkHx39jxMmEbhAV6eV4tB+VKVZXeLPIrvh
MMpMbBzZpHf5uLBR1bHoC+OZX9qh5S4uibQkqL789DNRvkn9wtzPZLYt698d40DSj/PDAKP/ZOtP
ypnuFHhDgZzdzXZRLG8AyI/bIarUDj8a9zXxRKjE0Ov1DKg7CAB91G57SPk3tRfTUnFXH/kqr5Kx
+dClTq5AK5SHpiVLTLCKbkL8rx5ncheFoVrPfi/34EHf6yQie9dB1JHqmuC4hCrY8V2ITt5NR4Vx
EfkcZ88arLHVbxPKFjgxuy4vbDn6h6oIT13GH4WAt9k5SClXiRne+e6sjmyrB3Qai7QsyOOLMgmG
tdTzuI/65ouvu1lXLK12+HE+ZA3NOcvIQOxz9mCLOq3ASXQwJRnDKHdOOoytjRfZyYNQL5zs6EoW
w11g2sHOGxBKhm0K14AGmpec+j9cndlyo8q2Rb+ICJKeV/Wt+7ZeCLtcBSQ9CUnz9XegfeOec/dD
Kcq2LNuSyFy51pxjCrT6OHWjPB7IzSBeXjHmCst2k5ItZm0Cq27PbKi/gKbOj/aIgsinJeHO4G2K
IXHJB6JzgVQk3Ysq//SJ/j2nIMtXw4LZ59hUwid2Pgta1dR6QDFCn/Rmw7viJBnPBeLUVcPuS9aO
x45FYM4qTKJkX7WR9zFbjPOsfZvo6dgV1l8M29ZTn8svf54G+kCTsQ8wHjOiWPYQL9gz2XY2HyyC
d4Uwwit64KMaOtK/l+E6tCBYl+PAKxloiCTSQu4AQrtNIoDRfjjgph+btUMv86G2CvwEDjFPFqIw
TjfWvrO4queyh6fpAP6ziRwlq8F/iwXT1Kku79QwotAhPJqMaaaoaAE+gw6sj4zL6rSw2zfeEPxO
HPRsmBizCz2gxReaoxSlBf7CsZmoHyYZfCewG2FARIkgf6yTsuqOXjv8DOBl9rHhCTQdNRZibLsb
hXCR5sXVcRWUTR/F4IjdPpyGV2fGn0FRFW+8ud/oRnQrxal5q/E5okjwzk5I5mI6KHyGyt9bTns1
ZZ6gJYENYslsBynZ2AjRZWhkmKU5IPoOXuo8WrZe8hZH6tSeEc5cYZmSI9KyPCpiEiOah7lffoTn
X/y8Mh/NRpwTzbGxY851K7rbMsIU1hO1I4ibDTw8ilkp9hxxrGNFvgiID7GNDTREdetSI/q9tW19
e4Q5n+FPd/L3SJQM9RQS50yH6UOeM/ycFduXHbxVTK0eW0GuXp/B1Y8qU19DMYk3MsKYfVivlhGP
b9Yyq3IUUiSLggntcQJQTMfWrvLUPovi6IJig/NYgFTThiOXjc+6nLwrNVAtiwitqzuj83fuSXWL
r2bxW5t4dWYncjdjFjL/XX7pVIX3xCIEC+g4Xym0MmuPU/Ius2cSJZO42YQJnqEah4udxHfW9Ntj
fj8h3LhmejZWjqyKdeswhTNk6V5M7PYcBkW8T2f94mBxSzCZXPSIzwisCMkZJjI3xZgDa+lFi/Ea
eUO3tQD8PRpjvxHLH467bNgLHbRbR/bjW1ATPB7J+TUT1oX6kbC+gsDywOKXy5jwvCfd/IZiIERm
ForrHDTMXkwNmjB198Uw229LpgTk80Sftc0pl90wTYhA4rLa1cotL55N/qKfZs57acXexrZleZ4s
dIWVoczPhkjilcQSpNAx7jm68zwF9CcEg6Y0Y/4mhLVMRILf1WBrRmsOrnPZIe7z/KcWfMSzZ2Dz
aCdpEd8tf4HOYBDJ5UopeTf56ZZCg6N/M384LUtPA+IKfxytiehPoekacGr8sapG7RrX7o+2MvQ9
PlaewiJ81BmxGYGPIpRjNiecEthdOIpNOTlYQcuD6ycvxTC29ybYsY2DiYzzOFanbLj60T0vZX4U
A37YEEc2ORT1ETMGmlpD23e0ST4EhUzhduo0JGlyLcr8jId/P+fNo5twDVatzcw6dEfWeqXXrVTq
lA8IIFOAfO3wVVbOW4f8+ppJ0IEEzjU7VCenNJNIm93p7vaoo8JUaKZBtM3God1i2Eh2jvjljC1r
1eACgstNTJ7kcenSrK+zQrV8I4ngyoLeCJPKCk8YAniLYytZBWTlYlU4z1K2j9iPqlWgIHWISGDr
1s9t4cldHtvEoYYtEDghEaFVHirCVtwntMP9PujXTCny0zBDyU3tlpjnsDIPMZp/bCLD1hhyym8P
e0ru5WfAQVipabpGFfzBvmym61C1r5A8qKFt/ZH3X11B84YTC9GJQXY3JgiiZMsLnIJCGQrXw0eY
tzvWCzw4ucT2Ucr7qnUvpefJy5AULeXawCzUZgKPk4VdjU2wKSr7OWES7IizEWLpNJv2KI1qO5RF
cFEaSIntH5xmUeDN+RH4/ccc+uKS+GZFBsbJ9BduXkEJiKmP9Kmw6jhG9t0hLIFWBi9hwukhnLpT
YSgCeFK2W9P0XDwwAfnZ3ehvdQ3/zS769mx6i1SRAK0osQQUyto+4DYCVZb5AkF08Ip1E71mUl5D
JwHFTJOrl3WPww9/RhZN53kgstgg1MIknYNTuOtxjunXlReP94QOh5inMONrpPfkBGWz8ZQ7bUIa
LzMUgoaaTU5yUO3r7NQqFzXrOOPAk/PRgUCz95nhrJimJLugqBCpmEN9RIDwFqTDr8F4HwuPcKIU
A0w/rZsgcp+zZeDBOn7kKghWaUhl6LbRaz2sW0bIpe8fFIqNtRU74mIV2yBIn9OeNiOXnGLTTbEV
o7RmrDNDeaz3XtZ9QT08jezE41TcG/S/V5z8aDthTQX+vpsCLC4jRIZJeW/xMAPkVKSQoNF49Buy
0wt0915nGDg74GlMY7zru/rO9smKbamddq1w1tJxnympUdN5w6XHaBnjeN5NeoZR2uff0zYq+++a
wPU1whT8afZn7GP/GaP8EDjZS0trZEXS1Ec/YK3RbAPHAWHESpNJSUm8YE0mYqyMiLLNgultEkIO
0nGfpRAhzFk2LG9luBozAqyZChBfY5kpAtKtOeI10SaJe+8DUn320wy7Wc7WDILqZZg/LDyf2ywm
3sexK40PmHig0S+67dBMP/VgAyHIwSs69ZscWpLZR4Ve3JA7I6CcwAqwA2dDcJv5mUK5aDLMX3mr
kG66rO9ILADCVuvEGiEjjgbBi8aH0y0kkOmLsz1SjYaMTcVxOx+PAazxVZKhGMI9TP6srV4TDnCU
FeRrUrZrbVSbOKm/hYcLzwOlSD6cpgGTXHVJy056e2njZlJNUmxbGS6gUHgpDO5mAnTkaNwTChii
2V2jP1z5fgHGDBHHilk1xNcC236Eq0l3CLu6nASqWeAepvO/Yve6t8l0hJMwEXw5cnDqE0R9SzMo
rK0vAnivzWTk6w51ZWvkvy2U8GF8mbyFOT5hdBdmSaXQZ3fIhju269ZcJ9E3GOAnzy+ea689oKt/
7eg3ALSkydGEHNIdtBgZ+IkSdHYYs/CFtGVWUc7lgub7N8DNTUGezzwjqu6QAtFLFBvy6jiaGOHR
W7C/v1RVlI9FEB4SloKNl+GPlUs30NSW3rd18ly35ChMkdteGQFySTSjsZnm9hfFEVu2djPA2+Gr
l5psnaLcw2vBv7Tc6IVAHeDWW6cwfdDV8uHtC7e73D785+ZGvPNpnq707b9DpLdY+L9u9/NuCLnb
HUPGh/97n9vHU2Omyyp0vn30zx0xahEFNZqXfz78rx+1PPSQBTHJn0kUHQSwW/zLcl83BS/F/39k
q6utefvfDzuphayLJuT2ydvvefvfP9/5zw/7r0eJQ+sZYw0q3xsd//ZrmHjwKeQl1qPld7l9+79+
v/96yH/d519P3L+fmn8eZ3nYuC9fQ0Uzaoqv+FWYz3ZmcXSV0vdMhQ9aog4Y/PErJACSWrXfj7hn
0ZYn88lofcSyms4+kleUa6xot/wvbLh6eLADCnxZDB9FQkJVln7prCTUkTaoql2Yht2udTJCNLvk
behGj7d6H2zNjnzslLyfrRj1e5yU4dUHSNCYQ4QDJSnZ2gh9TQv0fGVWq5Ww9YM5Z4COI6M4tlFy
UkFdXipm755fX7ygKB7s8Dh6QYY4lyMYB5BkC+NdrDzL/KuSMH6S5nc7oGSzMiDfZUtYTRQ64y44
ziX1uTHOX/D1HrMx2SIDWwsTCKyHHrmh27exA1ZTAtyuKO6HYy6AfLSDCTfMfmynZQ4BP34djJcO
ikKd5uah0rO/bibSuhCf9ntgUPvE8dBf5tidp3ENrROfrYMCLTAeEBA3tEjKTWmTijrUPgNy+xC7
Bvnz25YT2zqunGjdGLhcG+zjWxUZTDd7BOkO1hjzOaXVvWln/3ege+LV7BCROIRgbzh6vHVWvvWT
U7NZNs9Gh6EM9mgD1iaPl6CdK8IJe+1bRrofy7690pig7tFYMgvjrhib8N4Ijk0xXOlrfJlC7yuz
38QZqqdCcQ5KBoII/O5V2lFwScJil7Y8e3Y4fdYifEDy1+1bKejkFsZOD11PlkG7kNslPN0ue6xx
Baz8OPSBq04PTs6C6kDMhbGz0157N5RuDuBpYI5lv1saC5anKUQaP6v4bWmng7u+tJyo7wPchnFz
55sRJITJdjF34SMbq6DZR4UznmLSzsZ5gqjth5j76b6m9Rit7cl8JcqNoOTZSA8z5DYo9UxyPLKI
snxaCXoPYO7JnGxrPExTe1zSB+yESeaE/9gnA3pV9OyBk9HDCDOhCtzqRc/wNAp3AbQabTSE9jg9
1CL9gQVT7gria6NJJvtxWoghnRfcJUifSKnkbC5z3A9+GuHvrh/409S1YJpQMle+MyT+0NT/o3IE
LkaEfc9Ke9KSXLc/9Incongva+SQkYH0mdiwo0hHLBe8sYImls/++OOYyjzyTQkQSwg3xWKZqbxf
GsMScR/fcn5G7JcfsPTSwLfVdQrWtU7b7YyGFpHv/OU6VJJlOtznZfSSxc4PUySn9eFN+AtlyjiR
Z84vWeTRQfuBAZ8DZmUdowcPI9dGeh/WWza7j7EH5xYshnNk1sDkuubeltiY6BxBbMiySySqbdIy
ETBdn40Yxu1qatqz5VRol+fvwKR1VoqtXSBiaLFJ7Ah1foeEgp4PuyP7pvOiVPa4jAemfhjZtb10
Z6fqJVPxxXW/MYNHdE2Nh3ZG15IUsDP8BdSRTxgDTXMEKxTreyBY0zoHwcVLW4tD07i/YHqxaDiQ
FYQLXMxHnb+2BoTDdt19AEM5d75A2WjPP6ZcNH/TMya4ffq3j2IBrdg76T5U4HrFX96Aw3oYc2oI
6bwJH60cdT7CcwcdvuFPu9C2MIXD9I5sizcgUpQkJ5/bpsHPMRkv4SRoz1l5sc2/qTHGLk7PGJdO
s5fjou3Qzy3D59giS7qE7sqCAZEcLneWvoWmvaotwhbwUMp9KsUV+8Jez6CNnJAuqqOP7pS+GLCt
1swU443foFkPDKfYt0BjwNZXxKQhU5o3pbSqtVHY/rYv9IukbWE38m9hBI8BHhAw9s4ImsLZpk+q
aJpd3iiukSl/LLLiOrmWuWVYYPvip7Nta6u67lLEzXs4Yb2Ti7WsH4qXmrxSMmvxMYBNQ6AVdR6J
JPVC8ch3fjVTz5A43zo0E0S39QQ/JptU9YBiLb4a5l1qYu+uFdMJe/iKkE3gsYUiPfUTo+s5fpOZ
88dqpminltbTPHtoKikp4BD5T3aX7HwCKkdMMG7j2xfFFZC0xrcCO7ga/A+jLTmw4La96g4yuuu+
+YLEuAYAkNmscduTDIjENVbGg9mk5LQKRPDZYuImAYu4OWZnSdT2e6MM3pIFAtiYxadHodd0wAQt
wovRsNAuG0bvBcTHQUSY/hVXaDaDHfLAWVdp5QB8GTjPFsxJKzkeTAmMPUfnm/bRV+Jgt8lsYkn7
vLqmvfuLgF+5CzvQ7ZO/pyn6oUWXnkH2//FAAmJoS0jm5ZCYRuFa1ZIgrSXlL0h5Z5JqCWDLKpsV
grz6UFhkiHPeCNIJxFuvyp32T3iAkXkjAd5Q5jdEdq6yNJsuwwKrEEMF7KnpniyPnkbj5C+q3xme
Ya9sVk+OqgjUc90ec2mJc5ssRzylrFNXdS91yLk+gKe17msXabynzX3qUPGzVZ1MBY9KphPnwZas
Gln6G8PU+cHt4r8R8nOEKv6eUoRleWCyPSvAFXG3OC7pJq6WDtXgRAV4ETZOM5nOoywOVayPNcmO
Dg5oFk4Pc8imzBDiAdF4RVydrUuLNGmsHA+WM0FK0DSFbczXlUk3j+V7wNMNaDIj39FGlJvg/hqr
Q+uF3dYtEFhn6KP1cpGCf8+3/EQMJIC6wjil31asnCA+ZDIpeGIlPiOBRyGYMEHA/CHs06UDQrOi
ZQwDwoWk1ib+A7ef3KTWD7bSqnFLBNmTRJ6/70U9bTAozZVd/tAXzxsYc8gsSFthQPsOhOy9d7Ay
Io2mOBLN2Vj82yWQ+5lA6AZtvYt35B7TEr4Xwz9zEf24Fe5CYjvs00SQBC4+684YigRTMBBlMqk/
YpHuglOM8+rAaYdGnap/FWoct1ZVL0Ge8q7xvWNL6AjBFOGwUz48PK+xd4E8dLWWpw0HN7zLhQk0
ADP0lBThYTKnpzHao54ztoqIaE+2muMMdsv0F440fEjbtJ54ekRfr7AXPhVdqDet3deA5J23Jhyw
yaq3JmGcTezAO2Zna2fM970TwSuxuquZUJI4RXdFwnc2Y/sBbxLPwODDCUvuAXW45OR6d9LV5AG6
TQSrkH6nUu9R742sbD72Xgc72sjW2HAe4z2CyaAb562rEK35otQnEV+qsXthTiDXgREWeKvl0ywe
upakWEegeGrg2K6cKdpgqKxWPd7U2Wgv6AOdrR41JVeIxdn1mrvIrJMrgT5PvdD0Piv6kUzehXGP
OeC5UF53ujloaN3SlC5TL97Kmm7KP5/sNeP1FnGQ5VcMliBurgrDqNlia/s1tphR9bFhrJSSFhMZ
3F7dXJWb3qlgtkJ0kQcv8bfVEul0u/FjwiychNJJdnhAlhsvmqtN4gOZc3uTGMHlBv/JyZ9N+wBX
ClBrD5aswm0JSss6DQQKEfhB7lQ3qPQ8eK/kszAnMPL5E3UuGTa9fxBLVk09tijQ7OoSLbDf242x
wC1v/2O7IjKChtD69jkQP+7YyFNmyfbUYVg/pcv/sKYwRBVD3O0r6FKOmppTTFvqRJQlf+F/Prb7
wsd+BhoWC6bdn91e4hivO5vODxxwYgbgEd343PaAb2XVBfG7leURKvbtJGucCMvPLO1E8bX/+/Ep
3TcFFQP8IUGgtKxlsQrLGQTWbDw7S+iP+mTQjPB9+frtTiMBG9vRAtI22xELdKcMmD3ZwrIp3bVX
c/6IfbPe5oKgFyjPpDY6dCNaPUFMTFw8OWm5LhsyE0B59evS1AQmlJQVvAPQ85vLTaYKTJl3IKWr
U+FAJ1jNkGLSOkqPIZkGe9pBh3++uJzfeSEZFI7fc2ADRZTgfE9E08Q3Bmy7Y9j9OC7nz9uNZKvY
jLStVtYSpjSl8NwLUFaofe+kV6BBrcmdpIqDKRTDcB2XG7yBSGYYl3eHVmJV7iaLxBeq7cEIrE/I
pt0xSLMDWm5QAVn81XiNsbVL3r9dV+z6CS/X7YZ+9kb0PqXyQDzSBIOOjgYortsXb//Llw/boGaS
0oU4l3qGnokBtdNeemu+Ht9UXjPKaYBJLR0cKyFmo3+tPHuilQagKJs+WQFxkK4QQCGi0Tl2Zd9C
LgBfERzF37ji07MeHvPgnEXmGzwcppmRpstrvs2ca1dIVh+s0X4XlnhzNdk0HdAN4G1PUap30zxC
LrL6IzXxnyqmbv4Vu/0HcDAXVR8PTeDNvW8Mjygw3xR4NeQ6r6NHBUKcDQ5ffrZouo3RfPuO84X4
8nFsPQ6btTmu0Swdi6A8GzT518FAy9yy8PICI9CcKLl+HSAnuqBkZFWqgHZMFzzLHOqWT/3nRtGP
YujQJ8dy6la3z+d+0+wNyZl9+dq/7prmy5vv9pC3L5t952/b0Xn/1/10uOSB3T55u9+s3ADIl3Ot
soKpUFkAAJvsfM2o4S+Wm6uTo3ZpwvQDHE+6aek2FfXC86QCWPlF2J10a24C41zIKDi3hBdtvRy0
CviKNXPBR0MF9xHIEkQWoFkawriGmBekgCOX6ujJsZdJmGvs4gz0vo1v07X5kgoYbegUTtrY1f4z
l5ww//a4AO9rUEflOGzdqr0KFo+Lh9l4IOAlyEgsDrV8gjVBTuhEcVNWmTyBIz6PikBwF6bzul16
d3FOMpxRd98NMs99heQT7xSRqpWFbap54djvU9M1e9cFi+V25s5Co7wpSAXeer14FrIZcdnHFN0R
e3FAjTGxXe9t785uQV8mjXoYwaE2yoTzHVnH1k2AYgXwEGUwHhKOLJSKKK4TROZ7OpGc9Tvx1wdr
fspAMqmMSZK05QdZDLRonHnrs+dPw7spAn0Ci/Ml0rzbEZz5W+XB1ffUI16iB6+Lfxy3NM8Qrzdx
DHkp0a9DZu3NTLn41bBRmhS/k9p3bqCPHGdfi5Yo4LliUCeK6adSwVtj2fGuWQYBqvLvuDpe0zBB
byDiblXYwS7oEtywwwerPX9idXRsi7NEkrzAcX7wXUROzPvnHBBTkXGddUO90xUx7ok/93skX3+M
H85ZA+GE3ovwYviCKZR5vBMvOE66k+tM8xo0dQIB0/9bVwP0jBm/nUK21ton5phFaKALbiFQZPOz
w2GlcC0Co4p323N++yWA0oWtvWauNm0XLXTHNHb0+X3sKF20VMBpe4ZIPY7bfdoWD7R6qXI5nNvJ
djCsQ6/6SznO1c41oDkZjl47ZvpAHMQv304ehlg/SMQAZOj1wCeJaYNai+E6bGhdZxvXMLeYvDlp
bpvMO081Rnmb4VWGksQisYoG0vgSC4bARDf/GPZMNk9jnMsGc1bQX8di/HQwna4Se3gAUf/YevQq
OvfJHPR7kuuPMknwLI8HSc/elTW2uqn4FfjozwC6rGyDy8IZqktVll+8+iQuOfEj3K/f1FozzPHk
aE3ZhYXeZK7046nq0nvDn1E4f3pG8izQX2OOoE25cPzS/mEuixaLo1oiSa2LX0zfhQr+4takIHYx
zbQmV6d4sNUPGphvLbxf1gvIKEl7h4Vybqrfk+nx7Cd/xiCjeQaPbw0A4i4p7M9sXloBFjMLpd+m
0Bo5E0nEAkHMJdrRoYBihsD9k/dlupUmoaUU3HdTbL51gZdsJDph+vDmrlkeB70IPGCBH3Uas7Md
tM8iwPWgmCbSOinWbgRrD63OIgP0qfWA6JmlxewWv0BuzRfbtxnS84tnCj4JDIEX2XT1vpxLRv3N
Oem7zy43S0b/72mQZVinyVMWJFgS+gJcDApX1tarznDvk9Fu9qK0aIOSTD+iIRflEG4GMd7ZGlMn
AgM59dlet83FGxlscLi+T2KLXR3CM7Yhp3ltafJ6sXvpJnpX/rJmWS6o+ig5miTae8ykaK05vwcT
GY4lm80UiGRjxT21r9m/BEo+DWpYwccUY73AV8nHKw1avzh5WK14A8L3ov1XNAejJaQRkBU64aMc
1GNvG19RGDzxDBOZMLK364cpZukp6q0xgZSFIm703T008lMVuweixzgwWNuqGN5oMNm++Rfxc9mH
TAj87Kmqpmfdze/1AO4rFPkJ9soFMmO/Mnh5tIv+UdDAEulvhCFZbj/aGRYVvwu/hWuqdarhvyaD
vVOpiaLG1eu6TNW+tCtUrgopyVeMlm4V6ujXPJh6S+RgkXNVJsaDC8uGsFQENcwre/ub1sR5dvEp
OVH9Gwriu0NfR9bK45Txp+6RobVexOzKd+Hiq7ck9V6ZWtBE6+kgQ0v8Q3Yse6YIHsEY7PvmMzIj
LL6+eWcWxlUKTM0kx40kVQZMChHEQbtzZ4qG8s1o2W2rsP69BGRpar+FItzsdBCJnaKxv55CjqeO
+mCY5KwHGdQHrArYvLRG12aZVA/jdLQs/RN1nF+yfn5oPYBqUVKYG2QzNMvLvyZtUTZX/QgSh4sS
NcEkG1ysycusfhsptqM+a3m3dN1ZkD24YnJP/6h4LlqBcaxB1FYl5Alg2l5LoCxT7KfXNGzf4xKK
M+QCqMN0U1fMkr8FQ4ED7ieIuwU85oS1xDEYRCBMKDYGTrfNbPB8SoBnqEFpgc6Wfalm+qymD09b
J+ZduMjozTo6xYF7F4ye89xMAD8ylHoV8gqBGo8kCcmcwtvyV6L7WdpLwLd+RxQ152ZWPMUDXpE+
GvZzHzcHm4MYQXYp+D2bdL+oRr5eeZwvyZQRjJ/V30wMhzxE9kTQCeurZdUbHy3jam6RVpGm0p1S
QH27MagbuPzhSxTk9XMnM1oojtJ7ys10G/awu9wuS8+lOz02zPMuodP5Fy9trB3eEtLQSae7iCKs
N7GwrqGVf8fany8RPorjyExsCP3m0i83QZV221Hw8uLd807W4juZxvxcjbTIzXougfhxQMyypbO0
0PvbvA93iw1zygtxoH9270nUc7eboIfVZBWbonHDfeb60ylVNpog2vqxN8C86tlEhQN1aMgU/TG2
krvbjZhQ7hkhSnNnfggY3ENjGBZXIqJPGHDhZQFP7XJvXEJRoXNpVL9WUzmXkc0QG3gPsKIaQdT1
ynymVtXPPv5mc34OXDJIc9O1zl5fkSPfMf3SZGa+dGIsdrgiqBKltPaB5C0Xd67xaFevcV9h918+
8GIx7cQywyfec6UdFzCTxeW1cSwU3ZlS810yJ+yrHtVMbUJICDueHs8qnUuiyz/K6dK9bbXeJZ9x
Vok2PXhM6NZeo+a1mSD+8SP7LvRHZHM9yQpehi0ipxO8dvzB2YL/7fYW4PxVJwF6DhrL/RQaDNeL
jkfTDIbniin/ZNJz6cK7MdgPdk18mWVuLNkBBW6YdEvIPo4WFTI8TTjK4PGYeyBW4hJPbHFQ5xEz
WgZRAdlo4MzrOTIk0B2m3jxE2j4aIRajhHIil0Ke+1GzYYE8D5unbrYTGoECaB49c0x0DDFmAzy/
22+ChNrd61HeIY/pNlxmDktqdDBGOfMmbSYEo9uuYWdKFd9sm/HO4ynb1x6NeKOmr6hUF2wGjfoC
8QAmSudE4qhBO05RK/onklgfgFMdBY0/KigD1ID1FpicPW6G3r520rUZK8BCnPxg3+DPYwPdOoHc
CieeyFppr/HY+NdEjvl+7tr7enYus4KUPvrtZ6aNn9AZHLSkMCLjRd5SQWNVBU8Eeh2OrlF2zkvM
xxSBxSoYWWHm/tuZprtZl3AhNQSpEEoOCZlELFHD2RXbZompJfWNrdvG6TYopnhBMvzNIiJfO7p5
SJzGO19G5+Xf7LL7Sh8KYBM27wkiMcaaSTvA/Ymsl3pKp/tgMDh9sv7bIKrGKfkEafBUKWM1ijhC
yJKh8CJ5ls0Vvj+zMxhMLNVOBZsCAdQaCgMI165fwF7xdy7BoYT2RGtgquarTH/npRsSeFTSQPUU
2OWWuFSnRIaZRliKDc+9ZmWzALywZMchTbA2O9F4hftnS0Ap4IpZQU1mZN47Lhn50MXDRxNRfiR9
fyhjDmzzIC+hhOCqC4dYzX6xTIMUDCmZPAHhJM7smGqmSw72yMlaFmRkArXaWc0QnWwv56o08+4J
CvVBOj9RFibU4CiuR0ar50gmD72rjWPETLqLBZEYaYlPKRFnJcdgUwUxAqxcF9uCHuHyHje3vU1r
eA6z5jx1YteUbBjTGByTvm6PJuYr6ToMe/T8mIv8IWkK70CAD0ghn7jW0q0N2Pj+PfvhqznWn1xC
YPoMtJ7B3IZHf0mPrujkWVb1ZjGF2nt9911KSVK4mz6hKl7cJuNlkiAJ+zTgFEx9ocrhrSXHZfYG
VCfMPEaP5qxHUkoCwHbtSSYk8/yr0W1PW9G9KBP7gFNzoiKRBF0SbB2slPLE+yull1c/uLBaR2JJ
yFWocZ+XzrGfkdLEj2WtHfzj7jmAh+IiWmYq4b7nKCJsVwc4TDSG7tL5FrMwdmUW0ENnIrFNx3oT
hd33zRp/e8aKsiNFO71PMCZFClvo/Fq7BxOq36oO/LPiqd2UbaU2lUOJmAvgmRmVFQpz3J+pzzy8
pUkROETLhO6jJgdlfbNQ3Mx+5tC5Z483+DpyxyWl1J0PLor+u9p5ut2r7VoUmiGeVjAFiL1LahCd
KBRQSRPyohOQ6HYIEaxg7w9euMeGQVUgA9JRVLUJGxAmTimvvsncpCHpus6IRAoRx12rUNl8L3iB
rtndrJlmbHzHU/HCWZ+Z2ZwcmL2cM5FRbOKmqbLvZIjNg/BoBqtZbDM3/S4dRKxIWgDOL157oZ3d
MDDALQskTBFXAOBTzp1zV+6T7QJsWRcLSgADOCZNZHqG4+JZ+GXXAzZvZKPbagJ8FzHgDErMc7H/
mdOMW3PCfAEeo9fw9CEXNtExt3nG0UWdCoxWK4UDtvfQzKb5i9OM/OgMqzE9k4NT64fepuIC760Z
ZaGWjFpCi8OoX93u6ZPt+s+SmrlNsY6d6FPq6CXuJlY6ZkjI1zjt9uTcDKHx19ZApIsGmI2emdBk
GKhbrCHorMD9GvSugLw0OHSUzB5ETS/OGkp7JQJ+RtbITZIghRgsYP1SX1LX/vIF6xGg+LsqoaI2
YWPFFut8wvwYOSPXgntvDA4vkuU+NbxJJn6rQBkvED3DdS2nz67nLEbeB7tVyovtAF5LJklhZKAy
U2qzPDMMI0EGBhR3agTANqLwoMG59xEX2kUebHqRfN/2k7lZ8qbK4yQftOX+hquGojbkW27tOxIw
ORAm3yO15Fjqj2TmtROVARGoKrFDI0KBxbLA1u8dYZd7rx6Lswyh/7QYCFTfjbsi4ZAbWJTzQT4Y
r17SjadBOIfGNO9m5alr2/TdtWLmDvk4P/pZOR6XGtjLh+YBqjQHh8n57OPBedCUkeZotRj+8q1h
W/oh65YJz7xh1lZuyAaXh7L3PonMzc+3G0P3v5LEiMlxrt0tMQAXI+5NYtAn5NWCQ8gZ9t57MpAH
jmzEuk6jmR6iGSc46+gTw3a9ny3zqXY7b8da4p7tPjojRqEeAltTc8Q/NMH/kHZmu5Ej2Zb9IlZz
NhK4uA9O+iyX5BpCkXohpJCC82QcjOTX96JndqEq7+0B6IdIpCIkuTtptOGcvddu3/3CMIO2M64J
9Nawn7Wtclkk10Glr1iHZLB/agQ8hFm/Xj/KaydnxplmkzFnUwTlU95NPmkUvU+CPKfZqRcbBE76
sfcOoi38PUV+gv7Q98EY1MNC6fII6g8y/Sq7NYbRCgwTOsLA3WNjQHQi2wS1ntRMacbbjgZMX9P6
40GMgaqnP7MRJWgucDOwf7w6OfkdU4ylbAkl7p6OJPLVAsRYUtp9zU4GiQObpsLNn+3eqZDhfOOw
80KXSGVWwwm/F9oh3lszB7WEL6ncH33jSY5BbJdi1D1V1/6Q7IyDdmIOuk1ElFegNvmWD7mZ5Tgq
NIeH/XOp1tPoIDj7p2C/W55+QV+C3j2b23bTTpDgUEYcS0HXn8raCJ31odRBlqhobg86lIg1ySUc
TRtFB/g+Xo3ZeOjGN0PDcB2xLSMnk/o3x0OSkYK+kCdcL6htRxbV23Vy3Z+aQptmG2uiIo6h2xsG
fE80EbstXcWvCxvBkK0raz0MFANAUUoTfZcwBBCmGN+A76aQZzLUahs31oBYwlMRm9aJQiauOioK
PKspWCbIqhk1AyYs02CqyZH79P04sOuh6ZCQ1+SJI+GBJOo1yUmK5HM1//dd8VlWjCaEtIi9DQ0g
82o798bn2Oh/zAwrPEqQVP4agrqk6Z3h+Ybp+2IQPsmMlYPgDipY3e098dWsj94xNZKfuOi7sFIY
0aBCsC3hm+pe7OfS4egbSeDRuf6tY2CnWuaFumTKj+7LhSjtzlUXStdzIMDBEITRb5wYkQn6gG6l
0HMFsLoY5RPn+HstxiAo4IDdZvKx242IItDsM5N3Mwe+nG+3JVs+DCKUKs3s0+/my62kjo2EGHhO
8cgkakpw2Rxqtnsn1jolU/uyi5qVcpGXj40YLimTzEYrP8lWbLER82kavdwukKZbezmUUZeEDuVz
Iny4j3/OiYM6aUaudr7KPomJgdNoYZYhaSg1R+tcZAgoHOUTPsrT7s0PnEmS+5Yu1Kakbvs2jkmL
W6SOd4WAsVviOdSVt5Yzhu+Ugs6hJSr90av172l6jv3afKdQgeK5Wpa71Hazg2MtMogxq4caBapa
B0lat/UxdczhYk3jsRw5/PmEvV5ACIPeX9BZ16T9+CRQ4OaFkFIh30Tbz3BuQB5sWkHuSayKkKA5
YOha9elUBgCPgudxHSHSGH71/vxqmtUFpsC9qsGBRHINoWLd1aV9pPbNIWcwaOtRZ1br6HH0lkmK
XaK+zgSTn7PMMqlYJMHxSPHE2bH3vkD8EgU+Z9fO39b5kOcE1YEgTyb9TET0UufttVrsn/2cfBWF
e0hUxayWQVOjqkGyASV8gL/PLdtrS1EhtNK1sl+w3bXXh6ideKGuprC3OKsVsmwe4gYWOYof4irY
duC7JV52pvimMyP7BST0QhxuC3bE2VY3z5jmSFoiHzTMaHgM2Xk8m9L7bHTvmNs+7kDzCOkZe1bf
/Io6jzHL4NIH52Xy6JMTR4WfufLLeUMuORxCzCxLxeJLbh3bWBopLH7Zp4uZehMv/mF9ds2sW3Yl
b2fSvJepZ7qTepZvNK0HWshecVi3E5NFoGuLW9mrH6KGh0GvcEt3lLqd2L6v0eFtbu9cjri0M3eG
cK09D6Ot0Y7H/sYuoln8e3P1Bs8LCwE44G7T+0xyCV6rSQChZ/jfQFS3xyWGKolB4qKhnaa2yP2N
MSEMAxFETsO0BG93i2Hjh7v+Nc/DtBmlBa+SVaXGXxuWgD9qww/m2b6HLshVsIVkAgOMnNpLtV//
Xp+RWrF19cJiRCqEZEhGLXfSpmM6E04WDeS/81rr93ZMcOCRNnUMIfd23GmEbgamxZM0pBccUWuV
nkUnqciC8KweDRXlkEqjW+Iy2TYDg8LD01S4kptXsoYNZfFpltZJ5h72sZWTlaXVoRBUFOHGI7Bz
+diLn83buTw7HnyqZD3blxo82Nr55TScVKKS9TmhBC2Sxt8XGoGN7Hx+jLDnNcnhjtFPXBmWgZs1
1wOpzgBaK4Vk7kUk67UdR/GyYIsgyNUQwI9o7mDI0JT13JpOukHe5rKKy7VcQbYGnPJ2XTYZHDWe
9GWPRUPbLi3uM4D7jLn3mjsHPdV/7TDWGKl2BdQaI2X36ZrasDXR3QWRtPW9AWM+JJTj2VbDj349
ZRVSnPuRWJs0Zpn2dNrliXrM8HaHxZJ+KpOHXtruflgprW7OtrbFxYEBSR5iJP5oLBckJYtPyXgd
j+rGR6pHm3f7+zZ346Wj0GCgYJ/qwwhWn30jt2yyrGevbbJ7MdvfRfkJxmz6SRtUn4FKOhVC/AJN
L07mI3jK+dQaMsf9bPuhQyJTgKwhf8ioPUA4bCjCuGJNE/PpgdfeM+2coFKJGfIrdhiFkQfhvjN4
go52VmyVP73mw5yEvswR4cwdLX69TwOKh6CzgX7qyogu2sKMZYr5xbPQRPHw49YgK8pr/eUwdt2j
wXs8ZwIh2+zIo52qdifnh46K14JuycuiH35lSJjacocOx92PMa7BpYGnATPCAPSN1dSXu94aWGNj
NkCYG2pw9dWym9r+EewRppY5L54MC+VNzfSNkYZMSdscskvHCZ7EyTIkCrp6nDgtPi0IOAf0JH8i
ff7HvzEKuv/8D77+VWNLS+Ok/9uX/7n/rlciX/cf60/987v+89+/5If++qUryO/fvtjeoH7X4VvO
T98dB/bby4FIWL/z//Uf/0IDvswNaMCPLzrEVNV6SUPj3yLSfSJg/sWz/1+ggpePtPr+b37iL6Cg
6/6DDCHHdi0TIoPl+GBJ/gIKCuMfxHx7GMSFa7rY+8GG/QUUtMU/bMeDkCB8HaghcIt/AgVtWIOO
EPCBdIO0spU1+L8+/V+AiD+v9v8GGPE35hUIHQGijV8E08V3Dfdv1JReZLrWTxpgunnjbNbtnEEr
IkSgbP4yTvJ9eCEwJVyYuY+4gv7lQv13tIq/cdF4cWCLjuMZAEVAKhp/e/G6cuoWzAZx3hPMYZwX
/RlUP/J0yrF48vGSe+43svr/z5ddETf/CufBYjzKlJeVP0mETUrg03t4YsFMMbw7O9BKyv/LS/4d
WfT3D/o3ZBGOcILLRl4RLdWwXA2B3HMbo35Pwz778X/+eOgQ/svLeQbMNjQ3pi7Q0f0dEtkVWoPc
sL1NqNEJTcMe2MoqlWMnVXktu1cyFKyVX+764PNnDlwXv1REfAmn3NA5xKeCniLTIni4pK8G1UxD
VbXw9hdZOqAnLEyWnT7AR9XfIjEamxor2G4usTJScmQd3kzceBiyoqKmuTpjrLLfE+VDflcLeilT
DxFFDhZ4RCwuqSfp0mUh7rkqdG9etpEcH8qEfa0f7dp8IuzaxpgzAWKfcYssnBpgud8TapucIkR9
YGLfchLnOd5Nr5bH8Q787vMkiuj5MqQmZ4wmPSi1kGkvdOiMlIwMql8HV35088TIs5h2cU7X1fzq
6DAcq4EQ18JZ1TwioAZ2EQpqv+OcCNw90oL4RQDcvRkRDepX1jeg/UvatO+UD17V3IRd1100R73N
Jvhb0XNliTskt42CRG7QDlcUzN2OIKMFhW/hfsItbTgYgY9bRrtF/atep45Fp2nkux633BjU51Wq
7eYZwHtZw71woT+EVn1o81/0tL/Jd2ih2XMnTByMrsmvMuO8CTyvDIxqudZGvW9UMW/loKItl+2g
tfPPSju5SIugIi50kBtO/gUG2dRYmfLp1rbrd0E1OEtp4A3zd75Mr4mL7zZG5yOn15kQEZLiGpJE
0YTmYvnG+fwaN19V2X0MXVvQ/l43RVmnBYMWzHlWboVq3iNci5pwd2ZFV89yx1enKb91Va85oUW4
/p7Sml712XmY60e3ZUOcdzYHQTJoG4e6FZsWuuBPGLwa+AYYpCuNb6nrrW12QNfJ4cFmpcJBa2jV
rv2xwqIyU3ZcNQ+jt3LxSqFW3RyJP8BAXtvfGtyVPeLwwCYdfJNrMEzI6RVZ+rtbt3VlR6Mm0fq7
3DIwe1lwFcxC/qRsiBi77r78Gs2kloiJGGSix3K+W1usb70gRaiIGXPm4gZkxyMmr0GxeryR1gaS
tFRLGegjYlU9My8F/iBkfXmQtLxn0VVX35BPkILYkxjGXZ35mOc0qlSWjmyz0JIjwoctultqpS3j
p81hkCfEdRI8xc4GEmOSt5Ihww+MLfFm3GjfY9Jpow/QN4/8LhhiPXN8xMVQcDEbiv28eh8aibqw
Rb5i//9z+FZrhkiEaoTEEqjQXnEFWEJWUdwtm96Gxo6ZdY3ExFWuGSiSlxwCn7PgHHHz4zpuiNN9
yUt1P5sOOXtF/260bhwAC9jWNY12W/hQCXxCT0YTN+6E4hsG4nehYUafE/0wDsjD1XIWpsiOZKdS
M7dIgs7lI4IzwBdDd4HD8KpVEgs4aYVERHDfdDIumHertTHAeZjHsEjbcp9l0TaVUbx11ieuRo8d
iD21h50/YuXAroSpzTazw0gZZTAb7L9otyGR8HTmMTEbmv5dGv0zPPZ7YvyClWYSGOt/LHwnQTcw
x9tS7nxXvY6Ca9w58l2sDnXhDzjpXGI+/Bm6bUz8q4aaY/wRjWRPDg7q6xJQHYXpyQ6YP9ekjAUX
cXlch5NXw5SaTSazuE/RxKevhfVDtiZJqR4BWk7pXp0a06LLA5kQODPXM/UyJEGRzp2nSAF8hSn/
Nh2hApi71RyCAnxwBiLnC5ztZcSHIvlVd3mRLLa/Ed6StTJzR2AI18Gk4EBGT/C8+Wduqr2Y34Tr
MBf7/mGx3KfEooXJG+sn/rLy62tqQxIZ1X6Q1atmEnZMCRfVPylm689PC7nAon7zTfXajvOr9Nf6
c/RAYw3bdorIJc6m17W1hejheVjaLZMqqm6FkaXmfaJxZY6R5btMnde22o5xQ4KPtOAbUXdwGI3M
ZXSorKuyi6uhl9fSb3/7iwhHfPixuT7H5JptlonL1Wn5zh4RwOi0IANq+JTJ0QHbWnmKlu4y6FyK
cuLuDHRgEi4rylIRkM++acBncVkT5G2QJODrE2OZsv6QWj9dZKGxavoI0aiaftPmZO7M0peif4BF
0y5U1XKsqMyfms9Hiz0CwiZtPna+pHs1v86QnXmTnPhxGGxK3HoAW5bbBzQ0hLftkJxuAx403Dum
I1zdlFl9skZ5zWA2WEfTmiixrv+DFZnAEJP0pIwb7hPjsdW78irs7sLS/p5Y8U+ZYzpPhY2Vc8nv
oCJvBgFAxE+pA00JEYymtR1k8bkYbhNk66xGK7PeKCNHkiCXFhYqcSGpSrfEUAa1UvnVU3I+1A0N
/r6J0P6J7prNFed7H0SNJ901wgVzI+l6RiLnwFDlVVY8FOakHu06gXrTXdrK0TariL1YV76kLy60
Uq+2Vg9ITZNn1ugztzAKs7HmHI4e01OvDS79ne2YyybPamJTJv93H1f7ErNhiHClCQ1g/J3HRwCe
hXjfQUa1UB3SeGJPHlJb5NHzK0nkQYa9e8ssq+2bpoTnlCaAgrBRzd1ZqpcFYZEu8ofexD9WuO0S
epP3U7aQSQeTwOME20ErRpwauF4F56Wgj7tiqzv8KhbVr85Ztg3ZByguDBbA6S7nT92jvJ6jnpSC
0XxDNRV6TrkvRrY1UTacVdYP58xFDdM6u5He892iQXCyB3gopAkQHOT84QqGclsrXmoy35WBzL7G
yZM0HcX0ZTiObgsJLvYfFjldEWzgjh5QS0ck4+X0boJRdRBEiooWi8WHSiqPy1m4Jdyh/GVcKJqb
GALoFIOJrXMCbNyFtQJBO+EIms6kvSYg2TAcarInpyW2V0ME8AzVH7O2sgKfDjB9uStA7E+bSIuA
aMZ3rQdJjdaRqzGPh1QENYUhmmLK2zDxPWmjd5Q+pfbMpP2DQAvx3LQTsJMYa3ETlhLzhj4s3kGz
5Z25tA+Wcqtzt+Q/Yo3JZ0TSsSV5ekuq1+SM+sHzDZBRRkNKdIomEJIn27IIl4+xBpHRlzqMnvq1
CPIbM0tSfnPAPxGSOffjC45nmzLcKuclKKJPdG/Dn9NssaZLW1FP6b6Y7dTZJSMxtmh09hOeJE8N
iPyGmkp29IG1e9r8+SbSFkrA7Bzs+cHUljt/St8RK6WrWxwbu1WA8CEREQ4SHmwL6gd+uHiXafqb
FkfICvrm4MKfPCyEOqOgbNbWWoIEsUdDzSF0kyf2y2ylT1Yi1lC+MT5JIlExrAO0svyoCo2a7Q9K
W7kn6+jepv5XpVS1WHuzlppJmtE0cMQRTMhn5NnQqUhu3APRMpbpaxQ8VFFiNJcUXjQTMJuCPuoR
JONRS+JGP/Rm/UTaE7uktvvV8WhS3PlCpIYPdkx+2VhbKSjC9MsKfYWbLKHPjjfM5j7a0kjPnelr
0UdjO1UFzjZa/JTlcp4WptxWI84NSHD654hiokiFl/K8RJeUKn7oT7tISHxTzB7xfGeohhTgoaKm
bZuASKlUrScJY5OQkwmgAGP1pEWPhfMVF9zsjgjTLX6DC4rmYotbhVBwPE5T7aTb2YvarZWmn3k/
FqTippxAMvSCPrgk31loERHaG9heHhHi0QMqbsHBCyJetoNB/18z9dfUAo4dm4TWcfoK/KIFWaKc
j5JQSjZbR0y742OZzkwDDkrZONpHLOG7bG0+WKr/TUIpG7cp/+RUhKTUpJbWtDZ74RJcjUWVsWli
VnRk2wxj2KAWUWrgm3eVbv5YhYxBb9C2vcGTjfoewpQWWAllXWJJaGgk5GPrOKLXCjtkjGTvG+2w
kWj6IH61WNcz5qPeDHwyBbCvETdXO9adndLfr2gXtMuRflsZDGvZfrLte+LhvwYOrHT0aD7S7l6b
8yz6tvgqY/N3RbzzSTpsbaEJkhJqcl9dm3yDyW2PKMTyoNOpG1OhfCvc8Uk0lJ6NWqwK4uQYe/CP
CzPqrzIh6koYapuIjH7Q8NuRU7R1mo6D7Zy9WnqRwLdW6sge9d6h/G0WkGNSz6p3hjm2546tBSIX
TW97Dpt5tmVPSahr02FB7wYOG4Q3Je6A5UDPd+6M6DUW0c6SE6KCzvvZ54YTSlt7ThvxZDajy2mi
7PaFtWrVQISjNWHXTFsOlReb2Lnp9lF28EcnvVhO9BxdkBc5Tx1wREQGuCaw0RF6ic69dqiWj/xs
BqylBg+HJag68tWnWPokNEjEVT5SlRhzREjrntlm3Fv2Gwq0Hum4/4x/pz+ys6J/N7kRGqSVj+qT
McWIu2MjXO7HiefaV/4DZHxO5JQMkkEBSu1kRfPD83ZYdV9QKcBKmD5tWeC1pEU9FPF9hrHxWFFQ
jQpXwaCcPle+JpMiz5mB9marooqzu0dbjKvLcO/JdiKuPBR27B97hQ3asyWtBHfiFNf1dxPcv62d
SXVwcaOCOPY2t1Ykp02Gp495Z4olzmhH249qHWkFQc4ok/dWa6LzdXYq4cQoDZ8CMrMldVL0piR6
nZDqkVXNXh/S5bzjViUE2VOBOFSejrVMwNHpqDdU+VYjRgFQmsC7ry8HorHOtWoufYEf2nfnvUmr
UKQggxJ7gT2V7Aha1kO3sv6ojGYrDWhPI60BoSXvKkP380vqy8lmV7NpnPajtmGXdpOBMsw+tTqs
PFBNizdBmWrh6OTlVV/a73yegURxDX2JaT8heof5n/FLvfDgdtUf+oyhv66M41w31zrVPhqMe7Sg
OXyVuLLH2Q6q0WBNY5tDH9V/6mFhhg8GcVSMWPmlqxz0CLijjVlBr4FGTXC3IOd2IOa6rp8Gh5Ns
1Ndrkmj+mVlxt9ErWwWzjfKdl3mubCqH+erdj7YjAPfQpeV8FwnMRpWOivyHNolqv7hOQkJOeW96
lMBSlMYAI4ttWZHChRSf1JZlZzfDNxFVT2OZPIuKpNu12egWLUf2pHJxBTGpCu1s6Y4WloktaVzW
b2A3zRBUX72LvK1JPWpDsCpOL5EHtGOWcwO+tIh5B1zdu0la1y61L5YrYS/poKGzhqTAwpqOts27
KVzvYDv2nb+gnaL/cdEiKikZt41drfXY4M3coZFc+1wlOCnN3tucUEKRl7uyaF9JcGqCCXFXtIo5
cQnZYdyUj+4qYTCoJm3nhuNdD4opHNjYgy1hEowa9K3t+Nhbk6Q6tLbpdPeHyyYJ3poWlHLNf7QH
F9+EfsTpQif+MCN2AXg5/HYTtw2z/a0tXjVcLrOL2SOtHWdwnWuiH/RrWdJXbI3oVCCG2qCRLkqy
YN26FgHV51cEk/5uPd8hWpLbuX0jOhmyKZ0Fwkh3yDjIftFnuvOrTLRt7gfB45jMRXJXZGx/Zls7
1br5VKjup6h6KBkz/p6xnO9zIX0mFEAtVuruZ5EvuwRTwWAYVaC6bg7nlClsJc3mJGLRIs/pBU0j
UTQT3rA0wSNASfAwlyun1King2bJAB0mrvOisd6GTNwNaON3+IWrvY3k91znE7pl2taW3mjH0cme
MOqWx9p0rlZrWeeKTVC0TvU5qGE9qneobjueOZgR9IwNBAJUfq04LoNWwz9h6Yhx5sX6TDrQol3z
YAqMYtYqVfDnGSW8kjtTCJvH2b8gF5LHQRXH0TQfirZ2zhO4Bjtu1f4WNFMCsZFjQsEJxwrujD/X
anfwi0BxTMsSTk2+z4LtdAlb3Uj4lNP0JFRL+1Yv5b4cIDR6COygu3CEN1Z5hOl67ORE9OhbNU6P
zgpuepXGLPBxUMmEA/MwKfUWEX68cU0dK9+cnG4yrFpY8tiq27yYvYIal0fSo6KTS+JXJ+t4j1mz
D0azLLbSptTaOm/AmK2tCUtGuvKrKbU/CghHuOEmTLQ5q0Lh+GiDuIAmzSsD6xsbSm/X0C+M89lG
85b6+0pkMhiZe40kcqBQ+D88B1kudEIqzAjHtw75g2vuOXiNUzHLswsmPSE/EZkdK6aaanYseZhR
aePKVLubHopRszHmnAbiqkO0dc0l52XezePQhfY6vvrBSvckO6GwLVuadYycQqMDOne/3MimXOeY
P3A9XNKi2nZxmoS5jDka/eFKQ93FISfuaT9JeaxLkBa9oviIh41nhXzxW6M6T7Jh5zhsy8G9odI0
GPMM7ulMxfeLSA+KggXvTGr2pbC0hzEjOnqa7qrKWLV+Zv5oN9onWbVpnIvQ1JsPX+I9UsjNaAvW
xil+d7Xf5kJjGJYRXiOEoohcEx+TGWQWa6SpIHBZAb4skAddDAnRYZU+8VHYZQ3qClXzTrM5QPiL
4QStn39VE/P77LfZvnqFkLxFmRUFo6PLTStaQAir/iHHOTzR/wusVT/UCUIs/YTynMP4g3iP/XBt
dZuV9nITRqWWcgJIKMl2iYBOCXIhNtKlEuRDmNPbWFGlRUO6/ma99146b8ZiAVo3N/NfSk1Qjefy
ms4fS+dne6ooF1fDYZDQ+19X0RR6QEAw1UZDMAqKyPHppK5FwIXaeK3aB2XS3eSw12Pgr19VD+M0
lrQDAOy8IcNa99amC4nQfVAaBeheP+KXCcqxfNG+nAhZ+dKLANGLCObEgcuZ7vrGQgKl2TtnTHYt
eUqD3X60znGWORLTliN550SfbpTuIlSybK52vg1CyEdkIlKDxrHrvVmTdSYJgj7rTHBob9yBHt50
oFJLgmB9xafwavmRS6IIoPkizXXiYdNtazl+kVqG+Mso7l0o9U4es3HPunlbP03uneXOSOzMSdv2
TskWUbDm9bguG7e7i5uIpu9gvGgNLGsPCCGIIy6kRl6Pk1xjfIaOrA0qA4AH9dx6ixDb2W374Zkz
TZtBu7JD/WjQ/cGNecti744+wbUzmOyUdmpSusaLKT+mfG4C1dQHN+Wjyan+oDD4lk7Wy6LZLyoH
PNWri0bPcZNbPiqVBuIzI/4Ds+OzrVV/2JK/yDV59rsB/L8DkE6DmuRqzVPRwBDtWCzzxcFhgPCE
OtbPm7qmSf27krGA7Kn+Raw8CkSJjuGmAZx/lIbxDlKVy2Kb5L6w3t2UKqJmJidAMmgJ9XMgDP0p
o6BzjXGHeHHOVzouoL3dZiivSigD8ZRcVvGFwbEWNtIUloiuAsd+ql3bfyYWGQsmh0BUcgR/gkic
Oo8g44Y9t0Obxc2kG4y9iSH7OPNIkhYbjcTIS2+jvFIgt83UFcbyAVPxu0mSOAfth4760jazPWh0
LgGqcNGpn6MrLKk1me4l7zAfzJ14Wxyi5N0xDc2SrVOS1GoLCDFZhRM3nfeYcXLX44FNJ2zEm7wi
WRUot0NeEVNFsEe2dHq2SzRo7Pk83XcO036KI35TxhnvgbPfMqPH6YVooMfVz8Zoecg5qejNWESR
58yg382GnIao96+q3Ovltxr9z8oDI4LNB6B7+8c0Mlv0WC9H70WTE6+XoUApfHI5nBjFDhsjgir0
wgtwGdNNzGZqyuvBtrcOTkSao8FjVVgGKtDy6q1JdEPGBDkl9YlkUE77A9sSYYiX0YifkPtSQB0V
LvPmdNuwtOheYF6MxRnLUldlEk21eJyyqr5DUdJcXf04WvqPUkFv6aTunpwpfcuGNkakR9YHweg7
rdaTc02vjiQn99VplX3AXkNZIN3DVo/OJXsXmxZT2zbmQZb5E3KK9t71hmON+nO/kMG6h31OGKmG
1Md6Sebpq9MQV4Pin89s9uTZwamlTaWP7IIWTMRpfpgWVpOuZtGNuRFm5DJTcc08UaMMGom/c15L
LY2PiEjig/bWAjTBE3JcpHdClA6VbN2n3tZC+N+Ic80nFACsBpN7Hzss2ZCF7glf52ZTVN0WzqW1
PFx8DswKrREvN9WinBIoCzhF06ijNzrRRtS5ebeJHsVCtelUdO0dBGktirvb0AXQxBFfLxwYTGt+
H0laFuyK3wWKwtAmE1cvvUcdlXpY5uM9yFH8WqinBPIsGOHj+yoe80ZEcLfnnPPKb0ty31G5ydSg
rtw2v4c42XoRvxbqIRDSprbIxUWNu46GkTQwf32P9Zrr1+ZL2HuULtqaowWTVtBmdR3WVU1PbKYQ
inrJbWj3Itwgqx3R0k24leA6xQuw4Kj33CAllupkZv6Hr2iTohTaNoU3H7KcHUAmSD3RDUx7NTDu
MLKpdxRjdB3sZ4vCIhyAhQJdsUUohwKswAJIdThBSLv1F1blpRtofcNN2nGFslHNJwNKSFhVSwjK
nWfQKhf2J7xJk/OGCRb20MOQ8VepEGcvcJC6tvUm/XdqQLHxE1+cRnEyeveL4Dv/ZHWxvkEVYIWJ
6Kf72/+hVDZCBqpBQ39KdwQJwJElYBG9KaJanSWijwk4tMlQ2Sh2x0GDJo5E2uYVU2V+NPKDmK6m
xjOb9SVxBUnXEAg5w+X3mK1j481MozP9yuJkjBpPMtF1q9PEeMABiDpcjSSAo2lMMoJqItbHg9Sm
R8JMYNf6ZfrQ68V3YbPKTK4EvMz20Y3M4mebWXup+3ursP8ALT1dF2fmKJk+JlRmdvGSfVW6oE1q
enRtDDKxhugdb5Og3W8B9SvfZxUTeq8Kdo3iUiUhdjR/o7l9du+vNph2GbFqpO1bRTrL1uMwBWIL
EheOjeznzDvnmUS86UjOdk3shxhUIdV6uPgdKgtma6H/a5t0L2r3l6IB75gFz2wDUNPBCV6pjDyH
un1U64KGeNJqpM6Cl+F4sjLCL1LSrY10/j30RDj1+AbRRTyOnCM2TgoUp2r3lP6/oia9aH21xgrr
lN4S9HylT18jjVH0ijh6i4Evv6854RZR5tnyUrcIvSfRffv05UMNZqdNvbfpkU7SoEdJno1skGmt
hnaWIhUUDkwpcznpeb3wpjjuEyL9YKTtXUPuOj3CsTu2TX5fNi2EPhN+vZN3BIXTwDKi8QNaXfUy
DZRi/RywhuxeQWzXR5UirGTHujruIMv5ayCGpZ+iDhg/hbF7kc+rKjme9+xu1ir4NN7ZjZ3AwgPw
aEevJsczzFcOEaHJi2HLKGTh89gGzvYx4k8tq3u646fI1UH+CojGceVd8DX356Y0PooeKeMEqn6v
GI0QKtnLIZZctiSpy32p0fy0q/zOyuffJg2RcAA6ezKpLe3tvPpZke+Ndm+iOESXf5dMu5EogDOa
6mMX19HedXp2R6a5nzKNwbcs5Bm75OYY8Uh7V8MmqlQKtzxetRMGolJBoXSu1HOjk6bnOiyhbGxQ
QtLr88TSPgkbEnaLLLL2H5VJodMlLJiuC146zcp3fTY+5LYyTs1SkoaQm9sKFPIh5TxEfLi3IyQB
SEFscOzwk+50+0/NKn6yDMCvKNOXf/6vqTPADGy4OvVh2921VXf/54/SP+Sfbt/b9nKxft5+Q6q/
ZJG5KRArcLKAY9zbgJgl95F6PL+WQLZ0Z2XRqx43DpzZy0uVevKhUMSgGlVs7TnZlAEcJx8FyuJf
fZ6AwGqMGfpE4x8Mf5drVQweMn7wQQ5+PLlLLXG6+hHxAwyWyvysevGdX+dYM45pT8pHM0cPTafO
eeIvj3yG9KQ3+LAyBwFsOmxQ6vsPutk0+G/j7RybJOaldI9JVckRwHw7DvNYqdsCYVtOf5/XezZY
0BfUzhFYo7zw77BLHSunr3dZ0/yRJ3lPJUH9kRE6X07ReNEx5u6VByqQjAes7b51iaUN7rvgHlp4
+6ZGDTv6+hUK9zQ/l+W091OuSAklZWOWznhpa3B34DEPDanuB5MtU5lVu9S3zjKNcnbWUN3KWu60
vH6dTIQZWVSCIrHZQVoTd7Ac3voaxk7ePM/go7aG2T+6EuSwckksjDp5piYFUG/BzdIXo3PSVqJW
YuT2kQw8FNhYN/myZkLoQX3Xvyktskl3ije/xq+eip1yoobbewK+R6W0JcErO+vl+qTDXcEVO6VP
EB/uRyXEJqFyuDUIxTrRxT+2Ot1lDGo7pOkcfVQcZiUW2Vh3kfRBL0wQMBNwo7ydEFZ3PyzsoOKu
v7d0EzLg4sM3n4hx62irUX1whldUOhkH75msIrM5UgDESKn7BwVVnBMpWLH5e4Zm+YagYoPl70Q2
CFHjHdqPNKHb3FaY1WaHWl41YsN0fXPY5RWDHbXWpi0AiQxdQuuryeMttAlzM2g8/3nTfC2JJXZN
4j01jaIy0dDFbWda09kqQxoTJzv/T87OYzlybMuyv1L25rCGFoOauAJc0p0uKCYwSmit8fW9wO5B
JoMWtKpJGDNEugO4uOKcvddWew1eQ6lvBuIe0Jh2n3LYER6AK8Gid2eM2WeoaDetG95Ik0FWFKg7
zdC29N4WFIYoRgKdmSpLD8jy4DI36YVBrB3UgXDRuoxxQfujetaPphA0pyYAlyJ7FCxFKVwAZUqJ
sHF1cB2dsU4BOwlGAiqV7haQL0XjVWmNPQzoztaMmKIZB3KnrBNzi20YBHAlWJsWUsq6AKa86TQu
g+GfrD0LinwmZhVnEEve6Y072n0kK/vQzU3iV1rtkLl02EN/XxWqe0APRcSMHIpHQ3LTJQGVqTPS
7UHhguS9xvB9L1GHXGiS1t5TgW0WnaAJ9wouj1ZgA2d6SX+uVVrrpVAHl0IlI1coC/HSWMWAm9JI
rkh2QBQaGRtg0n0xn9b9WnI5UKm8YXM9dctbxzEGZ2hU3iDgMMK1IL95EPzmvdikt7qgiZSTdXST
TIzeZK9EN7HM4znly/CGaj6eE+Th374MnJIUeTd3oL9Us0m99ikigji0zCsTEwX5KjeuyKuyOVbV
8ojHeok/XKbCjTzKLFEkfv1n6I/yAWy2uOyDxyYmBCjv6K27lkBrsRCOZL1r60CvuoPrqe2hroMO
GnSu7BqfPub0+3XRka1kJS19KkPbV1K9xUznSI1u3urIvNYdush0fAVqGCyAhlITwWW0TEzvKRxr
vG9+SfvYq4yF3sNr1NOwX2UdsOOqgZZvtjwIoc8Iu8LZTr9yWAVliee41dVlkdEbLUVp2MvsSyiM
RMoyqpMXYRh3oDuyY6iHMD7yQ9cpmR0XkXEc+cZCqO9SL9xYYRHfJxrTMR3ghNqrxXzWpuii+P5u
hEsg6mSXhYiOoJqjlFCxik8ixxrgSUkBXFiWga+jCzDavaa2dE8619wg2sEhUjb3tRdu6zIb7aLq
6NZo0RFWlNOUXbjpJ82XOzLJty39ZILTdm5mdvN63LiFoeOZCNjZsZ1iEaifUzEbHZps1TIZynfT
DSm44T6dZm2P0HBoPE1J5gIElbzU6I1O51q6JHMAqxqTO5MIhvhdUbI06H5B10+3Rw8hFkKwHIGA
TJXHV3BTEMYD7wDLtRW3IqPKBG6k6fo+ZLPJoQmCiDI0Wwm+wiylBHxnZOGOztcW/idcOtfMVrkZ
4POLy95h+E3ZYHdC2xeIWLEptgHFcwN2QjqAX1RBes212NecRtc50/fpAh+EtMS8wMkhpLGohtdK
l4qjN/TQgSiKMW2TCJIVWCMUtKPBbRzb8d6jjIAJDm1LqojuvvI7f65gxW6IGtggiYPjRmKY68dM
JV45j5oChGRPTYCLHAH+kQdnjJJMpW5vilJ0qIiDGrpG3cXkqS9JKzE3akt+chP4CVCSAVuDMJ3L
5Du6gghVFeVBCPOPIS6vPkJmRhbWuJxmea9JyuSpSPDTtKTMM2s5sadRtMyo1eJZ3YluRVEgHGBG
W90dQoveYDq2wF5tWPvd5aD76Rxr1EPW0x8ZRAuLSJNCTenVbgsRUrFl4w52braofBo2TS4nG8Fv
RWb9ZtcjL8NfBH0wNLNix87s4I1uu2oYb7TWI+AdfnbhWCehNiJno7f6Td2rJbX7FiyKCkl7qJsV
J5N4oxlCuewGlHiZ9ySIFrJ3Ssb20BTHoZ9i1LDnOKyhj7LMMchXzKn445RGebBkTMZqFYertDBj
m0SfYmm5k7VS9zaNmbB45uWpUjgBt2wIQKF31FBTsnPGvqcX64o7djbwpIx2Zxj1Ck53CZBPv/s6
OHInZ2WiC7ZfjI4RQyCMNRQErWajSdVPgl5iUG60eNlwPSsw0nvNQI4bp62+jETO0YUoowwXvMOY
yPmuGjleCMoAWUJXKesQE8Buh5Jrl6Abb8PwpnhuvIlG8LiirG8tvYb6oNWOGoZHLRuoksQe+b2F
2qyx6XIWqr1Y2npZI23Hlv4g6EMKodPvff3STj+5o4UsTSsHitVJpS0SHZ5YqVcEDxiEdhBPJsyx
Rq1Ut0jWSj+I22D6g6+f5JQ2f2pNaOC+hoC7N7HenNra1uT5CMSIcboJxhkqUfPUPnbI3S/eolgH
C+mYPprP7Zu1I/ZU9bEIrwQKvzCwFuqN44J6KhgI6rI74VBzXxT8a92pKmwLLaEwm8oqIP7UlW/N
pCevXeV26IhObKdL/Y3fuMvOOv8UGb3EeSObJTcZe9ZhfDJCGEJzRHbakbAb8oLLq7ELVuNeEFeC
cyvxvWHgZIN/R6KSdaFFKL4aa/kQKnPlHL3qxkrNFiOkArtfFNEifc8vEYW2Ym/kdyCc9ZN3I1y6
Kl7bfM+EMBE+WEdoZaZbqVqCVFHkRYNBFcPjHmV0AswxpWC3sEw7yDkxxKsQaJGNFEa+L14zSBJO
Eu9N4yIIb1w64ryVco3qOdIeakzde7FGWFLTinwBjdofVGRa5Tzf5HYRXZIzu24VxAAEC+SKzB0n
PCTNOr2FN+EZKQGlJGwPy8xutKVyU19jeSuLMwVKu/9R75WrtQEsHTtNgvbY8Wgmztot3LcEdPss
fG5fknamnPyFeeTihrn61tvdAxHS4AouzU1akSaB1HZPEkIOS+vMqoaEyObEKS2Ri7QH1ZgBrY5R
YczSK2FKqEmESwiDBhNmu2zrhVsfxruqW4B6Senn0PChXDkDk9+Fc4iD587B/pKtaPYI4ZLu1hba
Gc9m2KS75CbdaZe0m6v6qZGdGIXvXt3AjWsbWHUr6yyejIs8LGQGjrAmAIXt5WOzwRswUhsO58Iu
2Zp7CsccJC/hOu6nEeBx4hgc74GGXbtKP8p98SScepLLVoqdrMelur0inFwSs8bFPIBsRVBDNfmt
Ysv7QgDIQTxI7z3l/hnEaWwOd7Dd62fsEA9MwImyzvKlFNidaqPEqFlUD9baR3xdzY31kMxEZR1e
TXHecJLtNwZFZl7VRXMpVumBczhaggHG8ca/kURm6QueSEWLpVxUO3kWbrxzfxXs8KDZwdq4lulR
C9akM7ve4kE6yUd3zd40guv4UAPJ+Ci3yZxpsKJYQm115QFxQgn6BHjlsdy6KDYfmhUZ7/cTXh0d
26x2/CnybeYf+pd4U+6NY26/9P682il2vkSVWyywKj9EzxhCzsYJjUv2OOUMg1JeqtGKrE+fAIjP
8BPwDOKJqpghQjyIyrF2pC1Fn+6ZqUx5pc83CepRgNtUv2NkeQeFG4NS00nP1qsWzbFlXoU5LROA
Q5d6a3bIHRzptXoWJzzb3FoK+2ItNnNUoNa8n5uPxdo8S4Ce3mDpLUq7uUvOk6MHKS4RX050jjtH
uFArCmseKeUg8QKf5a16DF+g3BRLw9ZOozErH3IIrmfOieMnjMQ6dpKdeFZO1skP15TB3PVIAfnA
HeKwDn3anFWvgrqobbYb6ZI2kb7xN9md/titjGd3V249O3Xyz2rlu/PwFU/10MwsstDpnvA/n+Xq
rBFnbubQp9s2xn18gm4XrFphFl+p2z+KyhynprrQJjP2onIwSSNGRlrXfXriHjJM2LAkzox3dJwD
kSfmoUNag32cGeiCZ6FgrWHQgJgcgJIgzSNADBI6gVpr7vwsv/kvgoHXaF69cWLtl/VAtuaMZmw8
I9PNkY4ko6AdIflp2+yCkofNYCLeYFqaJu3DzLzLT/jDzQwAEL2drdDZwFcRQCOv05fVxr2SWKkC
Uy7vEUT241E4y/Qd78Mrem6BUvAsTmx8n9J+cDDeqQ4903rOrPvmHcx9DqlwIS7rnXDuj9ZuvBNo
orJj2Fs7T9u7Hx2YwB3RhFSA6YheWBHBTaSP2sU4Gk/emSXhyVgr78Kucnj/Qg71FAwS/Ghz3ylv
5QYxUIBSdC7eWUvMDHP/Sf/0tsjEPZqvM5lU4TngXToSIBAZwAADZ4FNI9faVB46BUJ8eJkXlrU0
zyVxPZ+itxQ24TPcIPdeWkt3RfMS7pIH8GBU7ciLm/LP55zakMmAs+n4OncxU9ngOgXzodjZ6roq
Ft46GVbhp1UTfjEzF1rHkqmS4jOn0StYC09b8GYR/QuE5ilZV7lDSwlNhcE4Xwt7WrCorIeFgliG
BogznvzUFuVZuiSzvpv7SwNp9kkZZvKqvll7SbTzLSZIzZgVdr/TbYvXRLoTHqNl7bB1l4/Bh7cP
s4X5LrZrnTn1CKcC7UKzMBIbnTCbIPUtdeotPc6ESyyuYOmGbi6n83475ZYus0P6ZD2yR5d2hQA9
GybjQnihzo8c133XDhEg12NEKqc7omeZ1a+WiE4PgfG+dJkWFmD4zl570vvNuI0XlV3NPQxAdrEn
E+81fZAvw2NC0+iV0o+/MbfAVdRl9eTf8mFZvfHKAd2qt8qrcM/dXUnk2Sy4YUZ3x40YizmMluAS
+Y5lncJu1khrmTYaIaMCT4l3eqY8iMFGN5f9Wot2UMwdyR4RaTzWTo1y15yBNtXfXRBr/QKun7gl
6NfYt5817DxqXzK1IDu9VQgG5+1VeBq50+2SrGryjSAr0m9apsM9sMl0S0osZ/9ZsfMd9VW1Tg2s
S5QtwxwO0Ju7VoS5Bbz/PtQcgWCFK5mO+BdrUDx4trh5WwyKw5IgFC93ujut2em+jRsDXu4nsbBk
Rmlw2vb05LUTpHVFOA/sN4K5ditPHTL5V2DzOPBxehxhYCOpQVlroEyGq7jkxYTLZ5tOAvWOyAjA
CcckX0vpwhfnNKyQPzTbuIZ8PRvSjXzP3zcIOMJt0C6Jdmi3BIpP2soI4viMPpLur5R0BdydM3ug
n9gphNlVV/d1vajMCwdJodmzYcs/yvvaAn7puGxDn8NkLZ2YoJA/ycGVomB6X90Fdymeyk1XLL1z
8xAVNkBF3hjaNTMSbtaEBazyN1i7Pov+TbvrFXwqK07FKAN0x8tgOGwozrGdQ4UUHLwX81neM0nE
H+GpfTao3Tmkkjxnu2Ltb5pt/aTe57E90BFGU3oG6EeyHNkqc38kCHeRLwvDsZ7rxDZRFCXbjDCB
9I7YEiyAPlyRO288Z+/580Shwb2J5sFka/5B8gd2j/QTb1eifuAtGx7xLmLDinUYRmjnsTDO2TOS
o3xXgkLZUCa9pHbQbKsz3U73QYABuB8/s51+zh5Dc+465sVj+7VJb3hQ50o97/Hm7XNtkfOwsI7o
84KXlafEYDsV0rxEgTKPr+zj6vTFI8CW0ui+p673wPfEHIp5gOVrA6AEg455T8fNzR+09iQckzNO
mR4iIq8Zpw6koq+IPccPFrYCY8QWCCo1SncrPqBbOVecOjbwHTR67QfTIdqJ20fOtnbS9ujow9uw
ctmjvjLwBeAqG/atGH6I8Z2nz0GxKD+aHSBjXhmWJ1R1CPJvcLaJqHLYtyySE8zlcqGtsk28gsSz
N3c5XjCTXfAcyuMdOwfvmXcm3rbZJscCo9okW+VnfSRAfTX5bSMU7Ev4IiR+oqaTtI12MOBGb6mr
U6dQoWEi5V/B8aDjmZ9p/3rPEhMWO6pwgbEk3UamHd9ciRjb9yfhOe+fxezUkoL3SNXZA0O4YgcV
2EgUEFKzPSPIu1fJD7pvcjJW2NbX+PbZ+4gz652HwaoasY3nQLOG5bRPLv3VDGbtM8nE5QauF1X2
90GbaRcMLXQnJXJijiUtv1XxQEYuXOp7wn44tQfV1mfjJxM9tDKJgb7ygmYox1eQ4E6ejcjWZP7c
kEy7y15ac+Zt44t3yDlCWeyVGgQ7HxQC7tVX+jMcRNmwmktsMtYOxTLgPsTim+CY3vO1paP4DGXq
QjGDj8UdxRnhCa8PEE/24uI2W/BwhW38TO2Og0L8UblbBCRTl/3ivTMbE/uDoqo+mA8Ydl/Dz9IJ
aemt86X65u5MzJouZz72yLNsb93jZaSul++6TVLNoRku/fckpIfFecghjJD3qNyES9YoxktDbMC0
XjePlD7qYk5oM4eGhXen3gtPyUp8E4cVFEKIvsIxYj5E+Mktr1/IylDfSpj4WMIX9TgHWNSt/XYB
WfnN3VYPXrkNEfOu5Z2wMDYJNjd/UYDrMNcwwZ8sIkt63lBu9icSegFa+QYfiIFWYuH2K822TuWp
viLmfDBBe+B/RPjJu4oidDXsfADIy/CT2U+KFwTekx1Lgc+bfbT5nC0C2yb02azy9UNz8pVd/K49
MjrvgxfXJtXdXfTBwtoaBwl/4Tu9BUQX1ngDZJ0tDQUp/Ex9FnaiU2CUX1ogTBbM/vqW1snCJ1EA
oc8yXFcbHwv8UTpPk80kEuMMZ6ylYz4dYk06DDb1PO8wXKXHx0KiLb+g7EPTFs85C2PxHKNln/cr
9cDA4SH5J3nrf2B/Ne8hdwaf4aV9YxEQztIqfUovQ2ITR6mfXLtfG2fmKF4K452u207ZDRsIP8YT
4XCwYUZycOb9U+0tGqAeRIUq7NLm/podsfuBcpzjOtrb8EPliMHOSAWsO/P32KvEe2Z5b9Zjt9iH
eGAu2SF7QY5ukSA3RxhAFp1775193qeZ+xB/MIbbR7bQAwCpuXgK7piOZKYcLGcz2l3VQ/WgPVUP
TI/+PemRs+BYrLoHzq7qPt1JK2O7jk7i0ngsedsKBKXZismTyVJ7Ym99bZ87h27MQ35FoEbYKjrS
TctWejU8cmAHU1ntcnSSxaJaibT8aPbdrA2j6bU8FSToenMwjkwZ3cV8HPqttWgP7lvXP4TVSkhs
TbQzQmFY9ee1YxwIWefoNzl8OMR12Bhn4tP0AvWAt7b5JzkGsjOqq4QdQEMMh+PZ/MXM1rbDIb9j
FkRzaG0Gvmxpl/fapre5A+JOWVY0BK94jP0ZicKUJIjqy6gLsVDS3DpM22e8hK8p2zJ/2S/FdxID
omrJBP4gMJFPwoVZ7hj7/KV6xE4hc/CUTsI10OaeVre8So1qG4igOyuG+U5rZvP1E0TZFgdqbi0q
0moWRskrjXgfQ9PzlGKd0dckvJmumwQkewnsO9oGX78fIcJKorpgqFjRtpJacrVK1nE8Ty6ESQxT
yhg/CrFSrYxa47r1SpA3opbyo2eC01WpnRUh7pKAvRcqZRSiXXOMxLCwY7IaF37eYnUeeBm66ZcQ
2c28obOBx3tUkMFVO1Xq2S712f//pTfLfaPmuh3pfrzpifFVa5UNZVzGxcb6sD6yymp3FmxzmPJZ
RhEWfcIyyQVOKl+/6CMR54Jn01ygiInAmEDGMmD74JsPiCxLx8/ZmKN7xIJI4VnFe4qSgxLtQKKh
Fl6E6OhRsehyz0Q0IGF9Lg+dKr/LEVTwNJxw1ebJ5Xo3AeA1tEzNIis4cxHL1Mwt3N2FN3woubsH
DC+zhfUazGOPoS5XvCoi/mMeRKPKDnrlhKi2keWxPxkV6QMjVgsqMzTO3PymVg+Dinp1+jkwe9CC
QfUuhOHFgoBe9tV9LYwRc6Q6z/r4pdNzSqjDw5ALil2rQEtbfSUNxjEaPCcX5IPCwRMk/30qqWeD
uLiZIQP3J++TBBiFbCH35NLcWXa1ecubUVtFHmogtx+v3Sjf8TjYwBDRSp0ofzcFKEhG2yyAM7+Z
MpmYluvj6POJcSx3VdpX6waXFfNMHK9JamPS6p1OHPxDKWA6wYwx2G7R2K3oBfOJ5QUzw9ibsdVv
25RNJmHOKwWoF22gUbUtS34jLlohks9wZwHiDCDuLv7Rh7HRPtWuVBCJ8NZFTbzSYrYLUwAXBvZD
WPichiVz/p//+j/fMDr/BVn+mAVpXf33fyQQQHkWD16Wrt//+z+aapqIlwxNt1TcmXzoN6CL3sdy
2gpm6XQqnIHMAlPQsl7IpEdVCWksSWGXarjJFXCQZEhf//7xf/Jdpk+3JEU0dTpE6jdujtFrfa1l
Rgmuq/t0e3UhVh6lg5AqhjAJlMj0odol4pX+++dKYIf+uGxJVgzL1GhuqfL0xf5BzhErWKxyL5V0
WojnKHGKlbodGN1x0PHCjyJq+qTcY8Pb6xZ6TtrJnGwzZa1a3eaXrzJd4/cnIMnkYhBQZ/GNvj0B
KdLEAXlo6bgiWISwEMBCCB8++GpHuPMB9tGfnIAwDN+e7ll7JXdiJNNulbXe8MtwMH74LjLYLEUx
VU22vn8XLXAlWcgCeuUQfZkeWOAnrEA85C8+XjRXMNVfnoTy0wCUsXgYWExEXdW/PYmIjt2Y5wLJ
6CnlPqNLroaioZNkp9WMIDKn229I9XOeE1SepHaFE7Xo2dojB8BlEm8U0gOQGIekAXKAgY7PXdL4
R260wnaL46osbyYakHxAmVonPN6ctBKklZR1U0KOimVg1qe/P9SfnqmsKAYWWXOiXn0b14OnElAQ
eZVjJiyExKhBySm6X16er0H6feQoMu+OJsLfMgz534O4x+k81JZcOm2pXWDTnNrE2HYGxe+aNyan
BGt06WnMW3AMFj905roPtT3+D/CEXXzSfUZUXOXHjvAIkwxffNCm+mHVE7Mkf46Lcj8OADRyvbDF
yj2Kjf+ZlUm5+vvNkv+gZzEHKbKuyaJlSpA5pyHyj5fR0lR437LCccBia+oZGbQCyIQNrZYh4ZmO
ZZA4MH7XPbQncSorm6u0jG+eBIrVjyCM6P0HWe0fZlTC+YO5oHjQCsbOO7oJmN2/f90f5w5FpXE3
Mcdk/evP//F1lcrSMyPg6zKy5o0E1QbD1XycsFNS0l4jWuqTp/+517ahQu3SQwBHTWYWm2L923f5
6e1RmLhFFUU9wtBvQ8BDWCIJ5lA6kUb3xCiiYTHRRgafmlAhF7an8T7VLS12jzZG5yfvf78ZP76+
iqXJqgjnTWcgfnt2+E3+3xjsERQtSkmmyNwGiESHqwkdcyYr2aya3jx8WRFAkOnhtPI5NKkrTTiZ
HpscNvb+g9wmnjRi/3kdSh+1EVFw9fZ5nMPuiTllk8FKTPml9d1XOBFbbJQUTMN2M1GW6glD9fcL
+3FhVCxTN1iNZdX8Y15Cg8oAEkunyrZaQ4ldV3AFolpb9aBmCG2J1qNkrWMK5yHkl79/+k/rIiNs
Ip6JAPeUb2uC2rtqoyasCcPE6REoTXQTsrztQlvyjGuopRRIuvqXa/5p1lJFiEkqfB9Idt9wchEp
3+0Qd6Uz9jxLBDfPupk9//3KfvuMb1cG9VjGJ8qAReS3H/XSVs3kl8n3xzHJyyDx+BiVkPy/jUkr
hNUi17wUhbRSOloAA7OI1TPAtCw9EYNN4UsNllrR7PHLnDA10YxHPxzHu9gttkHZ7lsRf6gpS0TZ
xXSpDCoG/uA/B7m3qieUKEluAyyw4QqHhMroBIzyjPs8cF8n4JjpotL4+42Tplf537O9IoqaqUDV
FC0k+9/WFFXLG0UAFuR4iNNnNcv4TCVLXEYEBUic18yo4ivubloO4G48oaBrkrP1zYG///2rWD99
EwCsbFY1WTK+TzqFbojmkCuFU6Sfgkez3ZepXxu1RB93IKOydrcKwApf2f79c//cnaCaNBHWGTpI
fPPrDv1j4rU8qR7LKC7IYvEXhsw7WXGz51ne4kdj0p1iI//+idOI/3bPuT5TMzDOa4r6fXdsVUEw
kjCAO0wFrBuizGYr+5iX4e1/8TmqLEo8YGZzdbryf1wZcQWYy0ojc0xqN6NLXBIAbejSv+w1TeWn
6/nH53zbbAlKrBOZyeeApKgFS12g+eaUr8+EHlmAlKn0Fe/jIFuTU9czb+dParg2ivDC5VNraJt2
JViT5kpJlgp6LEnxxVXITmg2EvZMZiZpDColKLIyA6dQAdw0HjUjYhux3+ciEQgy8hYA3yh6ofs0
lomowvXOHohkWXY55ofKWisqbzW2qyzxE1K+6dCRXpXNLU9FAJ/VSz8b3/CZC+uOAyWeyQ55JL38
vHlrTRF5QeQTxVykuHb66KUzFhxPabVNCGMrNp8kA6UE2Mccc1NXL7I1MiTpgo9xY3r+U5foIsJV
6Dpar56AZX+KMPEWkUsH29BMapijZKxKTXskrzMcjxyaC9ulwppZNMBbHbtNGCEeMHv/FozjxQvu
/j5SpB8WJjaUhsZkIKIM077vluJ4FBSOaRkxxAABZL87t3F6Ujr5bJbWK9WIdiYO0Qk7z4OVhMfK
8lUgTR1W/10WaJshVc+Y1x81qVhKfn4dhfhZ0om4lJWaaPZYtsfBp7BT6OD3vVvZ6qQi+m4zx5Ro
9+T9lBX+aiM6YWujS6X6t6yldSoABFWs17jrzhphVWPdnGWAzlULpztMaYgk1qEs/KWKjbBW+Qdh
TIpG3yz8Di9neEpkdYeX5CTX7RnLnFe+h0O6VhTpffAk2xUgcqsUOpRSfmlSyc57Wo8Bt90lhFcN
gphS0xIANOIKPAvz6XvKahctKqM5+7r0/vXvWn1XZdUJ9e2iaiFUyMj56tjaABN3NNqCTSm+VGHr
uD1zmqQ+KnK6xmexiYN0P/ry0dPUOy+CDeGXV2HM9rhdYO74/tXvoqeS4Ndd7cPkcT3hvk6rvdoY
70SPU803y4cMO+IxakmoScESj012zxmUMTXx6H8ZIT8sFLIFLZXik4Yq0/g2mbgJ1FK5HFBHgyHL
vHLY1JBL57pFHTIptRXw6/cAATuSjBI5i8hjj6qeJqirdM4v32Vazr9NoIpsqOAmLFge1vcjClWW
tu3yJHPAgSBPJx1aCCajGhmG6OUaXWqJ2Sa0Ssi7l96o36RMPFclyhrfN9Vl1uZ0E03BW3d1/8si
Jv156lA4oYm6LksmVMzvc3vpDa3gNzpBxFgGqHflJlJZGi+Iy72t25dPbjJCJzTk2KkMOFu+0K0b
4lF+WdQmOPL3WwTflvXMNInvY8fy77m/HiKSL4YGvKx5hQiQ2Pj/EmH5xQ3B1DHrw37YpjHiRIWg
3ommUU+ec7W1kBXHYMxF/U1LtjF2Asry/RHe37jPXAH5E8YSWY3msoVy1i3rxagLR6WNuZagliHO
wdZSSUhxG32GZSP+ZfH8aabifERsq6hR25Dlb/uwKqrzOMJTBaG1OdSyReu9fIFBNWvj8lJ06SVu
BqQ/yggsJnv5+8j7cwetTqupZICENixN+7bPjNocd5MUYkcxaTfhV1r0w3ChWrcK9GLXycn9KCAe
+vuH/jCm2LWDuzYMNkaKqH+74rzKssZrm9jJIiSfaAnzqHoZ9QboR3inueikUzxy/UsSGidU1O9/
//ivLeC/3zZVVLhsWVIlXde+b8y8IM5TNS4Iq9Nqld5iy+jQZaR3RPGO6l0Y66cWcwDtbY2etADa
oqM6UbTqrBfNh7JRLs30x+Sz3w0VXv68N6mYZC/DcK80ezB+mzDDom+Uvz2tP6cJvjiHDjbtmsbX
n6a0f+x/Co26td4kfHFM976CG3g030NM+CAofzkd/DQwFIp+OreJnZD27aN8pMKuWVuRE0VwDQwc
Hp5hJ1qzN9B5YxnjRFlbD39/MH9umLk8iOkKkPNpsvm+7VJzwJqCSbYJ811k5S/ZIF1AMizEXLp+
3fLITZaqbPwyHv/cvqoiR3JFnDbrfPC3l0CrKGLUrhE5QtNshrglfy66C3Rx9/fLk366p5pIuUsh
doXb+m0KY9vVBwH/b8dLtZPecoYnR3squLFUZk+FoOwiVV6ForYyYQuoFbNsqeC0aoZ1gCgQSBVp
FApZU4L728j6YRLiHkgi+3dTFnVOhP8eWr0g92TwYfst8QGNgX9WtJ45wN3VQb1t2ieJHMGZHsKI
kn4batq00n5/H6epz9CAhLHSfPtsFhByY/w6ciwNuISK0Y8KCKwF0ciY17NuXcN0m2HQBNcAiSQl
OpkrQFWcEIs4JbN1rTuS7RTsv4C3poQR0OSlViS8x30SQaxhJSAZnteegpkklwuccYhC8iZduVV6
H6uYyPuJIPMFHaun2EwPNwk+sXhytF2+WAZCYS61DnjR118HiGfBTgL6hImcUis4uK57ritt8xWm
MmbiZIonHtpUijnsY5AcwSt1PZRvPXA/IWsdQFzWXJaKFwDPq3w6Bvwy4KaX9I8ba1pTaUYyLfX7
gBtDGK6+ykQ3dMKzG6KX87WlPmySEjVaARDF1ZpNlkIiwTT1jjtnqeTV8e9f4seXi8gB2heWDP//
20SSqAWbBy+LHTydSKq4bDGSLqZR/3Jo+6HeyAi2dM69TOo6tb5/j2DcbkqaF2nsdApNJ7SJZgOy
g3m6KtoNW6gLzAP04OAyakUjZE3elW6768zxty/y505lqtBLtIlMip/c/X9/kTEUsRGDZnWkCu5F
wy+LvrQr7yVKhkdtsnJ+xdIU2mEywifm6//8hnMXVBZ01RTF7xU5XgO9jXxmsyFy36f7XaIvS0r3
l8la/vOQTBGMmZE+A+V7+ftb21dRKo0ZM4Ye0WKw4PzP4jxGnWWcooHEEZ05K1RqJ2h1a9bVjHKA
5CSVDiuZBCL20ijNIXKOFlveqX0XqNZDAjNHdgkb6JEHVhICp9+n4Z9mG2IoVIm2ww9lGVMvTRB+
bYSys9kIxHELef7CrZyTFL8bxF9n/R/vk6zAugN7Yf7RuYm5SYZO9csZ+jtBakAiR/lLQ9kUJKSJ
siYOXpv4VQX80gngqjp2pHqxCVIEMH8fGMb0BnyfDnhQNHlVSSGc5Ns6ZzUygCeviBxMxrh0AP2b
gB8gUJI5FQVovzBJZXV19NlNsCU4WWZli+aTYaqXBG1N9tF7WFeCpHUqtkshCySoaaIVR35pLYKG
ul7ba5a7H2r5YvYUM3IGg6jkL2od3SylPid59mL14i4HVE+EF16m8qk0tWXhERiFjfKFUjUlSOsy
SsW9Aq2JzKoJPPwRZDTbfTNRlpms7/AY37cKCJjcKLd+o4C3IKeHvEfXMACe6g9pwDGXYS+iOO1F
sJbyzmc4zIgehbXz/PWzoSdky3KX84KKip+9huJvq6r647M3qLAy/+Ht+761L91qKikkrGxFuUmB
LZlRu+loci6mF6LsOvRB/uBoEuHdPQFf3OnQki5hmb6EXvnW+NX6/5J2XsuNI1u6fpUTfY994IGM
mD0XJGhESpSjpCreIFQy8Dbhn/58YPVMV6t1ShMxNxUlRxJA5splfjOp5lGJyDKbnoBd1dU9Whw3
k1n3pKVimdThS/xDE0iOtCGgBHu8geG1LdAiS2adKSe1QUYr9mvH4nJLSy47A9zjHIsNhx+pKOAj
L1XC1ulgEhTBXSOZZznKF8fAZwmGppqUkRC8xVzG/T0qpk47xBECIlul0RbakN8Fg7/DrE8Lqoei
Hp/VEqyOn96KYvyixtE/OYI0guGcNDOsNT7m+7rGrjahb28nX3tFru0bYv+PjhauKpHfx+Wp1Yyt
sR3f7JlYZgHcCb+phXNZ+Maz2zX3eYWgnlsy9SvnTtVGDgAodD9f0++BUiWa+7BOL36/Vz+LrvS0
NJt8n3zsH2V3h9rqUAdFse1jEG1OflG19Hey/r5O8oupTHZq76yNEIYWKM0x58OBI1n0anufNqAj
nBDqTHiNF+dLPJjfMld9ndCCi90HLRufE6l+UVN9+ng1jbEksxhquo+nr6mIOKpdWWyh0x0qu68B
DT0GTblX1eg2INnK02E1xsFmdK0vfYU+Sax577nzrGuWIFb/fW0R8vpGmhVrC/OUJTbuLDDzkl2z
sQrPUuJ7mPW7cFJfy1R9pU+9RrFtk/f+wdLbe6j5i6RxgTEjPm2o+dXvn+RnxS4fjnLGIAejcvsQ
dTNs0xCc50lOTfENubH1OFnfYotwGYTOgvr0Us3pLQWWdbADsTOH4PGLT/BJXcWTUYXh2hRY7sc0
sHTMqMlyukvV2N3Pz6e3xTaQiJg330zR3eNJ/Vhk9uWQuAccdwU4jyI2vmEw+No4wS3+kd9yRPYV
nGbhFH+xOz85jjUDVI0wTM6kf0znO/QtsW6scpDQLXV18WZZ1TGVLKAoqG7dNv9qGPzZYjGw2dIt
Tdcp9z4sFlaGX+hyyrd0B9Y1vm41eiYLlFe90g7v43Dkm8MX23l+xh9OXub1qmUYTKBNXcwR6pfC
vZz6oVZ9mlcwlp8mcIwD3HCnuQJ/9FXj2/nsaf/6Xh/Wm1DiJDbNuVEm0MeSkQ/BVEOpiwpHi56r
oUCAzQXWaBqbUK0OU1k4kHDcvTsKNq3tQVk/zoq+memsA+Z5dTleqIX5hFB9xiQfdxLkltJpU85u
t72jXkilPEKJDZHQNxqatahI7J192dbHs/IxEM2M8SPafOWbmWtbXJO3sdUhuxJPFzLULqrcWeVF
dz1Gr4HurITMQdI5OxcONi0XHdO/phg3aiX2Zd0dRIboizJu6kli21wdEwR8WgWqKQTQtLvKuvHC
aGGpVe17HDfHTvIpg/ww5CiYZP50b6VMSnSBpVEBSXsZOUjYpFjylj8wuJ/9YgtToPniq9+wsvme
SBvvwXahjMa4REhbDF6nYpJjoEizruCjnRUuBZeyNkFJwsYzdzaYICcOqnU2gJRWs+cSaBadRYkP
VrOfgjFFCzXnHLErnHwKViDyAhvTwJXTFUG0YwfDBGXUsomDHuBm06NNh1BUP8YYRLTJXZuRJBrC
RBgkVVNeYlbdB5aIVoJ1CAcn3KAsBGScDvYCE4Zv2GMO2DgYmxxbIFcpb5HRg6PDqp/c/Bapc88o
ycccdbiQOUehhWpcAl+4wztIJG8CepATyaPru7Oh5VsXFbdBnd8qsgFL4YN5MqG0Fy/S1Z70FN5i
nhSP8XCBluHCsZG7ZXDw5CCO5JeQvBEpFuE2tHitxL9SMbVqEQ4wQmvdKBfzkhjs6laMzt61R0ik
fMg5DiCSvgHfujESdA/98LKP2m+FEwxe3o6b34fLT/eP5jgawcEAtvKhYLUrWTWjTUDSpe/VNhEZ
O8uxxPEClJA52qt2Ensu8Ys4+FmSQv+D6hUwBVilD29rhSMaKgFeyQ3jH00VhzzJ6OfnX0SiT48j
iwzTYGLLGFF8eB8TcBDi9SLf9qPYtn0LJwol+Ay2Lt2UAjjdoozCW1HrVxG2OJX2dabwWcTnUHVs
7jFd2I+FoyizKit7i4kCHI60AnHagn/vFfuSbx8AClD0uQs/mO4I/qsQR2wPScRLtUYg2aX5iJ3s
ZdPUN4mOpZZr7/1MZ4JlIZbsY0TTo5y5yLScLSj9bZDmr0XQ3LVhsENXfC/GDjEF3KY6q4ahkNPN
DzAKCSAQZ33rjYV9NFpk4BLCZTvOM8JUWeo1aqXhODOd1PHZyKctLsuAvp2lhs9xFqoA+V91mQDM
6SDg4+uFt3h0V5W3tVuAYTchDajN9Dw/zQJlMPhfQ+K5sf1IKZVkWCuXI/JZ8W2N3hLKvWQiJx8v
158Tu5C4YaCj52lBRKOmi69cklS8CmLkFOhCycxpPD3uMBmvkXHUkBBOcSXG8gMXAgDqTVq+QaRC
mFRFm3vokOUHGNEHJpYGjXksB4xHRzD/TtkEyDsIGNoaOhTMHp3O3kkVEmVaB4t2gGPbxY9TUqK+
kc0gcTifkc8bzLKCv9+Dn52XtkGJLsC7sVTnPfrLeRmp0srypMtRP2TGpD9kdrofe3WTaNjV/K/e
6mOJ1pXoDRdIPm5DByXFHH3hnB47MonLvlG+uKxPs2SbugpcCnA0yrm/X5da6WVRmTXXlWxliJte
kK/CoVjPeXusjd81jM4nmOzIDX9xmZ9lPXRpaEmRalGHfch67BpYQZ4SXgbGviigZxmUl6Y5OKHY
ayXPl69/f2M/f0eLTv5sbPqPbgPi1KBb0DHc1nENAaw+oirzrPnjU5HWbw1nCKpOq9+/5Tl0fMyz
ZnwsvU7Qys5H8M8kS1T9cVDYxkMaLk1MDjswjpAtBUajar2YGvteos2EF1yf3rvuEf9qADEjOULd
z6O+Ao55c6twUEnIrvBMs4aMNJo2YgTaYCkFqhM4jziZtU8AvdHo8iHFTRd26djLCWflwC+bpeOy
33pYaXgN0Nved+joeuyVfRShL8XwVmImfF+nEOMaNOEyYWyLTH8YRHWTK/m48OnEAmj2wiZETVgo
iafjn0Bvtod1PLPPK4loEgBATMKKJdVnvkTH/3vsojphIY73+7v66aplzRqMghhNg0H9+6rtBx+v
tFBk274q39IRX2I6Kf50gXzdQTdXTevF8B2nrxqZny0g9IBoZNLQNf9RGchOGcNSt7MtCtVv8cTj
E5N8HtPmOZsxGENd3qL7c/z9xX52+jN5AvGuzv+cs+tfIo8q6gRAMsqHCUdIgVzNUoDTmo/+urB2
satdp0V1nPOT37/vZxHvl/f9WD/Hk5l2haVmEJuHjYvDPDpD8tDr2lNddD8tmf/myPwrm0F80qHG
hdgGJEZZSlT40CpvehdDD0yZtkYe3w1D13sRsPWAbqxepw02LuW7hZkb06dpM6ohXHYXzQz6hhoP
2vels7Dk1ghe0wL1I9seruPAuEWrcsh8BE6NFJCfor0GNlwsaSKW51vfYzCSK10HljdguyfRGAxj
hHOs6aFpkTSZkntiI9q9KE+tw/yCnBZaNGwTCVsb57anM7nEdmMV2ydod+KQFLCRKoV6Q0P+ekHl
RcO4INdX8iM2GxJKCH1nX9sEnYXHXSNx08MYEijVKrf6791k9pjAUfZojbUB7nXw7QAl5x7xSzxN
OIIbNCaSZaCjIZwYw62Zhrs5b65q48klIx4kawNLhVUQDk9mMGGD1Rzjoj1g91CunETZD4m16pGf
jZTwXZnqcWWFzQ6P2eZg1SFuUZBfcej94oj5bNOI2YCawQO79SOoM01LCe6ypK9eUl0VxlOHHEWj
mk9Wae0Z+D41WJR9Een1zxavAJMBG8JhVPxxPVFfBvgWEiDs1DnoCN4Du/V1T5PLCiXcaHaH0uYR
nIzE1vZjLA0z/zBEcbwN4uy+bhlrljpj3wzXDj1+z/3yG3h7zK26aZaWSPZo8aKX0CKojmzWKu2g
AGsWahC/34OfMAVMOBbgPHTCDb3KD/siUMYUTGWK5pGfrcFPwXBX6XgPtXYwM64K/y081SH1KSP6
64kSYrYnBMDssaBDHkBEVESz6VqicJPf46oHfguq0wbXApi46Ldj6ZE+dsbatw3E40sULxsFA4pU
na2hVXxfoy7c/v6izv2lD2ci2b6lzcmUS/tnXjG/RDRhj27W6Ea6HXCmr2iqI6XmHpvC7pa1Pqw1
4ZdekSEdnunaMURfgRo+h94b4A3S5MkmSigDUK10Q/eLOPQZEAPQNqOjOUtw/tGYDQZrKv2OYFu6
4WUbpc9KWt2GBcRoy4SI3OBxUqPjLa3hiPjjdTg0Vxajr0XnU3k20nns11mYvzUJDwqVemBu2duI
W4HT8xJt7u4xrQHtYyrvX9xT9ZMICjYCqAAANwY7H6eaauwHNm2jDHx2jZFSAt+vHQkbvrrD+RmM
CHd3mIroog93okd6oIiT6UqoaDf04as6Vvo1AzSm2ymKQYY/+3O2Fag3bXwOJrbLmP7AHzJf9Xlz
jToquic4K4qSHkdus1usqFO8GF1VfDvZbCOq45Yb3RGsEKjMC2ebJsLEbTenlnKNXaHjkGOE9IXn
yRe6KeEOATVE+lIaFF0365r6b/AU755kZYRgDYWyUqsS5Kli3LlW9JQDQ1oYrakt+pJcyVXcy0S8
OD0h2I7b18BSPd8im8m7LUA2r7JPKJa+BX6wGwK0n4LY8gKjuJ3Pk855wAbzNCeFTWo8ybo+am37
qjPr6/i6i3SN6T8vbKjNMSTn7/vuQpQNA/Jwj2p95wVR/37lq8ZBcBoEZpxs6BZCSa8rLFOEc4sd
MuUjioCE2A7Nr7LZTumsOzqqp7wYX75YC58tBQBphgpohaL241RtZJiQysbItkNcpMhCGgvkfe+y
QA4b6jnuTyRuO1PBxHOOX/Bskkz7AlnySdICQdAFZ27NJ/rHBi9211WVzQmaKHh8fVo+2g4Sw52o
uDfASbdirFYTPNJFhNbyV7v4k+hPq4SZDm1cMsSP3fecGXvbZ1G+TVpMJMs83poFGmYOQveeUUGv
KiAjXbrWvcUeWGd+iHio3Pplge9z2LgbPY8PflvpF8Y4WwB2AhFCfLlU66JrB/8KtUwPw6Rj5GIc
Sm6xIashJ6zrn6fY//1bWiTPpM+XosR4NQibD1/+5+atODxnb/I/5r/679/6z79/yR/9+aLec/P8
ty9WOXCY8bZ9q8e7N9mmzX9xTOff/J/+8P+8nV/lOJZv//7j+ZU7h4gwbOWX5o8/fzRzUmHLuXRW
/pvFOr/Dnz+eL+Hff1w912P6nDPI+fl6v/zR27Ns/v2H4lj/QvN6xnaqNIzpifNk+7efPxL/Iu+G
3gLObAZt0K3Ki7oJ//2HIf5F94jThErSsKGhsR9k0Z5/5PyLzJnGkg0TwFEd1fjjv67/5ueJ9PN+
B2/Fn1//mqVqH/tEYgYvzJQ9Rhf0AT6u6lxt4zoLk2lbTi3u7t1ETDclIwikkUYlgwJN3ychuVxW
lbAY9OJolSaOu3Ar5I5G+1UAjDdnJ04Dj4VfbuVnH+7jrufDOYaDR6DOZf5zqg8eOoSLjYKeItvd
DO3FmQm5Bavpr5l+M9bP6sfRpK2bdRstcwAJ2ob8Ku/62DPkQ7hUZFBiLQ6if+RdDci1rrLCYTs2
FZ5XBDhaST3MlpKb4vj039NFFhgH+MFvP3BFxtG1I59RntSEj5gifU6v+75w0PmKGxO7iihblmp6
wq7dVLCIEpLPrITuV5DXOS6RdfyalcxFHcEClo6rs9I+tiHbdnSjbnQaHAEcdNPap85JyxUxZpv6
WLLFA1aqbhbtnTBWPfhllodoXmdP3yOVq2yU9IYzvlue7/WUINKqxjVAAcxweT9ofrARDEiynaYe
Bz2sd5GwcUX1v3OTDCgBzd7JeRusoG8bgQ9GiSHnYiBcBmqLSkerY0hdudE2ore1mLaaU89m4K2+
Ih8ccVqPSU5Toplb3umgr5a+qWGfN83KuHG/Gh1EjUWQznLdFX7xSzdPrgZEmH0162FyKOh4Yskg
XT1Gi8nnSLPyC7Mt74NAuVGGAJXBgt9JM5snk6MUkeBB7ET6Nqm5+NR3XRKH8uQgT9MMVuU5HSb3
Gf4WzWQlngX52kZ53DOs+U7Ov11TJtnxDbrStOumNkInMqD8KNE3liZ0ILSv96VjrDTUaNHXRerL
SL8FuRMhhVihg+2baIDowbsIiviix0Zr0bpWiCdmewp681vhMruo5gXuzzZWEAFUVNqMbimYrvdR
wb1L9oBgXlLVTDwjdhNvVAIBGu2aP4cyZlpItutVj57aSN4U5UvboBqM4kcT+1kPF3WUxFCoMgvj
0on1ZCGn8qairYNGXYq4UmxvcoG/iy9Ik+RJmw0G3WvTVBZVJcdN05fICaGUZ5UIGiZNkC1kqb/Z
DtqsjYLOBDQ5NBfAHJ13qdKp70zRFtLlTdgOgWvNAuXMuJz+SdrxycrDQzkb6IjkVJOTGZXhLP1M
HKkcmTyF1pKZq1zUyPiMgbodeZHFWAf7Hn2GaKYMDUb8NFjJ6fyTTOMxdXgbDpZ5D6FEkguiCjVR
RstkQskS0Ysu7BgR2wo6Pr18MFWERMfYfFSCZFXZfoopOJ1kMwdEgzNeU3HvnJJtXU3hu1MGl/SK
H2BvLmzFQl61LVCydXHpKuponbgCKSed5i5CfL3CvM8heNQUrXhIVwdfYyHmPZmLhvtkYzKtSnOV
QQ3qYn2hEZZL1ztfQRAhGVjk473ZA4YMBCs1rtGHUjswN/NznzrzvbdB19b9pRH3x37K0qWiVfSi
eXRFQgNNUiiWhKVakcldDyrHHzzIsAjd93TnfUQfcwOxSNcobySTtxXtI0/g/NxFvMLoYnBtJtWq
xS0PdygnwH0HXVonwBMzqYvUs/rpe9zNwnzqLM0XdtdThHydHPj9gAR+qpCAxtTQrxhLCWW87qb0
kVE9k7Xe+AEeG7bwOCbrICseajSbiBxviIuUOAUpCJr2/WM+grApFUtDDg19YBVNkdifcY8GqzcS
4OuBJj1Ar6csTvnDLB9xxmkg7krBI3WrlPvFnStUsnzJYGOtooOybPriEhCeXEQdS4nH7IQB5KP5
oKkYaeASr18HyiOAvZfWYoAAQvWyrjpag9rSadDIEO1jqxHZ3BgK0/nZlC3roxDpaZxUamt3g7MR
0uozO6Jlk2BmIjDQ5g1Cm1JMK7UrVTN/1BlHBBaJmO6yd9oRgd54YDvH1x0YjGWMyvnCTNja5ycC
80elZMcjcFDerCG8qwdixIjMnmvyqYc0zpbRFrwu/faAq8uB8eY62olDyqtDF9pkSLWFOc+ooC9Q
lOdlynAIuDZUpgLNP6f2huJhoqgyx5kYnZw0o8KPd34jshR29LCzWkNH3b6ONqkaPUq3ujaQpEF3
jcfO2aCvgj64m3Ssr/KJrdFJnMTEc0zpVlTBt/MSmXqiWaoG77JAOycNVVBvwdrVOgTkojsKJneB
afxJpDUyf1ryrqscQKXk8GhjmNuajiNKp6XXlsWspEPOTgboFg3zAzRshm+1lxTiGsNnqjMm3ujU
e9Bbek/JRq/R9JcAntsCWPbMyStvDB9FJygMBdfAdYIr54dNi6KR+STTWb9h8C/OC9MfObzxY3nH
U0f1FPRZR4MGXDHJH03k00cDC42+0P15FRmCsEIr69kIkfOt3ZXjc0qoOo+zmhe4hD1PUz27HHVM
w9tq9nCFXeq2Ewu2Zm3XOFQuFbs46SlOp0OQrOvO/j63dIROUMnmEF3Uk5dldPVUdBLzCgH388/K
rNwlQfWSM4YBp4SmNNI3CB1VKzcjFE/M484UQ6WZX6iDtZtHj/b8znghw1NOrjMjP5Ucq3QH8JXH
w7xDRwF9SNBARWlggicIyRBLXYI8Dx7YKUzmaVoEAedOXMUeyjPXmpmXSxpTrwyZWcRl9SC5t76L
Ga3TYh1TWXzZ6AHgsPZkY59Sm7PZ0SDVZYQk3fnE1oD4e60I3+JQrhlk9V4KB29pZQaq49ZDx9V7
nZudznmAgkk2tBKOSZ7JAt104n1+QJimXfoORasxPDUVh0qcMEQcZfKelO330nRuMktZWgX0Gfw2
GR2h4xkn7/lwpAVQLYfKPykDi2t0yjl1vuwKjLY5ajkG7U0G9G7RlgQyfcoucrTCQrIWb75nhho8
dxF6L3PqoWCVUynjMlU4hSaVRBrE6gvaSJFol39uC+5phCuSQ7RZlJKb+zMF0XAX7KpsVlOntydZ
Fg0+r2NpC+rC69LAUEk31mHINg/66r5rpkdh0z82F2gQHYwkX0WA3hYmDM+lM6BLRi27Ne3QkxKY
PAYJDEl9ZcUoCQx7clUbh7FSXilKaGOlbJXWb5JN6ur70hSz8tLwFKT4kpRzWIVDI8l9uDt1UZ6g
SxNEIQEt9YMtwdAZONuc74Vs1cQrM3xRC9gP+Kz0iyAjvzIsPkI87EBadLNHO3/Z+wt6HLNbLXtZ
CXgx0xlfAxekj20SSOnz4ogEsw33GuVNmAChk3bASbuiLeHPqe5SnQLIpRooucBUHos+fXdcjlZL
sH6w+kYCVrxTb6ytUoRezRE85vo3yPuw8pHWBaYlQ9xOyJTHzTTn8YOJ7WiTHs8+1gbutRwbwXbm
kkidqKzQykBZEcOe0dziBEFaFBJAuzGiZ5mABLARJNSxq1nkMnuRbXunV7SOKpq5nuFwX2Pracbs
dsYEH/C7nOMt/JF95OI0bQ6gMtr+kYYAw+3u3U/ZOoC8EJBH9ostmC5DvbluSPSw5Qjf3fn9sy5h
rAQiTu37VWpnN22dnuI4vykV3E4icH3+jEs7n6PFTROE6taBbW7aySmdDeTygnNIqZtdFocKKkSq
vspacz/ihaCag7oONNaqNPBIgN160pLidF5+okMEX2IyXmATNFXP2YSA8eBegYZhGc35XDFkN+c0
KNK/pz3qi+dgHGu42s45yDmIx5LDVYvVW99ACrNNNPKepKYLBqKaR9m28kHUuB7kTEsXRu4eyyy6
GXJ5ikuqGp2u2HAYwgej1LxgIs0QAadzps7aTjJ5Oee+jg0Z0Vc4ww1ln3Xk4OUMeSQeoEIYpe8A
aNndJNypTL4LypuF1pFC2qq/i9oI68DkFPo18dLO8BIw0Z1H4tHcaWN9407+umhHzj+XSjuOJY3J
BGrcnKJOc/ifEkhLlZ0jCTpnGy7TN0f77ncE2LrutqG0TknGQQo85j4VyW2OuwopQHpypImgYr2E
+k7tri3V3j22kTgOuUGMbOx9M1qn8+k4KRSuut0esj7aVaTgFBRR48XWDW7tp0iS1RTO9EqC4jlz
Fp9m/pGWJckg1z704aUIuptuzhtEhrZ0gACSW8TvPCHKEM49y0zCxcgFwYDid5Liks4HSUB1WUsb
Ui/JfxBZz3r+1kYEiamwYZOiybwpleTtvPYdu482kR8JzEv4jTRC59HBR7kli8lbeZ8hBOTk8/mC
HWWYR9/mfAHG7zF1Kbq7iHzYsBM0Z7k3bj9dRXCuFtbQ/SiaU1JxYJ4f8xTeJi2dXREHEwz68CbQ
3C2gkMs+JPZUbX7SJZ8V66VNBExuw0wF8pB8YYQwu48QrOP3uURibjIHtPt+Itqd1/F8DlemuVVH
PlbWkrYn2U3Xu5e9djtCTSM5JEUa9faNVPPEeKRdS2YVmZW+NwZYsK4bV2M917l9SF85QBCOkm8X
KcNdj7wQYKXLUs2iq7JM9krJgzBxBK/sSdkqSvXdiKyHRnWfQyEOTlrcpDb7q9AYaad2+ppbTreh
j5qsrxOVEFN1x2iyS4JS36EIrszFH5BODpsCZzS/X069p1tYSk+0DHUHD1rhQwoTiXdOKucegCYp
1wsLvIOJIvq56CyCtU2flDSPhFArI5yf/G9OMV62RomNk0JqAaboweaAXAhHGai/OCQnhppFVqB6
bhrLotLHTRlpl20pEND34ehVmiK2YWBc56l473wHaZ8+9eLEStbih15Uzcbv2DVt4K+HTgWG2eaX
HNaXgUsmJqf0Qp9hfqKe2OyWjSQoPpvcGSDxNQ9pXueO011UXYzYpI2CPeOcezZjsbNEVO4ap8T9
fUgL3ytouy7UPEPqdZicwotdtFEFhE1Ui+N619/kaVioqy5ztbWASGdHZbH765+SxHOn5nDGFr2O
7XYZFJFHaOCb+OiYmWNtkc/DGqHqHoz5rc8fwtdJVrZMkord+ZutD+ugcLRopTOh36VddE0P2F6r
Y9vtOhKxnWNhshAYTusl04gifKtU+e78j6rpuKe64favb/38FWDTIgF16v75i4oM+UNVj6iAfYRi
q+HXlzn/9V+//NeL4fiY45jBP+fvnb88/++v74nzK//1zb9+5//7vQ+vGmXovHZ0av68vOx8kZ0V
o9v21/ucP550UOpuGhy5zz84/4NF8g5D+4KuoVJLoCN8WubEZvbrTRGvhYiGi7N7k6YC5zGwsELZ
NTMhVNQg1JZ1F/BAut6XCDIbOaREvg4c+7Yt3Wrta1mOgKPUN306bKomb3dqeGobLIG4l/3Ob5GX
H6Q/4CeW2rsWVU1m525j7/jc1u78zfM/WGyHnhEgX24FBrrFNJKo4hLQcXJwdkEau7vz/winzi6a
LcqHRoPvIm+a0jfXBV6NO6Uu9R3+svrOH7tbbMlRT7GpMJlcvCScv6VPwXERzK70Q0v15WQrW8uQ
5UjxNu3VeMO+5QJVSpFM6TF2QKygEOhThIyb7DxJ0JsswQMK8yFVbPHajqt4NHbIPuAzAMpiGSCL
rOkoY1h2Zq/wSL3qCkr5C2HhCuGqfrKpdAA9PjQhHQGE9exd1oQHSyK1F+LWyRmN+V7rGmz6iARC
UnV2SM0l3W3Zga7WZH5Q3FQu81ocfBXp4eghUINdn4IwY/gHMrZ3M09qk79FxmGNrdFVYveXkYyA
Pjr2i/STm9Iw7QWojhZF+YmSJqXdiZHqsrUmdzH5wfUA0cJog5tJAUGpFLgetPp96ybJvk+jgIPO
zdcIGr7po/ni5piwKRW+F12fvWLJDqSval4qkKBDN6yGKsW12io3RdTcWHF7kKVGFpwNlwDCKVds
Am9l9WjJmO4FY4KrvOm9TqK8mhv94PXta6qN3Z2U0lgZJhoLZeasgAKAL2dBuKmzLXwtvRisHuwz
pit1ahTXQ4bHGgvIoWfmbDNsoBdNCb0wm6fkNqLUjL4SejuIPet1eDdktk3Skph71apdpKWAnwdm
i/ucBFLVu/fWPBYWUC71kJl3Du2JOQHmFWjOLScQ20sgkPR8s/HQZYq2deKRGSJKWBV6bEuzAeOC
p15VoR9hym4vRFMsMcgbL4CyebIE0Un3FhOR7qRhVUsHpvN6ca9HtKEheO31vtPo2/aXZWO4jPpd
hMHzalsaQO8zmyKz9JtXPgH1iuaLTWKU4KEx7uggrFYRLhC0NFxg5xtTDeHCQyYOMMnjY8SrLEJT
LYhAmwi9OCSTc4m9EJgJMnxQyfTj1GWMhnunNtaFwJ7N6FDpbWX5Qmm4DUr9ZHI0bhIyMca66qr1
k5Iyhh5iXPNWuLzSTg3XwBn2oeq6h47eNQsIZGmtwmSuorWOtrhlT57TF+bakg38TUs7uVYaYDtv
Xqu9v86lguy51HBnMPpHuwlvaCM82L67aQ2CBb55N4UtrjLNOfo+LZHahUqlRddS6cejItUfFK60
VOx43yrFkxa24OCc9qaUCIYjkbdMzRL/kKhzL3JRIacTbyHDYZg0wh2lhXpwGgxykh5KW1P3DJ+H
CyqVH7SGfoRTfNVpxl5J4WRH+cE+mGHcwvlgTqL1EYcxE0bpXyop6is2rMh8wFA+S561Flq5lAHL
1qdpox3yAVhtY9OuCuweGXAVdB55+baunKdxcNJrHZ/euTuX2xOGykX1lokMHWYyo0kfL5OcLkKG
+YU/cxzjaai9ybdvaqOstxWcxlEPj02ZXYkYD6mxnXuPQrvuu+5qjPt2B2kB39mkXtL4ZqOm/sKK
3QtXBqvJL/Ez7ado1Za4FnUYRtJbuAgtiWEc/NY8xcRT78eLeFCiiyZLbvomKYmdWrsqEO3Z3xqd
ad0rEdVZbHdrP0TTEhtRMhjkVZrRfrRMC4NM3ByoXgrZrZQWOUK9fxxHcUMm54kO50sgZeMidzdT
JJ/96crK4iM6NxtC3THq+yWwj2VUQAxguLdEJ+Sp6ej3Vta2sY2dwJ0g0wc0EBWxsEhIkiKAam9U
9yXi3CWjIH/cgiFdMzxlwkGNOItghbMDddmhwmV7k+7cqD4lTsIh5lrDbSrDFwM7k8gvDiNgV7cd
FypZfDVkoNxTL9HwkcdTr0fhTjXblzgc6E1Uhb5sMoFdmPXDnHsZCh1GWutMShSvwYay9A+T1K/K
ojw2tnZCc/Ga2ZaN29SF32U/QN9sMYI9KloQry87Vwkvm8JYKVAL+gAt9C67bMqC0xKBhXQ1QLuM
yvoa5cGrsEqOo0LYEEVxFXee2ek/Qp00WK/qba5qj32g3zp2tQ4aHj3MAdpaVrUwNdJyoMWHQVb7
JA6YA7ToQqNbzT3Pavh5k/5NG8obLQ0u9ai/1m36B5ZDo30q9F1hNl6U4v6jppd1QK6G6S0GZUEM
u3vSciyYQtpUZjx5MnXuDGquRce+TCdchMIBGfH6UVGNfUY/IjfNx/nRzC+FZPC2miVT6Izp9VXs
fjPRlaViB05Vd999134ZKueIkIIAXjIMzkPK42iH8vvIHupB27sagr7hDws+Dh7Pnp9aTLxCYGCp
cxFM9q5Usp3QWk9LUp2eS39FD35hwvByaYG3Q3OhDKdhRFjeoHWautUK+TMPrt0z/ZS78W4MMHIP
VGym6HiaPpr5Kfj5cBJ3SsaEgrDUbNK0olTdT0o+eT03Hg3IRztybqWbPedTsGuKG5emTiprkMPV
SYnh5Bqh8iyJZE1MZwkNR+wpNEAhTO6vDAVKy1Uz6Je9guFUHYOl1KrkbrDGN3piT6Qq3v8j7DyW
I9e1dP1EjKA30/ROUqoklUqaMMqJHiToyae/H1Ddg+4T0XewY6tkMpmZILDW+p1smt9tdg1zlqHg
uNoyPzhD1scxvLrOFZwTeOpm1F3XVcYH3ypGOtvweWHAEUxeSoc9kZCKj7YocrktreDuLoLUNVpJ
hqLVLca0jumId/UZr1lRezG4mSf32uchmqzykbo62S1+t+7wPP7ExO1vM2OF3ncEmVuJvzOtvawM
70qO4ilvBLuB6BXK1Oz6cP7VFfKX33HqC5dFaBZArB5D5eaGs+7eYsodQvpJUdrOZCinI7w6KHfb
ziMlNhYNbZSXfEwGa035pccp5QHBnvvJQOpQhd66M4ceZ9kg7UjAlmcjyN+chf5IVvaxml3ai1Q0
pN3SUlXY4LqTE1xJQG3INfrGhPvZNxxnm5cc9D7Zz6VNkra7TBcrt74tFElq8lLs4D8wUKYdRO1R
L8N0yg0yDubCPbL7/bas+LuXGNmxb8aPAWOSA/OledPOw2cNgJpC/LKye12vH+YsoKwJznQcmYkP
JZvA4MR2XQKK6vfRZo1MefU+RAxOC/idB5FNkGEYt3G4PtgLSeLxNHwsRNMNJpldQS3T7QrxQSXo
viWly3tSyjdjXB78LH2rzB7rx4BEtBWiTD8N19z2jpNvE5phPxUxc5OA+HYgvGwPDJJt4IV9YY5T
bnYeWNemDtNX6UX3qQpVJI7vFL/clfqaWs8PmEotFb1wUWXPOcZ+U+yeXLv5GIcnq996ofVLriCv
/LfAi6Be3w6TDQI3HXwPtSnoO3Lq6QDxdgPGy1SMRPoNlB/GsO7GJNxX/VnI2W3/18+y2d66lPct
Pl6ccoDPpDmxQEyewufh1aNlyHNkYx3H9GcLOe6//9ROG3YjyCLqVyKwqxnWME9Xe9FJPcQgwDnj
eLsEw37h4ajk1T9tR+yc7G3FupDHTSRW70r+wy/HPMeQ4tcfWwU7IVc1OwJVzLDNilfSatqawRyz
s0gUB4sDqUn9XcPXDpQo/bX6Gf81qC0jVg4mNPiR8TsUqZYc9q2KszN/Tae2NjaOQ0gb/2+Ad+kq
oOMcW4PFSPBVxN/rH2G0qL5Wt2PE4+QieiBy9uTU0KzxNXtiH9paTOzG3vxSFyawUgOiZMybTc9N
bjObGw89f4H4KOKfYxUxwhHcOMfG9RCP2lCuVZRJc0lrsVPX6nWyJAgx/nQg9Konb9phr18AwLVT
EFzSP81S7NTDqetST2uol4MyUr92HkN6x4RuS/11GppPLUi2VTEx4VfbKd6qt0e9PPUW/vdLjbgq
e6aaY24mV5oJhFoZwFo9u3v274PMWW18rwMBI8h7p75Wv1OD95v+L5O2xa2ZZvCrXfHv1zH4O5oZ
gTo8XBHFxDf3W4s5FhMKmQYH9a2EH9ddeFK/ghxxtw50KIgRXKv8rR7KJMQKD2Lu1Wq7tO2vqRZ3
9ZDqd6L6sVyf1G+oaxL13/Txvy9KxR6rC05q76yeiqd4mEaiP2me887ST6cezp8GaH2PDilUtCjf
ovWEPTXVS773RX2rWqwKALFCZZdoM1hsMWLsHVA93Jw2YmjlbrRBOhIn+4K9/upwV+UT4bSr4TfH
NDENjvvlrgH8ps+/OG5fjZnlWnkSf4PqNckxpDMr8zSAmNuTDRycE4TUM4s2BUsRRjMR8fF8hI7w
1UTdaZ5Bs3E/yg6iiDf+5MmT18KklvlNJj9Jop44bOxnuoVf1ThXAO7Bk6ZBuJKFOlaPHJIMyxQo
4spXtybTGcFehxJgqWnkO3FGf5faVXp2EvFSj7D91xC2Dq4SkhqHcUN56erxWf1XRdLeN4ompqhg
HaQhG1H7YTxYQQeCxSGC1zfepfFYH7LgN+RtQpG85b2PWyIYPUbUZsbke6ViQ8pj7502eHPW/MMR
Qbj1ZYvlk2L4ckI0n4vXvxQJ9dDqMWT3bdAmZ+HMcEfaOPMczMI7L+rAanMl/ZcMjQlXYO9KzFc9
7kYIw2/WWbAzdm1V3fCdBatSCAwDu3LbuuAxGTYVhpudorZOt8xYWd4MhZdqufcDjsZ5WT8kuAVu
fAWZmT0Mik4Uv902I4s4oXu0J65f/K3DGrDWKT/gT+xNo6diAtw/T611MisAJDszi60Z72XfvIvG
EtjLFvkuVpm+jntYLYCWPhzqrTuYLyiuQMns8jOuBxUmKODeAlLUSYy1rUOvo8FJaueTCJgdiJRB
tw2vb9PHznGNe5DYkmMYfwAkU8vR8WtxsMnLM5vSPTeteW0jhhHLRFDgpMBMz65veoRfnquay9TM
qxqq2MZsJvh/4yGbEaiYMbNsS8HQkwXvraxfkpgiVS/0MCBPZBD+vrUib4+L+HCo6GSWYMyOogP0
E1XTUWGBOw9qyTcGASXr5OUHT978xXPOi8GnOowhXj7UjUYYnoS3TA/wwHfAKt6TGVyi2vi+xvPv
LFytfRblB/3Ukmz6jV8Y2X62BcmQbiLOpILB/1KSbxcSyezUj39oBVVfGcBj5GaF5qboYEI85Gs2
7boEcX7GuphM/3uJmnPbTAxOh9I7jBF1y5o9xTWK+WzhL4Pc22IlyJ04pK+OYmZM7NE5LP/ZQOYO
k+EoMFyoBKPmdAoMtAzxxXHtcgftuhz4bLN3L65D8pKiFx8BxEFYhGlO828qzhpHjwWTDVFfeyyd
UGr+MC3AiXQqb/SB3naZV1IyJ3F30vo3eHe6gXkT7VO3uQyxvA9derP8/CssH6KI0kiWrYtOgqmz
uhfigbVtVPMbXJdh2/jsARa2CfZIE2GZ/S0iXjRhTjinsLcqjJfxGYNloeFUBShqllRVcz0UeVjt
Z5/+5DxY1PtBCUWknyiP+pxqsGMpMbZJo9RE+Etp5PoTUNdIoVdmlyGEeQ9cpEGDtgSXo/z4LBSR
Hp0eCBL/Mt367q3etwoGIWAPwA03MAHyj/3gfPdyGjhhHE0gx2Ksb6Mv9xwHBzP3wXymoTjEAYhA
PZA+XB+K+D6bAwNcmO7rCi9OOFRl6kkmkGgRW+9lU392pfdSpPCAFMuLo4PqEbBs7QXTIW7gSjkV
l2FJlKD5V+FnmpizjuzDPOnVc+BNMCt+SJYYnJYezU0RJJMc5dFgasx+Tpi/OWN4lXnxaVvV3WlY
CyJKP4yJRNAOUNse8uBQTgH384yzwWDuvJgDv18jIgp7OlBzfk8TUkjVGMgbYfJkqdduELdRDc3F
q7UyIxK8wnZuZnoSp9jmKcFkfgKxEiOEPxDEHEBVhHgJIzIjQVNBBR7u/HY6TUNJjJMso1tlhIfG
s29uMX5DhJgxOmSB+CPNOjlDyi5AUEZU7b6WdbcPa+el6SJ5AWTbZTUeUr4F06POvfKMlduTU5Oy
6du/m6H7ZeLktndWagBBJEU28hFELv1FssU+4B/MCO3+ksZ2C6kOtjucHjIOC9S0eD3yRiqYaWjp
HlxyrlGrnirAuTbpvuN9fcxxrNu2AZh20H+RIfP6jzw1dT9F82VMz9iLC3e4Fki69hryKzP/YbUt
grhY5p1iemLzRn6pxdykGSHUdC2kkUR8KsSOwBUYOIA3+2XJvhQo6IfN986eXgorYlhDvzEurF4G
wSjtGv+ZdfNNtMbGNFCkaOwM8v2mqaMf7bT+mGY2oDoH+5RRyiZsNQlyjfz/Y72gtRL/mxVsYVAG
tRq/HHjn/1Or1NrcaHBge9QBcCiWQYOiIL9hmJMsL7yXFXLoqeoYI7pGzNAs2mruQj7wJgkD1F3R
o8yejW/mYFdcJZmxGuq2vhuKyRgklEVxFJz1v7x4Vsu9/OQ9kZc08fEJ7/2HxaHDMZtLXg70byNw
ZKQAPDnICw3otzXhffu/6eTef9LJ/71sJ8CsPPiPdCNoXHXV5LI/0aadSjaOebUeogDyqMHRTLTL
Q9F81csc7nBA8jYytEgQtRTnos65IejkYAVQrtTw7xZF80lhAuxBlr4oQn7KThVga/QrlCOEk/Aw
eLx7+hRlwLYlXOg6lhxrdlq9jG3MjQAFOTayL1U2pWqd4lLA3N/h8/jHtVcEByEYBcVyuVNlfUwt
O7ba4SqfbBOolefQlNmpSK/NX5mtT62Bn/L//aY5/1v2ojjkvFDb8UMsCP8jhgklTBGMhtOdjMyB
ANfErysYJUZs7GUKy53bl95WQZaK9aPpEaAu59plHKeOFhqWW1BHxFN6xtsojMdE2gdNjllx+dys
K5tH4C81bVx5LfqOd85nCaVm+syY9OMfm8113kYbHHelRVLkhmTKTmvRPqM84lBNzyrtMGUore7A
//vlB/+5ZhyMPFxUGCFMxv+Q9CeDLOwoIz3JNDv7kJU7Iw6TbZByTFRGAr5FwIwm05s23q1dmF01
Sc9w+CizSpHAFZs8XuInD092RwZ7Nr/T6rPVVeO5a6BY6oJhlqRVwDSo1aGSuNXnEvLOCFz6RFnx
hOQhVXAg2H8MvDgmMKJo/Ucd8vIUyhxtRdmYOAxM3X4KaiRhIUyqfIbhUc6nwEStvy6ah5RPrrx4
XXP2Q3wY0NTTYKeYuHqZe64VEStMiP20SmAgh/ERMVzFMWphfxafZgz3KFneCqgJa9Dh2q5OV+Cq
hoKcvHRdKNt5tIPHzQDMPUuYWLv/+xMhX+B/a6Ew3XRsRCukTaHCxcflf25gHoK5plzIhslrDB1H
itVjH5JjaSMAq8T06K8+/qPE9uyEHC6+L+1dO6ZfnMkNpukbu0/eFrX4GsWzIl3siqrrAcc0H2s+
/sjIxHtL9mYkwK/+bUqddXbx8etGme8Ny/5pTuufIEs+4Z4dpi57taPyKyzYOCrjhcEHB2prg6HA
Kita39x2dfCQu8PnWpEGvMiYz8P/kIrHiU1Wtif1L9unS7mvAuMt7lOsVZpheoqCed+v/dWQvXko
RhvvRuFdhTV5Vw+6a1Egh2uBSVIe+jZW8yWOxpbvCOscT/Yuq+RTx6zuhBlqQeHV4aJQdyZscriz
u2Zi3Fia1Z6tDfFG/ak4+IH0GXay4SlmmKazOT0MdM/5o3b8tqRGUkWa35ZfZUT4TMje5LlUgZpJ
pX9uU8g5rfFsjsmXqEpikZCr2d0fXVAmVXP3DRDMVgzYv6g7QxG32sB7XeP2pvripMl+BHl7jur4
jZ3yU7WmdNEEXKvZUFr2P6bI+xGbza7wCDNuxxjpSNQeGUPe5ErFFRnUCGs9KteGD0UMouLfuqiI
D3AYv9xxfpZVdbXN1KdJhEOfOVThK/nGIvmetOVJM1X79GedDL8MWz1WSg+B0DMQSCK8qsLTyjX2
Y8FKWVMQO3Oo90ZBJ5pJcWv94LUwYPAqVpeqOLuysxUZpNxCKr+FZXoOEw8F6z9+26D6DjFy05nV
QB/ZylMGhzRkiBCkjDoUgc5NgZ0KjLVcweXaXYVJfmPDvXeb18GCzy+7cRuqVphKdt9BjDx0g/OM
6+iPWO1CwcqTm738nkn7h77B07ZJd54gSDofYQA0CQIYad+bHLNI9GkWuIqia3vIWtv3MJnunmOw
2dD3bDxSnzx68tDAjRGXMJrniLYI6/tvs6y/NVl9X5RuglyiTU97HHUc/mZcYn7gxq8Gw/NdbJED
7hALpNvu3mBwMlqMAlbKe0vRH2uDP8TaKs2m25D8ZNJvGHrZpunVslpODzCj0gmvjQ/DP++d7Nry
JrtrA0lCiB9Tte5liJCtmACuQcbfhqK2rgP0NLxFttNUZPfcns6E6Uyn2o4Y9AT4A00r+SAI0hhZ
YP9Vi5HzxIy8o7umd4/e8mwUfrlrYhMAMJxu07L+8orFfimw2cUx64bZ9WuzImLpg7cQpzAwmMpE
GMDEKYPvaZLb3mL/w3hLMJDtM/cg0s7eTrYz7unQCXZBWDEM5dHviW+esaDf1dGspqQ9naoLcNcr
Yg8kTXEKOm+viUE9sp4FGws+CaJs0vgCq+ziFI08FIa4rGvm79rZdBD7rg82U/NjOhoQWYQ4V/1i
X9ZofUiFW+yRwNyNwWp4uGYlWIbIVHc1IXT9aBZJ7KUnk8PkdV+zzXc9gxlDjUHlBUqacwmC7r++
Aja0cI+/GLb5vFrY10JfOzWmY+9S33n1o3q9RP33CdNY5ktQUQiu9Yh2VF/2gEFDnx3rtJjhK0rj
amM7C+VhPsl4Na5ZkAeXdv3S/+jUd/RXKOoAQVsXmq1YsHMPHQ8CYPiwQl4/uW4QXeNhzY+hcN4z
GRW3OZmx5FmrXWRVHtDUYl7xaHwY6H9O9bQ+JkGQn8q8tFCODNDNS0mahUHORT1mGG7UnndNR/sO
ic476qvUV+EEGF8Ip/uqYzgscS1ayA8ZkEq4WNuYNnRbT46HWfZ4tJMlPftlCb4jCxK+8mjrZTyd
WZMfbJp4z5UMzi3Aw72j4ns7GILXsPouB+h1tpeci6D1r40qQmILcW84I4FGbPbsJn1/mrzwGFiM
VArqToCW+Tvy7cOaLbvZtv84U17s88Fur67s2+ucWr8l5PRDpSKC02Ym9jeskgP2tvtiHq1z4ArA
HKaE18l2yRxNgA3Zi1/iJPxeZCOh37EJnSVGdFT5W6wckK87+XVanr1+eRQdt0saWXebFG5CJ1f4
g0aXn+aXRKzWJcwuKxcwrIlgMISFCCSn8dhZ5SUZlv5oVj5dspRrd/GMoGOS4WzGFRBlmy/WXcBw
ukCwz895HcM9RrnAjNAq+gttYYHI5BKyU3Pw5MFOP0YClRczNmfe2gFud2WWPmYwxLH0YgRKM5Zh
9wMY11kXzQAuOpQodd3DzDLEtu3Q1ztBetISrrrvmQAX41eCP7ri1d30riWUNgN69Z8y9d/can3T
1QVOifUOnOw42cB5Sd/9ICi1OITAfTC5y88Qn5BinfudqfQMHubd0EpwrY73mhpdznN2TBFULR7+
VW3xa0mSq6ZnC7v0twGFNHAdUUk2orXJNx7hRx30VWrCtBoRrXF1n9MdpMaLlVqPlksMO6DKdh0i
4K/uVddJ7cLxMSXVMc2hW5Vx1G4NbIsV2RkrWjLvxfqsjk/NIUf8Aqu/Ze/nVWB+mX8jJQzKbVd8
TooabEI7p0xvX1dZfSo+rGKf+w4MdIRNQInzrkMSkCGCjGsSm9XUfEqWHac+pbTPIzUT1Bxk/l1M
ddkjQnQKcLhGbgtSe3Lmipth4Hl6qM+FhHRmDJLWiu9okcyaNObmU3P7x5TOPcgOuNbDUy+mozVM
r2ufjWdRYSSXOelDW071wewOWrOlCcIYvFXb1qQXHeHZ7wOJsgwi5ZdDbPUG8Rx6Mof+Vs5riNK/
ulg9yte8VhrUyD7Nhnxszeg18VawSvtOd4s2xJ9ePZi7VZl9rbLkXgWCGozXQjmw+37JKGv5xG9F
bnpT7u1F3mXgnsTiIzTxTrqBDhTbeOiCJ9gST1PVOYexg8XVB+251NM0pQeMjDOBUndTGTFUyYIk
gjj6ob50UbNbS+elVAPNRqlrjJx5jInb55QOFC3OzbPhTdHpjx3KF/6fTcwql0DEmPPN29yUBbHy
TNHs+eLETgEggyQjif+OKe6GekWsqcMskjJyk9vNI0X0tNHDljmmPwnG8j3AtgX/4h9I084J+Aq6
4mLamfmEkoiL7s7VAF3FnameREJdhNXnzhnWFYlu9dkZxqErjXf9BIkXQ+hhf3DE3G9yr3tVoh2X
/YHdVr6r2lPPD2Lsh3rpJTtVn3eyfSmArhHJUPtWDG3ynLY+Nepb1hqEWUzBt3JxHqXRP2QBLOi4
hencEUxBmjakWmWbgK36JjIbhDM5tsY+hk1cmjl4r5OHFVoyv5s4X+/tgBukn/h4sDy04SHwixbT
Z7IfSeFSU9d2UiKwqlafkP83HKN6P/pZdOuVFDVTUiSsN7g0F5xOt4gGDxEF6UM4Jn+M5KFGc860
+s104q/GWAl9hD9J9pnczUFNTT6t90lwrTFm0KBHQb91x/qJ7IYduw9Sl7ncZ0byyxK8h6pK5cAm
siL4XCf5eaqX6MOsqi/LRiyg7tveSp997CDGvvlbxMXZUgOQiskvul7zXCztn5HJqaOucab+bYIB
M4lo7bnECOaQoPuo1jq+rG1zrhwbuhgWyjQap8ng1oli19sZBkZRo4O4cZDu0Uth6zpz/qUnIpip
7hKSyLcBg8CdC+iuv0186yYerZewCH+Gc/TIDGqv6qV0HPbmGMaKa8U7oKRDdfIpSIfbrwPOpt16
LZT6/d9elvBBT3X+GZHPR+jeX3wJJdPoBiX1ILC6x4F8tg5LSicPSZztsEM3QZTZ7EwU1c6xqQca
HKW567D+2I4yOCjRiurHVUviLbTX1GQ8SZFuJfyZpSaXUOvrc+cntj8IBpXCQ/dHTcqpnaQN4pm+
xAgyetXCKa3AsNSikovxJghZFsip9QBOz61tVTUHpPyW/YT6BkMFeKUJkl8Kv0rxqdxJFFuHG7Vg
EHkaZguZPcmJGgDQ+hwSEFkIsL+sYIRKq7oOcsq3WYdp4rn1PepeKvvRIiYohNMRPQ5rf6xqGyMy
uCfnrLMgY/khKE5WXrIlFRwtb4Pr82F419xNzpZre1unC7AQxoZuS0yNgUjXeBxX/1vfiHiL5xUY
Tz8y9XZ+L2qXLehBp76NN0YL8Zx+DT2Z33ATiZM7H5oUSquZ+cHedXZ2z6eoFbFmtnASiWiPnHYu
8cayBI1+NdHt6Utwc3bcKZYfbmqiT+fmNmb3qZsFpys7Ul7RLEoX1X7AgNbsKA6Kyd3LeLlbiwUB
A9UFzrSEATZmsCE5ifuptS5aIDolJ9cbaI36HVJPQzxpgFM3ufaIbs8JbuSVgLMzfW+r+sPpjUNS
r4/dxI2qVbdxAF7pyXk4OL+GaH6NjG7e9S4CtWwW7jk3cU8kqKtGBnHoq+DWkPYCoMYgv1lM0vOw
bqlTZg+mjdI3PmmbjmUwlgfb/Y4ntrmtphFhiZr4eImL5q8LxY3Z9CWI0B5glfTVLtNXXRjwPwNs
l/Eh2JblPc9gCZF4wvSA20ZrlrXyJF3lmR3tNXLlh4bcloWzLuyXjzWybrm5kgG+5huo8AzGokKx
FMRORvmHVryhFOVcTYdfQbw+zfC2pzp47eX8HWdJnN381ykeH9raO4aqfx0YVcAaQ7OlfB1INaz3
lVJ5KbjZl4hluXjdTxomfg2TkeSbtC4Y+WQ1hHO5QXEQ/Tv58qa9d6QrQiPNDkqNqe+uwlkOruyu
obChLhVvbsJLqXN5jgY4dHG/KVV5J3u2Z33LVQqR0aCGAoqG8RfWjjUTcFMe8W4sXXr3nsXl5PfM
M/+IgfvSMNLD6LNzRhVuB2pyHAZwXU08YPWRHBbJLyMnFlE5FfyDpK122kCJ8pUmaliNW2x4ysGU
XVl9hlAtwOpzhs4tYH7btOchAJvogleAJk4WVSPVJjvTECKXg399nucqxxoLpzzT+Du6448+nki5
BK+URUJI7inzuT0aBhh6NRht1uz1faFnCAYAC5APD8h8EsvC4JuqmSFtFjuNXGgAq/d+Emn2orVE
EdLmjQGp0VtzfN3CZGGQuH5PZwNKQ5weBPUws0euFXsnhPCltwVq5OELRlCyxNHCTGPUA9wfDBKx
MVDjjHm9JWpBNgO9s6qlBwc/BXrQs9GKe4Q7K6xDcbNKNt+OmilLDBgPsL0phOaTo068EMonUu7y
ruoxB/PgCusapRfEG0LNvlSlZVF66nc5T933iboznBn4aImX9Rasfs5VmuCSncEpRqY91Y4VD9fF
Tb4U1pel8FNW+diM+VE/lqdQ3bUBSc1b+Urj/yUMJNGYcF1CPvmtFhYrgzi16zO2w70pO+oZ0Azr
RM+b58SCcAomoVAX+Gf+1qTaA8FtDjnaQzn160FBmFDNwLxCPpaqvSNv/tHR3K4yekP6AHDBLANG
vf1QlOkPfQ9Jy5oOwdwiWAnqfVIv+7BHYaI8apQkzp8xUSzD5K6FtKES4Cs1b2D8KRlSoGKKjmhL
KDPUnRmO5SeDI3OlD9Y7xQCgbS3zvqBQmnNbvRnfNcSxVpgSNP7Lkr4Nfz08oTezy9kTB4/ocj4F
LfUmYnSBPwPwkii/iMf7zKrpnkULcsvE0vg37vnSgXus9ZNkzzPcbTg5q07cFmUmUAWFODTz0UUP
ULv0DWqxLhm1fa+mU6psASPLdni7HbSqUNVzmbJCcCrkr0qBqGkjnlMdSjdnZCwBtaFPodY0Tg5J
wD6qoL3IYsbGOatW3VjAPhePxF7c2RqIH8t0cBE7T42Lm2f9pQkDUOzBTEW/m5yk3322rWHBKK/u
2TpQoCT+J1oYTKurT3a6H2a0HFQ7kyltrdtV9zSgOlbgt9r18mbYw/YXNEeJs5nm8o+aQU4DNaRW
cHN+fE/w0sHJgXUdFkiDTbQ+qk5vGP0O6ETX2DtPPuls+iWkI56PkSA5qSZB1iOtQc1phVqbcxi/
al+LApk1ZyTs3z451XgCFI05bAvP/sS0FVCc+yqrmaeH+IvPBsCZxL2In+PXQBvS2OhVk87wIQOj
aXFRm9NCyE1iyW9L6Us6Xpq/gY8latDHDt5mNBASsyx0sYIS6i4EUVJh+qXeUfVsqdPSkSlFR2eb
/2bSlWvvQM+ajecVN8EEefVEedBjfpPG1NqJtvozlNmDqpzWghKN2vZQ5hmqYsHaAVb5blqMYTBJ
h1eCU6u9vssBAW7AoMNXhYRnuxb+HetV7xmd0qXnOYSmAv3kBh3LNW7nA2PxPZdLoweY/k8WT2Uz
DwGtc8gs18JhqfUZk9bzumypNgokFXS7SbVTzheMiYB3lMKhavu/JoCHgY3J1h7ZSKovqKMMd+Pg
PFgR8xQ6MFcJbr1+3MElwxgPay/YGONvP8+ParnrPbHIM55uyA8aD/FNVP9lAKRECabLTDMNofJ7
v8MaCcRQ3XIXi+QwFPEFTHM7ScPfqRm4tiwIM+9AH/WorQosJYpPF6a8tYdYqqKG1PdP6gQIOBjz
bqqSeKl2TW6q9nID8NAmWR/nqYi3XdbC4gveFtk10Ljf9DBBzzGMbsEbfbRftDlGWy6wbYsOtid6
oLFgGw2jlB7aCS4pds9OysohAeKIN29y6F5Xl6ObhE3mTKTVDc3X4mKARPrvvJWe95KCgG+EsZ7m
njUgBAe7GY3WoS5Og7J5qYL6wRhcPEj85Wc4/dUq9VgW0Esi3vOBWU1Ik+o1GaHRHbv5yFGwouuK
JltuFTGgpyNiDN9sSfWkGYkZQ6bsQ04sOa4zfEyrS2oN4Ghip9B3M2D6OKqjbmq+92zJarJS1cxj
rOYk6YyCCNIf5OEv3UD3a/fiOMP3cZrdrc3nU+Crf9QeSzFwiQFqOw3Obp7mlPYc8u1Eg0Hsxt+i
qc9LaVIC+gRCBorqqwb1sMs+lqz6aadsEaBz43ZaTfY6KFt2ADnDQKSTyb3bQOSaSv+axeYCpc59
rhTjo5zGR9naK3hN9uiGcLDaFR5cpchTTULx7nFXMpzdjxwtyeK7G2yJs41kSroz8Z/VlIsef9iN
7yU3nyJlKyP243j9G1DYws1B9SICgnv/oa5r9aOSqDG8FhegNuDxZnwwuUMhdhX+XpOHUh8u3ZLQ
nnY4iuLMWf6YPUezGDpr/Jn3+BhnXHLQfjo2gKwHJXerTnKFiWnnncwHAJEeD2rgc2q45l4PUPio
JVXJuzZXyQr5QODkizo3JRx0BvfDFYcqZOSqhc9BhwKL27xLyt/18K63UL2fifwz82kKnAYupfte
RtkxzpgP+ONMAkHbPgRgrwfa/E+DZEmrap5T+XcMh5+NBFcPcz6z0qZky2DVbecAAaZT3DpcHDWM
p61CKMYbYs+3zF8/VXcnkugUZtNmhKjjCJ8hT3KU680eU2UP0DGvgb98cJvoahjxsbKKX9qUozLY
4So1mkZDsGkV6SOJw9eopwKLHSqwkO1cTb8CTAE0p2Na08sUZj9gHDLcmzd6zNkA9WzREx6jMchO
2hhKM70muXESzgFNHFDgX+FDog2T4i+UJyqjeIg3riz+amMhPGqBl2qHWFfnfcjdv3lXvikDI3Vs
mnWOSKNu/4R19wCJ8o+G62D7HZeueV8JWaHb7Ru8XZRvA1NOxRkae9iWHchuqm6+tq9fkWieNQBs
BSB2DGg2bhTd8QJ8iqH77RFlsNUmcN77+EW1T/NMeY+NI/xUJTcbA+VgRXVYKYrf4FYPfhHZ21UY
f/Vw2PaVnHgmLAOrFxASiKwen7vVwYQXLSEhNAcwiMhUNcHnEBUNhxHy21YvUoDRceuN/rbCkVsB
8cRvwJ5V7z6LG14PAGTVNzfGhDfFVUK9cNK1n+7dauMxq+L9GoJpln6Giz5k+6Im766DmO1g0ARF
NzvObnHsc//dstmSYZv+ShWlNrXafdTZQKTUIU4bfiNRJ7lkY/PeW6HcAe9sI79/hGsGEV5Ziaku
bVaWSOj9XAI3PtTMl0gIrAMMhp9qvE4eElG81T8ia6+cxjSMOgz2H88VYjd4f0pvRlGo7CRUZ6Om
oxknoOjwY3DmAFkiLVvJjwMln1VUEBdqSD6GT8tgPqT1ClXAoT9zPXnBrZNtVAQ/1Q2RV1DTbHQ1
qorWBDhiMxVumn3Ip7yloajUC01VBdAPT8bJbyuxj+cQlxCre9b+XcXKcZ2FB3jzIR2gjXcfcOve
hxqOP3jKvRwbB7EgnLaBrLYN7tWW7b+q6TjJlX+E0f5UjlaqZwT4eEPTcpKlvCtPkTrzbitDD4bI
1IyzC3oavWBb+gMVITpMdnK2O/aVe7War9r7sFSXHxm32TTMvSzQEHfKjQ4nkeoYO9B0uytDzJ96
ymLN7Bxpt9KItm81c36Epxk0wMzZqbdwWYuGSx6/hYrMU5PWB4ACCYZWyynF99LUqLqmUKrGU9+5
q3LXUz2Ynj0xo7g4VC+lW/121PxUvcthsz5UTXgJGuC61f9dTRKZDBRds/palFtc4P6xs/lZfTxE
PhaHFHiTthgwwGcd8mkQWyDAbGRAfchn6spvSPg40IHx1I+xdeYgIEJBqspKvc26IlbjdN1fz5i6
AyKDeqjfXnCHgy1Oyaw7wB57BZTHxXVRG4U6wdEcFaS0bYhXhCTREDi7GEq3yWTbMfZeRT9M1/CJ
LvnD69h4jdan4ManhndiVaV2qMb3eF0++aRgaZbnOvw/7s5rOXIk27K/Mj+AMgAOOIDX0BFUSZni
BcZU0Nohv36Wg9XFrOyabrvzeB8yLDJIhgLg4py910Zx3Tb+wzqTDKh8wB2ZLOXp76c1KxFO0c8S
YGGxFBcnjGC2MUT1N1nZf9ZjzTr3E+N+KxAe7dGJOvNBo9h6HSdmR8nPEA4GaPWE5BHYhklZf1LV
4yzcp5UgpRe9Uixf8jK4woGn8YOCqKoo+qhuzS7+XBvie33vHDKncndtzQHVq4p1sjF83KDzfEAS
6Yd6qaobCvZtByxh4wzDOS3HMzapOyT6L90IuR13/VM5PsQFnWQsEU+NbQsaiSlDV/ZlXd+SfmcQ
B7ZJOpecymZ8q8ZZFsUA18XZaEfiTQX5vxZETK6p+EUotfsdRPzhR1l2xKa/lsnr32DEb3/4Lxix
8we+D/KSfcJpTQR9zl8wYt/8w0WrAWJa2jJwhZaF/kkjduw/eEiiuIJJTLSni0bwXzRiQMXk7EjP
QiOIdNd3/kc0YpaPaLd+Faf6nuMIoZdyjkeMI8/3f34F6bM7IBekNmfaA/XjmI7LPizSR2fGl0Jn
su5kcIgMCwqMqUcqiRuc/iQLe0RWZe4SAevlDzizC/gElHhG50gfosVi7kT7guyJjQfBgZ3YMF1D
5L0fA7tjGlc1kGys4WQWb+PrYmCl2Ib0j4uefyKK9pGYHlhAk0ZufSxDSmVhgo0NkaN+riw+oAu9
tXOdPHHb5G74gZxbhIHnNkOH5Hb0vvHNnxK0r3snl/E2K5101+lkOyfr/eNMo33bZdHHQOTsJw23
vyDKxQcyamt+p57T+IGhpT5C7TjGKh1Oke19jqGvHy3WrnMX/Rw7eeyERfjdjAWVLte1Q44IrfDJ
2Bh5fsmXeEZnSR2xGHJzqzGyh25KFra6oF2ipKRknDJ6hL01I2vKqC0ZU3b27ParYPxD7tjsKmE8
S28Ack4MICMgy6Eh98/FEDuEidk3XohQKUj99IyD6CYTN+NEfTqj+l/GqCRFGYzbUC64QhzPP0+Z
HW89gPznxTbHPb225HaOZ/TG7KrITbhJIkddWfKrRq5dY5bHyys8jJE52DVIYPsWBNKR9i0mGq3w
G6jPHYTWAUlII97cqO1MEilWOELqBzjf6Kdc4yjS5CO9CLC400y8T5Q2ZE0gZ6yWAt6R1z3Jpb4a
UGOfgto/kSCSUUhDr62+Ibd4bSdNMF7kXR94xR3pSLUWr2ImMqnbqE7dLHlunPMquiPlyDt5SWzf
wnTfTJXz2bMKdRdG9fVUB/WVMaBBAXZPmuoqQPOPojLmp7DX3R8KMGk2BleEmHo0jmjxRj7s2z4k
vWjE0lR53l6vlvYzQeuHUmkSMJ4vlu7sL/2IEI1MOsOp8O3p1OfEFfgYlY9N/J00pF2rkZRF0YHM
9oqDy2KUfCYs/BN44ZZSTQGk4UH5h3g0vHO6DDsoWP112UU0JQlZOJgyt651pBOhPZwnYc4XB4q5
30kn+tAP0bIfJ7snPndoIfx5X4hXyk7mxPYyr2W0B4FCtVOZnyboRlt8cz6LmubG9JrvYxnyJ1P3
GEgKRVEXfimM8RpA2yNKER0kl9w4fuRsRgDLEGfk3rRNkyKJ+BS0+WO3mN0Oec1Cm7ylDw44ryWo
5VjN8qZ6BXQFtHKayg2SLWJAihMl2/sAW4NpNaytbHvXzQVpbgklrtH44cOR3dCfZ0vizmeLyqXX
ZI8zTI19oYiWwrD1s8AuuHQ0V+MlFJwvtAdND15p1F67vio3uOLFttQAm7nsrniz4p5v+WuSjpeq
ZNVaMiDtc9v72njVscJHdyfQ+7ZWS3GErpb03HQng0Jdqew5yNrrMTSPyLPo+oMTuAeyNg3fsxGg
4DL1Cge5v40T0yA9QuF90a6LtE+piC1LSjqlRXEdwDVJVtTEyF3xJ2DTNEkl4W8+6RSFoi04UXva
zY3zVSBKuFgNNfqJOMuRriCRRJpxayNIlixoLI+6T5nhizWdZNwjFO4zpnd61+auTyKMf9q1Wbn3
rYiG23qKi5PtMhhZ4NqhZpw6mkKUaPAdBuVzbncB2uPmyIYzYzkXt4g+TcYHNziCNrchXy27JEyL
feE3n1x/BCKTi+ZYIZVqTPGxymsqkXOfHPphjk+joCMOULil1Zm9DMkAB0JHtMoSbPjQnWfCULcT
YPeXhRalOaon5coZy6YfnayF4WIp4quhAUIoRXE32869N9gkgI7zto5q+n7p/FznoEIT1H0Pn1BW
UAxFZ8Z26jwPiv0eu5CJeok36UgawbbcNy+CHNFrVqSug1puzNLbZQYq0fdRBYcInZ5yUWPxDQUU
a4K5wE5ZeLgl3ZNdFuHRoGm2GVp2nZ1yQvo1VHzleDEk6ivP/e4U1gMBMEBiwtSgDmLtpMRK3lTJ
10WJkt1I+VHtFWoEI4XtQ/083Qmr3alQ+mf0yL351Ryo6igRH43F6XZ1bZ2iCtlWEPZnpI0t5JNF
b4DQWIqfUArBujFgzG2AgwnhzmKp9GD5IaFOLsIAWhA34ZI92Nj5udrtYBu2lBrs5MZ1wgJ6TNOf
jJLrmIXIcTAp2yRltKs7ke6WHv7mjFZCIIDEHLmpiwwt1iz2qbpVQ3jftOHBKaitiYCTqJbHKrA+
a/DRfurmGCdAD33fHs7KHOdLbFvEtlAzGnP/0aywDhWevRxcRQ9qMofz4vv2AcQfU3HuUI7b+dwn
TYnvOJLVsclYeMgwum+t5Vza8Z6YtPspX85Vyik3lz1WhTD5MpiuexOx20phJQFl6RGN5RTCm6kA
BC1ui6AkwyBbtmQ+CIoDHocZGQq49PGbj6icds3RTsPXaPaeg1m3H5p2H7louk0UUlkzf8sMgBxK
ROzNFnRMgbNTUfZtxGTTS8R3jfsxmf1vblyg727BLxvHMVMfLGf8GA3LDHq3w6N+zaAQUuINrpRM
7zQyW5WpgcP0BqVJy5Jc3DRRJs9JziTrDWpfMhZgE8ZH2ql5r0J2aaw2jnkdnhFRuS0q3sgYKULN
3Vd6ekUSMxHJ+IIa+dqqG5YjTnTo7TS6LpS4q4bhJZuLYZOA/owUJ5cS4qYK4+iY0uDemikEMkAN
be9lm5bRbetV3jGxumfM6eCA5uy7PTX+YTLEHWb95yVtKwoGmbUNXFopE0SoSM1HTu69H1NTAOzB
ce9ZrzQIGPL8oQTawJ7xuwEiPitK8OOhPEZBr2ElT7hnU3qz3pF65l7GIwqUmLPPIbmUjU3N2qoW
YB4Kl9pjL1P20+lwMf3yGQLtKE7M7BEYUqu4rDejcqkBAE+jnK+YcEle5dqknhRG43QhO+zXm/Ux
CR7z7QecACw55ZAxgOeUVP+68V2/hsHGJWtEB3pW1SV1s+pCvDJ1u/X/XJz5eaBPTvxrdwkNs9Uh
RLmGFMWbMKngEdWPRdY7iNvwoa06yi6q1WW9yTr55731B249yt36QXAv+xkwBg20ww0OOw+V70zS
audYAI/0476+We+tN+tvdH3zzU1ZYr8/tN5bn+PtOd+fDiY9s2Q9Z/U5bb4uKYQiqqkROsEzZrYV
EXobR6Ur2CgmDglQ/IK3zOaRzJqzh9I/owrNe/OXkrtvL6H/D/qNNE7mrO07o68tPNCGK65vffD9
5rfH1mf87TGKs4gdBVYLjfv7pz/1Q01MShdcURUDOVVeoq+durm0+iYC+X9Bu+7hP9X/pwvyktdz
sB/1EX0/rClJU5fcrDi262HOqQVTV9e/BEvlpSCVZV+uj0Emrk6dE+g+5p/nxHrvtydsM1g+kqYy
9duyJof1XzcU+euLrW/Wx9iFa606XMv1LaxPRbOP97E+4dvdKJQf7ayC6voX6nG998aSzBXsQCX6
70OXcM7ksbVbxpGrVWJQpzZJy0NW+TmyutQFuUDp4e2w4b7gwLzdX7/7VDKaV64Kd2/QTBJ3q0ut
QZjrvXew5qhw7xXm2V4cTPqmxmK+3Y00xZP+Nb4FzHutpz6ul9F6g9qbo1DrK6pEs4w7l00N5mUX
LSeXDiiN7gJvi4tI/3e9Z+r/OkPamPR2uBsMKapIU+3D0pMnUVefjcDvr8CmoUDikTnr2g88TFBY
3T651qVsGUpsNX/pmvCYzcv0YHXXztxmD7TSjm4bfqKrn188g5zlhqU0laemPdRemO4TdRnB/DyV
lXAPmV/cl4hSqUCX6TGuZqbLXhAlZ+EqoKY776tFrzxsCtCOC7407lmgQd9KTx0lNxtE0mnoiaLP
AGVbiycubmreNn1u7YJE+JhR8DxY9CRROhgwz/pk28kO0GEvUBAPhDnasO6OsGdZu3hsrWvAuxdN
Zp3cqL4z3WknqZJf9dPwebDLhHZCrnZx1Hb7NLfFrkG8ccED/pMr/Mlhoj+3Afsyw0hAk5pErhcw
vnY0N+JSdR9UZzKASRmBBZidm8AnOIdZYRNHQ3JrC1aEVkueJ0KvilhRG1zeAu2NFQWnH82n4jLq
c24eWqaW9e77g7/9zvrTIGGAe/+9qpOfYfXXGFeCm/VneSPR1q53F3oxh2qyP4QVZxrmaJTW+mb9
79sN25JtkGfM8z2u/JTtDKpW6qRnyAAAKtCPBD0gKskViBoQb/oyHNYnInStfnvKNsMsm7XLdJbT
h/efhWUJfcTIxs36WKO3+OZMsq7+w17fvD/F+3/LzqVISJdv1yUkq7F6jfPTHHX7TNNfaxyHPKbv
vt/kftrBNhrPad5UnFAlLcX1/Pd7rpEcHCtbUOvtsfcfrPfWG9kGI12FEvJfX3qX9x9E2fxqd6nJ
QMLltN7UXe3A6WHOr/X3tX4vae1hpgydqzoxOYaOdK5zw8LxrY/UehxQMPCD9bhGSGtn5G4cd1RJ
5cUU7kdLoP5vTQOKqL6ZEe1d7DiOtkO7+KDvocT2BR+tdcGljmltn3wWTq7G97IuBwSs7wU1h/i3
xxzbotmHDianK45eyeJjlHr6Dcb1I2ftVePJJN2Hy31VYFQg0koLJZfziDRPD8KIP7nR98gtQPpj
jKdI2MwMsp6P7mCf2LhG+5ZLA0ZhQu9+fQfLShGu9Htb32A7OjZsMALc11efgGgcqlpAtTEabNZG
B57xy5yCNRwhx9e1aR9DPUHaMmkPju/fC/0JOz3AttDp1dX6f+BnFd2BECZmCq8AoZ5b0D+Olvni
5C3Ix+yH0mzh9SZ9Y+jqGcFcybqRhuwGZn7BLlW+3XQYpsm/4eu29Bm2/t36036l9+YryRezKvNA
j3pyF2vU7y+/pZ/o/RXJk/nzef+fj/krbfj9GdZ769+9P/b+3/eneX9774+lGoIcahxy56Uv4fsz
r7/srQTlt/f+/jexhi0v9L/fH3r7FcMGzyxdpTa9dnYtGt5ca4xz3WZ3ds71Xs0egEmmXrb4XMpE
ZlcXildxdXI0G3p9sFqm51EpkNFpKk8LSk5P46QrDZZ2WmFhUNSnzHrmrufJ+w3tyts2TOxDu6S1
uR/vU42w9j1g1onGWo8acL2srOtSY6+Vnofr1GMysfT7Wd+E2Q6Poy3Lg+/Pe/pGBNQaGHa8svZ2
vl/jrius5MJHwFqoLqJoknPstKm3NUb8OwAowSZi6bFyhbmHKXujtI9nfQ5mcRqB4+IqUh5zxiUc
QokqfpKh1/xvDyakTPCf+gE3r133+i3uux/Ykf7WEDDXv/yzISCDPyj4+0hlHQIFpY4g/Fc4ofjD
pQ0KK8ETth7CcFm/9wN830cYJ33pEown+NGf/QDH+sMWfoBDG8d8YJES/z/pB/xbMwCjqxnAErBc
wsH+Lb8uEDPE7dqoT2Y73lYO+ackxHlxLQ6GX9EtYuP1X9L+/ukVKRo6Ate5wMH4GxsjLx2C5id0
NuO+AzvMpFo/2/J6dBD1jGHc/xe6wu9Odp8PyAsFwnSADDi+DvD7JTY4IhdtaeusPln5gaQheDje
/FIv2atslpdfDv8/hCn+w0sB+7AdqkCST7fGBP/yUiT/WQgilvqkRYNZnv3U6IlE7LXs+D+/0u+p
g3woXsmlxeRxDvzbUVMSemns0sEOjTHYBz6rzi5GTptNyX/7/izO+b+3i3gtSbXD9wKXCE1Lf+pf
PlVUQ2OvYj6VyFqoesJ88Zt2V/vyCr4PdIOGTkXln62Wqlw1NwcKmbciooVhlzf/+VP/zsnQn5oq
MdX8QFhrI+xv78QbCt9QwViD6jMOZhbeyF4TT6cXy5hfYO88dI73I4QR/p9fdv2Ef2uY6dcVUqIc
p0kXuL99A4blVrTTKk4hI8MioM7s4wCWjA+Nmh4wmeFsjK7TcnlJ/QbVmJG8tg7biZk0nYTpYTP5
8imV2dP/z9tyBOGma8h38NuFJNuqpyFW1ifldDSYaM1Jj1dTYqSb4qvvSDL6tuGBFG2UVrKrKr+f
s6JhyTc8+ixPZ+Quo4zodv4Vz/oPl8E/HiaIHgxPtPgZXv5+wiwUA+YEDMzJ6EH81oNNl6AfdvOM
umN0uCIo53u2+lzb1Z9TzN+ib/+Wtfo7S2Q9RX55bf3zX05Wn4zrwQCic0KgcwdTHxkBUvdNRNHX
bqeXyaQNb6bTaZTya5I8l22o/svZ8k+DALmxf336347KmBUxKz7ewRIj/AFd+iKn9HXNwUwZEv7z
V22b1r9/23SafZ/zEvC/ba8kj18+MVHhrl/AwD1VZn3ASXklMWWMpjasmUgsHVj4ECyHHLMQkWOb
OSbSM/fHB7cVJxVQAOvN+crnb+Z8vgpCzh1hBJdpDA51Z77UUQI0bLglTvTBEf1DlZLuWH3U6ogg
SV+lBYijG6aXJT8EYBzr6EittADUzfPo3+8lvZMBRctI+2UWj/MMErNCCNj513iUrxrJCZqRTrJx
AW9tRH9bLm2zQfbMueIi5BywwXNBTcP44DjyPNgYnqz4BFa5wGSPXtoMyptVxG842EOa+XXspg8J
NVUjEuwPp3NF+ivgKygOWflBedOI5QG3eVH0Qmt3z0UTneZQHLp0eVGNeXK671mfvuaeeZVR62Pb
ckCFB1RgHPZ2kP7USq8KoYg+n+yAUxgevqC2fi/c7puvh2L9zZgZqNjY7g71yFJ+sr8ZHtEzpmak
xMnR9rybruvCzcjnsiZ5wlr6lKsefAJ0OL7PdfBQcroCls+2r62N7TQXrxav6bR8QTYj3qgrtuM8
P1gJEhqzfx0NPpy/9FiuWe8Oit28x3kwqoA2rMWquvA4LNVEeF5RYfdmANNff+gi3cmyvV0ZTy6Z
oiBaWP8V3SFoMSZ60Y2NMXvjzAVpVLF5FQ71N0KDN7QUeWcjQw/xEroFdJsGPya/Bujkjy8knr/4
Nu0MFTAu1sGlia07nHzjJnT0+t5f7ifB1pJJOPCHhwAeaFHg/M8G/j7ogv19pkPMZB29UnkGjxA2
uNm+N8N05Zj5q36JckHwQpsHtVtPK9V8SebmS4cbMzDyV8hwV67+plj83E41JP3MfCGaaafVpVkF
Bj8tXgcPk6eYXpoGjzgKV7+K7kVlE1DXWg8pQW84ITmnIlfhh+rvs6LiyUWHrRZ2Pz6BsEDpdT2U
JJcEfnzlyLzBzzjT82IaLmN1aOrE2HZNqnmhAA7m5k5GA41PXs4WHKxWBjMNkNvqR2HtrQ+uR8KB
KuWF6+p6ffcegI3NZA0Pet6lwwAs6NWGeQYx+XWEBTHOznWg0FNPuHGIXBQbSIgv+lQe9eQsTHkL
c6IlWKM4pRbHJmGuO5JgtrXD4UW0aX3o2qo7Z/TbrKRsr52J99bncc8N9Qn8XWFbHxoznDg/hI1N
O71bT0c8vz9TfeEuWnMEFuuTsKN7TyFzCD1eeh1KdKbVKEEk5Fwr1YnhFlPC+CJi5inShqBwhSTH
GWCToipESh/Er0p395ys4uIMsuM803RmTbgOW4Oe6mNtSpo4herI2U5TLrFAzy9wFKsdWgPzGwaF
AZi5uSBKw6z1sO0zsmOrugE1wtCn2ghyd/bstdmr0TinJlFfXLzHM9fAwOliRZhUDRgiJiQP2TNl
BSNL4Ina+wZVvjiuvxD0R9IWuci84QWBVsbmmbdFnghfueClLF4lZB7atYa4JajT2PozcHF0n7ju
vYW9uQN/tJ2uzDYxdtB5b0z4eptgMfrjaJ7cYNhPrYeMWyTTYSQanBjiKDm47QREqa9282S/0D7m
6pJVzRM1G6n6GVU1V/qbud6i8VkrK6CgSaBSE+a78GZxI/ca6yG2FCT0ezS0fuWMlHo7LJ/xeBGi
OXuKUbSr9TRZwc0zMGYfpGk8cW1RG5I61AVxmq26G4yy5H/FZbGNaucRQS/kCnQX+7xOn0mUAJVY
OsU+yPnicou2ncF1lZOFupHj/LL659cTcl28UIH+qacDs8h/AolCscFXwxCnFIWJWZnfm9B8TOMS
lYl1P4bINnBWoIOvyNL1iaheD9GswI4Xx6kgkUaf/H0xEux3EVrKaiScUGVavlpWNu+tHK1mh/x6
bgBkupzW8TRUexqpP3oknHu3kjCmgvmst8/ItcpDgvJzg+gHC1UfYouI2uem5xuJuuTgY45UgeHt
2sb6KvvO3dGWxcYcZAqpL01UmSKegdZAgHtkUM2lajBPqFlc28CgCBsyqRcA25OMN7TyL97ImwcA
wwgTqt0Ah4fw1aXa1VW9s+cFyhgMZtPs5l1j+QroR3BOylJsYqyd+OziLReyjd+luilrlFD+wLLd
n380viLhkHFrZs5EqfpDmmhsi4YvacgoLeci3vY+6hPh8mIDg3mTCvS3ybAHPIY/TR+7KucaGhZA
j84LmMa7aeJ0UUVLOktgvxK9CGPHTAw4Ig1wHowzcc5h9zzrlT+8RUcGmZYMBcehd7iuiRx7+hak
LpukAKjZTAsvyPCo1zm21sqNI9xR7C/iUeDlJ2Wo12tZFDzptv8xmYCiCMOu4HVtUqd6KJV8KScu
AXRbjwvaE1uP5a68XUw32bodl2g0ik9eSTloHYLcHtxuahX7uEYm4Nl4Qupvdee+ULX5kU9ctsI3
n73RMynR0EURC8lPVRIgtR25x1HJd8qfrhu2B9TeC3qLHHPhRFDi0ayrvicczXbpI5ekatQJQbRa
xJMC8XSYF3fLLKuTNup4tsUVzsKg51qmtji510hx4k35aCt/eCwbLBU2Ont78b/NxXhvef74NY1Q
o2TyEuHx+ELsM8KYThnjU1o518Mg6hOb72SXjsknvxvMqyJIx2vDd6+yJA+RQqVXdjMcG2jIN1Ez
kdNLo2er7MihTY+STZNuMQJS5IeceiyNvZlYLwGmX4kqbWtP+XPCVApYGl8jLuW5oVFMFfJoNkuz
54RONmoqk2NX+BXuWcPcyaSZd7NNz4T2dxuLG2h/j+UoIfh/WffkDqc9Lvq96j2dXGMRTz2BphbX
ZYJ7pnXtD+7Uljurqu4yCcfINfxTTXQtxq1yH+dotejPv1jJXJ3Jgdk1mVq2UdF/MC1sNFq4Udhd
dOUUzVXj9M2hl1gspZqHPWZEKPKN+k6f/bYvdS/TVocEKPxxqosrJJ4NF0X2gGCQyuyLD8UFlyLX
J8BXVq9mRzAUzkzs0HJfhJApyS756Xrf1MT0YfajdYBUQTR0dUetkKwKpIiJ0VZbBCKmz3prmJxP
jkEDc44YyclCZ6EVsTFphOLSl1z/c+CchiID/lDFR0/wggGpBpuldjWunylgsNEijYlPT9TjvJz3
btACEKTNffTmpMbG3+8i+hu7XlVIfyWdc4I63BOSzMOIku86hrpAilnPjDQd+hnpmh+0d9jkMhwc
9bwrlbOzVIYozptd1rHD5y7hSluWcSBipGUZ5ee70k8AGdrAs/za3Hle3J40Cl6bZppurLdBBMx6
7MnfM8gmaJlhdioO552sTcBFhrWBAhnsLSP8iqWC00nbXR396lKpo3KJdHIlhsSWCLZgyI/rTFeK
ik0m8FeytSBBTZFzXlrgWhF1Aoaz4Ej75sFuHPuI5IiaayROfQD4g1nhiG+SSCU7vglw2WJCfM7D
pjjMQ/c1b4zwMEfAMMguJwNDBXuRf0KTA1jWHg7EubEoUkl0dOBl+ko++V6WoHML5CFMhhs5I6gg
7WSLFKPZxIkmHJNMY9qsDZbeP/kT8q2yZJlu9ejXtB0dQz+Ld8sejkMfkKE12hs/sF4g4kHzn1mm
GyyT3QRJFJrLVz1hvlWXIBlF1TZLWP+k6Lo3XOuYup2Pg0sDpsI0LPWiIPOWgQ6kcVUZDfO7zTpL
muzMCJ4lqIJBMImD47pszWKxj+pZp159zBVopZDdTDqo+tBiDZ4CiZ/Gg2KMduQ4CA7QaECBk9N2
/U4W4T9VZfWBMelj5Ue361IXOS0NZ1tNmy5JX2ziIklHVg8WwQj2DzXzuTH1vwb1Ua+U4Xu9lIhK
EX5GW1malKPNttwkxmeXsYNBMNxMwIH3i4DxyT+SvwlObDF5tHiXBpgVZCiEd0YOhzsoeageUToW
TX+wWdq1JQsNHX5s4RQ4Ab/x2/Y69veon8NDnZAC7+DhGxwULYLVBb4mhg0CmkMAsqEHcc+wGkyZ
HMZUb7Z6XWvp9bcQ+xgd+sR7Drv061KZ0LJbYxuJ7NV2+P5HhApFwT6NNJz00nDElM4Gpw2VH+2S
L7fKP3jDdIvQ7LHw5S2JGj+RMzAsqf3gN7cV/WpkksuLyzy9rROkwmmNLrlvHonvK9CDZk+1STCb
0eQ5IjGSbgiBvhID4BnPKQ5R4xPQlWA7dKDqsL/0yIaHI7dWQyOfranQ3yzhi2TWrEsqVd7DyiCx
g80XVmZimTr6wQsTqt6WShV8sRV5rgnHFIfueoZGfYfiI1iu0iJH5BUSIAMEZX3bvS9xN1l0Ai12
C4OZn2xh3sExr3aSZgjGL20sl95jkgc6ChiSRTE8iCIYN0WMTE6MD2Kcr5KWxXHv8cWzsmeDRm4W
fqIgILGpHx6yhnVPkUcXepM3siLJ2CXxDlbXy3oMem3HIlOS8Gj9HvS4WlZ6b6H3x2Y8f3Rwn/ZF
XxEDQmvfD9HdeQIj7LpLFjn2Vc+4NWnLEjNAsXrhOiSamJNLvwm7q3aB3tqWsrjRiym+J3AnerNa
p8tV7z57Kc10o5ovpW1fy4ZrghbxPRiTa8+br/JM3dmUIWZrueC8IeGl5Df0U+v6hxsNBHI8O0QQ
1/1MKivnSCniDwElPWHLU9X7X+oB5XRtTdcWQQ+4lpJXobfoY8SSLPy4lt/WN2/pOad2OF/tgkJF
yiRFOslPJcvdWPGXRlZQ5w36M5Vnvd+F/tlxwmeJvA0R5dCXuqLfdD9ZiaQEM92A6uq3hnun9dZ8
8896wOjxwiCCz0xGG28CXZOIlpOUr8fQPWc/765ZaLAIZq/X+6ysmse1mtxEjHSt+8XwJcUzm+1l
5sxXel6GoUEme/mjHbim9aZ+qFiy9xbdCq9Ci4+fVJHPt1UhUTZN5O9ZYgR7xU6YM1i7L0WCyexo
mSDa9VW76OoYvqHvZKS4iObZRviiAfu3XmgHf7qQhfwlm9iA6IGWAIlk+N42w4MeSvRRjZf+JCv3
dcrj19T6BoOJsGaZgXMpGWaMuxkAhBlUaP0TPrYuQQwdV080TQ+u95T18TdCGun8GSzV7YhZ/Yzb
wAAax3eCBHNapk/6Y0pD15QZFGslb12fYqZH5O1auOw7mtGsWplInm2ujoZGJ+52WJNEasW7tTcg
FP6tUGFzDUOBk9ZaXhoDyGSdPzQELi8jCr2Yy5+0XDb3cXmGMWqggIJ6YOEIh/p5SU2KXkP5aZbp
grOXfYcu+LgR5miHqoYceddxZ5xp9RwtFomePrXXGxD+FKc2iXZWN2YCTwXpsMzlLb120O8NDSYa
Fns5Th88mc/7tbAQP+UutOPQJtG0GTnx0KfpMlKBIpwT3ILUYNMd1SuBvrcsVmbU2TOqHgVA/rXi
IQKCzNr+dsjtw0DtRKL4WYtyNjktMBGOWH/Zra/lM9KnA5ER3RPejLhV545RPeDLSW0+Jh9xasev
FA/3TUuYe4+uFvcGY5JVfFKDdbNeD4oQ8la27OyJzN0DPtkhF/3uLoq9UIPbgn3gIZp2SMM/Conk
QS2c4uvlh51PhFCH1612iJ2VVI2LRY1xqNizzRMMS3IIQr29Z74fmuinjBi43XzZ9yPbIkzX53bs
H/KR3JraJo+P4v9mtpwIKhSCSr2idqnCrjutSJfK8omRoaxRparC3/l6fqThsllrpIXBrJtQdCtd
otzYraYxo4GMWL2VwHmHmqA/FXNA3JxTsllsBlIqdwVmuDipT2xPDYCZKNCYQo8NLAFclMSiNHPy
2MmGoIDzKMBWtVluEG+HkF9U9zEKCpKcIKaG3a2NU8RtGF6H9FlFQNZQtslN7hKr3Q7W7br3LBcJ
Gc6Pd3nHV6S84rlV8zUuJmapsDe2qOIsYhi9V7wgrBhuI+HcOlPxc63SGAYfuiXwvKkJ8ZOm74Pk
NrduzNQGQOhtsmOpmO2JB0VjzNY4cMn5SFOWp4DlvBjTYKBLckXocNKk/g8/Y8vb4tre1DFJYrog
VtcQGlrBd5cFWK1z1sjgyz5UaeEd9FCyhqDUAT2k2Co/OpP82U+IwP2gotTt7UAmQhz5UMxMIelC
RWmpPnWLuqsNtt5hlbGJyl0GVKY30hKR+wPnXffMZNZSctZzWyZZRitP/mgI/MN4y+JIl6ZslwuT
wHqgedUdVYYNzepiI7t+10bBgfiQlF/BfOz0xauGrvvzgZDP/ma9ljvDZo9aL3fram79oCy95l3t
OozNbPKozBaBPuhC8aSOcRwiO7mPAI50fv01oMF4zJsbazY/kw5OvYEmQBgBxE6Ab4lYhJQcrLea
gHRYXY/NuSojmM6c9VP20GRkCxooJnacIceunD+Dq2Nx5yW3S3A/etBq6jhEUJOzD1XSJhr7pmMu
ZSht8XWXBTreFJfndDb9mk1BO38PhffRcMr6wPb86EZklTgBUvomKD7VDezTGiANcWPahDxrrklR
4lBuvtWELx9i946wpTMorM+LNg6BcQQpoDqgAFF9LjOPzDiZDjtySK5GO7FvJnPoH2ezeC6yAUyA
O50yTUEwgsPiTg91EBt7j/LdFndJjfGrxoJdGajMIRpN7qUKofZXiwCEKnJk5ZVzRTLMrscFdDCH
5nbI8hET2lAfMptYBAmjFBRE75JykHeH3GLZkPbTXUe+wDUiqE08APMg+JeiUhgOpygdn9peyHOR
AAljuc326BW3qrML/WcXTJtbYNbuauOLqgJdI43S01L7IODM7CN2edirPQQYCyY63u/yQ4nNwyKt
1Py/3J3HcuNa2mWfCH/gAAfmTEmCnhRFmczUBKF08N7j6XuBt/6uW/dWVEVPe8KQlEYURRx8Zu+1
73bVtduH0jlbhM8P9TMBMxWmcfBOxki29vLgCx66bxChxZH3gv2PB6twjm08Uf7rSmPQAbJo20/l
c1oR5v14sIn2IT8eHlkQFIeHwtpK8yciRgJv6jVvkQ5vQkGsbR0yL7ZDThpRBYg8MW5DLlTGxi5g
kzZp+qNZNGtdpn/LSxYKUGqElwEmX/1TcR4l/jdVIyM2zMo6jm7454fH12IIpl5YJd8jgsanFDE4
r6Y8ttkgj4+P/vKpGXbmLrDqY1QAyZeyGz1bkU+l5bF+/OdDOaAWFKqMvb7yGeFUY9RgAoZK65ee
pfXdntQMsjXDaqiylcMpYEbnJDBfwPKRO6q67WiOo6eHES4BoNSPh24hS9fNcl0x8Mdz9b9/EPt8
ozRhoiE0UxwfD4z7jT8+6hYqPiZj/sTBIsT+0JBcrVF1U5rOcq/U700i9HsBfX+b5IwGQx8VJtSX
c2JEb6ZdV2fZEiA2aFG211ICxPkt3Qs8a9moly+6XZ/54/FqC9KSzSSNDyqFFO5GebS2XXCXbl6b
z5bQjOco1EvPjpFbKwXBoBVWs5VUBAvlSAHO7dyWN9TyKYP26jbwPR6fjYMlPCb8GlnXRPt2HU8n
GKbyPptZeSe20WE0zpzi8TWHNqxVnX2T2tOY6MUz0DGGYnjBwRdIvUifos1Ia7jESoQ9033k0ZIb
ES9n02k24+/lQysPf4oxAFiwsLxzZnPHx0f98lv409d0u9n2gfwKQRUX6+B3mwEnqqYTaT+qpDoB
jA5OGfRyvODHfnl4fDT24QuDs3nVlNzBnUYfj4Gd/o5ZtHsJa8Pj40uPBz1R//i0rMmNctIyhX6U
pQdSoAAwTVxQIVBh8Zz0vMuNAoeGlcrr9Kxav2fbxIM7TT+4HUmk7rP/QnRWMdQvFg5/vy6mvUtQ
q7Fcxc5ydbaT0nfAfc7oNReTCiwfLW+3TNxBdwq+YgQG9b+le+14dbo6WWKdSHOsISRHHDWbsFrq
09qbWkEayMNJsRgr7BYF6xDp5EZEpP7E3bFPMFivH3K3dDltCr/YRUmndqasYkGgkR+S8AZxS6en
3KWjcQ3d2GOVaOz9Fvl34m5BrJAUJQgusHu1eHuRyWE82saZ+9TFbUiMEbriaB4LpuAaJj07/1FV
fO9pJzudpyDr7lgsTyYwYNlTEvKh7kpy6d0g9hhFjOt88VY4sy6Pj48eD76s//FpZJXGNlMud87u
QHo4WtW86o+hLfkmQ/iPjx5fs4I3wpfnA9NjfML+yHg8jGbwnpBEVwaMQA9mjSSysfmAF3WyIodb
9NTfyjD6moZVA9Oj3oRlPe1F0L4ZicNvflyF06TDwDRTBg9DcPYj92gQU7K28dic0e0zpEMiLml5
COAG/lfq331X7mLnhMJ4Hxbjh6rKdwSFX5KRilFMJvg+BpkadchxMijhg8l8s2Kkyl1Ux5wk4RMW
6cyDP8zcQ37oRs2coG9+VhTlbZ12O/gfpffbJCcwEqSdDINrHcLJsD3hICMDheXauMuKBAudcpqv
sZV9b2z3O40JHkUod1YXfB8r/3OSNfSe5p4Hi1ZyttiHjHjdw8PyA+jGsEvXpcslMYZE+i24shi7
NIcINAqUF68tiVEMWdYISLcRBzLhFpxtRNcK07mmIaddbX9EqfmtnvlP6hkc98htbkDWH4WMGoWV
fcHCVLDTcF8NFXwH2fUdzg9zr+cosaE4BFRwiOgB2BCICfTwPJvHuTJYxhnse+2s3lrzwoueWuOc
FdFXTqFLoofENwjWU2AzdkbX3YyqhL07dtN+TttVVmvSM3sfPm7EDW6GEsQurl/VzwRRDR7VbH2e
bSbgrKJ+x0Y//jHlkVq3yQtiC/kxwqURSOPX3qkJK2OnLEdoN+zrfNUa67jYZ379LLD6QR6nVVsm
erEKfi+joPHRUOlMWNwsX7eGj/p+IbBbw3ut9Bx6xgKFYQzR+jSQ5tqi0TE0+hYZE53TOPUtqQYP
28NnpPQX5NL4QAN6ZjeDzOlgAO6ZC0DWYYSElKBjLJRG6adRudpqLyt1/M96G7mwEf5FCqZ0ugJk
TeAbIDXIv+iLmnkOZNcwvloihvKJXqUUeugJMlVHdiROmX2n0iPIvEq5nWXMJ5ZRk2Kh1gGsUWFM
fAhVNwOKCELw0hk8XsqAMaNcwH3DITBoZyl5lrFwcx1jmy2zRXOJRfA3ZSGKkem3bfIm6GJqQt3Z
R4WF941pTxHbYttU34AEf44IvVH/LqODFJvDhMOkiDdZp51tZCz/+UURi6Drby8KGlLhSGvRP/4F
KOEEeC9cRiL7OhPvHXKiOqFlXZ7S4kIUzmlGbK/qzThCN/3P39v4N99b6IgCiUBHAKX+GlTUyN7K
GPWn+3LZeGc+/RffSITvFmMGzbCuhTHdbdQi0yjeXcc44AfFtAcfp6/vvgoIY4bJQB3BSrkFVa8O
o2Tk85+fpf03URgRX7pjKdfVgXuwNPxXWVpeE0Ur7YS3jcuzDFsaRLdphhXHMM0kwCwELoI0Y7vD
7anQVSEZq4bk9yLmiCJ+ixmhcCgy3G1BR4zW4NNcejk3Rf3pFPknnMJP8hl+857YSoOiLIhDcn0i
itvbQ4IY6EvfvowD2wqAxtd4IvlvDGgKHzoN2gTgpoW9cVKiLXsaeSNJy13MDTeYxxPgA76ZGRJq
3rOKG+v0MsaSsAeIsZnV36cs/AWM/umbstP70rAx5/m06+Ge1s0CVPpiLEPGyK4OVk59S/LPzOqx
NqeXdAz3//m1FubfxLG82JYwgBY5hDz9TbBajlGhuYw+QO0m8Mt06aFRpftd9Cb1cpLJZlFFZeWB
GQ30iRxbVwxe8ip6ubVHveB2wETZdSIqY/AGRKREw77ptV263LknXL/bOUsdkIIB85Na9XfpswAu
RXGeG5Vte33+nc0aXBJUKVu7moASL7+TkImFGYTrLPwMGg0hnGBeDWDrc1ko5hFDsnjg7Cf2G8hB
ySwro+oyGIiasbEvHaZvjBkKcGdrm1soXu3bELKYSgQJ6xk57c5MR8xO+zMzIDTDMluXEydP7Ttg
yx2qwuXPw5SHx761036l8VBumTloooWrmbc/4HQtW4YsM6gU4FhhdQr1/LMzWEdmpr4jJpmVF5lW
edDr69h0ltVIRHBNrr9R6DGvYuIjGc0lRn3WGHKhYeCntlR7f8zaS624Sic5hKX2qzCWGAJyCDaF
b30TPeWeL2cWIwkNlo6uDB7Gumbdu8qbYadlhr2q4qoExsH9WIvLQ/lpmPGEhwxBaZJa7xZ/yIbg
GBTDdzmERFnnW192F7znh3IRCdgR94la4SGstY9gMb0sT7XCER3+0obxTohR/zTZKVkCHck0fTe+
m76FWANTdjK09RGu19t/ebv+mzuKgO4jdJwAlrIWD8CfFatBh8ZEYlzfm8uPvNwNMPoN1HDqp9ae
ciemaQXahiInIvZmWd4tt9diUdLJRUZVtel/0e/+XfGtTFBEmFx0riLO1r88pXayB7uMRLRPreBb
mcU3yufDMvpOBzCU9XTwF8VZMfTvi/QKPOqnr1dfTNf6L6/NvzncoXEwYcMiIZFE/lV63kUdKbh5
Ee1baG0ob7iqQHTGTblG2dKuUYr/qGnV+tn6YdfsXwIk580y37AX/Rh6inWDd4kgCvcVh86rIcPJ
YxLmr6Ny/C9KXPU3mbySOmcOCnkIT6b8qw6XAluyBh/C/ZjE/gagPhFi0UbvmxiEl7Ess2nr5xSa
vsWvjSCiU2jgRnd0WXsG/5AB9XlK4Hx0kZt56CectbFMoyIS3lxTRhvmrCbZhAjzik69w9lE8KAP
Gc0jxqFV2avmMCTjWzbFBXBoVLFGRlKPn8iN0iz1ruiFDP1u1C9aAsfhMRMPtIi7Tz3vjcTcMOlT
Xj8wWEu/lFab7NMq77yyi8ItlwXonTh4szNja2fqaofTfFH9vIom9haaSWSsLO1jXHPZmOTFrA0h
SOBS2pe6bFLY+j3DVaV/xcR4cTRzv8wcH1LRnJmaq7TXkAWuzj0iNMJbb3Mgz3n+Qmonp6aZTZvM
1A5Kt25k2v22Cr3b2dAA4rTeExnMQLsY421l1+Hanqtzpcrynk5EIdkJp1U2teO+jqJf7RAVf1Qf
/98SzkCPUZn8Xy3/3whnl+gHh/Vn/i9mpj/+0T/MTK7xP1IYQJOksi0XnA4F8D/cTEr/H6nz7gcD
YNETSxul+v+6mdz/Ea7SDcJNTRsj6HIh/9PNBApNN53Fy8Kp41j/L24msXyTP9eiyO7pEqTp2NIF
dKo/knn/JIevAN+3zDzFSfPFS1tXBYyUngEqbu5iUN9HTHVH4gRDKp1W9wpjiXStpvCkZhYMy2ed
KNxjlqrniRDv5yzMvlbFPJwen1nkXaAACLMtucE/JJnU5C4+F5omzyEzKQgtZUpKmh8djcH2Ora4
J1gf1opNF7qeRXA+WZnYm1Ve3cex/1amiX1y7P7e1E3wZFD0v/kx2yFt1BtgAS7i9SHD5i1vCLvG
O+53xJi2z2YErzxiwS7zTy1uBguh+ZM0WBCCL2KeEjwL6+G4yKESWg3avXmgIGurfcaVuDXDXuem
JvIXUMchexOXRJwl/gIxDusqx5TPM+clNFj71vuG9pLFFgVnoz+PzDdOkaXxpKsfdhEML04mh91M
wvAmzthfVMb0Eeg6Up+Oo8WJrX4lMxvvq0HknBFqcMsbm7R1vX/JgnKPLEGd3Y7AuDRMsoPfw4jm
18d6CoDd1Z36diP8BuK2iMMzU5SnBRtc5y24qFbrr7BWtiXR878m0RH9MTTqxZ2JScM1v+vh0a6a
JNafCsOHsVGzUo96ZO5B1PRnu7VfbKIPdobMwEjaIn/KC/xTpBSex3biXIncM06CY74AvzuLoXrB
X78SdtZrQX1jX07CmoY5IiZaxyC8d81Px24hsG+Qo/xTaAXP7qAnl8whztsnycEaQOPaRntFfT16
molwQMP+/oxCdtdbcXwJW+0jnebYa1tVnfzJZV1XvQdZW5xED/6aWed9qCC8WQ5xAVOfuKcRUARa
PNqa3g2avWuAZQGDuSY5WdwaNQ5r9FdIwHKcvpPJe7sc/ktH/NdiwaCxw1XHkcC6wLKoF/61fgFa
gD65nuvTYFMMkhVqc7/tz2YLrwqK9aXRu/BgmdFLGwbiQBzaN+kTVRESE8MiAUXGnw6s2x9d558d
QIYwlu/4p3aUZyR1sfSiOBptxUnwr89IYwJTal0RnFQQDoc0yeKtxaZlnZYDFV4mDzoTCK7JBnJD
Z39kQtee/dI61b1YVcqsvxBKAnStEl6bZu6NbHYmfpkffAxyONt03rBIh28OvzeCdOLgVf1gKjZt
JIEcp54A4bXAuLeSIrF3xKH7XtxYq44V57pv+RdFEV5YgW8q7PMoRPmHgV32m2AhLQTko5N7Y3Ur
6dDvtVY3PzlTfOm7bF9Ok3OoetSFefkkUmmTkoikQRct4Os6GK9SP7Smn33XKIc2uq85O1sjfE3O
8WvQtedJhM7J8R0XUBbYoSQR5kEK+5JoIrhQniZrY2FoQ7FpL1mN8HTSPgb647tbm97CGU2MWJ4L
8Ou2ocnbXPu70Bfww+LB3SrVb1r8/K/6mkwYjAhwVg8iGO5jacR7mhRIZHEqDzIcD0JzyLkafme+
2e4Ynb6J2ubihqmB4FHrN40Kr9Pi1+kcvTixajoD1kd+l33LsjbwoiG3QDyqdsOm91PRRmPIn+1d
0nVfHJuBJtRWXHpDtSkzlR60FkiIUzL4D9two2XN7E1zdpINFiA3QDpYJ2b/nDudR+F44CkVe1IQ
ao+9LmvfJmKSM4zncSZzjBQv9DUdWK3YEStD9D8J9SnWUYxggkThtRCB9IwM+IquOcSNxwWUw3Tv
Ok2Dr8XdNL1FsNeyYGXd8I1CUt8Rig5CPLDtnWRxu2nbWVtbkCY2Jds/tGhcI7Wl7WcdsU7jT19I
McaoMsXbtpfYDum4CsSsKmP/YPiIF1CUKST4Lft2ugMpT4zzX/mZnmbHf5GMtL1YIk8kS+oKG4OB
E0FV10eUzkIvdpSrU2q3DAiVjLaGj1pTGO99NaGt4eoAGOY7W6eG083iYG0Uqj2Fur4vXFOdLd9h
mw+oJR7QU7gp4LHKV7i8rOipFkpbte5bxR7hkKoppqL1Py0F/jpQwbouRbijibWBZLxoHZ1xGjrV
RS4Q4Ewld2LdQht9Y64KtVNjX+KLqAWMarcHn115Rdm8Nq0Y7y6BD47GHcBviGSaGLjncswPmmTf
PJbWizkK+YTnsRSzeWhMTFkVeMlx5udMgBJS1b/DZ85WmpnvmJoCh4mL4jzhdiVfVDTVeEslqpQp
ya8l8r6Nb+gKKE30DgsZo5hdcjng+tvEMXEsTsiUoZnwM5U4aIrFixE2WbfS+ijfLU6diaCXdeuS
iJHlJJcRxbipxtp6ISK53iPSwTCUPlOTNF4udKr4qGKnOY3Kc5viLein77Ls6r00g1vMKHXVorDZ
LYqbkUXZrpLpB8P0nvcaJ0811x+hTtRiH2rLhLl+73P11hA1sRLljGciJ3ZsWF6HorZOOtpGAjbI
M09nY2f5r073lSlHvLbErdU1ADKsa1dBF7QIVlC5QCL3YpQtaFKicxHiqQohrO6GUv6AwSGv5o9s
NgpqhmzTAR6Wlvg9RBnvRWQXVhP+jJB5eGq5GHPfv4V2vRd5HK3MnukD7cf6ccaVCYkmNYF+DIXN
czn27WlqaVFHVPqZADguh/qjGIZ4r4HvBDizq/X2o8yKalO7Eg1blbsrwpjhATEaVROxGPFy5Rpy
Yithz145YB3zh5xl991CG7Dt9Abk+Whd2yF3to8rMjMjsjfC4uo49bFsKKhqRtT7HrEROZvlc1/7
60DO9bmcgHFWxNciCA9sJITtL5I6mivAna1wOm3vE+Do18K9obFTN7gOCPuCgfCZAdR8b3bnqdtU
PDdSGZYWr2KxMIGQdH0zuduTdpLl1JzSgBK2iMJDq0rYs4i+liwdtJO2evVT097naBgQLjpn5gZI
WgwSQLV4kwe5cSG3kNXQHLJOCTX2WjBlMxfTXJ4M1nbqnN/DwPUXEpe4kW6kn/rc/EWEQrwng51o
CkEShq0CZ2sN/A2qEh9itZUfwaiSQtcFPxOV5M9VwpjbL4pvui/jY212z6S/M9XgMLnWqWWcIjK3
UJW04kz3cEjlaB1aHWlqw1yL7CqGU0j/ivyKqSQ+NOwLzCw9Nqnhe4OcilMr8VGxqvrUZpCG0sav
0s1OcHMCdYFASkGW2s152cEwF265GT3lQGk3ZEORvKnj36k6aa1mRKHrPJtwAInyOuhhdQHOIEkJ
Gj67lowblN6N17dEdhPqhgrVbQloF2rr9iDsLF6xtd6TQdQgANlkbsgNQsLrxhXCz6ZxMUqtsg5O
XZOvFTPOy+GGn7V4eNaKyNk8PhsSrVkTEBLtuNWwyOYW+5Ia4d6aCQapLAwMeU6IdxaAFK1JQtJ7
znIRjAeyhv1n5mSWru9M1/W/kGtPknuPjr0d9SddRzs3x2iYZsvF08qqt0fl7xGYSeRPg0MiD+Tb
VH+UrHK8Yjlgo+Wo7QLC0+zZ0teKS+kguumrmc3h2XD9HqeL2A6NgV4wbpINEg9u8TWWkTC8t637
KwGodkoMTbw2yDk6RdWUUtJSt9Q/RUwKqOuIa2mKV55OvM+T6NdISBFtv3Uw4batutHOdlDK3ppS
oNWT7TJC9tvdUKFq7pdfe4Sk5op08T0ZunLDUaQzN0HWra5tpR0Wm6U0E6BXeGDCEFoh71WGliy8
whARZsLNYBY/WI8js3erHXNtT+Mi4yLc8ERHhCO8uFOMw8zJtTu3LoTBAsmlftM5dvdyZqSREfeN
piR1DpbKvjlpBYEosp/nsMrvsGW4A46d9IqMyPm0LOnC1HiPdDh9giHJ1UwZ9CeajcY/qLesAs03
PECeIhwiUkV7w/iC8siOo2246EIeD12u/yzimL+uhTRgdTCdwnYTJH12ijtwahP/A3AXlnDAzNZk
LvqLHKFX+xE70Y60eGY4tlWc/2gg68iZ74iaosjCrAQo/1BGc4aqD/twRDUIC46N4VSbctG+j3v4
u7gEXCPY9377lNYI+UqQOBvm1KQXlOCUs8lu98zFf/m+rdZk1w78VcROdhDKA55/9gaEFquoK789
3pVAkKdbP4TnRLeeVFmVt7BaVKGjVW7h2H4P6ZCInq+LLZl/sGEVlXcpp5JFffXFoLtbchJZ0TZW
eXSjQqz73JafPDOeXktORUBNTyxwku3ifkLumU7hdjaZuC1HPzlE+AS6Ze9iJFjEB5s2tNyE4+Bz
3zKLU5Gb8wbATrvzw2J5p0Or1rLvvq6aKzLFjjDCaw2LVk8qz0wozdmM3E0NBJWrpadAUz/GztCP
so5+oan8Tosr2YVWzh7gvsB34XpxyYJzrON0M+Cf2CqyPD6GmTjICYZwANadmxyXMl+3d3WLEcOG
HI58D1lOZTGqC4yD2ffi3HfGdzFR5QRSrc2JLI2uxKzIPmZmqYDVBXwX/LIQPLemU1tZLuFNBYGH
xGcZKD8IovIlwQtywDzZNL1/tj6WhKXrkIs7Q+kjCDBUjH4eABt2DynY7XeriMa1n+sYi2vHxAWI
GSD1zOeCWKH9RMjwDljbFQEHy2wNbAbk00lkFdN5yg/uFebxB4Ea+jXtA+JmVWVvcpuz3ejmA+gx
bhl28K3KXNKEW+OldScUOtWSZTQ4Z5MXy6PBN3C5B1DdFhWUE8Qs0aX8zW8lOlZlIjbZEgkS1Ac5
i2FbdCxqjaYpDlaYPXcVWKmosNdGj/IbXCJXgbJR/wkOAJVV3/2kIa25Q/nfSOck8EZf231PwNgl
HQgYI/zPBJejNWcG+5ei80mxGJxPf5ydZ8s3Mkx8yyrSsPSLTs29TSpq60De2oIYxqipQ8+quLzN
LJLvVLkvUKB6x6gPY95eqQGSs2sNeEKbp0mYIUrDZLrpDHKEQ0QiFhUTvDRqFt6b9P/pxcrq8jRY
5ChnajxZlbQuIoEi8KjmcsNHDBYHl9R39K1l0zlgPGtXLbW7l+km+YdTo846jrMhdsXp8TATKIWI
/MkPse3WsYHYuF345oW+t3Oa2tgYfibwAI8YpkEZUFuNVqjdh7wrTgMLv12zjN2ichl8EXtBrcDw
RtXMsyl4Dhgg+lNdSHftu0nBOWWHp2iMo9Pjo0pkG78n4VbJ1l4crxrS7KI6U6G5e1OIpyjS4zvz
yfyJRRcdGgfBOoiR/Bt8DatB92n6cXLjWklg/IX1xuxoHksj2bKmLp8qFFVn32jJVurFSC2qhemJ
Uj855cgVYQTH5Nnqs3+sYfmsB3zOLiV6/IM0Skm8U57dGYCKvZg64RmtFrAFWUcVwl6Z+9/8rsUJ
HC5XVm6rjexilzQ32ojeqca1rA3tdUjyL1S6HbqkCTF5hsiVt+Q6VYXvAQuYnkQ2gyVm0Yi+qMpO
CbMHkhGSuwaeGS9kYq51Bbo7V+Lkhkb2NCxDL200r/1IDEgH73wXdUH0GiDuOGKIRRYa6eErp/R8
norgJ5ylyHnRK8d5CSvWc5rIEedNVr0G22nsuI3Hz8WUrCPD7E96kdKp1JyNEyxrZHQfaFBDbmYW
kSR2X+xQ8Bm3zvVfejp2dHcq3oMOwD8wFtqBPLjD44eOCTMvAoR7U21ccFyJy+O90gpxoBvGz22U
txLHL9BihpAlmU0niNr+RvrGT9/uSWkQbrqv/P5p9r1Jz4cb3dcqmJPmKOKxXkWDO1EvO/GGYSBl
cEMWUfU2O/V8rpkGXGrNvvuQFEA4i5UsNJ1cFSXP1aVtfwGKJJx84Fgi2QW3tWZw462zeFdTeoEm
jJxTYfk1xIdDZ6ngAoeBVMYsOTtGjOfNJVRv7EaCfF2UMGXAjySicYSNy2+qcZtXvMasH8ak3Tf1
fEXnhzs59YcLmyx/LY0qumoN3rAU8fbF1ONyo4ML2IC2yIBco8ade/+esRI6J1LW+5QDnbstaIJw
Fr/yjJSDZkjTTRjRJqW90HY+aPM8VtkpHVsY3sYUguVundPjQRZGuwMS+wLw0Dn1g47UPhu7/aMA
cbX6OAc1vMpmRDS5xF7MsziwpQ0I/tBT2JkF54XBJCYGNTsPv0qV30enOg25ZpKyV3wGJku4iNm4
Z3CH2sLfJrEy2DcMPYitMd2DZjH7gb/j8O7uwZWaVsUe54pvrIERUb3VJcwiMai3PLsYiHWRb8XB
NcuFuFga/spRc/bcMkCsT5ygVdK4N0JmY+pd97lzcFQrgCdnNRNW50bmqarLpzq0itNYNV/Nklgn
Vw2Xxxb4YRS15HyUVvHqZ6RSLo1k0WT0jR3mDpeBTtPQ3GpZgaCxzZEP8uM3CzMRBuln1My/Ckx/
W9V80QgcmqFHHUwzuviBXm0nTB7kMI4ziGJ73s2FZq+ntINRCEp68bg+mBDm2B9KTTfPhdY/t3kI
uT3Iv4aRNlB5qk9rafGydE3ynHgd8x6XUpSxUYi9GiQ9mbTzMT811sBMIaZXl5XBvMnnTZuRwEfL
yzCPVc2WgwYJOMc4MKoW/3PE1t2xjGpHH2dsXeTskP41r6NSfovR46F+DFd2YeqvgYXytSlztvBl
QczV8vundJtwFs1qbcvyi9a3+Q7MC61Q2gOnt1FpxuY7epD2acrSa88U9Kwcl+4+MM5zynqBrCfp
lWljXqbc3YpukDsi7CVNBYPMOrGYmWCuRTuAe4x75RMr2yGBpMTrSP52rY+3JudC18hq8Wu73ZDl
9Rs2YnVpOJmazi22gkkn5gMEd6E+WMcM3o10s3jPLIkA5oGDsO4cjkoiBbo6rzealWPhcMl5630G
lWVkvtoD7cxYgvGPNXI5g86p1jj5McuEO9qEAUc7GjQriet9NPHkJrIZdNUfGz/nVQiYYlLpREfP
FHpwGHrzq5vo87WW9j3Pkpp5XvBuhSTbpcTSwVtiuteifwY95P9McA3QD3PP0rN6PyL+Ab1ejSs/
Z8y1YthO+mQMp5WRBU0Gk+HfTi6qs5YG2kvHcscu0Kc/himw0L+y9rgDv+29uU9JK5nnFfABrEV2
Hh+zdwyK8hDwKpEvQGkl7eInQQNAmLE4gyBuN7lGeLJVteSkhmDX0KwuU1BUnoGPmqwQt6lSJK9l
LuV/JJHUNvPKsRnb2JL5DvP3DsAE0S9dOeSeZn8kA9rnpuDcQdScP/dDtQ1K60jlJbcpsHdP74k6
eTz7WMjcQ1aOgu0zbPvhQ7XWa8HJMecsomL/YmL7B/MSbDA74I1NKkWbKcpvrjHgCVT54OVQojZ9
T2ZvZLy2pVCHQLbRaewQWvjDbB95n5KRwh2SKehjcm/yvnZkVV3NNro3No22mrNb0dLmqoKwjDDy
1XuvQHomM72Dj/2/rwft1BXEuz0mEp3JGe7EVFtujLrPSAc88Oy/guBLHDX23tFhAbs4pM7uDAwG
K3W076XpA7mm8OP4YsZlhy+oYpaEAhN/OtT7lW124Uszkek4DIq4dVGWJ2d5QNN7QUHf4mukaAmN
8dkpGm2rUkTiBm+dVrgYv12/xQIMCJzn7VanGBLFMhPAqaXs5GDxqaaM7KyWh9zW3m2SdVZtDbhX
gFa5FpXadiFHddsiChdJuGnM36D4zH3u9B+wUFymGZLuqXJIpmkNYmiawDkxJr35g8yPY1JW5wb5
jj6VwUKV/9C1gGiRoiR8hUjh52aIvnD//04WhXohDg1lMLbFjaSi3CdEZcBSGlNig/Av4j4iyDtf
xkfK2JXsTYFi80Rrpze/hHP7I2lovqmKxNGI7WAjsSDvxqQbPEUwTeZ2LjEsouE+bmeerKdqE49F
9jrr2bEy3OzQatjw2rFj/+uzYiXA1XqjBNr32F+8oe8JdEx1/xJ3NfMZIzryP5vrTrnza+NS9MeK
tQHWrj2iJPfWxtlHXQ7b0NWN10r+bFwdiV3g6DfyEs5qiNJtZUQZ+gqzWMuBKZg5t2+2lftbsy4Z
dojBPAmjeCMDgR/AnNloduTlBeP8FTp245nWVxOcBrfUgZgkUHCeGEY80GSbnFWf7TKWgUcdvUzM
XNM0gHAULetItrTnWckb8RtLkrQ+fkEp+ttPZtpBpm5ntx+3Okfp17w07kHM7CbJy9ADfEsMBqib
XVRGza1H1c744MzVIS5xhF6Y/BpyBHOq2jkiEC9dgCvEtN7HQJFX2evBFlU1UeojetQ4Dr9q7YTx
FcEgnOIU+WNjasc+dWqGcZySxEoVOzsn8nEkFeNbifwRQN08bB5/yj2TvSiE+FjmZ1sriE5k+bgu
Z/oJSWa6a05PXUaTFncQ1K3pBjWmPyD2Ni49IsfYnoYb12G041KHWIVxAHZo9+aHn5U2oS0SvkQH
yNCEngiVPBPWi7Qm5tSKWr7LQwxRWP2/WMXPKQxidm0FQ3BfDpwRVXgKurDi3p+Np5FASqAL7jPt
G0NYVoBzPeF5zWZ5ye0WipEfozGPNa5GR3c2Y03oOGoiVjboff4PZee1GzmSbdEvIkAyGDSvmUxv
ZcrphSgb9N5//V3MBu6dVg2qcDGAoNZ0K1NMMiLOOXuvHc0xB5Kqbm5DlomzbvyCgf3PWDuJOeF7
SfcatFH94g6fkMnebUzuq4ZlxJ8i93uftnS/o9ldITlqX0ZcmCeaOXdtmn8MXd4+K7Ghge/50qrQ
bc9kAfZG/Atzke3Xlfiam/qrrWwCdXQv2fqjhU5x8jQil9Wk1u0obgB9ti0q1V0Uq1ssuxfLJJ2Q
4mODTRs1Pre5bWs/AtVYfqgZCSNhSolKUpNrzaWltuVaNltD26OPA1ne8PiEunGivom4bLg8Cuxn
LiEBO7BBddA/OUncIgEATTD12Q9DNxSzh/UySrGNedgapC75Rqa/tRpHc4bvLlFmEw991DM+0NKM
nniHmg8hbVq+aWVk8shwdLGSdVxKb2UP1VnPYIuGoe1dHt8ppZ2TZvAOgA863Rep6PfoOz4PysV/
QZdAiiW6tgoVo32+PL57fNHmRj/2prYnQ0JdVZ6hDmvDH5UQ2F+btAqvZTAcmqKfEKgsPyOGJLwO
DSG6rcU+wbQV+Z9tGxhHnBI8Iiew6+MLUjRSX9Dj/POzYJ6Mbd0yIXGsMb7qyo2vHP3ng1LZHQ97
fP2/nz++M3RYNXNfkyvjbAE20U7pSjc+Srs4E21IhVZUP9nIWWIrZ1rOkMm61XLNj/tR3/L7nbXq
O/TMNIT9CowvPZZEP+LyfDMn8EBgtqo1CQN7uPkxx6+88M2ZwB1jQfvp0TRvwAtjwUIC95LQmjz3
UekbuvdMppJaT1YU701WhKCl30cv/p5xZdcai2Djptcop0MmAvttoPJalUX0Afblr3yIPgr0d1T+
R/rJLUOJieK5opXTTgK1cUT7vbZOxshoJRMtDq/26BBlELbDjzz/Ytv9V4PhX6dqYz9UO9PANJk6
n1JDMlYLm22t7LM30SymtuPUZpNpE+bquWGOmkinQ7hNytBM52xFznbjeAj1EO9PmofRV4brItG/
QqciuOmtM745zIuopKxjMYzOJq90pja9gpcWJ8SN5iS29ZCRCD8CXBrLDJ2JSXZYv7esYrxZNXYP
y/4yQ+yeHBc3npEhqXCdp5QgGrbi+iqJN6BsRUAJXIXeGpFQjKM97RAEZbh49ppNKLungJb4Gk06
zta0u2p7UPThJyFLB90K54OYQyM2L/p4bXp2iKhaNAxfcswiOnlrLLvVhk1jTetYAp7hd+rpUhU2
+0SbyIQtvqW9xAsiwXz0c976WmADKNrwPiTZWMm4ciaQMt+S0SPEqQiXg3QBAcywjfXgJbRttkyt
OA9nBOKaXUPpu/wVtfgxDwHIA2tGrC5fPDDo0Rz9IF3NdpbnotbDNUSbaGWVzvcZGCguiCTdhS6K
9BLaYhY8MTuuECub2NCTsdradXAyBcS9TlGcWS4BKosCoKrkq8uYyHNaWjz4SEk+lj+9BEKow9S0
UUtDj+wveseRDzVunykx+SLIiZzISUccmmKjd+2Rf/tl6HFcgcQ9mfHkrZq8qam7rJcQd/DKsBt9
U8Y9LVBISKOsP5lFshvlEK3ZO35KR99zbN+aiQ6FsE0OrPA048MtWlc+gdyA4zZXaDtltc1muXXR
mu6E5jx5zsBEQWGO6iF2ql6VG+pMfIji3tV0H60g9wWgyo0uW4RX0U9nYbk0wKIYVkLnHGO/8xpF
hpmO99ypd6bMb5ga18Iebab0mbttE/2NoeQXrmtU3sSocYOjWF4XgMs2esuAvtM2TK3ZYwraKCVR
ndicONVrfD4BkohNFxAkbCbNIWybPTVnzpRNMoQpadonvQngbgAYhY9lmOJ7AxGU/U8a65LQep8O
GhuOueBmRVO/2CbH5qbf5rEFNycqmBsStJY3IBPnDGESfM56UCQgxoRTlyNbhXKqM1QqHP8A5zBP
EwSOp6GyDR9N3SZC3rSJ3XIN+fmpcGNrHQBfWM8atouIsc7UaRYLYc6sLKe/5RniyjgUB54xY4BB
RL0aPP1bmyYY1yqO9kmdMhDGQqaVP9DpkrNU0rSfwbyTuPSh8Mx9mtFLqeFH+gzcX7AP5SsoN4X1
nbwQpivTV5RNXxNWtJUjK7UKEdRAQrC3BBe+VaTdbelgrKpRfAQ7Fq6c16wzcCuggwe7tHec9lJk
jGoDm0YcRFc8RoUvl/OmNcj2ENk9BlAO8bo7JLu+fKuRvKyHFkBSNTcv0xCplchRUhYwFmXEh2rr
9tZqkgOF3ac4Tr4ZIfwHyWKc19PGi4Zwp7ve6zSeKhF8MVmJfFAkI3QV61mnXR+6NJcJnNxbUfIZ
U0gIesr8Xhbq4wJXjD2cUnEyclAv5rfMy346fVPuygIGrXtQZf0lszvlQ2pi1DCfixrGDM0hmhE1
CahZK7e91t+NBhZKrAURNBb9WxbErZ9azM3LuACyZ/9AHfCmin442K37q5+9n+AJjE2VatuhdvW/
OIEekvV/i9McR/C/h1tJYAj6tzitKjJBwnMZHLFR+/DqPpV2iXshR3oVDkQwmyAyaEuYxLp3AVkx
+OkS7ZJQ6Pu4e6ONBdsBsaQd7hSnoz9r54x3aH6ThAJHSnS9NiJfx/LesautYA6dkFnCEWuZONRL
+8v2onbrhNaGFj39/JRsHtFFS0cLNIMbOts5Wmc2g1nN4Fw2zAElSmacyffWd+b0/Jc3uNjr3l89
2+HtYQpgKdTfSft6CHtd46ngaFHmKbwwnCZy9OlzBFeTNw6HZiB0MGDi+CCMpvYaG19x/fPb+E1j
zGVydB1XJ2JjiOLvPkMDB6CmkB4eUdMwpJjJTiRcssjkW2Fz6EyXD7MEXRkUafoXeePyq/99AXCQ
uXwyrtANxNLv1JaV8pwSdTCAhGUk3TAujKPI3cgB682cDkS6kmeOQgbk2Z//ZnP57N+9siFZP7lz
dduS7y1shlvEBQnqkhFUVN2QfR3bQSPdrzH2rYp20wDzxGjG13x2f4G4JenZuuPB57SX4fpbHHfZ
mCb+hGvgXOcjVPy5O6Vx3V+kLL5mNod4tA5/k6e+N4NxS3OlXN11TGFxy7yXp5I3a7UeJ2MwsDX9
FW0+DouCoGDo4CfC6u/CWDMpqPcI9CwAG+vAnFNwrozQg6qftqgS48EszkAZT44GOLTumon0q/qp
bMv21MEf6Gr0e47QdsyNEZHPP7LBBePbxAwcGE2sMgQXZ3znaOUce00rOkY9Qdoto+kLB2/j9c+f
1O93pyttCjJXdxyTIeM7r2GRW5XOlbaPHX3jVcMDvNJFtan67nMjOAlGNQ1gw4k/1Xaib//82r9L
b3lt0so9ahJpIgn+9+qWBiYBw1SPRwNkUj6PzRaRJiYSkoicpW3651f7fblypeMZrpQ2LqHfrFN2
S4ATakn7GJnaz6EoP6Dx/sfjlRgZiKvg559fz1yWl3fPALBPoWNl4raiJ/DvPy+pSNbBWy+PSRA4
m0iLIc0SEN5Y+arolmbHMiKICtr+SnsuyzpH5iXYbQuXJuAyHq0APx+EKskaR3qWlV68zgVV1YBj
qJDWNmHBmlslb6qpjpyhvb8sH+bvC6hrS5YvLpgl+O7dBwTDLJiG1LaIl9SIBypo38eE5xmdq46j
4417w9A+CwZhtsfbRVDVkdc50mNb5IiDi0KkhL4TdNEqtSaPcYZ9gZb90YxK9TrnHwJZzbs/X/T/
cjt7JnkfBped/f79NfdMEA9zKc0jrQYa/JJph3SrfI8C8GAEheHnS7QErXCV6ac/v7TxX9Y87mTH
FjSgHct+vx86NG957cw8PkijVU5Qn+Gi3OmBVBiCaX5Q99PFaF0yTOOWWdeiqa1HfVyh8ev/cre/
t1kvSxkGGcsl8oc0Xfzn/777ej2C+OfZxjG1ydV4qIeIxjbXd+6/cDeXpKQ6PHCcDzVHK/7yZD/8
a/++9z1cOhJBncPA5vdlZQFc6nmoH0td/0JPsEQ5IqbP0t1lIn2eI0bQQma0QINlhKPHkILTxagf
2m9OBGCDJLlvteHs566Qt16QuqvAe9SlTzAWbA5gSduIweVttIw7xPdoVwbWkcw+4wSGpD9KiQXe
7PVdK3N7hR+QuE80tVcVqY2gz7LCMCK3GZg2NLc22PMi9fzYyp570e67ystPDCUW+6ecTOByrGB7
C0caODkMuXYI7S1tOKZ7tcFeZuRvsa6eoS03W0AG1mEwgr1aAIGW4UeOGs8qNu3dsPhCVakBZeqn
t5GEWpKfwdpkyXO90EE51J6bfpiZi3kMOxsqqrjTZ5z+vXvOnfSFfOF71xDp14e58Zfb5b9s2Fib
KVmJyzEpIB6L2X84oXLwZdGkBfKoBss9zQnBl2H2LQ4b96lv9ZOrkGEkE5oBMOxY0GW78NFfSS+W
B32uGS7TglUVumKzS3eeMdAnQMvIsKSsD10lP0CiAK/RkVD956dO/v7Ek23FKosL1XOF+95JqdIe
2QpnQGI8kYlKNCazNv3qlJLfsqx+c7XpmKbSuSTzHGB9SplJ592dWDyIUiXbKRIa+JYM8lA+nAOY
zXSfBerBegQrrolDovBL2vFHxbRq0zPl2+FRxnJUMmtoGGsZ3mcRAydaGVpmARRjkm8jUz8aY3l/
nKxa6v5zdkeswMLojSYB8xE9ZGbL0KXF06gxC0nr7zW2z5M/pkRAwGjt9hUdvHqYIK29uaLElJJF
JNAv07KZ073gCt+yYATMjBtsX7TovKQ5fPnzxf0vdh0YCRJ3HAsqD/HDcvsfd4VeNSFhmmxhqbv3
aPZcG4coe+Rs+Iu8xaTeYrc0FtVoUliEulaOsR5DRBGJR7hLnfxldTd+21KJ5lrWVyxErG3W+/dT
RQ2Dy3qaoZjL4eA0SCoch6x7vb5GFp2E9ilp82LtlOgeoUNtwxmleu4weAOq3Jy7yAj/ctL9fdXn
LeFqEhiyPXbL9wcodzbRZNM8PJphJJCZgiCkXxGQNgAIwaA9YyKvc2x9utDvnw52ijVe780TfAzx
lzAh47fz/vJe0BobulgOr/Ldmp/hzoG7q09HqYwFoSPzQ9NWu4gxIFwZPrTANJG+Mvf0W1szfKfj
vWlDeVNJCoCsyu7M9QP+m87yK6pdiskoPs3j/PaX++r33cnmQLEUJZibKBDel2YAb6PRLp3hqNUA
JfFO6odM6WfUseAlGTvuacDCQUTzfwsCb695u6rg0faiLDxr0bOYYWIMjvwQqro+QB/sVnXtZud0
Gi7hdkTo+1xWY7Z4vq/wessXVojsxMQSw9FQbsyOZbhImtKfSBPfzIX3Jcjbn8QgZUvuULDV9DZD
Z1XmHmG3CMJlbNFcXITVYRWAbHAlykK72QmU+lbjyIOsBPziKXM2rVk1JGao4iRDWtso07Ywa51d
14BM7Q0n39MsEMiDbGB+RR755AJMN57pnK7kcKQ3GiBvJDWjgI13GgVj4ceXsp3abT8V1u5RgBQM
9FC/ivY845bEHZLbtxmuoN9vss4xPxgTx3lCQz9Ad/iSNpS4RIVuNKs1Djg4f9U6epBekLNK7+Wi
QlCwdtd5t8ciGtM0POlu/zJV3Re9mPFGaJsBpdU5MrTnxoSmr0a0FI6lLqr8xMA/xnPgeUcbONSj
ko6C+teYo2CPPSKZSnaCdT4r42qkEXtcFpCNLce/nDl+v/mlQaWP39iTAnzKUm38x1oV5ThkUHM1
xygRVGsQ45YzdDlsXDzAW0DmzEWm///TLw0ee8shkJEH9v15s1W62fZjSEYnqfJbrbAuadd7p1jL
U6CFduTPrti1LWyQRZWVYeb5R68gO9s9//mhMt8VOEAEOGqZ7ISYwaT+2zOVY/0goldajKa118px
8zMPEVuwpGGL7HeHfcM62GFw0SxynBe/xoy7/gA20fsYJ9o2rAdGZe5wiaL8GwcRGscmWQUIHUct
4+zkMcqfwyfB+M8vUGaT2wVhKmk2xTiaf1vpyV38d/lk8bfYwrYFfwukBE6w//48rZRJpYVo+xiO
VeS7Wmgc50zqxwxwGBmmyz9jWTSOj++SPF035RQdBieYjzGxBbS+l2/dAMnTKnWzdDsJ7SNM6fn4
+BJxikfiPnLwrCWwIX4uibJi+lRwMqja+WiOCQOFtoXehBS90yvhJwkGils3wbeYGabEJN5HMoaz
Epbj/36ro0zRIHcR5lCIYxy600baza/MmzTAjfPI/t50ayKzAgnDsAjJEuiRLaUi21sy2cdayVw7
toJjilw7cEmVzUbI++3y7YRZiIHEMV++PL7zIKpDvMx1vuJO5rAq9Cey0zHL1PELtGHc0gGhZdSi
6X60rZ3p6shsxvCl6ti0WMVQzFWvWZshNNbYBUJz3jnhhzBTcudU2NmYJaAX1+xoZdbh68OZ+Y/9
Cr0gljuyCeSIH6ibGMuUqVXdIZAb4E8CkYE+tCDotTXBRAKbFkSKQsH/gmY6oiUxGW48x0ZvvOZh
5zdoWTZjkDAqSBmwGpNVnzw8QbuUVXo9Za57djKSXQYJfN+CoLOso9NQ3q0YvFqpAPKlVhvuW4xi
j3fJDPySM3s/QI6L1rqTy5cWqKTvJdwNlC9M5pEI+TZhM2dNFN05RvxEcVEiuTdhy9QtvaY27+9B
UOmvsdK9nUI7XFte8ILnf51UPEO6Vgn2pabU/BBqDmo/66JA0d6qGMFsAb54DSDFPjzsOmxb2koN
jK60ukdMQXoXJj3s8ri19tyDJNTnBH/jbM13IYG+5F9RTntSFdum+Y53dg+y2XgdLMDeSaU0PKC0
5KdCZiRKGovaSZ5lgvIM6F64g/AY73BukZTRUj95FQiwJLBfEYyZmxh1za7I8EMmMOxbN9KY/6iP
9IhuWK1oQxnW3k1D42Bm1l5R7KNRn4lMDurjFA1rRh9JXhmf80x+tPLss9sohKVdiK8UV/zB7Oqt
RmDaXigDKx+0VVvH4l+GuPrq3vyEcJazc55am6G2on0TbgZeNO7q8c7bXLU29vh/OpR6guzQrQGE
olLHSPb8MKZOiyx3rLxXE30XQxh6mZKj3zkfu1thwDLKNaId3AF5FWGGn1DCVrve5TZ6uIsDFLZ3
C2z2Wovs6HsdftXVbO+8xkh3Q4i+b9JTQOkQrbG1Uq7jMuB+nc2nGWXM64BGHL59GiJO4h/Tqrtg
5DFYbXUb3QjdBaeDRzxDu79HNad+0QPaIs4h3jeVfvaklu9Fj+8ZjBSaPQx/GwuGPy7sQDyjF+Dl
5xpMZur4OpzLmJiFtWW76Spm5127CSPP4mBNdvkCmUGty7rqGJ5Y6VrMTFjzdNEfYb0lLIUQMyyn
CAjSvaUKD9GQWrbeSSG21ZFA1uGZZkkInpFVqNF5IHLRadtaJI1PKLju9wywLrYJ5hfc38kD1Hvh
Vuh5AwKFHs6C07Cbkp/kGKkT2r7yrEfRokzBcJIirDx75BwaQ3um1ZtuaEB668qJxZYgMWedaoUi
AL3hlGmr6pVz7bpwc+uJExOWFa+55G1nXD2hxXginjHuZCvMUKwxTQPMuG89GirWOJz4+0OoNrCx
dHe8xzKf7iioQu4AcM6DU22lFbp3TTXGreRhqihn1wox5jHCB780cIdjX2nnGFRgoBiSdfrnohzp
yeXDa2J6ATvlNPltqW4IiN2XJPnOxsCEtREupF6qHirJSpnYNhHzWrsWk0Uf9Aih7t5oNES9SGOr
VxO47zBPj2OqTtl4hN3jYC1pv4KeqXdRJtRalQlobWRJp6Jwn0GyAu71voadOnj4ZI6JhwhuQvy+
jRhrr+zUgGRY9wsi+kPXiPWI2+oUoSbf9315ZMoYnzTJFld7MsADUqJrdCyOlSVLyrOWqG0J7Juc
Wu9WtGRBjbVe74IkfrJyWn1tyYNflLnlazqetA6F+QFcvX5QU/aBLZ+FCo0qV3tJM/KaDkMS+rY1
Z2IPC9LY+ynD4J3qCEADr/WYpsYlKiLLbU4l0uloBWdVqwjhpXt19WLxK1G2PwlSWNAF4JKWo9xE
qKZyxbwb4WxxmjKOy1Xg27n1FlSTuYKGYG5bV3JuTpMbqns+hpggoQbSAxPgAeeXtlMpRgHcYvOV
kSSNNlBHPmGg3jbEtrzBFZPtgrnCK+GBPK31i9np4krZglYNPs1tqAVOfmStaJMA5hNXWezGtvbJ
UXDPCOi6TSGLcIt0SyfcjUvfpgQOVMl4kKLCc778aobC0dpYaC1IdyCcOePLA8TmsIS6rEEvlali
SG/diHjibkkhXyqWyoz8mPs8Fflu6NthPdc2hpM+weITdC5JiLqx4UoCpHUkXkqSCLCMRGfYc6jy
ZoCAuvfRTq5ESzpfbHgbDYxJ/FqFtYrHoX9BpbZ+aH+LJGLMEsqvmWOjKozT8OBp7aYKNOuS5da0
qfv6Tkn5w4yqvQub8mDovsVRisJo/IGcA/dh1jyB4yKvoTDk3uqgmybqatLjvpnNRIZMGfipSs9m
o3t7s8709SyQ2oKYJJdNDcaOI9qmi2Z732CeWDm0LunFUXWE5DTZE22Gtunh4On2IUsq+G+V9fIY
y3StSA62VhN3FudvQkfB0fb2mRTAk7WIrUclgNkk5yK26oOZdIyTA4XRum8thHnDuBe8ipGVwwko
1i5SoXGWvX2a3fRH1cbeNUAWJGjw7Nq5vlejSPgzgomY2bk7Rkbgh/Mpn7zyir4MSbFVagcmz0Be
9BrMHpcjAtJAKwiCwBQ/F2R+XiT2CWMy3HNV275LIBG4veHrw1neRmiMqizc1HNzJn3PJdgUgozX
En+8DEPaUmirrk/8qjIMf0Tauhmh6XLg8MwN83w0rfpAMmcZ+m5mPJV0R+Luuy63FWIEqw6I/UNT
sgoDUIFSx3Bv5Vjv7RLr+7BYGHGI4hOuBYO68BvS4nFftuKOojX3p7guEQF0wZEiD5081ui1Ubk1
tN+u3EWm/BoFQlzk3CxGpfhg6unnYBysLfNQYxVmWCUcvD6Rnren2rFfvLRcJ1asHYMlDNQuqECT
cnjJRaOfOkv5DFGndTtZOc3iZm9g+zU5mj/T23vNJlM/pTN6lSFIDsBbJePtvt8AFguvyEm2w4y9
GUCJcza6FuPJ0EdH+o8GEXqsvrQFMwpmebe16CPLeH0caB7dyPrlAbSLg3BDFpA2uXaz9G60TuwI
AWXERBCBJWO/qunf6P6VT/bTA3CiEme8P86hiKa3qSfCM+d9wTKOpFur2nqj8eTDd5shTTsKTWHH
zTkTmme13QGRR+Mr4fZPmjcc9FHpl7bTGpTwEsqQtAnSC51brFv1TssIcgpmhHcwCxCqNNE3p0/m
wzh0OFa97Lk2Eja0THvRYavtYtF4LPcwIGc5YAaPgoM3VuVzTtCeMIhNZOdU+6DktcY++dSL5qXK
yJ42huCZbhF6qDIxbz0ma9pDAGamuEHMl7jZvkmoWvA2Yc3r51PU6PPN7AAPEPelvU0iveFE6mzN
+RWEQI3RVn2lHtb82mzPUc10tJrpgraJcaiTnPONxb2RLqYqHGBNifOot5vhLPCH7u3K/QYdwMQ5
dqpapmRzMGXHpKjKjSU9gXEDutM/IuAGOAHiUcapmItWIDSHIxyfD5U0N6FXEk0F5vwQhe7IKKB7
ckXmfB14wLwZW1CXNvlRIY58LpfcQFaTQ6Rc7MdjF2NQD5Y9g1JrzMJjbH22K43zYN4gSS6b0vBb
JGvHpqyiQ5hNd1XNxday5uCzHaK2Ge3VUMT9XfXEf8i4EVdnZleukX5PUWjeA2HdPAmNzhhEeiZe
HWpH6r2CTj1FyPsuXWXRv5jqJ9mUzVPfo4jsyxmMOfXD474d0ISvhxqGS9Oh/O0cMT6PQ21c4054
H9l9vI2c0MNj9NlOJUCCHn2sXztd7XvDdJg16jwq7I+WN1gnLdMxWOpmvuOT+UR2omRGt9A2Yzj9
HurQvM7U04KUKQHUrqZktAA0ifEla4EWDElPVg/GbtqG7kvqfglmCQDF8F4G8Cv/cEV4rOt1M5Ps
8xgXdCa2J+42zItFwBgxB9zSWAtZNKlXNM7QXOXjIdNb9snaAlHTQ5teomiLjvNAWhE15abJvPMW
ri0hrdaZrWaCD2EiQCrzX7QyvA1TFTi0dUbmlDmSr2DgighGKbYxIr0LsStbxDzJKWPYdGid9myO
YXUcGbK4sr7z6xD/xhMS5iQpd62HVGPUW21XT1O7KwL9JWcGcJpoSD/aW3MTfs97ZrgeztdV1gXx
GYs1S7NpvzKCfx3y6VpruLosTnBT3sQ4HsExa00Im7DG62nsSDhoCKqBidDEEpovHpyqSZtNsLia
sOo3t7Lqm12uPHxWhksIRNvv8Fe7W5Pmlx91zVez7QRIsn5mmoByZ9WrZQ3LJ+2DjnxZSSoDe9L9
1DWvDMvGL6nEgjJtszS1OdoSKREMyNtVScCXlTfXoW2TI7jkY9amxcklrUK1FXRbNeLosJiCFYJ5
2AOR1KKf3SDbIs0sIZyEFtQVJs42l039JGIOkkFcf5tCb+KojS6LsFjAlBneT5O5ix2NJCAzYDj1
qhXHLJI0zAoJIL9wo7PMCNua1WWswmGLCcBb1YxKkICDObEZssqQa5jDfF7Tt8BuNg6HzqntfRSM
V4Xgcj+a5i+nnuQl093z5OKLaCw8KdUUD/sQWaava+LNQnG8sakoKJr6ed1z/fZO/XFwWRpMwbbe
DcPzAwTF2UjnwfdWBmS2B2YCqblxDaZo1VdhfdFk90o2FqCetgbQ6dqkTlWkV/XKSAmC2gZDMZ4H
OR5daohjCQKsQ1m3QfGbQNWy65MTmzdjcJtn6nNuz8Ugm0XX3s2ObuJZN3y5p6JLR0S3lrrTv18y
eKuNo5Tutw6yykkLq3NdlSSJ1tXNIAfuU7dFU74qdVXfGoTo8E3XTj83xCjIk+pDPnnwENtAFm9D
zb/4sB7KASTq2OW3BKuQbyjUlxWuilXith+rTrz22JCxGU3ATqy1EwdgwmAQrVn5v2VaiActNavL
wGuC0pYftcJ746yyqiw33WGr5ZhLU2OX1jkGmjS+VA3Y86XKrPPpn0ZpWtrikMNLbgxGr7Nk79KX
riWJntfKDDnwdulLIH4awLiwhxMa685yT5Cc+ckNvkJR/KZGPDOWMwSb0CQiKzUo+0dTuBtsloYf
NK3a4mzbK9wxySyajdXDjgm98IJz8AdgaKwbNAZWtlFJotFwBCGYxq1mviaClphhdPaPmejJN20W
6lKEOdWOa7x6RI03yv4ietnfzCg91LqTnuIqe1Y1hZclLLgvwfhEJLuGAksjyJY8inUTle4has1T
06lp0wxCfu2NSG60SR7sJBc3atEzt3xhN+MBNYrpa6T0rB4nuILV1YiYXkSojvmTPD+1gTA6fY6m
pFW7WXd+hQb9KFyZGL07ZAHDxLNK4NI6dKhfi4Flx2vE54Z7fRWqqT2IuR9xVmn5xtOnDctEtI3a
4WROjEB7o7r+A4JcBGTAn0Y/DnSBwYGuxBhbqe9IOu8BAYR936EzzgvsLATI6Fn84pFsCVkH4SBq
351bEQ6M/q1cCy0gTT0KbAwz8QXXGBl4wZyD3sEiNM/jT8cGzjfrsUdHcAwXr+CyoDc/yjiq97BE
sJ738zdtB5cHx493HcxuONqDOaxHEfb+A98FVQB20ohsX5lteRxMmrUP0SSD4uRo07xcJRKgi1Tj
znJqurCUdW5eNjtr4NjtpZRTbEF2j543x1i+avtkY6oiP/Zt8rVr7ejCUZ6ce1uwd3FuOoRF+zS0
njiIxmFLmfRH05RO3vIzvZ7ORmYoX8i836qh/zJYdbsd2jQnI4yQQPDr9cZzBwq9cbGotANCm7DR
948dv2shSRRFv62ptiqBL4x7EhsqULsxzYbPdmMeIgvXs6NfMdHqciRziiQ9lgjwYlg1gJuOdySe
zsqpmZTq9WbsTAIGWWRJ4mxOs64/zW5iXIcaQAixgzi2h4Fnh0LUXYqdtA2+1QPUBLfuuJsrIBuu
bIqV7g3x0QL9tZ5de5cuw0Qdbx5l1ICcvqh2zE/EocQetJohZuyDGWOVEVRv/H+YX8xu00aRcW6G
6moOo33QJgzg9NLv3rG4rSG22HSLCDYdcLoc4kRv/MYoCaq0m5cyNZvntI6tQ2a1tBK17F5f7UFa
TzJR59otvutu6m7K3qp2LuIEGhVut6Xja7xWbFWHnKlHURf3VMJyGyLcfAEbAgbzA5Lm6TlKwVsQ
5rboN6JL/JxW5CzZXWr4LB93x57ABQyVWpsxS/QcTvaZk2g/3egh+6KG4RFDO31Cs8qQrrIn8gmH
hqcxmW4ClxvGYUL38EGKJ81lsbXMxt0HQGaI88TRSK0sGUUsd24FFQarb7cDfgqgS+aKQXhjrQu2
XHzYA0FNo+mQQNyxr2km7Wovsr8M0w83xJ2lked1jUnnvupw5QMvf+skTZMpfW0y0/xg9jNuU/SP
YD3Kkyn7H9T8oY9pKmNmMYc3divfIj3t3AAq2Qpc2yva2jAVlPVcS7mZWThfChajKXSPkkMTOT7W
t5KMv4/oDT67Rkkmi1f/lPQ7VfLBzV1x7jo9vFgsyAaasrPZMT5wabfsZT7/hMkcYm0geQ4Vt/Ux
CL5QEb1mdIyeCwWUOgqTW9ulOpOMaNrOYYjBdIhA+yvwrDntdC0Oppe61Hl82kni8a46ki4Hks/m
/+HuvHbj1tYt/S59zwXmSTa6+6KKZCWFkmQl3xCyZDPnzKfvj9Rau7wFnw2c2wMbBbKyWAxz/v8Y
36AmFZpBc4fH60llCHStlVeSGsk7heAOwnTCpKMbVD0lRteQFl5Xr9ZiRfCHcrytqkK+G5T8BT9d
eZ6K5lfeQSNThzjdJYMknudJXQh1s3RTTHg/kmHWPZWp177pbJLrNam5CcZzBwWp2InUdzQRL+Ey
Ca72wedcRXBSgjGpSq5q1NNHP5opABITNWORwc+DTJb4O51Cl00WcqjmD0M8PvuFNHohCN0rchZP
2lIaMae+Z7TNZC4r6ukGHd10o3Iqc6RxpKrbTY9JF+jnfuKNNzpfraoGRrtpSxO6q/qHEMvm3uxl
Do5ldSr97kG2D7qZyrcpYeOFKJTHIBxcocrZa013ZZeCqfDqQmkfRZUdGPg7vYnbfeP6eJXZHyHU
gIqU3pRyeh2AnjyFNjZwy7ZcAmKNtE2ushkZmZ0ZB9FCn2IWb5ntiShe4MN8Ng4Q0hpoScf4HcDX
daa7u+ffz5/nfkN43jbhH9drF63lDl7IiRyfs/UtfTY/qAar5YZgjYFcshySC20jp2UEETnRFoa6
4dqchaEDTHvwxvXVYN1GwwM69hJWce2gmt3pjuveuDevNzjLNm8kAWwJn3JHV/WMY3WIztG5f7Je
tF9gbxj1liZgQco5WzyirMb3Vet2Bq0PN8k868dIu2ovH9LTdB7O6rfmFSI7zcgETxTxG/WWwrVP
THtBcKfXDTtq+bhXUYLgIJFvwimbiAgMv4Vd6TUA0XBL0ajsSqvcA0Lsd37c6Vjxa5sghkk6WEN+
g+2uuLG68HUospED1XTpW2s/EgYCG4azEmjQROyDvLhKk354K0pgAN0oFdcTkrtzN8hPc5B7zdCn
zyzEKJOKgDFmlD5TSd4aNRKExAgrvOW6/qz1JhWzmOFmnJ80DB85X+LhGbj8Bo/N5J3bwcGReTwn
gKv8h7O4w1dZlYPpGM1UHdebSi+rYwXu83NVhDF1xBLXT6zG9VFAbTv6VVMf19V1KWnYNbosu1Jo
px3pfF1J4VVG5dar1LE42qVZ0C9n6ctqTXdkPxu9E5MJeCwyAckjDCpuFfpl3pha9+sjs28a28io
qRArWX70Y+1K0CD01gf9os+PVR8UBAVmV8OgSr/dX+aCIhwenHxQsuN6E8R+xsHNzeW+dQmszXLa
55qd4lpWls9scq7X/uxX83b96kZUMq+kp7sNlBIbTlce/SYodlNLrMpJLtVuV4B3mw3j73dvmij/
/Jwv98UVACelTustfdLHOa9CrxYqRqYmjFqHCxpEKKnKj8x8cjLrUjgz8bxDx6hy6lFDHEI0qtVU
/v1mvS8QdUpJrzhJy1Zfb+jHUjuN7ITb0RzB3UhIJDSZsz751FC26rY4JssHDbT3P7WD/3OB/MJC
/fgfgPxF3r7l5Hf8JGMGqvnH//1fODCW1/zN4wf8+hdiClPoskJYh6yjufibx68o5l+ygYZF1nTk
n4rMq/7h8dt/MSMgygrNHb0Tc3Eh/cPj1//SsHcAeVdlA5kxCVf/7/+8j/87+FmcP+XAzZf1f6Nx
o3H7d9EHUmXZVDT+a/iKUC8vAsDfRDzlXNC99qfw1pyaO19hOCovaNmclsaGxOHDnBfCi1PthE2E
1Mk++m41VnvURlOh1w5QFzd9JzOKVmbO5V3+a0ljS8vWeFWt9p6ZW8yUF0TE1NM8UnAlidbOUfyK
p8Yo7rIBtmCoMhkojpb8LZnaHzOUg4IwHVeJCHdLau01TMb3nCoZ0BLYgQzl70IKnDlOxURKLA5Q
poiGOe+hbo9gQHXoJRQKteQMLfFJItSNsy/k3F/BUCBIqne1BXVJ6fQcAQ7VrCodu23gp7uAl22U
kBJsHAUvKaGWVFSmj1GnsMrW4xqiB3vUmRtMiylG+4mm39s4y8kdDHi3s7l4NHMdg54SJwmg376b
fRXKwoQHbuB6FNnRB7OqU96nhUfoQrbpHYUezQ7y764YqaREy5UYvx51kGLcAfymL4t/Qob5vAvh
LWwQajqGxV+ujx3qCXjXgWF6ppRGOPMIT+4GpkU0yBzysc9h6uXpaNxWeeaoZWI4rR5Y20gDSIbg
CM6BfAbhACyRvMftnITUdcqHhn2AGjpyblVPX5S6GV0C7t6Y4OCpjgjRi2wswyGlWxS1lqfFzasd
I7QD/1O4eScfVbsYrkpOYUBj3FiBXEjwd+FFZt3tArYAOTnQPkbxXUn7e3MGEKvSzNsi1p3ozqm4
cmeSNQtruq3ICALmSkpmgpduzCyq+BMuVFvfTz3vMSf1kyixhGeCqXeYqm9BQXAv0Vu44YBJpPR/
HTktfIJySMUNzfFG0qp+C/jFGSMuLFpOtyYfLWUXiQz8ngz2y/6hBDEBJon4ns9gpYowgMQ6MUHl
il/RNxy08i3D/u9ILR15GWhLpdRgViFbeKNGJd08okUiL6aOB8qlVQRF6JcthyUF6+5FjggHr0e6
3pahoaPlcqpRqkd/EZzapR/3nkgtYchgLzdmSC9S14zpSpZFSEahege3jLzcus/vw/DJRxF80qtG
2baIyfk+ANTjTNl0jTJuQBLFY3Q/Nluqg7Fb6e9GRXej7Ry5vhUSvBGuWtamVbbEZcSpUByIKAx9
FKzmtZ4cJqt4trWlemWALoxoadfUWB1JF29Z7X+0nMC28qxI23pSvWgGejGNtAMn46fIR1Bp0Jzb
GNsvA354rnTCHGVRYPSNQkBjFINZRtHe22W5RyiIoAYEY95samJXQyV+qQzCNVARz+d6WJKF8KbX
cEhcPbPcOrIZroRA4Oc8w3aZwk1ahFCjCHYy9doNKW/fIy6cBfmDk6V5nIExRxsfbPEcBZCKZWE4
t21xoJzLb9uK3pMCSCXA7Ub22TrYAy9QN7lcqCcSf97IHvOKhm6x0UVMhMwGgLVMLZy5RwLVrRgO
sRq+ULG/AcAJi8QSy5CfXS5K6I7rKcg3K4d9VuhA4OKCoNQGVqeejzsG2VjO/cGzJRtOfvoSFAp7
GPY7yi/+Ler+UIrdjjLDAfO8luo6Y+a+9VRdeqOpcp+k4ZuRR7d5phm3kqjpUlBec6pguou76Tp8
jCI3TRUU4zFdzVGGUwCLqML27slmZO3UkBSDqfMZr1JTLEdH6tDJpvVtuIBpWpOwsLyDIwGodFrU
U/NQI6gjDjmlGHIcDEYXdiCfLnetz2g2vqxWx8/XfD62vPC3dZXaMZqbkn3UkvpjMhfDcV2iL3Oe
JfNDS/xdHGrKbh3VrCPJL4McsjzRzwX6r7afB0Zkohl3sDJvcefgFUgKAB4jOMHOGoLbZm4Opgrr
tvcHBDGhTg4cDkgzxJ1jqUK6CXHfy7PcbyPGdNjEGVdarUrAx7q43jRQg7czm4GSKAO6LyO4y31K
O+J5AmNGbXQWdwqXUdLPoT8sZ8J4ru+1qDiWRHB4gTp/Q38DGquwbmZj3odNlO4nvbulMK4c15ty
iXXWg/DQNRlxFUvPsTJO7FfJMTSIMgFb1frZHZo1UMPKKG2K4JpOtn3Q6E2TgFoG2b5OEJEpyy9n
KBUFl+BhpAMsw57ivqZafs16Gg5D+wgRLzhauWMleCiDLNpTaQi8cbTe2oiNGmvVKR2MXwUCOvgg
ZryLRXNrzH5BV2AZNQZqcZTFTZ6X80FHUVfsASCUR6G+273p78VUeIEZzE7VhsYmUOz6uN6QS10z
XoeUuFkXlZbTYx0A7Km0SewlTPlVC21DjLC1MI8IOMPwhMxA4hfqlkH1OjrWkiQ56nfCGB90OeuP
WUEqrxjJNcSD4isyHlGzP3BwfpfBq3hZS99xgMMtp8qe7HiwTEMDmFZH2kiNjqSWdQ/Q5G7ctnqP
omQZFK+fdLn5cp8a0OhrKIBusqHNZDdatgjy2XE7l0W8XbdSHZWlm0XVz3XbXG5mgYrosvq5BA3O
E4Z8v+YWrzdzOzXOFNU9O1MhTVu9AvMf1wrbZDDHcpfZJFAsv0ZkMKZabzSferZQ1Jc8GQkBZXeY
JQ7fQNcwicnqLxWeHMggLOE5dGWLTumPMA3fpREh7bZatu+47PLWMk26rGZJn2f79ZFRjPXsrg+B
ZjATaos1ykwxJeBb1mesj8Fx9fS+CeMtqDQ6+/+8cZ9TeDBV9Pzrc7Xl8FuXPt/m8yOWb3B5q8+P
Wde7rHu0qPx5X563vs3n8y4fdXnOeh/Bhq4+SVYAiUt8//Lgf7m6PvDlPT+/6m9f6/OOdZv99mf8
tri+i291MyOQMRmv0lpCkbr8mZe3/u3pf/xL/vz4H5/65Z3XVZFB4hJUYfWUgXmlNeFp1OPwVEwk
oXuVjFContFgLA/4k1JCF1sWsyBKaIgsi+u6kT1ykHDIh8aDAJvkkUnaHin2wqv682JTMsSTqpji
kkL3QaGh7GhjCydQwOQ5SigxKQ0t77KurzcKvhAIUyhxlF6p92VqtU7ZjGTxVKd8WP4IfaYm1EBR
k7mM0lXqbbjYZuaZy0R9opCabnQuRE4ACEVkFR5bduhiqQVYyy63ro4oTzGr/mt9vVNa9vx16ctL
CrCtSNAYFi11h/WmXooP65KakD+tx4wDsOhmx/VNioxYITSwvF/vh4u0afn4bL13XfztXhBpL5CU
iEddqjGTbSOHK4gPVmZOxiFgvS6W0kPbl4hOYqzz7pioj1FPeKlqMg9aDq/1pl2WYgbDG8O3Y1ed
0h85lUw0gJz7lvRYvVQ3jd3tQVkXuOjUY9vbW6pYrRMWgesv20Jrcc1L2WF9QyamfP3lXSmOtUAr
DmY0gPyxzxVRjjS1+JMQlT/4ROR6+XpCWO9bNwPnXnHgdZfvpy5XTHw2Bf6pf7YiRCHG58lSCcqs
zHB8I8N4t9aPJPulx45FBKMt/f0UffmBay19KUfFcOU6hfY4LedAmf7kbrIEDhztfqxjkD3K6LSR
uc2oquxH0icJT8c4jNWV3O9UqAqEcX4sO2lvEOVq3voV1u/l0y4/tOotaRQtozft7vOJ//pp19W8
694p9kWbsSgWWlKczNv1U7qlfkOVl72kCfnT1vVkXnC1CuFRRbKo7ppBdpXMBMRstPlw3WHD3Kcw
x46Yumg9oG47si/8KkOSqy+/RLO+9fJzXH6YyNJ+pv3EeJxcZyNMbI4S3G+xXHAQWD3A+ZBrackm
W3+ZdbcO5J58b6YXPprF9a9ZH1tvpuUnv6yuj37u0MuP/afV9cnrU/7zW6H2Hxl7XK+H3LqvrV9m
XSU0lyv8ZX1d+rxzRve2kQO4U+vbB1IHZRHK1fqU9WOZa3Ikr4sARzjUPhfX43v9coz8/jkAk/WD
Ll8ZKQZNP8aJkt1905frfrwcG6EEWRcuF4uUTQowApP+HRlJubPDPkEBEoYy2Vc8/XPRX7YazlPy
7Rk+LSeGdU9dly43l/tIvtK9CatAqSA7//dz0PqHtb3CJX9dJNn9n23z+e3Lebw14uuxaFOvZ7kp
ptkzIXcxOE5B65s64q7li+j1USU68rBubHs55Naly7a/3CeKjpl5YEiby5PXT7+sXl67Ll1+xssD
l/f78toof+wIVuEcxqZZT5ydCKEyrOvrkccWJ49mXf/88nNJ/g4EZtlZ32v9TX/bL+c3sDv5Yd1d
I1Um62tdDMmiQt6wHKt/Xlzf4vNUNdKq3oNdpmfK4C1ebtZzybq6Lq33XVbX+8xlFPzfet765MF/
H9ArkiP5z2HUrzvo5ZjxrWU3/tyZ13tt3NSze3nBuvT5rHXx6/r6os93/e1ZXz/g66tQUUaYtb4p
NP6363llvYysS+tr/3Tf5Snro+o6ClwXLzfr73FZXZfW1/2X71oCf0g2l5esT/zyUX+678u7fvmk
YDnhjwQodBih1mOWPiYuEQAZ67F+ucFQWEIPXq4nlzvXpct9cwb/a7OuV63G4ucz19Pt+uaXp/72
yLro60G/UUClfO7R5pwj0rkcKL+tfy6ux9Vv967r6/PX4+zvV9r4Z5AqdsmsUNJjcFy9yzSkVVk/
p3NiMnlqPSMvUVpXFN/s4REKJdkFTSc/cjoBkD+W4o66cEEqeVc9luDf9Ardy6yY02uu54hFNekR
Cqt97tEOOKrfPyCFjgiDIQFNjpPwgOceEpJxn48xBD3Np6jXpOXVPEUEQQQteVY60mARUW6kTrIo
6oOt1WfVDgvJRulH05PWc9zXP/jzdDLnWOGWSRVePfTX4Aip0nF5XS+slxv7crX97ZK7Lv7p6V/u
Wy/d632fn/Cn131+wpDYV9iTZTlk6rcM6ZYbaz12L+v2Mu4bKZ1TFlsP+GWdjNF/7vzj419ebhr0
S4WJpkVCGkXVZnl5Zok8vl2f2SdVgxW/ulsfmNZD8M+LUZAGWyMt3pUIQb+CpJEa3rBNh5YQvIik
hngI30V+1UklP3TxNMS62Ef5Cz0q3UN+QJuyEcdB1sgaB2PRW63+1JTRWVkCKUb7Rsv7NyxYJUQI
zVWbzHg1OuPeH+X3UkXSvJye3Yih/34AXoVKVYQQOXLisJB4Op2CLlwKJDr/TUfypJGR6RS31DWp
M+5aqTvV33HcGZ4aMDJEI9zyEecA1vbex0ztpoREQufFTzCEBVHXabOHhYXWxQANw3V2zyX+JTHV
2YkKYTiS5D9hx34NwlHaBmmmOvBdnJE6G1W+nioYhfANHgEq8D5CPlJNOTDGEby4P930YUCVwiRW
MZezwvMTLGJo1t2pZMkgVVgPhhm3CvGPEORTQg+LD0mxb3WCD5kqtzsEVr8yaZzcDP2DW4Z889R4
AgMERZDCXFUW4tyH8Vs49cFezNqW4oDbFP5zZ1Z3oPMdK47IsTLZqnjvtuoPzSarppuID7MrcmVi
wxO1b7ppln/g2T4YUl8SkzMuFtGscxcQOHoKfEmT8i7sUDrKhbD2oii2MwkYqHGWWMg+BGFN9G+T
l16lU14jcwWzXp5B3k9JPJZSl2kblfOGlDsCVvYwBo4SlmwvG+XaGwoIvjJNBNtKl3zmsHQGscl7
S9olAWULRScLpqXiKeXaA3Rb62RMlU7EUw7quHm0Z5+kJAH9EwrPQ0wG8Bb1UXQXG91LGMa7hMCv
b4WNu2FGCygVOaB4FM0bTlDxqVP863yuc68LUN+V2rCdQiLzcjJE3LxXkNeTcmDZ1duUGcUCjFOd
ciSPaTKz5gqfzQA+On/trJt8aqatmrbEWiUShXJFkOeuvDH7ZFapp4qXN/1+9BF/Izal6JxTZuqk
ggDE/oc5kJdl6wUEbcm8qjRyngnnQvYLfhbfLoWXlj0uB0/XUZNN8ZJ3wS7Ule7QDm25Qcgm65IL
EfkVJ8GIQ++YV129z25JjRiY59KrsJX6FUHlR2YbjZsq5jf4oZu5yT8ECZ4/Jk3+EZdj/oCpKT7m
RgFFCj4Tu5xy0wIy2NBvof07nGzo4A8DXmgknAnGBdIxh+AKfTqCKYPrSkGHrVOLYDd1PwMR5edk
SD4sZdhHCBtdrGM058i6ngh8V83hAYfXjxm74DVnioQKQgd2X9ZfEzi/qEE4/ddV9ZLGhu5GSwqR
VBMKgFDbmNjZki58m1uz3NgamUNFSraGr79gEi0GUCRm890caCXE00swiGkzt+oVwsPvkoUdspDw
dNkwTpv7qXzPKyO8w8Zeb0o07l7Q1Gsq0rbX6vpKWHVLKOPwqgqTnYQa8RRFuIAl8a74oQmmMktu
Tcw7kQnCUhQKqklZfJsCneCFRiWX0B+BF5NiZjecMVSZfTZGaNYvvcS0zKptWdofGaW2bBwAJ03z
VRpikqhwwLWETQtxSEzmmkr6bMP6p1Bt5ViZJ6mWHuBmOVRK94VK3TM3EDBoyZ1qIXatoxsuf6aB
dt+sxCHgd3Sn6gE0i/oe5JuyL56HPCSmB4uNRwj0tknZkJKSEiOFrr/m45xgekJl9mwPmeSl0+QS
AcePAq4nQ/49jJxIgTfhLy1BY1t6a26UiqO20zWNL2089UYhHyv/mSAalEMCYHLzpDPewUwgBrQS
6smqpYQiiH+n+pFb1H7sWR0pjMNcnup0KZLLEhuhUK6tLtrrdTne6KPkO0jquEJMXJcyLB5bGgDT
FeMZnGQ1yh7d3Fc9kvcwwqJSWrtegygUKTp12jk/tHUdcX3t8kOlMyM0Vb2joclRHhQK5BN1GnYt
P+pUDcO1X7YVxspaw7tI9d8u6320xJ3HuOyXMz9HYEeGZEphF0lVzNlF6DRlR73FM/VatvRM1ZpW
UCAHv6SgfQ9mNIutRnKGRtxM0WccUKo36gk+aNBBuREG19qsPhpySbTdlCSnTtKO2vRWYWe/SQmB
ScswvR4kqdvCFugPNOU2BR65Rd67S3EBUCjINyLr/W3fZ0QMIzWxAkGCNfX+Z86PJ9POsLbK7Kj5
hMZd42SlKlLpaiK5pxrvtNkSE8MWg69oxzsiHb/HSnETw/vegFHH81AX84Za/rUKnXVu45ONttzp
fPMHM+ZdU1GstSMEg1TvjBglJW09GqF+QCKQWm67yiLlnuR1rSbmp+vB21KOujMiI9zBKuDPKua9
luf26aiU9IJHDseTLD2mCls3oEy/sX1T32rRs9wMlpu++TinXPJDU29cqANR0JHp8tTLZrntpbsq
TaKjiix1hCFOYy4JA82jeKRtLHUiwiEkXNfCrTMt3Zux+053mwPU540Kneg7P1W2RqY8JlPY3gU+
7iSS63YWueQdweROzsmltseYIAOkuZLv1uXVMDb2PViz4VDDrY6y2VUJQWA00G+GrCgc3x72MUQg
BGZGmiOUCozzZEY9p3H8jFyhjmpmg2LFduIueOVcjYhFaLPR9aMlD2WOHjp1qjZTZjKaXgEROdI1
RWoQAUsmg7SqevSVs5jTmwQ0/lZ812wYp5OGcLxViTsM59GVl6htIzQMelFxuTGiadltCTHoou5E
vBQOo+SkSy/TkIhdoCFvVlMJfHjUvM5o0apam7+Nk3SOmorNQIQquUN44bh27XIo3+Q3GK8TSo0x
I91OShU3XcjS2pile0j+T1YT7iHvVIc2ButlimTmInfwBeazggDWg21OjmEHDJijEKWddA47eBuM
m0rsjppSzveY1qkMp6Gkb+ZAvhESthKfPBo7ofmkxgz36+mNSpuPbCn8KPP5atQERF5ICZMWKV54
KEQw8wORSpbJTqk9oJLAghIZkjO2XFBBAWyCpGaACZiHqxKd4K7iEIzI9M2alx71hQPt+tUy+oPd
EXpI8pdj2+GvbEpeUZoAQaAuASu1vVcnDX+z0RsYYK0fYZZ8g7SXuAhiwLMJq/WaFDRSoBgPoXjO
mP8sgRaFU2O1cJGOXWXGtZC+iyCEHNUxmic/WBrm4WpYelWTZHpNwbglgEUA59opSKO+j/rmBKNe
HMSi6UxAhEcTJ+VKrVJnUgRd36HfKt0mSbOzqmnxYRi6J2uCQwQ7e1tmJsmVmFP7cLrukQGgrgWz
Z7XTrjZwu6GAJrmiPETS2VZNzFgm12KLDERVEM4QxmjOA9ThyIANLDXkJA0ZWWD+ceSn2qfABjzp
JR9UBupE1p5UHOV5hiTfNPSHiLODsA6c0R+zGX4xZaqTXBOCINse2vn3udN/+bmPHRwJUETg1TbT
r4mwiJ257EG19LaHw8kxO/hrBRHlhwFFtdygSAyqg1h6hfjP3DlCrpnHVe3IMIA3QSRHbqYtZyBO
floznLtxXCJ9EJfL6W5uJpJSgQlsKntgEJ7IO2kEEKm18n6MM/0uI7ULQe5ohaSMhq/5VN80RlDf
tPmElCSspds0IOChzDG2lOVNywRagcZ4k0Bh0dtlaoL8npiL71mm0iDUknZbmlbF3m89hmblYDc4
jH55H4tpVyj6Tu/b1Ok0cutCQkxwlRDRm89uQFvSiU31aaqUDzHD/ygNkvYi4adeaWjwswjGY9rw
UhVY+GAIOKkMtIrAerG1cC5uwJ7vbfAHZN/qWxuOG9//qM7d44Bo4ZjH505eiKIWZgYyPd7yTFwJ
Ah23BlQYMrlRWXSK0Z+ow6MWDA6Ql5rTgKnwxk6zh7Gz3g2yMV8Ky36uUDNuGi39iGIYzCSjorYR
eMI09i8ix+vEUJ/SWjw3KHtokCpuS97vcc5VXO4a/PW2GYiTQ5e0kHTg2DyVrZ49NO1gQInPyIRH
7BRH0mO+GGQauQXmPGVw0ami58r8bIY4yuQxXaJ9dpJpxOw5uKkCSHauP3ahBx8X5UpROhbCtG1B
7Q5QXS9pN4MGoLnSUjjmSLc3+bgVJNlsB2Jhd5A4pr0JiB4bGNx3s8vIbGOgg4dvgHAhW46o0fD2
wR12ncSTxEAfJuWSS3wl0wzwRAI1/YwnZ1YDD+t9x+UMwyvMYUKDmp4hB0Qbd6AamnL1P9bDtB+S
kmSAFlT91FJ8Ti3yeCusYl1rPGdMl+KAVn6BKg31L/gvHwnb3AN0seQ222uRAdOQtthYDxFMxaZ3
MqJe8APVty3hTmPK5IMzWUpUo0Hwrhdmqc80cfLBfg4pPorZ3Jg6s+TeanZZxFkzy6b91MR3mSkK
HBbjgYO6IFkn4qu04jb3Mx98vAaDB3wCWMD+LsZ6afiIt0IBmk2uUafJthEDX2s54NgDPSXi7B/k
hnIkujVc/EtPcqxxmueiNYSmRL5DSHfECsn9LPDbNk9WdB/q7RPYqRyiATmloIgAcJgHfo06gHDi
x1vJhjYidGt2EkAUrdlVHNBC22gFEQJWaD9hlgtd+t53ihqYOxRl+U7gesVykuC5AeOkzIpyq6gL
nx7zxUapVdzgAdb38FfKttySRGTvyij5GQ3mD/r3u+UrHmKz+25Q5SIlN32sx4Fq2NTuDfxgdkYs
juWTaTd0Lyqxf72wryLbCwytc5KqNU6/KuABR59M+g2XiHuVKchGC9DzL9E+yPfxes38pKXRe8wr
NkHQhDcdOO+NMfYEx3dI1fO64zLQPc5q94LFSb0p2Hq3ABVu5DFaOgKFoAqSNy6p0rln19pDjJWe
iAtBzFO71CAIZoL95zWKJjtRNeK+1kjxEV2cniyl/Z8uCYZ39x8lwRFMj66O/l0TvL7ob02whbrX
hlMtVBNgu/EvQbBt/CUELGXTEtz5jxRY/stUkArLqrCQ/GrLh/8tBdbQD8sQOQVPkK2FifnfkgKr
K8vzN4QwGDv6m+BfIHVrQuN09e9S4Fox46qrgvDIJJCAyuCuVPKW6gwdkDRUWxA6KZBalFnr2npj
hgr2Yzney1NSHnrlYxXFrzcWfRT8W0trVq4xPMpcJpKI+GA9xITepuaeKcf3VqYubAd5faVgsaIQ
8pMRwTaIIFTAQt1Qexu8ieTkbU2YNS+Pr0gGdYKRoajZKbfwLKgyQzO6gn28yRELbnO7i91JoXKB
tuKhJ6prV87zqes4n5mJaR98STao5WWDA8kL3mq1abgaODXXsKXFnNwmiWsO4ljV9vwsj5RZqIp2
dgq/khfn/o+mNE1gKj4ZbVzios4zGxqsxN9lTgEKcataExoqhUA9rRu5vho+8ZB+iSpV0mJGucRT
h4e+Vji5kUm/tarBU6XI3mgyub7NirUgtL3HCqnAvhuD8E1ZBBfQ5XJCL+WfmvoNm9dE2SNX3Uaa
ErfherdRDXgls9XhD0cU5KZxtmfI9FjKWbhtfaN2mRF5C6BRK5Md/OdfZizuk0pVD20SOBHIBLfV
xDkNg7NVToeW7F6HWdYxwLOCzKgh6a7rdySCNBZOtADJceTKgklBhmGtygmIIrPNvx58hhxIun03
rsRZSIyc87bFZZw0tyT9kqoBX4RJI9+YUiZjVz8BexBzKVSGnvRVgi8LEHXd/NYwc66GnyNl8QOp
LAXnKMq5GGGdJpUNNy3SB2OwndKquAIiB0dX1oUbUi2JALaL0Z0F5zWrjn20Xuil6BqOh1BilDHe
Qe8M92mZtoQF69/srMbG0kKT6a1r8rqlA5vmJABYnjg1/+znbNh0PnCTQeHnlQymRT1f01DQlyq7
kSst3niimETdwGXqRM/Eoo/3xLbnmGXAC+DVYaBaTJGb1Mod1RKxLdCMfrMksqXAEmzVhWZapYxj
sraVbmWVjZkkwcGQ+9exM8gskvEqp/A0csUkd3NyVGLIyHBA0RpIabEDKxAec0p9UXo3hanNN5CB
nA5MuEPJeOwLm2+vGkeSCLNtgV/Y6cf2IKlohzWtvjeDmNxytYLWxnFm1QNb3MB1WZrttrP0j5Qm
zHe4fg3qw07PjvqEORhB75WuzOpGWN+COX9V8g6LahRheor8mUnLfQAg0it0au9IranSY49STR1j
/4S6E5M4ygRtlwkHpy2/XihxmZb70LHDwidCGL9A2J36yJ+oh5fEQnHwVIQ+ooCTdpiQ+3rXzcGZ
fopHBcAz9W7eZj3X7TbXOcJVYu9acmVLoY7bqsAKWcrQ2jB1Q/CAxsUwsu+ADqoanrY0TK5VJbpV
x7JwdXSg2nCTTY9tI807o6yR6Vp7NZOCB42nX8fkt8my9Sp669AMQIcUSVwVmX4eM3bkLLP7U6ka
P2RsCtFclNTE+Y2vopLZesQy2m98dEH0GA1Nt+mSOvQCkE6+0jktuvpg8fNpc9Fu8VVQEGaqsyMC
mX2DSkI/z7d907xgMHiO9cQHqlBM7txUyJl9yyt4j9IoftQxtTrZTL0Zz60azJMb5BTfJVt+CxS8
6JAhMoZsus94pmmzX2HaHzu7/PCJkrtRrZlzU0+Os4GbbFOP5GKU0xw6qixZG3/SEYJB6NlgOIai
W211XcLGV0K4SsVw3UrR3phjArlS5TTP5q0W+eWuMJE9Jl3zg7JL4RW2/TOq9JcOZuNBzUkOiEh/
V5i5UyebaYWqcrnThprSI0r7nFMbmkeC0Jl5etM0vU0AsRhdznu/F82ergt13ii81gLtNBAoy5Vo
vCoiIh+qfGg9K8mOao33M43Uc626tebvY4gfu7INsCNC51OxRN9UjGDnJ0FxD9efjAB0tj4GBL+F
yiVC8burcKjOlQiq/8/deXS3raxZ9BdhLeQwJQlmKlmWJU2wZFtGDoVQCL++d8H32f06DHraE1xS
1lUiAVSd75x9jlkNsEqmP7LKzyg7SgbqsojAJPM3r89xqM9+Rkxj4gGre9tZPtq05XxpcWx0wOYP
tErLDaX3DiJuMR5zffxFJXsdGrl9G7tgJvIPLiSbxFZWixZST0gRfZo/6vYXUdfOT298cdPitffy
/MtIIANgJXdNYIPxttDHzz4o5WOVySei2z5C5TSzhAsu3QJd1jYwx6tkZX7LqohJz4QcUvMas8cd
IuNsuDRHNgUr/SgOdh5rwA1k8Qb7ivxROt/iMo6/6EmF2aXjqlLezfDtDzr9htsp0F+s7nEgbR26
TDbJuwxNOMXzsiFUAeDHCGZqCf1RHubU+qLXZX6HEZwLs8iPPfb9vWfgTpnASVFhY4RxLd41SC+h
VZjUkwZjtNclExMCeVZImOOrmyyvqd00gEzSnYEbXSkT7zXE3rDW+zcYfj7dXSyle8Mbt32RsaSt
9yB7Kk5+apocIktbI4GAMaf0vlNp+WpRG39xaMR0fLTv3EGjazNrQUNHHmYXDH9h1rINVMf0NgZF
6Iw4isveeqiNsTyxFZMbTxDZrFxMupmnYiEmkI9Onukyz0JPZhUpc8c9sIndFAKlP+706MC99p4g
1dlvWjQvXANn3SxO2mChLsRBc228ljSB0x1FG0MoGAp379X6y6DLVyvVuYV0Vch0Rd9MOTk++g9/
MCrcua1De31jo9zkh6oxCsYxXM+JQZ68QXtyffkw8jbaOqQV247TOO20H1SeWPaoPQd6dh9bMJGW
rr+jcKTol/4cpOkcJik4pW5eXvOGk5dC0eAYx3SkUkT+yl2HRM3cRruJDSgdaHAv6OjQKC/F82YZ
pGh0P76v43TTNSTBQe4BJJ/YGtfGueoLNv0afaPSbU7t1L3D30rZpnvpuXWMz7RnnQGagr28yA6O
h0WVRh+cfr5+cmKEWKdElxBQL9j2GcYDHKkCGHPxdQI5t1+83GAmqEd37YiW0gd+vPVUypvYLQkX
1gpbGm8N65Wfct52Ad1NwLdjYmokZ73gYMeedRhIQbgtm87G0xMyxE525vRCldbHcuPUC7VWVbSF
x+HuurLkCka+3i4jmBR5yl2wiTVCpTkrUtgNj3Vjnh3oHBQ6Bfu8NOgGBEnRUnlyqIgpd7D9OmkZ
R8MxwNKl5kWfomIHUYFOtKA+uiQ9yMv6t8F55v1J7+WoZ8wsdQYuNX5TWfpY2gfjxM2bd4ZFLsSM
+5Cgd8XSDKuLnlzoLCY+NQgWMJr5SaK/C0vDfbd7iNMT2uiE8nsSMT189NtvstGe900OGtdmEz9p
1ABaWUkNH39PMvhUc6pLZ0G1Jrmoe6ux3yf6R9FI2gsJHfCzufNe+UXPDrqTz73OiN8cuD2uT4Wk
YwNua8lNXucOEgQP2cDiFMPQqefkANtOZDwr6i96S3Sv9NLlOurq+l0EQDbtRh5AqsRcBesnYTmb
3syLfQ7D6wXJ4wz73gFS0M8sjgFI6Xp1y7C+EJ1NyCaKnRCPmj7SC1F5CYjtRfUXLGwMRAaq0Hsw
2GNsI0aTocVLXmZcucsmjXgT1i9SlO5tidJ7q1y+NZrdcRPW6DEdd7G5E35XH31gKKHnOlD5slzV
87AahvJ1Xcz8+5QtVJIlGXEvqoh3tGZfbKN3wWI1JCNlFxoBzYgurmGLEYiPB/TmpuZy39GLOLm0
S3bWwQ5s9h/EmNhzdN8WoGAbTBqXOUhZFOj1F2bRUWgksBn7sboAMHav1CBOYZe30Fb44lTCmL75
BP/jrUuDk5l4b/hxk62eJ7Rn1461qU3lB+EyOhkBhR2o8xLu4UIikJ/0BmIrB+LJL+Iv5daJF95m
XYcA/p6AzzkzXc0idjBsHF5b384Onclt1ewlMbvuBxA9+7Ewyktbwj9gvXSyeuRy1FT3bDvNMT4n
nRcdklj+YBrm33CqDFsFu8tmO/qCw+BnEXQC+z+Rr1R7knHbvxCOKQ9p8rOjjG0Pd2e6LoDgCs0E
pHNe7EkwWX4LnJLhQHKvL8yzPDFuawkoiLUr2l6LoCaWV8mr9jFnFrOTvPoVI+XQh+bVMwEwYzgE
YrkHocc5nfiCqlPT3BfTAoI+YIgc8laCoKBTuFi0Znxq3fTY+AN1yCTYsa76P0wX5sOomTZKEVdG
KGNf46bLjk5DloeTNKnaYMe4chcvwZOXDNcqBuMA0I/7ABJ6bRvzAb7rk6ZnhJamwP4oMyekBw7d
XKt+mhmIL2lwajdCsMKttrw4nMnsgUM6WO6mmZ6cOL1ve7N4hqDDBdrh928MrSXeC1VEM6MTxG8n
bPG1MBqKqq3J2b1bdNTIBazTIfe2jj5DSGPMP6QJt8gUxrWuy2uUAyvrSm6rc93fT+PyZjVUsujm
cJW2JDFo0tVWwk0p6kotrDpmInbF6Wggc+tYkZJufjQlVo1KL15KEv57l839ZJvuvnXmPqTa/jTJ
xt2nFBscGNeOoeua33qLrtAkGseTVphMMYwfnQ/5yvFKUqRin7RZejMkgCg226wyc/w9mdmd4Ac/
B7nhXlq7X3ZJzj2ecRJJga6/ViZu06IU4J6tiKUlEaum6T4bV3PDmsELg+8vKTRAKA94YHIfXOvc
oAAEVSNuIku2AAJfWi9Ow4DrAMNgRv2k+Bh5t5uWHOVWiqDe9pW2nQoPTiremrRLv7UuDsxFA8qn
6eaXpMc01knvPKMq7xbPY60DBT9V4LGYn42XTX52qfGVKJh9ImpmtfFFj+C59g1bGD0km6wlu0Jy
MWmCwTkMZv5kz/bFtGexH9OuZLiY0klBFHxjTFV90dGEAVqoAl7oLWltCAYJM3e+nrCvU3016/Rz
MflypQUsdYDBV0zFd1a+HxDNMxSH/hqPvLermrNNL8lsMt6374KYL8/62509d1OxeBPeoAhj/ApV
HNUQVfRvlL/iNsLJJeeGgHl7r/nP6Zg7yMz+sJ2N4aFyTfMsdM08c53yGKyr51RXWef10XpAH40G
QDK+20m8FI+CAf6O8Y1xXg/CEca5Vof1KRdvqCjmWFBuX5gk9DgkxWhzO2qTO9cl7WYScGHVFjy4
UR6d1u/WqR9hPTSW6M4SIPyfH0LvdYDRUJEIO9OLINVhffQ/Pe1GaGAVXmhP/YC6ql3ovI9ar4zT
+mT98MSgIcxl+6m3RrVjCcLWe15YOKkfdn1kyfQeLpi2pyfKKn//qwbVgbc94xr1R6I9wPz9R7Ky
ijipaeBBGjL/7PaDZC0CCOc8JMRjbfSZ3rR3s6bT0NVWoeDCc67VYX0UoM/9fkTJWrN+Rs8CwAzN
Nkp37mibYCv7/oxmAi6gi4eN1CFTawNAvi0c9+Fsqf9vmjo2oLxMdhToR0zgzDeFPC9j8s8BE0rA
qO/PByV3FN4l2MDZ6z5obT6emShKlpE8CtTh78eInFLubuOSmaKRPKvxz6HQZEu0I32eXCW3ecZT
LABkrAETmYyE6QaZ7kwFMPl7MBRgg0V2cxYB5BRfjztoo256MsgZBfTZN8dZRTTWxIbHGp03dAMC
vtWwapWwNll4YX9QT5kwEjQZcKvZSiHMShd+KmfiyXDfIOaOZ92IIbAlKUNtorFSHdaP+3XOICBP
JUlPsHu0OIN4287zIM+BxxZeFMHA+znv6f0u34zsBtdsOOeTg/9Rpa7PGiFv6IEkZru46c9/D4VJ
2ip352lfT9Xj+nG+f0ZlPLY9LAGMr60O/NHQnZtKT1DxYPjMs9HQ0OCdLSdvQNgmw7bsCHD9PVTq
myruY8HVnn95sNRXMAgtAnTmCwr1UwxzQWh3fd5qM1UChUe9Z1s/EzVmrWozd9QmuDMel0mPQZal
s02qKh1QVTzV+6R/CcaG5XpAZ29i2O9yEmQi8xFdZIGwKVBnvcw6jbl2i2R38lusplo0wwmjwWBD
RSX2btoOttKJ3nyvfoyT9iB16ezpXvsirODbXFJtD0MSnhrIJZE9kAMG/22I/pb0NqRh1/2ZaV/o
hRU4Imghch3/ZXbiqwWUbz+wWoceNwb7cv5ZAt08+JzHpUSly8zirtBsZ59RXkIHJbTpik3DkTIS
c+f6JOHKLKyt4iX2mTjC6Q8Y6NMhGFDeUeIctNviS93AP47L/hdLOhXfZlWq5S9pzijLzbhe6gdZ
zM6OcqNq6yq5nMnAZqlJIAe+N9xnNV/W17DgLnF9g+hcbUsV3Mpa6qhwEWBzACo/WD8VGbDo4RAX
Lu6LzNTebJ33RT27HqcWDJloinZyFNbGDdwPrXjpSo+5eetqmwDoAV7uZjO41N7Uo3fqgsw5+yq3
mhete/OqFpK2fAkqeZNtPZ9FzfbM5jfbFJ0YHroBrqdmfRUgl+qBxTJptG9UIjxTt70cfGhZLVrZ
waBPD2otzjPInvWbDMqesbO3L85l1X5LnWI4o92jbWjmyTOMt8Hiruq5phfW1WSe4pGJ4tg+o2Rh
GxsPeUCvBdlEte0sHqcYkCuIyj0A+GwrAgPjnjG8SsdnuSdUmbr7wcCm+O7K4a3yGKsaXvK9x+G+
aRYt2MzYRLdaPEwb6Avf+YN/M/Ez+oVHNwRULA/SfSzNn7KUX9IxBhSIrSyOHqhsnnfTgO4ZGM6h
DxBAkCUUuyc9tB6Q09L2uYIP3IOzOoCa595TyB7pExgnScuzVXv5IQCjuG3jNjkQ8f6kNcBRsXMQ
fPgqKlM+LkKDn2LikRIDOzu98TZGDSHZzsQOsvVXdghUXk1sMeEIuGn3jlbwPuJJwyIzqek4VpvO
4laSpPXDDCwHlQNaouUzDZmTr7LFCNV5LUIV+iokJUKkxkP7tJj84jkFSCzBca7ilHGb2WBDKhFC
BfPperxZVg5z3wTG0t44tXh3OfZdNtMzGjvOm12m5bEanuoSYCzW+hfdIEMVy/490oZipzk6vnGP
t1mXJSgXGQufmuKlpHqLeWHYhzu7Ok7sfdbryDbsGDuKddpKpLjzFnp4hRpCldEzPDlVS+nXe6p5
s43hJDdOro0aZWB67nElzxRul5j+sA7si7QEYlrCs7YfGuhcO8uLcyVtJWgx1lkX/kfs17Qfkr5i
e+7cN2bDkDyLYE4h9c2uRrtH9j7bPsj2xmk2BrzvOFUMkMJ4NCL91c3yd4RtcHhxjRurOTW+EV+4
toZV3VNBwy/b9tDFJrZ2iQsOh76kzcC99+D0KeYys31OGKywNfmpafw3SiycfJOGkbAQu0633L1f
aD8cu1w2ntR/tfhtx2UyXuqUwkxK3HNYxeWzC7qcqZpEKYjyIfTsALs3Fn9wP+jPAZdh1tNg4xC6
wZmUzT2IgqKaz9TSfB3z3nzQaWjBys47L2qEc6prQiC55n5UXf21AlyZe1j4c0FUNfbFUTh2ta1y
IGHpDERo4cJuFnEWVrEfWjG303TkCj4kco+V6UrJ1R0XLCx4KZsbk6KVDYXfLpvLu6R4cWTqbN1W
vJhLFp01S+4FcAz02XR5GalgpLrARFlbnBMwaSiCFhKtuW8sGtcKI73aafCS417eEoA1DwYACfSQ
8jDP6U3mscGmq9zYRRN6yfw91jpSRdGUbwrpPrPw/KYnloaMNR2o+RnPdQJnvCdcUJQxXWBtF+rB
t4Eeoa3TFwbnzPhCiwBqsnfWR4byRQO32ps9ShmMcJn1A71Q1oZap5wNn9OwVa4/6kJ+E8okZSRQ
QTyiGPUILLI1nroJ+GZv4rsRUbst63i8Sn2478riEzHQxmuaqCCNpC8A9zc6LkkDYJ/qY+s/rIdU
hU7LNRkZFy/omhnVj6xS1oMQLE4HLrp+mSCLzVV8TF37boSrqAftUwnq4RDjvxHjuZAtkQEV+l4P
kc5yZX00Rz0VC4mRRnuQRPjxQx8LZtqYjFYGTV5mclMHn8GEbyzUTelxmKJJMqazcTyLWKju302M
2fTs2fSEFFF+KwtuPEHQ3CfggQ5BZvjGthrb6Ywv9ZTr+swKP53OUzAKLq+NuStq1q/cJDtWKCxi
Xa/YmBlRyvXj9JGZh3Ikie77jwL5PlwGxpNp/jRGvbvXrTKgBT5gYS3hxzrpGSAcSmGpvHWMsk6e
z0LI7UBdFD11HBWZBZzj9JVThVReKAosLosxlBfCIygibK/imUKxzaigLALQ0TZwmc24ZpeFAF9J
BqvD+mg9QMJkS7U+rAYMRfVeJjo+pBRhaMotDJuZ8dkMNg1nPuc2/V8NOyt42ahlP2MduF+vuVD/
auB+61O2es3G1fojsBD0D/WSedRR/H61oFqPBztrr2LyxM7Ht7KFhJXvKAul6iVKcY+x+dum6lvZ
U4V2jkN94c+RxeOjXqbawbLd8pjBYyhnloV/D1bFUrEzFWFofbj+y+yKfUQN6DHPk/KS9DHk8Cq9
q5LmbUXXzfqEazxPoYJXIzBW9T79/bHe7W7SWDJOVHZ+LmXe+8mUDFR5d68wj/UR8+j+NFREnuib
48oJHF3GnAkqT4yfwQ7S5vcBGyNtcYudk8iP+h3AJLSZNab+75hDJ5vIwNGBvuvGLr2YUjtkFTo1
BkcMSeh5xMIPFfjAMxkItDxr8rZmI3zUZrWsB1oIOdNreY+ppf568NIhIP3k3ZVqW9en/mc9o5Jy
Wz95jOYHK2EZzhKOxoBoW6tluBd3HtsWfOgrl4SBHZbAlUkyNB6mIHd28f4DbPl7oMW+OBoxW1ha
0mCe8T/jrdR+2ZI3jpYlbGXUIfjzyBKBs7VgvG2cPvH3QI/vcivqfxtI3EGEMDybI/03C4SHEdvL
scftLdUesVS7xcCx2M/E6LjrC0FtFOaTNSbftR4NLoyvUT76kSE+S/Kmxqvvt5VzEZZxwRxIoeJE
Euiw8njiDAMk5/sx8Xomb3FTy8MAeWRFxpRN9BQFQbVfv8/4O7/pqEte10X2PrLGx95fGOd4A2v1
qEb4tXt+WElJmzlAIVYbIc3xQpnXr1j36rO1Wl1Sh3Vr4CkkA/CCvzzK9aldtf3BCvpTrzZ5ks/Y
RZYOTZzSPgi/ai8YJCLlzjGwA+kWJkMJgyewaBfbGr675vyUAfTcr1QkT0EBKP4BnbU+n2KJ5tmm
/C1kPVw80GOnBllhteBMK/5ifVir92fbWb9pm+uPnohXLL7taSVn1gXi8NYy+5vX8RLKFRi5siPx
FjOcxa/GN6n12cLRe1y/5Awpkzpk9QdYD3qe/v7ejKrEeT2Y3cQP+ve5lBY9GfbyqA35O6b9g4sH
9dBJlfox1buLd4hB6fGCSX9SFxf1sdZ2oawyhditv7HtDRXIEPV3yLTudbENTKHTRDsdm/TkWmHG
OXvwac99123rMbd+n5vrjyipWt24Mx13eEFUOaT/nbTr10LJI52Y4wMEUFy9PKNh4KecShl6KuMd
MT7c2thyt8YK7FE/1nq+rE/Xw0ryGVWuWAZo7utPjpde7C3LvAadc0dUDHcJr27m0Y/NDTLZNsR/
UjaBchxOsixholuc8iVFVijor9zBtE3mlsWhydtHrdgXovliDb51xKZ9Z1QG24c42kDtB4+C1rLp
g/ZG5vuBFQRiJFcuQmt0PUhAfSl0sI3lIl8LMpa8kc9mzV/VbOSPBl1zU9Nt4zfma9a7b27h34nG
CHbsKO0DxS42f23nWmTLcmiyjNu53p8diiU6ryHdSWRSOPqT5tgdTD5cOSpmt+nK9zgwl+0gzTIs
IKUSSmLiirIoLT8/iNT+OswXS0S3umA7aYKyS83hLhuLdwLDXGft2zCWhF7y+gdyfPck0SolFut2
SuanItKPPesxnwZREkPViYwBZm5fx8JauDdk+gefkoQNKC4vmsLGhhsxuen9VLAyThsYfv5sh5bK
ObJIZaHSj6emrX9wRi6bSGNRZqZATUwdD2mXmS3tYtgfmBZUl1k49M1Y4AZI4n2v9QfHi+wfSdQC
Gp7ViAeO5iDLeOfD7Y1t7T5AuACJmNOhNfa/jIB1vUjkI/Zfa9vVWrBfT0ZE5+GYZRnDt1Y/jK5/
WK8iQWsCelkf5lNsnsR8wobAdW3ujXujWLR9kFTBeSo9/bQaGP/fUltN34Wl+r9TW+8+v7cfXf7v
2Nbf/9M/Fk2smJZh27ZDvbGrQ2Dl6/0L26qIruzwXYvSX/qHTVyS//JqWhgyLdpcVWe6jffqP2Fb
9f+LNxPyP9+QMomZBgMFlcWLaTu6Y9hW4LH1cvjR/t2bWbB50ecokddK2v3EBYO1+60aCZn/T/Ti
//vHVhBysObV16/6v35pfNEoODEWWHtnWGW2X78X5dgoKev/JG1MfdJL7bkpsSQVj5ESUAolpXho
KrSYbXIlsiTjS+3X5ommQ26iSojxUWRIQJ/4Wg0ABcSaCtUGsxkKTtaoveTHAKs0JJ7GsA93pYsf
kXoDxaZfDmPQPEc+HEYlD7XoRD16UY9uVCoByVFSUqtEJUxF8zlCZyrQm8hZngolQAVKiuqVKNWw
SaCNA5Eg0uBJ1SB52kjb6DM9L3H54qFtjUrkspXcNaB7NUoAw+gAOh5NrFTiWKlkMtwbmxndzEA/
K9HRKr4PcxJKG4g4VlsgVbdAyW65EuAiJcXpSpTr00XHTEoUd8bvmRmds+v2nhLyMiXp9U31Ymbx
sXOd4WRr8tdoJ6gwY/UlZzjJFh9pkLZfvHX9hv4tcqBKPeSFCj0qLZWsWCuBcVJSo3Fkntg4GpYN
2ORgaQP2mlNYKYmymn9GSrKUSry0lYy5oGdyr30J4jLY1sRXQtk+VyifOFqpL+JWcJtTfUJKLR7a
RCSHod8vSjhtUVAlSuri1s7etptD55WPS+O/AZ9lO6Dk1yoWDF0HCXhiFWdRaSfUWh/V1lLyrRVY
P2Qq5nBU0i5Rz3cSYPmOLoCM3PsLu2I8ZUoQtpU0PCiROEEtzgYwrR5bjYqioFa/ksNihWDjecib
AEaU2Obcc4kgwsELPqSLpFc1iUkCAUdU00c7Q/9RS1ntMueD6q5uX+hls0tdxLw2F1dfFuWO2zvu
+bylcLzIefXq5r4pA3eHNUzjLZ2IkL3vPctVF8coyzILXgGOIfasIybf0a/D2K1foCwzQ2HJv1ed
BPiT8KCWVkj6LrSFyLbm4jxN9Bhu4qQmgZ7YEIlZrltTe24E9kTXQ2GZhzpmXB8JBGk9C3UzuSux
/tGYpB0xdw9bflTaJIT3vWjL74kYdjiFoWLa3lPWF5+6ruBCDhsfcmmuM7PCtz8qcoYbj9hcKNdA
pXNim/2TAHEUWv2jLS1zq5HHmthjPRrEBM24eM+TPNSN6ftSyDe6xNsjhgome331gbEY+h/WQc2y
vvoNwIJh5LXSTMFwr79owffJaL6o6+uG2zKFkC0dR7K6BYLyyH5gtx+ZVAyMtn6oCExd+ij95ebl
E5dHui/i7FCz1w1TEtyai9VpTMx6M4Y2tUlm1TzTgBcdcX+TFmFt/vvgaSyz7G9pOQ8EisyHrKVp
sNcCIh+JwBqFVmIMvn52TRQcLX3wcnkYEfoxI+uXBYsbsqp9nmrOCS+b6HqrfAdo6i2z8ue+hAbG
2WVry54LgOUYT1oNRnkotyVO/IvQsHmm35yFVcbSdwuzfeaPc1dcCpjJu/QcE+LYO9aIPyob52um
1sFcUZZY2jernO6mlJyLaYrjIOxt3E8PooiJorLPO3olXkov/zprDaXWXkNXR+DQJex/Z2E2Xluy
in6Obz/qPFaW/lMNaHkfFyZiovBCZ6C30LHumcT7GxgODOVzWtU1B+uCvTCaJ+RZ3UfCwda/a3TB
ZMHM3uwA6mZDDi3Gt8fMF0xCPzvbxAaHXPoIORjHCdV8NqVzRCQfD93kVaFp2+9NNG274YbTisye
tWOV1uwaCqqAEzsPNlk2AzJAimV+a44DHWa5U95ZbfpkuMNWwPjd+gOd8u2ifR9sH3NCY5hb0+7Q
N/Ej7xCP013jBw9VtIukFp+Lemk3vaIbe/ZEtHZ2Q+LZiAgDEg9peXNJKCIl5r6dcY+rU2taBjJ4
jjuHefbTLKFnOfa5XcyEbXOFaltrn2KUr1yQ+GjGaGUwrnVS/2zq8Z6bwbUFkrEBSs2Ayi4eAx0T
VFxfg2wmBjr+Sk1QiVXZfiaIpPTOj9wq+19zNDM7y5PnrO+ao8RmXBvxsgfL+wsAxoQl2d/1vmdf
U6eBFGiEuYeAh/122LkkGri2FSSnI//X0pfE4hJnQ2dgfOp6cpQlBiYNldsIHP66hXNPx5d7ZwGT
2c5TUt8AT3wfJ/OJCpkrfInhlMi5opZpz84V2IdZvBi9zeQ5t+Shr/AvZOn8QLTpq9AphIxoRiMc
TpZqgZ08R4jILnqoigf0QvmAGk5kkI+5w0ihnzxma59BWnUovRprB1zp+mJfAva2YeVPb/1IIjNq
rY9IRIw6+NqxN/wCnuwBKU+vNaZpiL7p41y++GbMVL948GzV+6EXcZjP7i+nwF3qW8x1pSl3UUJQ
rne8J77kQQw5F71RZ6anIiSGGV/zkXZqOSR0OARQMRg6HG2W3HigDnwyOToh5ovfP42NmkZ17U42
4Jbopy8o+orgxAwIc2ktIbBQ19MYxqeQ9KHYpONHt3kthUMBY1b9CqSxBflHKRNLOrDCxPqCPj7i
7p6Z7snxAoViq7fQkOxW0g1htj4BYHL7tKbvfEEAzeXCBqf3ksYMNdKcijAnDcmrBRRDywfWkZhc
pyTFigJK3+JyHHbpeOz96QN1daLmp/P2eGw+47Nm1N6xq/JgVy/am5lRbjl13nBhrYB/tqAkUrYB
WQtD2QgnKh2LXHw3yKCdWr8/RuQ6rppeXurOv597qr8W5M/dEOvY3jRjN5R2sLOD5TAzpzySEqck
Q++3HS8WSRBYHL7d7PQ5YzJnoaTz98vQT8TnMHDBsCzKzrwUSg/XsnkDcCW5EyrrIgWQczjD2aH3
yvrWJ+ynjMpjyKjzBkLjZYNZfnqzlcOOGLgWHfUx/VmpSvLFhJw7l+PJYyMKHCNgBDpFM4lrUBC+
g6vQ0UxOI80EqTE7h3HhztrEXphllG4UfN8AzWaL8Vbs8RKayHpVsSOiSiZ50h+1zmogLib9vsXZ
dZBZ8lTBj746WqNQ4iwYbHe48R5gDVKcBBUCoYB9gIVW/vS6/OeS6d/Ru75EdHdhbZxYMg/Du0gW
P5wH3zmTBOoR48wkJKTxFSZMdnSrEh9eZD0HCzbGGpTPliioE8mfNkAu2PB4HYel28iCQzsnmAYx
JbppfaGB/ofZxxQxoBuWKBaKR/Rcln7zyJwzjZyTL3CRoV3BjA/8m6jTepcZ3MiXuJE7yyeAShPf
cO28ae9muoAZ7FHWI1LtUsxIOKTD751KH3Fh4eyZxwRzHw4mMLGafGZCdV+37R0oc4K+ll0f9QI3
Y8V9TY+Y7Sc4pvESpXdZjVBI+5RDIBeLjKuVcqs3BidvLQa4D6xsLBe7YgbVjIty2lz1LJbIV+JT
D3JBuyf46vXRYI73xN+Mk6nhHqg9jAyTh6Y9Jo4FJGT8ps0lAZN8vtrO4NwlHic25sLjnM3DaeS2
CbW8qA6ZLjXowdndVOYWcr5atnsBbbgWSzmzRlvR4uiGW2naZbJx9qODZdGeoyM3imvbUbtZIC0d
u2h5nDMZHac88jaj7mES6q1NjoINiNV7KiS9oEEKkj/KhP5S+tZDZtj4MDHB5WacAEPwyLuR5Z91
6zI0E6WOETEmLiSDUV+7etEf6PDcWsacXBl4v1EWgNnAjqJjPtXPolv8S9mIL07Q4OyrPGIuT53u
Lw+LvqQ0m5diTxY8or+bNoIUBzl+kMjbj/6CUcil/rikTzZiZ7Gv6FdHlzO+qd5bVm6bVpbj3WhW
NRPpaxyh/S8+i9PVy1P+MfSsVp//8jE/L37QITaHq7Wn8SW3RQDVeF/+mnsYUlOqxfVMEX3Oq8MH
93VOE8Cf5xBSUsjvav9ARfZGljMBoCr+9dvRsppZ1kNdxjPzBWRW+lQ/0t4a6Je04d5rgvFHEJTq
IaOr8+/nvfiI6SYIgbGKs5FratDCvfYI42TXqq6k9R/WQ2qJnSZhlgz2lMgLF3Ln6GQ0AE4lHpwV
IlnaUQZbX8UsEYv8cDC6bytjdAUH/j2MikC4Pp013Gy20+6HjhnZEFfxduVPrl9jPehc2NmAUAa2
pjf/HGQrGF7LBAaGmnisX408JKr3+vDvBwM7PdYmI7G/nFnWWvBSdcWba4N4OcUGbbF/AK14GDgx
/qEPQgwWin0wJ9r9Cu9k40F4ve8m9zChH+TKChQMUcmfS1vYokqqwFZTEK4e9hurKwioHHRqJaMm
ChW/HjT1m7jXHJqTicWJFWMENwKFmldJvVTro6m0FiNMNSwO8OxXU5elJjbro0Z3QPTYk/c6cAUn
W4JUjFunOdPpt9TH2Sd/pZxoq5UrQRc855WapK3PTWXeYn0CwUaztlNcMyUTAPTXR3abD0fHo5Fi
Beurw/qoICoV9ub0JtWnRrTF9lRbp3/sVOuj1FcTLgmQYWvAaoaLpOj4rHWMcP3FeZHUG7EBTeRZ
eZiq35jZgCC0RbvkcUQaTjLDPcQ545j14ChlGlu8OI9dBKYPQ9n6oWXx6l3ANnSTV18dTTK6AsfT
nMl8QX9Wj9anld3QSmkNJGH0fh/M/eN/A1uu+Mr1MKtasDxQ3SNqLhysZP6VS7w+Xw/rU1ruGEi0
VQBWsGQbDqcYbPEyXNnERfuV9KixZcDBW4J1c5kYtOo3WH+h9XeZnoZalSCQO+A1WYdSptLhcQAy
BECIP7jo/atBkehpd6YspGhBV2VcSswnxx6NYrMOczM1210HuTknyg5vKDlVBVFeD5zT/zyaXTU7
+vt8/Wd9/SD8kDEMZvbIf/4/whc6TDn1vB/Msn39L19t6azy1OmfU6OmIZTyNuffD22KBLmKD6xN
1AcziUZetpSI/qfPlLDVaVrgsD5aP1FO3IdRbyghUzNbMxvCBu/7cX1GxdQ/w9vAal8FtaV4q/ms
FpOyEeqxXv0Hd2ey3Di2ZdlfSatx4Rn6psxqQqJhT1Gk2glMkkvo+x5fXwuMei88ItMyLac5kUnu
crkIAvfec87eazN5KjW7FPLIjgsYKsq/xr33we/fvtSl3LOwxnqEBJCA9OePVxQCDuGIIyFfBuX3
y/rn3Pz+Z0RtLkK/f37427fAaNQ2fc6Kfo/5uI908Pb4oiMEtb4xaHhSZqvZucApwd6HWF/EJgmN
cJm8GXeu8f3TapKPkRFjwx0figl0j3kHHN8Xp99yPWjjVvZcLVEhxUW4v5v3qeBvn95HiEgFN0YU
9h7BFCySbOF8LKxc3SSoSu/TLEXvSTUVRNRcLCV//vr3L8lKhve0/MX9Q1hW4JU6cJjLenSfqf0x
Xvvza39Az2F2AqMwXtl9IHf/LGf9HHs52tAmrm1ZQ5N9//P7B62pxxWjIQLEiXalQ0Pvb1lfeIAI
6b5/ive8YDBrtuv0rtBc5J7x8tn9yzGoqUCzZUrcph8oYPvtPW3i/oH5tM7atChJB0nAs8fQ+K83
4fLlXX9wvyc1+m+uNKgPv93f90/JUNNXCRON9f3LUgkTL5Wk/W/fd7+zxVY6SZqguL/d/Pfv+fP/
qCSQsXlWQi1adA8EU/E85eMy+YZ398cveP8njb5EVY0LMNUUh9mO70DYu5rlrmG5q1n+9uX9Lxik
G+v/2YMU0kiJi/vPBinDv+2+6+Z7+gvt4o9/9v9HKYbyD0uUOfiqQAE15ON/Ai8M7R8aHAzVlFUZ
hvNv0AuJkDvJMExZs2TDUJZpxz+hF+Y/IE4ZosjfiHhVJf2/OVhZBie/DVZUS9RElhPJMqHXMSAW
/zpYkaua8KROqzfNCGQinIQjnThM9dYYruMaPUETRJgYaoU0miy8CbXu20KUZbsma+0u8atbYLWP
XVCJdtzGySFvsKlEyCRhaoFFHc0GAXVa4D0dqcfMDnNdNvp7eDkn0lo1FxitssOnu5XEJtlWlo7v
+RWVQ00ueIFbjdMhH+hfSS1R8RwIMluRpxhJnTJdqw9fij9rs4gvjSonjtqQvoPC6FDUyTNYZpSZ
gkVoT9P7dtNYJfFTAoONQVC9Li0fTMAMJ5rYN7OcjyyWjVfjvt3SBeS0Kz5bmiw4ZAcwgx6nH5Ac
dk97uWKPksuRI6eg7lq1qeh3+I0XjNm5jyz/1uXqlzDE75VikWonYjKtEAIxvim2bUp4HhGlM/vA
ziBcfSXKUbw+1hCCClmJj3EtRIgPMR5imwNCSFvVnYpA2OL4u8VgEyDPJsQ+EZbuqxWRWkGceXUw
PE1djQx08Ogq5Z488JNLPSXIPIM1PS2hTQWgSjp/r0HJqaOprVuNaoYZwQ01Nz2FAQhbyDEJCaGQ
hxEVcO1mnWqsKwjF67LA0EaJdtMko6H7XJUk3WnMZmS+qsXWCam2e05nTs5FZMyO7SbFMQldREYp
mxO6C9Oqm+JNOyBg7Ko2XjXtAllJ0SXEA5C4MXONkh+OTm2fLkWa1eWeoqBaaIvHAk7YinqXKXHd
t/ClOK5n4kRPjX8x6IaAMQbKmRmjA7Bi/iwbgV21WoONY9qIMpejtqiKURHQeVKJI6yficbgTQm3
EwEM9r3FgoFsM3fzMyoq+kiw/agfFKKOjfqKfG01RP5Rmg3YzklLsipOanWSB3vS0CkoEokhCdYL
OaHjSFOXdGwub589ycb4aNW1DqykxFOZoDbDzcF5v3VmnO7rkpuOA/CBMgNvJSXpXJFiqCGJnJ/l
kVutVlOPe3hE8yL7ZP2CkTF3YB3on87VVgmHdTxaJsmC2ezS8ptyDniqAUhRphdlG1291gdFOE9R
8prP5wKj7J7OBGCoNqXdOY+0+Km6R6mBGUJtVA0R93w/fOr6a4mi8toJL3jSOCD26rxTUR7aFUCq
uI7Nw9hykZI5fO2aWNgpwzzTWAl0oq+K2MnkghO5XDxXRuLSkafwiYZ8M4KlRYWfI3WV6itbV3sw
fXGh45iu5Mc1nFTsBLWENTJrL0XdyZ4PW3014lpFUdzOxzQl8zLURbuuhZKuKOp6hcT0xVVc4IzH
lKgT5cbNw+Sox6UA42Pe1BnZ2hy9wz4EI6KMEG45XTpMVOyysDa0Bm3dlN+lVrvUTCidCF/BNMzB
gV8Fz/4DDZFuXZp5czWVAFsRmcZIXVLH78j0MnlLbbHpvvXCZ25iitwsGt9GH1BzEfNanm+U0DeH
WxqkdEbHHoV+iu/Wgn3VjA3uUqnPPc73F/owqNJz5jd9ln4SZgMAdop/kTUeQ0qubgn8bGTYKXmV
C44xrmFV8i50Nl0zYAr5KDAugQsqdRv1B4l15PoD77NpzZtplHbzogTXKAkOZPCR7W6EiWsa/ZWM
PGSYYP7pcqoKuk/zWUCi4cCSni8JvJVB+E7E5Ilhmgnro98qWc8Rq2nw3oPPrIpvE61H6SNEA5Hh
mGH0KYxIVkge27RJKW91yAOgRZPPuhEYTwWMgyLFpue+2CuIXNRKHqBaTs5FixAFeRHP6ZgVtOxM
dEHjHlRe5ujLN0GYzLhC+SaYaeqbGH68RJMIGFyImiDanZgG8ip/lxW5WQdhR29rqlTaC9nNhAjo
DgpYVIVbISfVepv7oEhR4Jgr2szdMZGsk5khSR0GP8ZFXvpul+NfoMvCnBXkA/rW4DsWGFV2y6Ia
/QrC/hiUhGoKIC1susjQgRZ3ppBN9qDTdW1G1Wt7yNVJAJlIFbDH50VwSkSFmQA8Y9KZzB9sjJCb
C7n35lx/a0oRQLYE/gc9NOw6xReZdFVIRPGa1xmcdcRq0oFM9nDdKX3qZnJbPchThLGASWdQlxeo
PmQ89UJ0yFMYvk0GxkLGL28RyTeCTdiiiBYWzdAuI7zzUjcYHmJ2FaEQKpz+gn/p2+lkKXG114yI
FKPI/MUJehfgiT1ObTgyN5B/ZjnWDj6gHDfHyoFQqGqOVZPXuzlhaWp5PHNZxWAETcapzG7fFOOb
GID3SGZtuQ02GbgdyL6Uen2ODW/ZtzoTKFvcnNRpbBne8H0TmeWBsROEkOe+0E+h3pFHOyIb9MNP
dvsl0JRvQ6F2HeuPXqzJlU1mAkZ7LCizWCVuV4+gD4ro0ZrbZBd0xw6FpcfRjBcchU8NUB03Y1hJ
DSnggl4exhmSUo/Vk+mU74yw4m3NDJwyUeeN2o90QMcZU530BhnZ8vTUOiGumqDJPcuNYKwHC4cK
vf71kgZBpSbS8kGCP0fjqaPBwzDa/zJVVcRkYUIKHoAE5APOf4mEAXLnmU0ZMe6RPnpsBRihSnc1
RsMj9F5etwMuVWQ7H7Ns3tiGeljji9ACvqXdQfV0TDUHI4TxfxkmdTYAGBkzuvTDxgwUYjrF3STQ
lu9OWSxBMsSYFrVYWqWsflOUlhuD1Tbxy0MjJZOrmjWBj5P0Cc/1paBlfgBXdt/KlDBvdzJGZaHk
gKQxNLVHdnMQJqmNMdPLFd3fSSGxv0OLynNC7GVGDGliHPYLhigeJXxc4c1SmxMY29Ad6LGsVS7u
OlnkB3MhTAj9VYgCPcARodBoloBCGM1zPbf1sZA02msy2cA4o1jkOJtA92VhAMood+jsthIOMtyG
djiJy1wGf7IeEJ2IMPnAwJM3tBvGtahXyoLUh/IQMWYAj1qc60b2yfqcrMfJbL/MWb3qpd8/SFrs
1k1sPmb5tWgnGt1y1OwTKRr2A30pTMWHgr05Y298zGcFXXPSWptaTBWPsBEwohYFphE9lGSm09GZ
WVEJ/MAUbMu6P9xqEHc09pRfsZ/P16Q4TGMjXruRKjXob/cPqD2eJhoep8GAH6EiqQAOEvQbP6jw
dYjyzEjBFz0yp1FWEzCg6fykVi3ziyCw0Rcq4hddk1gDIy5ElUMkJqiamC6RTVvzb2yJxYnGuIiB
CN1GqI3GTQxk6OyqATIyhjJOJjAeH1/WGGTOb/qoWY6UT4LTdIP0uORsWUTd30Rt0m5+krj4dxuC
wpY/siAW5IOIbHBiuoRt8JYEPByAm/pNEeYiI6RK9mjtTjQlO9ntwnZ8kgQeXykFm64REME5nBjf
KWSIPPDmyq3Aq/hqSkvDqyrnx1wkMToo9ehkZTLIFCb3xnzAxx3NA9aQMSGlHtt7h/ci6qslrmKL
3XF2BN631aEyQ/NRkvAnqHr/lKapsSpwu6yVUkIjr14mIzkb3eCvhVlAJQWZNw8khEgMxdfz0N4U
lN80YZtnnGkGePmtnoPfHzrf4sAPTNnPo+c0mOqNKkMZZ/ocbtjiIncgamDxl78MoMdUGEteKlMB
+F3xqifEZQgKW0nYoxSXvXqmExTQ7Ii7yiusfU5wwsiuhQc3fwJrNXqJHnAJwo3WAdnRuUISx4VN
XqMopeC45EHnZpLBpmf1ot2x2THdZBpi9k5cdoYL3AYzmDoueV3GLRvzFHM82oO5LSpPywKXhiLu
RFn6TFkoSAttsaspgLDA7u47npuWgTUs07l0odjizLMqJvFEWsevMAI4IBb4/1hYKyeIREKt6YVM
I74R5B1kHI39r/i90efswlnEIFyEVlBSHzTlpmsWwGeMh3a7nFB6oTzUsnHLM6s6VzOt3VCDQKpj
RJsRY+kjpl9r+GySUrmw3OzrCqRvIg/KAnnG5S0FABcNd0TEwrlHVja9QPJ2xnjOMpKfLGRUM+o8
AnqVXMVY9mRtopO2sPItjeJYMb81nWdDpJrMGmCMTVVu8JC6QjZciFAk9VPm0UV9FoX4ytTXQEOw
grDV63UdZ1VTb6VgmhFsiI2t5fFVC6VXs+QdyZJEd/DRrRQzgIsBfyifIav7fXpF+noQav/d1JkH
R2Nz7XMfmPLU/grYd1ERmus2y6HCG/KrWVGgJqUeOPPIzJhgtgQuufE+lT1VLJyTJXMMYJAaPGBp
6WzYj8PabBMdPhtVhJia4kHmIMGrCxjo01Y9RHOPzE7Aumq6aRAojwwplm1QXoydnGWD6KcMCldu
5h5Ns1+C8yNLJPxlGAO2zZQwFQIxx02sq4AC+Y1tSWfr9pMQbUwLHQ/6A2UaPgBHKwzDGchkWDMi
eUoC01j3Sb0dZ82gghqsfT3G/BXjbplN4tbPKIShPwH6MiSYCZk9lFa5t4LyoEtZex4K9Q3X4UqP
QvmkgkvYJEVwRmcvbJumPfpih5AAHIOtLgqF1jKy8wC1rUJjyY1SfHA8+EoM8shhlIQWzdgRgr9B
gINoNLdgAa5zhANpqyKXTJOuhYQs8cirwrOWa8xRebggHLNcRDJkxjzL2OZqTFExjK84kVgkm1Qm
64fY+xyYriclZNLoElPi2GiNIx7RY0Pc30GrP3Wja/dq2B2VytzRrOTYIOvhKZc7gHlqVm2tiPWh
q2Zz2w3MXWktIaXxOVKblcA8i1Ne0h51oToiTIf9HYCPj0Lp6AsG6TKSviUpxkQsiFgLrQHPaGc9
IcqlVawJ33lcfs7CmGxZgPW1zBNrh/1i3mgjrKMxZKjMEm9a9WXWQDv8ucs3GU44fQYaIZT8ciLT
iaLR0QN0zBcpZNRZ4GGaxTc5l1BuIxhfaYMiu0nIVh50nBpVX1X2uUqykdxJQPfSN/jlCE4LYlKK
wtUDWzYfp67RNyooTietwTKWKGJDMaQXX6B77+F3rVoc5vocMKjqnbIiVmhq9mnCUs4pTBJvU4kx
FTA5oi7UHSoFXtpY3myFAeeUHOFLIx2TCufpaQlfonB9Zuf66dFn4Ue3LpVCezimIU0/mfyDoKNF
NdCnGs2cQHtiS9uBjDEBeF1W+0C3VI7ksxhKa3l8SUNRRCgK6lSig1a3OQeG+VuVoaFEevTOyHuf
C7nlcRz56Nuiga3Fxn6JC/9d60EimjkzYSWlmNAak1VjVr8gJGKF7mpH0ctmLYafqsRgSjZHwcYP
2azNYkwdpYncueVoSOnnMP7N3L47M7y7kn6x19Mx3oAZQuagNi1ELO1hHokMQIAbrMMqfkahz+Xl
aABkPfGBeGVMBYx3PE31W3LOVSSGflGDW9EXDazwFcJd8prgHX1DQAYQX2D3A1lXBg4ErgeDGCS7
V9Ct9VSvuqxTHGBecs0KNUtMOwvrpwUFUAOCE/IKpJlDk0Ka1TAKghOk8eeMVHcRTARL5ug+xyO4
zhivLv012milf5s05CpTlL3cqzg4v6YN7NxnM/PmAOmjBuFN5TrfSwmz8fmpnBjD6qmtxdGFGY2z
PBgx5VwGqP9rZIwCeTJk1KDezBpGl0GMCJDTBEQpmvzlcu4nmJa7qPL3lGcaaQ48vuimlaWHJs74
3jJaNZmRlxuA3BFeTaiXTQV8Q8/0HpWa+hkLPeX9IO7UkBo5lwvo2dnWSK+CpL2iYSnWjP2sdV6l
9MJkyEacxKee2KGR4dBmzvSr1SYMpoYlHSCtpE2gVrfJNIJ9F2cP/oQULQ2Z7RbNouot/XNK4XTs
iyn3YG1/DWkXEnGbXlUAFXs0UZcWEH/XhzLyjaBbtxTeDl2SmcEDTRcrwY6C6vKlQ1NLj3w6pU25
b1BQ7gsdHfpUAPrtpA68d7kIGyXyzsrxGiHqGbhHmpihaDAhgzYlbf8/fPAAi/q/GjxsPjL47FH9
/dfZw/1f/nP2IC7wbFPSVfF30LYhM3cwERFrsq7ohmT+ZuHQ/gGbTwIuZywGEMyG/5o8qPI/dEsz
TEtRDEkjIFX570weNOVvcwecr/wk3VRNiIdYRv4G21ZJcgkq05g3SwpKEunoeUPHJP3pqTqkG3zN
s+xWxg4POumK3a39UL+CW/tMPUki2kRLbXIpwQ3hpS33ne9J2O1poVlrjfAjcWMB2yOFC0HGE4tk
lW9xO6ZeZstu/oE9g6QQKV5lvh0+Sb+qPZzPLR6v+A+0+9f4f4Lv4uGPIcq/5V32UER52/zf/yUt
s5PfZyv310hahKVpTBZ1C3Z5+fXxGOXB8t3/u/blCXq+OZPMazx3EgVSN2MAQcA0qF9d3f0IwgIc
S6I3LZIef7sh/oP/XLWWK/j3/13lnTI09j5RU/72vxdwCKo4UOaN+WQNe/GneKzPKky799aFd8vR
wV91P8ZVfSxwjO9DGthXwTWP1pXz1nymx69epPooHRjgfmSneZtcEqgrp6heDZeuXIM9PE0fpooV
YKVdjdijSUyA+1fxHB6UB6pQ8zvQdBAM1vycfKMU0B/UNxpoBUv0CvkxFWS24pC/QoCOtu8pe+qJ
6lC2nBYyA+CkzZ5G0BiHLg6kZLw0h+wAHvMX5YOyaQ1af3Zu2IyjTbu+VifYG9K+8cydYmfvxRPE
x/ArvvFy3PEl/5k94XGO3OgIeItQGFrzACg2LGZnbAKmG39Pm8zubDDBnIiScvUj77FmtMC6YmEL
xqr5pCzsjJVgZ5/0y0fVZibzzq6VQdN9oiOZQnUG/RSughunGOuJiVAaX6aHme7xMaBON2/FJfnm
TD9yGjoWN82bH02MGS/ZcAMSCpqLyxEcptf8Q3epVmFmaj8xGt6jroPz3SXLWQQ08qY3qRi5IJBR
YbusEhUX52vPIUA5zmwobOe5eFFFd0I8dKnfh73+WTz457Y4yVeUftiA+mITsY9DfH2MPOFEBOcp
2PXzhlpgT9THZOvpeukOf6S7yiSSYxVeClv5iR04wVSPMEwRyX+2MSgul2NWDGhl7b/C+SqLh+jW
hkdzj0MVViL9idihGbqfPdUNmc6tyV+PaAi+Sb/8I6nrcCNfcWtadnYGn/YeHmWqJC5tU9o4hGZK
S42D5Cr2jMOIPAXX+t58AZKYg+Uq7PS7vmCDHE9ytFLPnCJ7R3sMtgbHdE5CEVbK9SCtrVvPlYAI
2YI7PeCekTfxR7eF/HCWHxkYmU/Bp37qmj21cvTiP5kXpP/c2hRSDDjhxGz1ExXBljFXphwMBo0O
mLtyk38OLtVWvKk26atls55YmxCT0tF6sJ7nalV0Hl3/0aGs5OlYpd/9iUKgYx+90Z6pziRSn5vF
VUQsCo0h7J274VVe3jSV+E9sl6vBt1On/dA3EWLSleRY4Rr4PAlSrnXRaGOuwmMD/BfCxLCVHFwC
+le9Rvogb3Q3d4wtfbNg5kJivPfi47Txy41qrOp1fcqyNYr2I0MFiViSJzTNExi+HrXhmolIHyCT
WUm/0qfQIRL4jYC91KPM24wPiKV0jxJD28ZP7ftkb6ZN+AQAitIHEV5wNlobhgi9n4/mRwAbAZX/
2Pfb6QWdj4Os1bpQs4w0Db2p3jInGT3q1EZemWele7Iu/bF9C3egu+FvPoovlMM2Th/xUTrXw3+x
ODNd/+vqaEqyRmPPIF2CbU7T/7o2y+lsaoOOdaQJWjtHmi1nxosZNfZ/vgz/u0V4+W+WKb6Fb9GU
9b+N15lRgRD0pWqjScNt+S+sadxOwfiNXh9DALWgOFds8f8SIfwHSz88wX+3u5oSyRgmzk3VMJnx
s43/vvPAglH10WqaDXr5lyUlzNHGHBQ8OpdVrivCu6Qxa7VS1y+f48DCymh+4IujUUt4QY8VYquW
063w/X4zmzKPGo4Rt6P10UaKeEi6kVgG4tIwMzaupOBxicRIdUxwt24tS8CGYaGskqo5tfQa3JTx
mlWoe4r0+ExrtDqoA4MkJTYgrrn+0jOTSwbKugGaBxaLRQhogTfInB/bDF0cdzk2pWkjK9SlZvGE
d6G7BlojH600BxSECjtLDIHuQVBurbY5MIGN0NqzkTFbfLP6You8mxEQJCztqwsGsOjAZGsKYche
DD0yguZaqIOJ5CniDB2aQZFOnPMi+vYE3Yd3UNfr0mJ2SbeOZyPvHyJ69zZvO1MK6oDcatyqloRd
IRJ3SbrOi1zSeyZCo7SJEv/p6hba90CKblSI10T31SMtSIQVM52AQpbJo9UELFnTBt7jRU8hhohT
Bj8CUwTkMoVf0vyRb6Hks6bmjCO45eh1pi0zMsh0K1mYVU+tMpATYu4KcoJvIBaNY9sYRwx/JE6L
AxufoZ6nmvQBtAufgzWCo6RjtpiefJw/m76HiiO2WrPFYuGMQ/ygFBCxZX6zXJtvmvxBYw++tpn9
qgvVB9Sqs5/N8jnuAcEJeGda+suuHOnPXUS2rIrVb1iAmqnOIaEnlkiq1Xk16/pVm8GolzWeTukk
EismTNqDNP6i6fI4l4LCDGp6gUHzXI7Isc6dSFuISenjGObX2A9udN5/xSZgTfIvn2e1Sxhjvyyf
q4MjDZG5QDqWnjFguHHJ5hQFXmKibnq2BAJSHHw5kLnoh6syzZYsJv2hjoNTWGpPwEiODPMgFVq8
06a8AygreEKqCpu6wL7e0xtUyN7Frjk852W2Fk2yGMYyoPs3fgPNskUhvY2l/Atw2W6Y8pqFD1W2
mHhC0lGoBaTWhp3+QAwc5So7Q3uCDLCaKF5Trk46H6UJ91cZuN1wZSi8bpkugDC3S4BeKs6FXOzs
5T0TfcEd028rDVyDnAsl1OwhN5wabldrVhv1QS9zdlALRxEO04IU1gQ2DWMubYleGSmt6y1JPkCy
EbBL9BPgM9dkh3DwyrXvmOTZ8UpFbgPDfTKbgbFpSL9cdFUYBgaJhg3WyoYjWj9G+h7ImL5XgkD1
EAedp1CLaeH4ULkJr1+Y4Z1ygEhGewZiy6ygtpyGrdaqtFBKcFbIFiqiMfIJZ1a3aRJCd1eaNHb7
vKrxDAa+pxZBgMsyrtcFzdJd0MwS6l6LLCjFRC7Ty8GGvLKd1DUq46vRJ0oRtIEkRruJHrvRwCm9
f9AnWd6lUc2ZTbba0Kta88FviZnIBa3B1oEZh2yF0hkWWtCoDgh19I/4PpK6/1FkvuQ9+m6SLwmS
Xb5JC63kj896+YsnIt5D38OlEaDpziq1d4KaIVvYpiyfo5X6u7CTv6sASKks95HzgFYGs+B5fmyw
DYG9oYO1Me3mWDA4WUUeTFWOjP6b/DRv5Le4dBDYHNPjeJQ+UmAte9qGumVbDzMDKTKB36Yrz351
QL41/tSe5NDczA7KyXxbFRcmqOIbKSPqOfxoDqo7HjumqKfiE+DSA608In7pHcMFeTX3zTXcqATR
rkDjVObZKD36Fqz0mUTXnwuFZIOep10z8zuJD5i+JY6n+D91GF0rotwQp5rGVrrQaFnsFqv6TYI0
bhyw0vDPYPoZa9rt2qf5YP4yt9V31L+FRJUxdqc/2vEP+x9Gc9rzcAA3Q9i9QKNjGd6uE1o1J8sz
nosbB3nCelbjs+EZnniOPLiZZM4AsLYuyk/6DueIpszn/M7kwfCqxilkTto0bTg203+22327kSpK
FXcJ9dsVOCN7FlCLWdcJlXitebq0HxInwMQ3YBh1FU5XtFqbvaRuMQdNPG3t3vLX4hHaFmupJq4K
ckEq5lIOs9ElWRKvrzPoDxoBEby8S8XatM+cwYlMNxSAubAgsJ+sa7KNAM9xDUsneElbj/Edh9MT
uRGokJQtoL36VUYcR8g2M+ppjSo71dZCuNLO8s6Mtnw4QhkEQw9VWzNpnq10ewCUt0p4viavJQlP
2chcD/0wdi4eNQxiUF0YZCLWQzd6KbhanC6/NX+t1Pv6s8C/+MmPaYhTTVaQhtKzpe8SYmoD7FaP
AwBq6004LWK8k6bt9DdSdvsNt0UmbLnEQJiz4Gqc1F9oRXB4UZK1mBCW4GIAuJwZzRtqPVIS45MZ
7fVfmiNc5mf/TP3UvNWE2ueP7Y0UV/5vOOrr+TU/ELH1i5qMMBn1W3Gjk37MPjq6YMqqfRmeUDUR
J2Ux/FsR5bRg59fgCYqn0q2vIaUW3dI3ngDlM6NYi23ch90CrqXcXFdPJEaptnZKnjSOqrMtS3s9
dlC0gVF56Y1VgM2G33/H7yt2Rxk8NsduLrUzkvIgrrBWr9HOGZVXPdHXQoPMy+RH9/1DIb0y+8jN
lWkeAs0Gz42Cm4toUEieknqtHaTKMfb+zqQCNalreKcI/llVic0blNui/9wlz8HMNG+toxfu9sKn
mjvRYyBBAFxrlldxEDtZ5yX/cUb6dhy3PUPPVRG43LkMkYRV5dX7LnHHXbsj9iSwF6Phrwlh5qto
HdKDD6fFWOkoUzhs51vSc8DHUc0hl1oXdMNfua8wso0RcTdrMmmEDal6n90n5LVN3lCZhxs0B4Zp
J6+p1+prDgMUYIMzPpOYmJzhMZIfNNgJGYaY10lFR19prgeTW2Qd6M5wqCjIc3s+Wtw1lKj0BZz0
HWWXBM4K//SFihy/enIj4gC518201t1LwQln9My1sqUh/Cq5sqc/pR7NnLcM2QfbxzY9Rq7ylNNX
cIzDvgAVeB0yB5M4UUwPxERtcNa68TZCcHRMWMYCu7SZ4Rq/Qrqxm+wEHfq1f1U9853XcKHSpZ8f
7nqvn5mw8qqBH8yOBbPRHs8wnaeadqxL5L148h8ZFZIcRVWH59WmLG8fm7PwhprmipWqfTUvUCXe
w22zJ5bc4Zhwgc1jkYXEqt1f48k1PXSa/tZyrU/ZyZ7ZQtuHxZ57gE98Ck71FwkNE/bfIzNt64wZ
R+W49VR+0sk+LmbFm3KKnpJ9wLB5FyjkVTmkSMkMPsinTQ5luy3FB/2iHo1r8YxPnQMmStE8AJ0B
62FT/6I0wNq9Z075iotkPlPSndhhaIVQI0af8M3QjFiBQwA4UDWjA6C3zjK7ZBiwXaAQr8wtYGuo
Tv0qKQ5iiORsnrR2XUuuIXi4/UJhgwKE98kPXV5LkVxEIovUrYzQjckvHYXOzY+0VQamEMWBqlL6
1VSfnCosfODtQb0gRmZKupJc8yJ71pX80qWVTdituGZYhwQ1cggdqrehjJV9NR6iTcSJwDpVJ1iy
onqiZQ1PwvxhIop9UVkFL/NXdrovc6oT7LJ3uisDbrF3rIQciyxnesi8YpdcgminSJ8ka8fmJRiO
0TsQ1QFa4eJIwmW7N8uOE++Rxb+bEHrsEXd0Ene68LPqK88Eths/sP5YMAJS65bs+iuhMl/SC9AF
KoLhmL7RgVBepTMNkF5ZSed0O7vVRYLpzHnuEryzL7EYKMqH1bvYaM/FY4TR+at1g2advUDUNy2b
9FGLCzCsYrYy1kfMpezDOtzDp7F8CkxO4etE8+DJgg5hU5FY7d7i99ZYJ2eZc+llfPVJl1hAtut2
q3DHxjIwY7sD87jy34NglSCgkJzys3oq3gkDVJ/L6DF+MJm8YvHbxG/LwRPBz8cIPwX7RGSjPUx2
8XlWyOVz+hdpQ6ynB88eoh0NkQ1pZVvK0+4Yoe+ovQoJyLep2YzrWTYBWhLu0r2ZV3E++dd8g2f+
rftmKFVyCrjBCsYPpdQ2D0pwEp3syRDX/kNxAQvxWB5AGyQfEHaqH8Xt3pk6BT/TLvuQlUuGaI6i
buay9/sBNCWH8Ct7XnRBIvrQi54WbUF1O9O7ipbqiVUdvAPc+IDe2CnZ11dsV+wiysZ8JieaWZx1
pqH0objiN18ALB4Cko2JMbbV0fMxwEIAlNb+DftNvtceS5oloRuml+yblCVEGNm3Zqzy5DJbKItc
pJS5qxinAOP+Q69vfbbFSXy/T5rVz34WKU4IMQteZx0rYcIGpToF+Ss8ehGF7YDCrBpkfDrYkTkC
VeBaiUsywFE0iO5i8hVX6nGiQH+Fje0fa+Wnqb+Y29UPvCYy2GHv+dvgmzNMfoYrE12I22OCmXJK
2BmtU9cOOObyDdMVb5z67fM25kwDKT9WZCovgrdVeOsPmLq/hnfQGUmwnj+rb6pGwAAFjPMfAgMh
Iq+IhzZ39JK1lwD1yLILrSG87lDl29kh8xgvEt8HbOwEGO6tRmeuejj+Eb+BQOlXpFI5uI8nyVV/
iVuOiJEHEibYq0eQuS14pBWj7FP6lm9jLwS08UkuFwj08FYhDCO8e8VOcTa96mSae9Ebv/tv88Rd
KQTr7DYfw2P+Zd2Cc3skgE/9tLbRc33ouQtIlH9G9DflP9L8MEE9SdeUXlO8zYtVVLvjl2Eyq3ZH
WJDSKkDokglwgqMMga4ZyHgwEabNMvkTyAO0gPgG8NGaIe6HgOA4FEf8hQRUqM9awRObqXbalN32
/3F3HsuNa1u2/ZWK18cNbHg0XkckQSelvJRSB6F08GbDA19fY0N5D09lnRcvqlsdBAE6GXKbteYc
s1f3rof1ceut9WnuiFSjzLKWQbkXZ39KMEWvdxOQW4Pxu8uj7jAWaXzfgt+P7MnEvE7YRsw400ny
Iz29MXa4O3EPmKRvFrVD3PZUsJb3NkhvbqN44otdAF4oahTmtpvdJ358xj7Kzwa6Yashyw8GjRmE
VrB/FZbSIvwZW5wxZAX1I4LJe6ci/CRlRaW5HaAhfde6ComFTi4IfZtfOaTt3qXdm8iceCf7dnwU
gEqSAimSNKiw6z4L7o7G1laGRHQilnpsW9PbVqH3YUAXYVlNgMyMoCFviEptEFcYvtvsxryhaG6E
RWAmU/ySJIEtiQHXUlcExFA3mwFZcCBtSI4Sk/QW+0j3IFkdeSaRjH6KRniK2KxN6Af0djxbPfN6
nS0UUrzxHKf5vRZCXR3IAbqJW/PNscBnLsqW2WfxsZypZJIT+AARhZwz4jWZnEDsnAeAxmJB0S0l
K+SxCu/zJHy3TGRrHXzrgW49HHvGv3axAwhLpGPjc3SrYxad2V/fdTWIb8NaKIkbRbajx81OZGZR
UXQWRHf/OS5cNJtgHuLBI1Qjug7rCWVZaRyHkdzConPuwvQj7xvMub74adVIee3BI7p7TtO9TpiF
KoCkvZW/WR6blTCj57x4NQBlhJhodKeHJbon4MH+WvRfW61C0qt3b4QxU16GZZiGT9L+JbS6Ico5
fxlihHWjzABlNf4vOvxn0aK81DSyvXS0wyGAi52crN1oeETCkCmldd5w6Cb0AVKPfy0g7kXDbsgj
/z0mpfEQUsuT/fIsCbs+9JAwN1LzqH07AJ+daHyd1ZsZBrtTaAmGjyxggn5ILri/c0BUWAJab5Ia
kBpj46DXlKcTk8Z9BuUjK8FxNMa5X16BorwOpYpCYU/tg99ohuq169iMrc8leuiX7h0zUTNYj+zf
qaclLgqwKfduc0eXeCP0p063vpZTBq9oB7lHI/FHl8w68+K/MCrHqJ8jfgL3uwjb18oGJ12wIa5L
lqhm1T2XUiOexTJZa4/+t2baQof+ZjksjZMBslbFgrmGC+9aWDStNz8XX5ueiiOqDew26JRIhLiu
hj5AsN5sjJgWSioTd5fk+V40RXR8QPGJ2mVmR4eNGqFLwmamRTku3XuyC1+0dGTb5MLndvW3rB6/
pRMzjVeG+9mnHlR0RzAR2MzJKfNT8tKs9JlYEbQxJkNKrrNbjltEYXGCFZ7UnB1m1e7gJdK58svE
OQ2CCcCNnvrJiveEzQ3sS9NuwBmv6fcT01TbotbXkifCrz5si/TZVhAX73Xd0cjNbG+2Nfsag8QO
lNNsuyPQlK2kopfQQWSI3JkzCO0m7Lc6DpVt1Ne3nl/eJ2PzLOSsymQzgo5W4B3tHvyxRfimj89I
HEnlMhx2Mq4CBLe0LcjKS8eKdrLuRoca40HkaEEtqnuTPy2fTgMZj8WS1m4g0AxZ/wqpkvVITi+G
Mby49uUL6M+WfX/65nbg5600nL9YJZKvyHsaRqLRHBSghoU9o9T3aNagtKG72NnIY7dpNhu3NX1A
Ta+GwPFBAeauuSGtIboC1PMIOYaSQu5/yJydaxUXz1PPjAQhWnHkGnIMOggAmfxC/u++68KfsWNt
zaF/rasUOhmhB1dOnqa7eqaxplvTifhGDydXjIOlr7s33TlHov5CX+NQuzCUvK796U807osWG4xk
gV/ewIunNgPOffNQefYRIdij7ntfphr11+jQaev08Ujs8I86P/kzoaxRwXRa9iDjkoXIpzan2OTm
b8RltBnd34bAgVw5tOklsOBhizO/fTgzsXC2ZGHfwiorSWS7MjFSdD1VkUZTe1VvfEiwhlxlaXKv
A1W2c7s4mJK271T10FT8x6hJiyDvQbP3WX1o2+UI4/iEEwnReKPBddLzh2no3oYanJMsFpYnQKdh
/ltXRTncV5r2MQ39bo7N22goz0gnbsfJR3zp9+3VQsrvFdYqco6nIG9x81g2p05hNIcQplPssicu
IUqxjiJYrPKL52oauVRTVmvG4QwU5ll3p21bDZustcUeQBr6+nGk+jsY+5bR7MrxCOzuBvOLWIyX
fJidPbCUnoAyzNjl8rHYyRlslnZMdXEPhUwVnOvnccrZRDvd42RSwQ1H977nc7oh2hZ3o4/VpAVe
3ufsm+i1RhbbqsG1ie6rAyTqhBzXB9PU9iT60oTOfbFJRHkk+eE8eMmjxu//klA8z6rsa+ZmMTMx
OWENE5koTRJe/FEnalqHRoPOzzALSsipyTjVWEkQ12zsXRyKUG8cpn0CTo5pyr5jSRQzMsXRVJJf
hjXyNKQe4X1jBOfe8LfxMorApK+zmSkAWYnB1tCZP6zMJ/BnKvJNVWfHRReHovKOVtr1O08T2lXc
Z+guKyIGl2k7othAaz1vsgX3UKvz/3dIcjZj9mVYZ51NmGp3s9UVR7sml7eBnHzVF1UgKyx/6Wj8
GuVAGReJ2vg0ANrbeeBi5JyydYDu1hqgqJBP7RarBLTRPbaFR12za45h7x1yN6EG0dj3I3mZ23rp
j8nkf8n4E8Egcq9rJ9S2dcRkQ9Mqz5NHObd8Y1r71ZhqMHRZ8ZaF+vOIhXdvE2/SJf6rq6P2NoYJ
Txhax8Rvi+MQOV8tUBcbLHtbW4DSsApEdhhPAv7dI9GNxlekwfaV41AT8FTN2jbyh0XTznG9PDZk
a7LSBRy7EzVf48Ian8gbtYm1FT/6om9urLTdU8evr6DeyWAIuwcctVXufsMtgcYfCmRUzL9SQkcC
D3IA0X/OprKsXT9RXxMaK7bEio0N8JgNkd7oH+R3V0JFEw4fCSyqxbabWmeLK6DI5MYgNBNhnHhG
xRvBLGOjYKGOqEI0vXmaPGbkUQc0aPorSO4HX9LKzgYkEEuQ5KG/nehoIGDTriKEtobJyoCB7cbV
CQzu/fswJFS4Q7u+T8rhdjADzQO+aOAp2y9NaeGAHq3TeuuP0ymv5mNMnkEks28JnaGdMKV9Gr34
74f1mqeUjaQ3vK8A2vUgB74BDFhiV9Ss2kJhvOkqVK11yu92pbcBmlNjO+ga0XQqR8qOByp8ccSm
VLCRVaD17QSaCVEVNc2cnZvKmBqiqDpaVJ1sBQRHzfr70M/1vVaYbrD4mnNq0xmQp4EC+2TEpvN5
KEv0J90bgT+4sP46EAGPgNeWR1SvvykKhYIq2HA2AtfWH4rRoypm2uWdHo4Gol87uyby19qv3e7/
rXRm09QNtAh/9fO3H93Hf/wkEQg/3Ufx8//+n6efZfmzbX/+F13f72f91vV54l+O7bpCMZb/xhPw
9X8hZDBdx/hNZqbr/xvNbDr/cmh2IbczdEUNUHKHfxMFrH/5numg+PM9G4+RZ/1PdH2IB/+b5IEV
liOIaRSmw15svf9vqjfMsaYWj3Z5jAXRoItKiBDqMFpmd+z0l15hgCrTAGCx8NXcaLJCb6Qurves
B62Y0ZN3QjGE1D2TFqMm+esx6x3rtZJpazP1eUibilqKIvCvRJBPOsp6/nnTMxtWiX63L53QOeRQ
BVZasyvo5a231gNBKi7K5p4KrCbN2zW0QLQtKrP15hhW/rJbb65kEiAolJaEiZSJ9n0TEC/Wn8AL
HJFfRMi7I4ZXL3she1StHUggspnSuuU8Mu5OBTwRoRNvQRObPcCECH7HEvDMWlSiKZYzxFIi2THd
IYiPPsREJWymdtcI/H5d5n7Xbk1LfytmHACzkTIO4P7FoKhqq3SNse+3QV3nt50+3AFJznb5TKN6
JsgdcT9id8Q5eR+Zm3gAU9g3bPWMiNxhqzkl0ZScu45gLtxLbMrir3VjnucpSgPLMwmyrJYbN8qT
s2b297j+WHB09sbag2xbaCw9Z9isg4L2FQ47ajljHRggZnUnf2rHDmwYjijyEoxNAbBkI4rifm7R
O7QuHh1KW3bgoUGMxBCk4F9RgXk41wlTRFO9s8PURKvkX88D7UpReNpBR/FN9g0akQpaVDCykbki
H3vXdfu00pdnLX4Yu/Qtn0rAzmiVLVaWMqQAArpTBGC5R1QcFs0wNFsjSwJFT8b7Yj8WfAEPeoKE
yUtus7C3VD47UwUxu7nIW5wH0DHT2Lux2no6WJb4pZUa3OPE8MkhrO/MrJH3RnayhwZAXa4RBcsm
ItJdK/DIzbmKZsPalkJgLNeWB9dvmyAmx1ybPRZWuX9mTkIr1STFVW9ObwbzCKjsBC+aUNLH0Pk2
qldxZmRc09cylB0JhzjLUc28J6GRBETOb9YvyvLIrqugPDDd6SWSAPh3qL4SzFBWjKq2c2bKzGS1
k77KUjCtj2VS4sQrmn3bg6DtDOckrIySGktGQqIfoCqhupNhG4zSU8KveVe0wGrijrJz5mWHaDDZ
lTnNSR8osjTjcXHGTd041OA1ulzhvW9kR9vDuuoNtKcb+9FIhm95TzViXqr7rlPlP1baWm/w/RF6
UDcGEyoVUpGBIycpa8M6HxFC0j6Uzdhv5wm138Tkrtn2lgIAX8TuUDpUy9IeQeTEAiWrpThrUfbU
wKIAjibO+HCp//wgawFeNFHmB6fSr0UHLbu19PhqSoYZtWT1jU8HM3k/Jjs9cei6RGR/lyzq6Eiz
eGXfyKd4S2rV1wEM01nhGrCYnkRBayMrycGmHd53M0SgrhdXVQV21F7oaBsWnhMvQ9AX7ZPFP+TU
NzTwU3tHz/2AD9B9RZACYZ9fW8wkaJtMWJzqB5NlZeH7Rra2xKytCutJRZZnLmtzClm2vh1l8e60
LMpLgbnKD1llmcFIkJz7s7fd7uB4EIHqJixRv1h0ubP2NedjdnBNFLgRS4huUby/Uj+HpDbuWsSJ
tX8jLJ1/DwXuoYP+aSv+I9HlsU8lVzOmdO83I6DsET31fIwgf+F3tzeiNmEsl8TuIfjexjFd3bi8
pSizXFWy2C9UoNgEOd021Imq0IqNOTX2Xa9bP3KbMZXla59Md9OQdF/m3Jo3Q9OAd/IfQ7XFaF07
5A+UTIeF3UfDZ0zvZydYcrX6NFgmz0kEwI9aI+uzK5tl03Yc9O8GnKirQo8+Im3TJBhS8IVuQ/rv
XpErOO7DHIXa3ojzW6u0Wb6zcN12+S5qaz6Nys4noRP4lvOCB53vQcKmfoqifIPdBw8GDFoPB9BG
K11kOSWmpGWURwcA1wa/EHV5OYbnWPU7RxfhJuTlYfR+WhPDy+DM+QGjNKTVI3iB7D13lHCdmcpr
iq+29UsryPgQmj1sujw5hhUq3qr+BXrBOGUo9bQG7EOEFXoq2OVNWtPsy2zIt2keoz9QfjIIw22m
kd0rGDf7H7WMlkO4mC8UdwbENWyHMkCuJND6RL9NBKobDFM1IWtRPh9dKOkeHDINORz8NPY4dsZa
0dNGipsdDRhRDNcLXpya4lhmdvYZODfhTO/DIN/NJiUyAHXOVvYmFEUsXqBaym+EjX1QQ6+JMdz0
2nRbDHW/NXX/RKJSezZ9uMyQI+Yyy4+uEb41FWUDL1byhVgcwyLe27ZhbayudMF6LPlBy+dw3+Tx
YUQVjylxKe60WkP2YtMI141wV7hVe4xnB6piB1FwOkOmmOgkgzVqYhTbUzps2peGvKtAYw3CRowG
A9CI/UQ0AKAiCT7HhhiSKmYP/PzFbG5L+Ml0MOknFMxFizGGe0D5iHFKBo0x+2VTGdgVo6nY5rNL
SaE3ju3rYNUHf5hv6h6HpodCw1nyV0+37E0NmT7Hcs16pvxV+o628W16LWUMG6ZkUona+XbOFhg+
bRdkTjpfD2g+FsIa2YebFsqAZJdqi33O4oXoTjT7Dmoy25QvYHDQ7+rOF9RxoMamvdYim0mxDHWD
XHYmrCEgEm2ydyznQdPsAxV52nwVXgyWL6dqDrdul50TZ/7ilvYj35yvupdjCK7rad9k8WcK7xrF
m7GQyNrUo6HwUNuogKg4be14ZPkw2BPjAIielMY/YavVscC1e6rUwYyN94IpfYtr5CYUIPukvtjb
Jcvv47rmkxf770NcFLAYcBtEtrkPI31irLPQqifKaD6UJWFk85vuDekOVP1WY99FpV5Hqx955cea
A9wrmtuQaSizkJg+6ISvBrNS3wAJOCa1fZAejSO3ImfN/xGCOd4hmkO86QsCZEfPu2I9cRg17Rtj
PjsyTd5GHYG5kYpRRlyJi21Erp3RA9gKH31XI0m6AJbLx3Te9EYy71O7vSehaRsWWn6kyLxyOXU1
flNarCk6U+EwykEGcD0fVn7nCN0Tx9iAnCZMMGyOJqvqzHxwUpvWi0OXt2HPDREhjI4l79nqpX4q
uopiEUAYtuX2eJtgOHbNXBxW+j+OzCcTbOaG8f9m9An/c00gJFObniInBtk7xbdrAvNskfwDcZc6
apobh0rSFFb0TRixEjKR91C23XI0k8c5fqGilmwx1Vab9cdxqNnyOYmPrl8kQT6EFEjltI0JzDyl
jYFJAEEe3RF0iBrU+sI38kDr6icCLvhtZ1bSQT9BJfMzyoigixn3qG+PJL9gc6cbNNP0EGT5SVsD
CFw48VGi+pGuTLeOROjIPl9VQwa51ROkCnHY10wMMPNWuGlBq6UNn9OFxXJrkVXEl0Q3YTx05IMh
73sxDacF+k4gO+TVsc3JPJl7BEYuaWipoBs+dHHQNSjmolY/tSXp9LFvDVdNHi2IgXVn53rFe0Go
5X7Jy88AaZd1VFfwkYrKdzk8Fqn3cyQxdRPr1ZcyFdq+MqiKSvN5QmeSyewpkZqxGWpzOPUt+Bcz
dT78BHDsYsehCmgEJDaHcqsSNayKr5Ogz7L4PYQNVRUo/K+sA+PAN9LrqnSSIKv0IDeGn0MWEhtB
SluUjZuZ3ko35Wehag21/lTjmT5GnTmf6AjddpaKjXVaGxc3st2+An/Dy7gb2PcSS9aTbfU4VHTW
YHoNxpImx70mbcUMwJXh6ZLcCYiuIfZL4tyGelOX7Xws/IdGpcesETJj9D13vfm4hEsRGLJ8MU0C
drBKCn8fZyRTKYKjRjY1Zma7he8Ev3eMzcDN6zdWFHRZCwYbl45jB9hF1oihmmLxUABD5WewDRyT
FNh5OCeJfBzGOCcswx3OmjfBJ/DEce5xdefaqU26D1YPL7msEr5W7dn2J+zmqRUUeLWpDp4MB91p
5tcY02JiEErP2QsmskNrk5VXuuBpapVIr0FQPLrVa4LXbZczln9+qa2xuDckQjwfNSi9ERC7RgNX
16FjsJ9yd1aZtshkhneXPAwQHTSMCx21fdTn1/nUMXQ4SEWET7ZHVEx8u72UzIGOP1HYGSz45sQ7
QCjeFn2R7NlZ3SThiAz2rqD0sxnpvGxcE5sSqK6APmt8hkTrHKFIseRL9VPoUBD3Y/clwiK4id2F
AU+xkm15BieSnrC5lnnCe/e1ddUBdTsi88X+2/ovwOJYL/wF9p1jAKsMPNnOd97chAZCRvgxoffX
qZLXmWa/M5vlnFNttEda5Em9NFui1eC76yypXZu2YI04LMuHY2y9F2jscfwXEMi8XwVJSKf1oOsx
K7DQNimcEgIWq72rFVW/D3ndvwxVOwWjRh18vS4d/EtmPNS79RA6Lp4Iku6udd1YF+m7xRT3TKTt
aUUym1kvdhrMa9tccLAkaAwnDSYD0xJSR4XxThyrJ6Ux9gj4c6rDqHJoaRuh65ATYglJqNFrwmB0
ChfdOiWysD9vgQKlKSkZrZmHyqsMjOkuKukvlVS9WZOAqVbZE4dWWnjIG7aVlrzzyyje6450D4t0
tq70/dOg7rsc1mt5SpBgpE31zlcPkdgBT04KmUY4cC/mKiOv8d6wipl3DOfvFsWVzcrWT6uMCbRy
EEppEewoR2dm9t1w20k05wQ4dier8bydRe7jKODZzpYPoKeKs03lGj+jfR2ab3VPraDIPGSXeRPz
YSYjlq2YPFGCArWsDqGaJUXMajeV3XJaDyQ4LYeyR7DVOnAg4DpCpg8XiPActOVemjhT1mntchlu
R23zHZoLW8fCwQHaylPZWf4u88gMmRPrI6SHBF7OGM+Ly4cqBeq+WyCfH6KiOi5LNmIZH6jj99j9
d1gO4Og5eUAY+zHStA1JqwFjgM7sEhM5FBfW3XooNP0bldlHu3OVV1A8S9+E7OOE4ONISKKESwsJ
O+NgdPUeqJBCK1csnZHMAAhkQnDoOMH4DaxkOeb9c/0UV55F5q8aKBXvuvcjF54cg+AFvg7IT9GN
WxI6ISLQsB83vvraZoTUnLyG2mulpU/rJeaw+UQkjt9Tj+Awq+zUdDTpHxgL8BdVXVuZ3NjTmxMG
ky3hjPzRsLKY88K/U/R8fIVeAYSJnklg0FDvMsxFZhxoCivsq8NsNHfsxsbPS8ZaLKsN57mbJH5B
F/3DBVDtkVsLRSXfJGqkkPEdf5D5uN5vMkKf2hVrXcaM8YU+4W0zWmDlf7DdjYnMyhCxvK5Deuud
GFEUOGCkdur3DVsO660ckHiQleJlXaFWLEfdIhb7aRJgCEt5wDr9QwD92ddJcSwGxz9oTu2fDUR0
VUVJPfLZDlN9Z5s8K+9UxKw+TLnD6sTv0SOwE5D9vtdnOHdhzP9du5tEhrgn7MR2YZ9H4Lnzc4C7
d54t7+yBp6Rss6gMY/hU1UMcpUDdx+HEq8OOCLMnZ8GbvLhU/RIDrZEZCkwflbxNJe+FWwg5oLRB
YUQh+QIOLAgVKIM6oN7mc8VHuzK28U7LkP0RNHTrdbt6LId9Re4D6Tt88iiOsu0ft37N1BtHd73p
3qWDle36LMJiaBhHN3UfaLf+ohiR7fl/Z9MU1LHe7PIlwcFfD89ZCmiUgOnd7MGAoByNEIJ/Af3W
GWziXK6wsTlo0uc8MX/2M8IyPclQeEXxB/uv2x5hUeYj6KWXQzwIzTmDotBVq4T3kqHVbafwiv9S
Jgj31JTmT0uHnWmHuBbWfFhh8B305nILK4WZbJGFgh/SLjRplpj0pkbvOsMQT8fQ/Uagy7EDd1jI
GXMFSdcYsl7t0T2lJI4YU3YLdpzaCo74bU0P+UoHWUNxbss7MyllDs/uKWtUy3LuZ5Ht3X55nESY
QQip012aUHVsIT3m0qyvjQwxoaul4pbwEYzBGh9QL7k2+eM4wppUIWEkhIcZEtLmjUONK9fSn5NO
LW70MWxQx0V3X7yT3mUTQoFeV6fXu3TLF9Fq59mkbSU77ZEC7eNOEpGk1ciTW8p15LMk5fiBR6qA
lqG3D8WSfI2YzR7aml+7lUj/6FlSKGQaT/LoUfmuzJuO/BeqmfFji+NqY4WMVIttw6Ah1t6IblzW
MkOLm3dS/2g5W/LaTTdTFZGA5Rg05bwlcLuX0s+RHxTuMyX7F9vCNxb3lrV3u/xmdNnC+g6SYsqE
X2QE5a4fye+xU5GyDockFAvjUIaCKEKV3qpl4abXA6+ZXvs0cY+amJ88Urlo45K8w5h1VQ3NtcSR
hBhkPGTm1FGExW3Yi3gTa2l4IKDqISdMjZQXM9zp0bhbhHPjUEIBVUm5u6gbQqFHIDx5eJ+FN6Dw
aJQbDTB4qt20qXBKOIhyZk2ygRtxJNgZKSsCR0pEiZ5wGH9rmD81v/thEi5HskeNrLfKWdC8RfFd
3Ech5s4BbTTWLt3MgG3GI4UHNJ2ewoTx3vhfiIwT7bhz8V0hWV0kfyydQQUHgNa8Ixn5NX0vyd2E
WVneaLNuXxdR/Fqm39lhxBRdOrr9QMwWAm3BPrDUru/mBIX14lNtsLCEFW391AL+0dzlkTxaj3Wu
ubUiqzz3yXvVd3zTRsT+i/M1FTRLxWwGXTub4F0i+uw0BuvM2ep1NQcoUZKtFYsSQ7AptmSwp1gD
PLug9218RS0yIEYxn63O+JaYZb2TI0T5eCHOr6DEKXqYh4mIz6iQqqBTOKyMKlA5iydijWQzBxEC
uCtC2J8AsaCIcAcSNbKnzOotBESYFp2h2jqFj1MmxXRsJOVHJBQ+zMZyHjeENFPxJjfjwWVDO5L+
2IJCDJwyR+3ChEVy7gahwlJWA0Hs2gPhVN1jbBmv1ey/lVmNXUTE/r5jSEea8cUgSy9KwdrPY0Tr
uy7Vwjql1l8yG8WhTlY70P/WQ1/n5srlM8enNqcWvDMyDd4S9T5/TsXOMasEQIwNJ0EgJ2ZiQ3KR
aN9aIs7tMNzWoo2CNKnRoE4C0yyqhyt32Me29p0vO9JnnX9jOTlsB40TwyauPOPWLM6D4JsmkVSx
rsZQVyu6NEXmNhIvbt4le/Y6R2R51xFwXQvqCoWXrNpaVXONMqjbjwgjy/m2NbxdQxInppkYJUpz
s7Aq5w+RPcra/GU0y4GOCD+/O76NLpiFMPZ75Dv5TfyE4JvRELknxORSOvwZfF5iAOoPQApJsZa/
6xlORy3pXin+2htpYg2lqENQr3aWdofOaRlwbBDjmefd7RQr98CwFJusqGhA72o7ISbRMrQt3/qm
QS7TuaVJ9jr2VymrYMj9711Y8ZdZaucGQtBxUF+olr19qDWwnxscODXLOLvmK8I8AY8JXRDzJSKG
SGBkYu8ALYq1q+6izfDwS4b9ju0Un0K41Ln7TlXqu6zKhjUZ5NXx6AqYVkmFSFFHtmjyT4L+9j2Z
u3MGNvFoLLCxpuLo6NT2fTfaeT/cvSjBPeWlCy4iVVt9JU7HSBDr+m1upB90RmQAcxMzhstYhib0
sakyB+lb9jCsuRJKm0NsvbntlrkEZQnHJCuBbzjt9GS51akomhR/1zRtp5jOUVxjlG87pA1pzKDq
elVgzyisvM1Cvf8UNdieXYi31sy6UkfPI6fikEfiq8xhnuQGFjE5CGIjrGDMS0ArZM+aX4x6eNOw
hyK9wpZBOBuQQ9fZ0Up2ruKyrXCUE43We+0vxhgcVDr8uXIazl1EVXhizNiLgYpZvCC0KfxvyFjP
7kILLx0bdunkaoe6EwhV8qkGixydPZTceI8ZnB/yr4OrlsGpkf63a5eHaIuAYChUCJAsW5RIdlad
YKJGgE3VzUSvsCKy+yOXawxrVNgFdzGzkVife0yIl8cDbKFvWeTP9fr09TF/u/n5curhldoEwp9E
OKNewjP7W7EIRCXrG6rD+tzL6ecPcXm/v730+qDLwz/fbx5rfReJhaE6TMfN+sRR7cIj9eKjndKR
Xt9aODGKpkUhJCLj2Xqe/O6YCsTA4kMzCB2N1GbCB6bHZvCPmyV6PQAfswEGu38PVXmGZc/vQ4o4
h8lbndPkJYVnvRkbvqSqrq62upsS6Ep5bbCOVXH+8/719dxShUitd+Xq3dZb64G4zH+/0udFCysQ
gTcseJk6L4+7/Fifr3U5/6fH/NM1C/nw0W33UtUrbZVYNVLZQSSLQnw9jdXHq/3r3vXWem29dz1d
D+sLXE7/6bn/9FJFX2G1NPlfNKoWTV+DbbzK9Fnjfdbzf7xo1g1bhcv9lXpScnnSer7e7Ug2Lb13
JAR4PDU9n0Tag9wMKxcu/3pzvWs92MBENKkdL0//4y3WU1NHhfi/WqdjUFyEmPT/1ul8+Tn+x83P
Kfle/VcA1/q030IdoatIdMux0dXqjsJw/S1H3SdH3XSxqHuW5RoOd/1brOOqJ+mWy7MQ5bDUu4h1
SAYxfOGgsiAJ3UAB9D8R63j+n7Hqvq9bIKJsy7YFmCrrDzyJTK18GaMyvW5hRNK8CCk7kQO2z/Lp
+m9DwOf33vFbE7SOgHWOWDdOaIrI2P5uFTGsDuDHYzPxPXLGz4PJGgR8lwcup5jfC0GJxqwpc/ql
ZBm13iw9fxC79WYfIv1fb60Hutlyo2WoW1c1T6WaIbUp72TRj8Gqv1kP4iLNqX23PCbFjzXvaE06
Wg+rvudy2hcmO1eBPniNbWe/U3yqfyoBp+BTEtQtwAfKAod6p1KwejXsruFIl9P1liq90GdaiL1j
TF4H5nWcvhzsnhmtt+jDqdi2SU056yFRpxQktWBJ2uv1ElHQlKEjmINyAE1Kezjm6KzxZENVPeQC
eUg4mCXqZ1Up+bzpqn5INj3Y61hhqsFtHVvWw3qaJlS0RKL9ajSPtVsEyexqaen2zraWTmfWCts8
hvmpFqZLPfxgm3in9eaIHJYqYOsXN13c3zapHtEeG/Ye+WhXrsYM3/RJt8+nQYnx94Jw8YPwiqc+
xrlcx80XKoP2fnblTq/T6I6UItk156XMmrOlbvVFVO0HIT6ARO9cU1NORWsIzCzTrshDL3bVuFA/
MK7SvAXekoa//02pI5/zpZPhgtfdeln/f9EC2StrQZV3d3Q/HIz9KrJs7LG4hdZsbSrd+dlVZYvw
CHkWk1d/Wm+hY/l963LNrEfMipfz9TGX08vz1mu6H9JARGYPoLKvaXH8+wX/Py/z593ry0aGalOu
Nz/vx164MDVd3tNef7jL+eX9/ufXGqjZNKgX9OPqr7Ieikb/feuPawPuwb1m+4SFBn+81eef4I8/
0x+noIfGK70nf2B9Mj1gVQ8NT/m6/lLfr0Qdyr9OszWk6nK+3t2UaUZkpHrQes/ngy7PpIpKrC5e
p9jAfb1ev9x5Ob1cu7w9KhtqOpfHXN758pjLtbLDVIjmpdv+02tdHnd5PQ2QbtBk/vXl0uWpl2uX
3+1yLWuN2wY8MZ/wmJ/RcNznqikjdPJ0mrWKQ91WDQI+wRDZGBpIgD9vol8jbG2OblMYhIHhSGI7
dIE216HAz06V17i82h+n62uh4acVu97j82Vji6/efA5T69AhEFsf80/PW699Pnl9zPqDfL7C5fzy
7D+uVcVkHPEFVscR/PmpplO7GwFcnzBo1CdCTKjIr+dJ7oCC/POmPZPnmOdqGP3zrro/wCnddyqm
MHHVYDGryJUkgX+wxjSuoZ/NOiX87UHR+tBLIOjloWsoaO9YIpgzm4QFGh35f+12tCJhNYe+vQ+W
ub1fOyCXhojdqjjEy/n65MvppWkyqsb1ehqTEIZtijjgNT/2jzhZu/IHqC1LicaSBtX6EHK9FH4C
+mKv2jZr7+Zy+KdrXca424BnVPPg2gRcb9HvZ0ZU17JFfW/WeyjMHGproHLbZbQ115bYjHg4EGXy
5c8Hfz5vvaqtH2tCjYLUQLaTFqwf1kM/hPz0dYTYSa3NHTW5rQfcowyK6nS94zN/tq5eUSUOR10J
hdeD8Z/cnVeXo0wWZX8RvQhs8Crv02dW1QurLN57fv1sIr/urK52M6/zwgKkVEoIQcS95+wD8YpI
vJh6h+0Fn8blUJkNkSllY2qnAN/dlnAyShICSZc7cHGyOy5/g4r5+8dC7QsL+5uejwtjz/irGdUv
HSnSrsQ+75tjsyjsVairWotbf8WclsrsElY9LAvUuwh8UN6H5AVjBeuNehdY82O9qBkm6iNr9Z2r
71epE1LVKVA7O3Xu2MtNEMpACjh/7ZvoMZLcQa9JYxANy3KI1IHx8UBijXP3qtfodZ713msMKSy+
r6F9KrZJVwAuznKwHkpbYszWYp1f5Cv6ItY2wgIz6iL5k1PVHJaeiz1a8/DEgSpOVP3xT5aQgWy7
JgjYA561jTL6sEkIEG1c2pcwy71TmnWwnJGIoY4D3WHkMznj2rCtl3BHS43elBBFbeM7+ftOta0e
UYscc0KyKg00w2ZBf+B9++Px356kXkRtA3h3QCy16HMXAffMyHDj+TGuLM18kmKArqa187wwlP/K
fFXBryOFAr8czIPIaBEF9nt76qNHpdbeG1WqZ6X+SO1Ui1bTIRH88fSP59QOViK6bz7QeNoxajF3
qKHB07PNWUaxolyGu//28ckJUJoVBLb+8Rz17P+Lfeop7/9F/YkfDT8CL6hJQv/721Fr6qOpT9GP
A02VKYOvvRwodbTU2r/bVB800fb2/NAuN6SPhVhuQh+bpHQUTFBZiNbfmfXocMIut5ZC3c0+nqjW
RjflvvbxNx8Pv79slJr54Y+dbrMc1T/+rXrOf9znMJCn1mLuHD3AmFZzpqtFG9S81J+rajsn8un9
SX8+3Ng2X+V/fvy3F/3zqb9tv6/+9tqjgWbe1jrn/aX/5XH11DkqimMjfvz2P/796r//Tx9vOqFW
jyI1RgjKwfjtNT6e8ttLqCf9ua12/vbn74//9lJmuqdtlJ2oaRm/LdJ/bC6iSqvSYMMtuz72f/yB
a+nwiub0y8cun6bEybBT1C5qVT3SpVK8/4tiQj6EPGZiqHpSi3GiAEboD6rFeKlaqVW1Uz2MaZKC
2Mcz1VqYhmIzLe6O+ONhp1uKZOrx317OyKl/GUOJ60Wtqsff/5Pajuv5eS7B7jTdUm77+HO19ttr
frwl9erqYb7uR03kLaa4USPDzXhVv5WPX4TatAICjA/vvwunj5cK4/IrVM+ik+Bi62QUkiw39gHP
AvBsNQIalknyx4LQzBDJQaeT4V6hsUWCQJJugSxELbR+JklXrWZzYutrter9rDs7IuJhidtOl9+M
tQzPyIgr+UL/vpmNuxgfi5TII7SuOTUy/MJghwrCZIJCIWFv6qwfhA+Rxbbk3hQBFsYnNBz4ibr+
E0iP7Bw1YEBaYX0J0aVs1dwaGcoXsnK8lkhAhFZEU//zQs3w56gOtySfJbgO8viMRBdhfMAAN0zM
Ey2dEg03bJwqxmSgd/vBgjbFZ7FtFMRIfVAh9SfOHXz0BEfi7Z81nAh1cvcxd1WlCOUyykZ72FYO
tnxvwFr3/3udzcGn9t/rbJ/Ja/2jyrb80d8x9+Jv0haGhHQrXM8BeP6PKpvr/c11qKU59PowKDiL
9e6vKptl/w0fnLSRYLrClI5Lte8vS5yl/83yPNJ6hQlDlyKc/f9SZRMLbPefQOy2Y1quTfwvY3Ic
v38U2UTvVLiVsF9OepDe9XraPvro52LI2gPau80s/JnrBaaOwP9lO+j45hSCxG8H7d9AgcWfQb80
mMl5FDqHiWMh/rTl9biZ50pilMhTr9qVtv/UU92Z+0nc7NkkZzarr7VD1A7mBCcQ5GrY7S/8ZiGd
SRz5CIDr/4FgNsg0+PPAUOY0GIm7luHBmuHx35yCtWYabikhzhkoS1YJFil0w1Svid76kbWxfp+O
3aEqmpYk2OCbZbvFugMpD6zYgFCqPfr02LZdPnR708YKkqSIZlwP5VKOB3PtEua3p2i4RP+1dOYo
sW0Ktz5oQ3MYDOGftGB8+R8HeaFG//FV0+zibJOcUHIpz/7TJ6o0nZlcU+dH3Zv1s0mDlzBMqLFl
BFOxJGDW8Gs0mcloHERp7RNoHZDWnaItL3LMl0ajcZcb8s03dG/7P94bp/q/vDdOdNMi+YEfyXK+
/36026YlLlS62RFN4aNPnWww9fRIcWzaB7pHs9QDwzWZFeCuDkOvjdrPwLqSOiCTTD+Z7zLtLtCx
K/+P9/UvJybqGp0iOW8MSLb9J4k7Jom3NDD8H6zkWC1GDlMHg2drIINLkV9au11NWMuQcgCAN4Lh
tcxgwhV5NaJXmcU1A8r139+S/S8WVvzJC66bHAy+S2rU/3yoYIDoc+CP/QFx/LBj5qWdnRq8ImYX
kNNR/ZT618QwgwdwDPEzksrtZANcnS3E1Vndj6B5y/GWWwX4jZ4QRmRj1mkyEXoWs/5WDzAVe5/W
u5nC+wUOsbYT69lBKXZxetJe8ALlIiZ7YcSBumQeLumHc2nMxH6RhylHE/3X9K3o8n4tNW/cNUVx
sajqMidrjrZZfA6XSMdxCXdMY3EwNTIWh1rbFVjKbnXOnI48a8wXW50wzc3oAtB2VWzkEiDpeHW0
mb15WA35Iogx5PN/P7yGRUr5H+eiawvBfn73uqcb1h8HmNg2SXR12x0MrPmOkRU3M/DPVe6hvyOH
9BhXMD+SivDs0R9vMCjm84ws9T4Oc8rTMPqcVgMkAdLu7PX1z5pq/W6qOEBT92MIobwS+uqfE3/G
a+W738sqjvZRNHkcXyh2jkV929XKz34LcisEJ5mORkN8sOGeBsO6T6Tx7E0hquPG1W9azUKtJV4Q
UH3q7nsP2JuJi2jbaCK8U4s09G6kZ1GtKoS/BXN1dpv8ka+xu6VoXw5Na4vn3sqnh9C/g+DT3edt
JvZ6MiOHacDaNnV458XwY4aJDF1OnnnTBBvHwB1tE/i8L3UbDwZ8IZIcoayEQYE7LI+PljUn19Yr
k6thf5s69IpIHIMr1RQdDnuXHrnBoRTq4h0/7mitG3VyCKfGuoDO2MSXREBTdLDV3BBmRlcBhSIz
AoBO8dukNd2BWxtdfDFP57zuxQ2IjKFN042M+ntpV9qmL2sygY3cuwxhVZMjCTsgRb+9EkUpjtzY
SbbQ0cwMFhpFIRcCNq2jSxeBH0XfcNJCa7w0aUnYbWceCDj+Ct/jBa2iPKnvyElRg1Yh8qOlSLPD
Kf8Z4jIE6IrKHnNT+xITrW5m2o0iDLEHWupeuKsevcqNHqjYnUl2NS+hSKIHX+vBwMReuCr06mbW
DCI1rRJPZPz6XJllTnCgtUNgGFxsSsK3SubTjbD4Ab7WNK66dLoYKCQtCHXVg+dE8bEwa+K7yvZL
hG/00iAtJZuma9adi4IpscfT5OJwNyfu8rEWZFvZW7AtxjS+ELFI123SzYM/hLdkdv0dA2mK14Xg
MivHx3jI85Nmi+hu1EMEQ3R90HMs4nCnTsHLmvM9nD/93sdUHEVxdETZ8nWsq+m+Iyrzvm+zVy9J
znPXwlsUo/lo6ZV2F8FeVltYx5+JFuQgiwJ27CJiLRvvZKfzsQs8F50mC5uJ79GThFarzdnL5fsD
ic3naHEubtW+MI5wM854wIj9ni/qyaang4iTubXF9yN3mav36zJogod6WaSLWokfCaCeZXOquJjW
ZjherdrZq10WttGAAA9EwWQTAg8K94aRBE8guYicRuG55gKjPaqFHtunMJ3mm748I5R6d0glRTgT
mEdjOvdqAU0NtbI1fVdbGRrZGx9vMzJwPNHbKkFUhumTWoy9/1nObr6buGivGvLZfDrxuli5ABbr
NMtO81iV9146wBxAcvEUwF3nBjtftDKH92Z6rwKSALIf6HUmdSdRBK8IytwDGKrp0Nlxi8K+6VBe
wHXWvUYjgARmTzcboOT9qvwsiZSOnB9DlEQv7cRJjNZ5baX2K8EN4KmLDLS2BVyoqyw4eMb4PcX9
fl8jGnSNLzIzwUWuLNLJX2H8nC2HLBJE1QeHMj5ou/4wteivMUZt4s5Lz+SrHkd+F1sNeLqN4PUI
J6naYta3qerZl65eHPsuftLEwk4duDN2IQkI2KuGaZ9mCcGzA17YPk7EUS+jXwaXtp1Ht4orF0zj
FHYagkEJcHU/FzDMQhAlWT36D2GafWnNLtxZXHwPGXzTvO7krdDacKP5aMr0PtvTQgTTNxkv8WJV
59JV3Tsh3C59ePZHDX5w4Ek4wYsVShQ5WRVeuPVlcE3DqHs/mnD1teMMu1nYmJpIcR5WUfxmd117
r7cONkSgber6NKfSfJ44l+vmk9S18oE71S0z5+FMVjumdDk+uc4Q7Tv7TEGTDJ+UvQzdnW1tjiAu
hhE7mTWjHmtu9GaDdTdwkXCk3JBLSthtSailFc+HUALoF2a4RtKWfw7S+ckBnX+Jgoacu9ws9gne
dX0cvK2O0euEsTOkAbz2QpGd+f7uZUDqcBu4926JTz7RfWySU6LhjnQPdlowRxVy3TEU3uc+fVxL
+oh0pTnt5gx4wBhR3tLCfMTMK77pWk4WC6EIZRxnxCN0xTnuTVCJURteRlOc21AOFyvYmiJHi9z1
57yItbeZSHkPEvwASA6IW5oczKi8zR3EUiZk6d6t8mhnaSHNh4mYoP4NqT/DldF/RhiL7UW3n5Jg
2lgdakZOR+016AKJLbDYe13v0p8O5ntZPdSohRH1R5ipy7Hk3yMD1luCerGKnOVIzG44jcuNQKR3
eiadk0eAQgTHDG0pvfHFa4OimxH4QmabysK7hMs4IEMn2+J6cALLPs0NkH0dGUTxXZdIkCBWxAez
K69VahQ33fsZDljvfB8mL2kvx8Suf0ZLyb7SHfOIG+BOoKQ/2dOMR9fJbNzS8QBR2xwf8X+Kc+5a
3I4lTcnZSODUt2N9Xy/phH3uWF+Jpi4/R2742ieDfTKbGjI2CQsIcTNt7QjTPOKswwvin2pEn3vZ
gC6UUZ8c9cq5VT0012ghoheQpBqk+YlzL/Am73GIlWVZHCvE/qvWxdzhxnG8kggBj+rNa23QPJSd
dy2CUjvpVUTgFJLGdQsD5eplCbmImdiFxCf1Vc1loI+IdAcBzmg5PNjkeFfhpF1bKHYWnwyiSHtn
xehBGyvKzmM44iYhoBQWLY2ojsguz6zu0rqvDyNOy0Yrj0Vf9od+/FnbeXEdCjlsZr/+Vc7o3IeA
G3hsAzGZq6OIK3LJoF4e0sI0T9zU8q3Fl7f2BO0bJ6D6Fiauu2kaLoWdP74ZOCXXIb5QcuVgUieE
2h+NmLNpeY3Wp62UEzex5ww6mh2OAW9GlWwZQbs1SQ4IhsTejkHLvSfwPBSRzoUe2pbQQu2S9oiu
59pGft24W04TY9O2ILmcnynd53sgZ0bkukej9eS+ji3yPCZ56srOQC0j431ErWLVI7dsvD59BjxC
B0xShKsr0MMbtwjNZ+Rb8ANqMO5d8ebPoFMAeT0bHfLNaMZ7OlTF0tIDp+ghUkXCGr90k/6rhkC4
8ic3fqxJH+1Qc3/te20GnpJBhdDaAn18Dwu67ctzGvF/4OBhlOyIBhBtfHMal7GpmcUHLRwTdKZs
dl0/AmbnGwfTdQ5b7lG9DV2wy7Jjonnbvhqcq8T6fi4du1+lk+OT6AYkGtlx9kmE/r2GJPun6Tao
dPWrrNFbGyShrOssd87AU+yzR61zC8cO4L7gB8KeaBicszQwL1czjJw4jaCGqkdK9VddecaCBEh1
YZqmeTRc6i4oN52OhjnPWsTJ7hRAtGWaZNXYvRzN/+EJHMUDgkrkmdmXmgnZuQ+i4KLW1MKFV7MZ
dJdklKDQMCbplnb2Yvw9Rm+d1FOwUZ5G7Bf7cfZ+uS1IiF6fbpodUxzUHON9kad8e1Vf+STJuktu
AwXjBkYM+TNFeifn6LNeLWQh/SaY0j1g5sNO5NxrNnefwi8f9dTAeE4FZ6XhknxU+zpckCR+93Lf
wFVgKK3BsZ/C+hHewBr0ZXWvtvApiZOD4526NQ8GBzsP2h2ncb6pnCzaOhJNNKeM+ZA4YK+nBCda
gusbKTVBcTXVlmNlorEfHTHe9KG9dHpQPQX8D24bj66QAeb/KgNzw9upa1FdpJe8CMCBIFPkUVoD
+ck6lAE9CMVjmwj9MXTE2mp4g37rWbti0JmBGcGW0tSwMrrl5yORzpfugelGcZFcfwkzsAGUadqd
aEABTDPWw2EuIOGrbbe0dHSb2G4lPMKYCdIZWI5cGxme+oYi2snSgkezk/V+Nkd5Jgh4OPUM7MAQ
zSe1QGeMeftjO5xIJ5JkBG0NjjO3zMn5GYlmIn/54LgVEdOV/YCHtD+5/IiwUeH7nMlXybLSoyFa
x2c3DGoM8xX2gRm/W2R/0nS4v6mr5yQYDscxJ0cij2S67YKMKJP0U10439BLBWctrQ+6Fzu8WnTp
C2T/8xQ86EN88+boVkMkARvyzAhvMZrfxoi3OglMaGlG4BM0iUvLXUDag7aKp/FLleLAJKn7jaDh
lZh1cx3H0bOTM/WqzaPJGA3PmLWmfRvxE/S+E4j71Z3dwyD7Fy0nua6fSU5w5o2Tw+IInsOSCMK+
jYt9PmrMACXI9wEqH9aVQ2y1DwxO3iAyFMfUGvZTsWt0mOZldTAEjuD0aNThPQ1qf9/CItENUv7E
ElXsD2Dx0im4aNZ0HFx4JMgT9Eb/WnSPjPP9rQ/XcDWPjGpE7YpjbPrG2u7HQ2+BIEp7TRxSh99U
JaIzomoiF2T309Lcbkfz7uuYoCJGiP5mFE57RKo2+ozQAQU7R0ptZOMCQ6GmdHKXy6VaZPbGwWhw
ELH3s5n5nDGghMp0jkK2+paE1AcHDOOqJd/DKEgL1PJSriXxikNPTEViakAZYxIFHe1Rw1BBjljv
whtKAZsAq6+W8k4m11UiX3XD07a+I6EYNyOgJJi/Kxs036qIMM1z61xHC/ivyMQvn0NdDvB55sWU
qQkGAm1SfU0+m3GZ3QOygDSPhn+3VJBzACU/uHDccRlCeod69E5qOKrBy1QHMyt+DfTtoTrZeJtH
z34NHPPmVfaxiFqPCqgjEFOFFvOr0HxxvBJicJSeopIpsAUpeR16wGgNUCxNVboPCXBw2Oz1lwjn
EwAT66ql/mtd9XBt6uorac/4CZxq3jeDHa1RkEOdDMHSw517ZNKenC0X/45MTQpmrhnetNTbtJFR
31rwp7um1V57Lj851oVzPPVyW5bcvqRf1uSxmODiaz88tKkGnFl/9OZbV0bFvnHL8iHCnWhDpco6
jBSW47pMyh2YgwKCUuFnlz4tYdl2L1i59Ava5pJk6xZael5xEI2/RIllbaUbO60rGDt6f/Ts9ktO
4Wg1yOaEAjXEkiK4ftn6HQAN9z6kQA3w617Gx94CYVvqUOznwLXOcerRrNSBOzCW2gOcfNBnoi6B
chG5QCaAFKFYpb1n74hmbrfp80BR+aBF2KmoUhMNWUVPrpVstNmXF741suJt6klo33GtJJSUY3Be
WBGds5Xw6z+6Y1IBwyd8Ud03As148SbbPDJQuBRJQPJKw7tPrfhBOoP/UsT5riinVwJ6BzI/QAbo
E0BqGdbFekYvuhFD8iA0sjrzEUWGIFtclDPx9QOcvsbHpMc5vSJj8A5n/S3R4LeGMY8nE2PaSPd9
pkXVYWgqY+3naEupTQxtAs6rmIdNUI7mSTEmHFA8O9+dX5SeCRYpvDK1+q6Vaghvj9ryC1hSMGj6
M1CinZYMFvFRDV1cRVgIS+aUJciHtPom5/RbTIEC+7eP06w3bHlS2znQzjEEQPKhkVBwlQ/FgyUW
5cF/fNhfuqQfzx5AtREHFT5JA49LOaDYBW+QVN26IUrP2YJ/2WVTnhz6KvMO9fKERR40o9rgbgIK
xqvTjRLsqEUf07CcfoTMwU3I6QzWLn7aRcdUg7vl3HUl3Zou6h9yv8TIFctTngESSsvs65RB69bM
RnLa49Ulh6/JvI6Zpob3K1nic5xw2AX4pB79KstXSJaynRiCB3dRX2ZPkdu/1LoEtL0I4fSlzTsG
Hsg5gOeTmDcmecqD+9TVtFW8Xr7pY1Y8e/5UPM/ugn2Dk94PR0R+JJfiyL2FUwThxyXkIAFgE8Af
59CkWI5C/RC0WskX11HJmPLjbPkIiOY2M1baqGUnidKX4qr1NHLhKssEZ/n8gy/b5ZKt4WYblvgk
I0ZwWU6fjKH1bkM4m/vUc0omisDtZ+7GdVMwA5ysTV9IyroYdKnYBcWdHTdXWRQERXb53uNM3mh6
7vEson5hLBBk1mwNOSefHHxVZz+n2OBHTb5p6JddkjS/maLQXktPDjvgAfKYtkH/4BFrvLQf2u9j
Aqwcf10/t9aT64bFnp9AfvDDMH8tcv+c57H2tfOp3oGy629jFqY3btFMlLx+WzIY/xqU1Hg6CHbu
aH3ug/ABlaz7MwuHTU8qgcE15i71zf6SByCoa306VFbjfMtyUzL1AtDr6hTSyWp/hFFAZbCjyMuE
Gpx00CRHQxvMjZtZ86HzSTnFDAkJEI0L95YW7DSFyaIcYD9W454SBz33vImRk3XOLagCENJpIYCg
dNrFrbVgMzVkhTLZ/2UiCmNC6RydCs964OZ3iejFM8U2pHXowNLMm842M7jJLMKnusVmt2yB8sWR
krXurcWAsYLuT6qi1RFCOeXPIXOEddwxCw5qrNSx7Iu9pbcgmKd40zEyfxiD6xTb7jWuC+5DGnm3
spmO9pd8bNsbaUtiHEGL27pxLk1Ah64nrOMQg8Wsy969DnV2BZUSXWCjp7QHxzPdyeLINfPai7h7
MDLna0JuEBkS2aag4nsf68TtGiE3KTHKVeV0j13DzbgJdLkZ5fyjqbL+YPkYPDWKq0icwxztEA1c
zIu7uA4gWY9Rc4X1PmziAW21RkzJkEz1oeumz2HYMkQfanFTZSlvYVmVo/Mo9K+VCa8mLwpuYa38
5JRJCbomNAkunG2qGFieDRjz/ljT9Qzm12iq8oMxDU98W9PRybGdRkk/73KjI79PEsbmYRXYJ4E+
7wQnGJeIlPQ9YhwSqsNNwfNDs37zWjcl/ZVAlUnvzn3aXihz2kQvf3a77C4HT/IQziCvcydorxqx
UZnFLa0emnFvT58nb7h5uadfgoQgPA7vaYryT+TsDufecc6xETu3fBreglwryJfxL25IGLA5OESd
jrRsksm580qyZRbnZjIHzd1MaTtw6dhYQxft5qIKz23UPc5OQiXd/lGZ0HZskpSGQGOwHRNy1cB2
ZKbeUpnUJOPjbNsNprt3HAhZ49B+14cpPCPNiDZNPxaH/lDUi3O2GLtrWBEOmsKy2WrzFbClvTch
2eKDLsmlXyoHTZY5G78lkNUL4Pu7Q37sk56wGVmJw5RwOCzLukWZdD/XLyQJZLbf3k1Gj76oT56C
0Yhu8VQa5wQ8hINyZouSx0YwWRbYZ9fCYxbpGYZz0BYK+sTEM6SgN3Sdvp8bpv+Uiss3rvaMwvWY
yKw4/wJya4qiU4fV5uZo9JoZJBGyqtc+ULeAkRC+4PE+bLgcmnWrXeJa40WN4H6wKQaM9XyVli8O
XUM2HBjWiLS4kfNi5vgxsHXO4Ei6c1d4LxDtSbYzap849tx8wTu34cLDH5WtvRC1vJ6OSmycMSv+
7E381GSIkBnbPWJD7j71k/6pa7nDuvmc70MgqlSyLbEv6zkkrQfcekh/HkHW9CBix9wX6AzXg673
N2chAEEr8OPWusxB6R69sXi1RBxeSP+F0pIbHv5Y38TV2QSchFryIHmJTSTHGThn7O91HDhzsO5H
9xAx/z9DNCDW0Jucc8GY0W8pHCUAWvbMcKurjbTnNIZUTe0CQ2zovOqZBevDMF9pVWgUz4uq2Y3L
0ELUNHwN2VBfMjj7DEkSrDdh9h9bbPjcHbSWpklC4cQXZHguk9NFPFxaSb+3oukiGFBczGUB62Mz
1UFHThgjwlKXpPbQloIqRLO5jMTzkJHTAHk+2mjVmUpqdibZQqybQfuV+hXBMJ1fPpuW7O+0JNnb
8rNuT/Zzo9UOPnsqXkPyOdL79opLvr7YnX+A0gk8d459zK/cADzmie1U2reqmunnSegCPoWzc5Za
2TkMUny9NRyxSlT5edQMJoiEDGoxQ75Qt8wN0IVu3MAO/unEVbpTSCxHTyVJzK/YfOgciBi5q5s0
2crhxk651WBVAdKiBBu8T8li5TRcMHiDI5QcugIEREG67QOKfm6Mh8fQgv4YLyC9ofLrQ9k1eL57
OIIFWgo4idxfZsMPyLNqy+EW2lLs4pRGfJ+3L4YZDYd88OOJjjYtpjQ3h2sQLcCEDtW2e1dXdXPX
Lgt12Un5BaNDSQ7ueEfTkrF61cr85i5tamsUzdUeiUizw4OMucLHOaKeCTjIXbisuZH2MwFSRdzk
4ByGVNAb9fpNX6fs8/OrU/TNxYrTvWQYe4aJayNchG4ZxhkzhTCky7qYVT2CC+uU26Sl61vN8mPu
3IFzHdoxJsJJvyaQ1r0GWrQ3EC5U6Wl/4LoHwRHzIMXYrNmT2P01BPTFDDnzntCQX/O21j/7JlyF
cHBywiLFfdcw8c+yDtQOB5IotCrfW3WhAYBLvwzCCDfJ4J3L3M6Xrrn76uE/Y7x/cnUIYnUrKNiN
0zmwUcuFsQtl35TfCTqq96j7hq0WGueQvtHnUQ82s9M6q5oh6U2UgX+1xjhgONyDVKW63TPUE24h
viVDhSkuo3vAIDQHNcfYVqvpbRpUdva9adgAIxvvOc69vRe264Gx62VMqSf0mXESoq7uKr24o0S/
TRKjJJtD/2kHHeD8vDj4XjM9Q/s5U1p4jkozOoCjzlbqfFBnBmnhe4shx7ZsyakxyB4/poAQ15zc
nPFN8mLVSDsl5Yx9k1v1Azkdmyk0fFgfEwFOlMroQ4GnJOBUcN9Y0YyvL0EsnmmA65sUk8m2Z+62
o7LFtI9257oDYUw2lnWsCioV8Tgnq74uRrAq9k+tmdmVpoTQzS3xvx2jVkjYM2E9XITNgq5SJBnT
2WP7fUCWcs3qRt9PfVVsSJ0mby82NCA+rn3F8fcaFkX7nOuedQV8+JpUDw79/ycnsaNnrxZUqPNI
7MPYQyawaGItJVVFvPGXPNZE1nT6UKWqTSSWyKyiyONe13JLiGLvaFoeadPJ4n5Rizwf3kSdpJsR
CYblIQLv3JLOvZ7qf19NaGsfh+lKsbk4qYXitoMqxWmgVPFKIF+0FMD5yROiJ01M9zbFZMolLg6U
93UyhAjurM3YRqKQHpXDU+kt1cKTEZJWvNKirfRjY3Y/koXBGCsLi/LWK1moWhNJ4XANd95idxFx
94vn4X1VCUqVf7NyuRqFjU0KEKbIk1jE8fOyUJsfC9sNo22V0KtVPlH1AuoF319q8Y6qtcUdPrtB
cciYgOFzS1IfxMLwqh5M1D71AoniGai38McLJiXiLMSMr8r+WTgDX4Ryc79vL/5xaCJEHSLK2OS9
CYkxBc+kHLb07v4i539s+qHGQBXOtNr1sV8d/j/2fWx+PM9UvouPVwb0h1lM5h1De77A8ONbVNua
Vi4mvCY4cfLrNC4jDCsWrpV0CElrb+0MQYaX7IdBepQOn9QTNAL5jKY8ju5YNmdl9FWv6845Z4da
9RWqbOH8qzURymarx+139WS1Sy2UcVitNZ5s8K4Wx4+XU/vfX7MYKfxZJfo5FXdBBQ/l8xKBodbU
Qj3QRczA0wSUTVQ+eTQ/j+S4U8HtnfQdpqCICIyLVkZgpkf1NYfqdPv4Wol765cflfoljYv3Sy36
Zc1yJrBMYLm2WjCMp6rMx5NBeZ6iHpsfC7UvC2dmhhpV86T1S0KosmKrPoiSJ6vF5NbkYib1iFxE
5i8EeCF1Qi9ABAw4QBP156JrCmElJ/XOdYjamiLKfZ4+wfdw96YHSySRz9iM6xXt5n0M3Z9btLMj
++lHFoUvIs8fzYVHPYzbiVb+itK5tpoD4IoNmO7RNc4SoiIoGrJ0meGtaB0CETPuMiOWO2NKfkiP
+Q6N8Ben4B9m7dJZ5Det5cWbnMxjnzcWqYxhsG9M82otXElUYNckqFAf2eOrUdl3rREHl8DCPzkv
xebIv/iJE0KGixDjrtyp+UYtjl45jVHSj49J6fPN8IJoMmBItdO29an+Q6WlutluMRdmiFoSkjkd
8+pbcEfN7jouveGuBRTtxPCrvbNFVA+4pXPfVvRIuwnuRPdmpfU9FbN9578IPRCbcJLfS/utdYh2
LVoPT1nynav1hiYgnyeI9rEm0WtV0/cZlgRJi3zdNGbl5MlVUNovxuB+1XSCIjMoXW77Xbb0WSbP
xXUl6BeAQJzX2UQHJzSYLHAbjzA6hzZZbVFHmJXm4yGlBnQN/OhLFcHoG0Dnr4QxHgvEFjGdmz5j
bun795GknxhMDOVzYjTckoxjb2OmVremm0NBBqLBbqCAarVEzaNHmZm6gdDqU/mUgjASJkeuYSYG
HaA/Yo2FHglLCc5cSv/cE58LZw9nJFyZGUN8gHW7pvcfIMDnhIptiyxZWx4MX8m4ZtOC22NOmzY4
ohh+0QgkW9Qyxd5HbENGQdXRsaIqaRjR1avNp6k1vLXvtN0abcQjJaorn71ZIPIoiiPmVW7E0as9
sYrtmcwJJ3/l1/lLtKB4qJPGDQ1uBvhHK+DkEtDL/Nmih2GGoOyjJdNP/8YEouEna4h6w7kdbxgf
ApWjwDXu/LZ8m1oyVMsi+haVwwTITt+gkPS3s+2SIpuJx8m1f/jAyAn/KxONXPiWY9zVurH1jWyi
iZLBNx+tg4XIa62j3NnpWpXs2rAdX4y0MzC1aRNu+srY52Gub+qq6A9xMHprK2yt5xE2PgbE/8Pd
mfRGzqxX+q8Y3tMIkkEy2IA3SeasMTVWbYgaOY/B+df3Q10Y7WsDbvS2N8L9bpVUUooZw3nPOU91
Xf0EN0BZOq9rZepnpuqHdbs2fP1fNNQR8J/Mm6gWg13I8fe6Xb9ZRC/ugT7Sapvl1MlTUY7gbXnn
2Jm9V2NIWibo9FkyV8TQ6USvM+7is88lkar0ijeonQK3dR04rbW06GzixCmb6llSLPuSJE1YdxkV
v0vEiUfw2Ph4/PC14FeyGaOhTOjxdZ6X7AEY2xsbxfj69aGfL/OsxQuY6DTiK2Wt/buFdMMdC/Sy
JzvUfkHQOVv/FClZdyud0qfUNhTB4IPdRBZrVeGfPG/d3iYGZPXEuyTSvqsZzKrRGa/t6jAjgCsH
K/5m97Z3m830sBTr+ERQ5KWtul/kOn3+aEGrXuzq0ZX0MU3CpK2eTkhWjQ6zTW2CbCzB15Z+d6yl
BtnGzW6sq/6K8fsH550c5kmPgonRguOinKjcey+bDBp4RW1SpGeegukVo0cPUpVGOlPRrjU1HAsL
cd+C/7l3rEXSjYBdccbXcHCNxeWdnMHTbqg0rRsvSOPEvJOmfG7HkemSG8975Cp48caHPY/uvd2r
uxnf1Wld2zQsy2QOSUo0YZf2m1u9TACV93+WwnrBWZG89MjzSdSXb+50XVbYDA4lqYmTf5TmMt1F
/tLcZ4Z5+3LdtB2qZFqLS7x2p9Hln/+fncXmlhj4J/+9wnXl2Q5pDtMV1n+NWqyjlflUozen3IRD
Mo1bEVgZGTs8g28K0+IL5Xhd2K3LwdnMHbPbp/+Xb8H6b2kPQs0sqMJ0TJpdhL1Zn/9TqMGPkn4g
89ScSgO7UzRYjx7ordCYgL+xkX0rLM7nGAKaA/WpyYOEFehbJaUqDYw/3dolzriYUmbMpmI0y0dY
wa89w+Uz11XxsLlAv9So//mFszbD9X954ZQnBOkJfPgS1/s/f9ekGQo7q2deOL93Kas21TkeowfT
posD84I8OiNVIfNonkd3SY5cm/JvKxlZCeAMqmikpf9j3jemSgC9ifcaMQfxx/mDQcWRrF8cgVFj
nnTtEDsGyPmP0NOv+X/Ff+qnf3yj/1IN5VNNQYn+93/dcjz/7fv3YVu5yqeQmDKbf/7+F52RmTEp
X87iiqO7NOow7TU/hNMxZFvEGVdGFWB5GuGDeJ+jm7I8yPsMbPG+tmq5x9t/N6mfTp51p9VVn/6m
gLRZ84133lM2N81xhtwb6DJxjn0mH2RPmfbXL+H/V5KZZbtb1Ol/SG4hnib/Evzo6oJmxn/Ob319
6n/kt5x/kw7FFdCDHQ+Fc0uATH90/+//aihJ35HpInKY0t1wZyQ1/qMlyf03koBMBWmPty0+jc/6
D6SZ/W/8VdY+i1OnMBHO/1/yW7ZpbdGY//zuYE5g2bbvORtaTdie/c9Pl5dT9tsVOjulcESO7ty8
OYqjm6CZtmqs4TmzveQ5ziZmc2ZxFD3HObsR9o0nmgJ/ujAvDkPSfKrcW2O0RFm0VR3S1ajupgWZ
YFql8zRGGBWa8ckdYmZ2VfaCEwk7bzqVd3qTfu3u3qc6Ok/F+j0aqmrDaOI66avmSq9rvoszjdEv
Nb3n1l+B1ztM+DxKA/MYFBnUL/umMO4fesu0rk6d+lcOsMPBpPMptJIW4XFmzFcvev7V+8Z9okwg
LqVbXGXlFqd1jsptmj59iq4LsWPO31LQT0aLQ7jp2MSobKg/lsXawB4evrpiC3fGwxuttswWDDaB
oV/7N4iXw67eVONGNe7OFWbyhmoWUk2Pj3hFnp3rh2V9XqJEnkfV/oBaV9Exmh9hRhSHMnXUXeau
ybEbDDxd+6buzQfbTj98zD57AGJhu0Kh8Zn4q3y56ohTBi/Wu+i7sGhwa2b++lq7pU2z69iFriv/
GJjY65p/TuiVyeXaegTJ5mnXUnLJzOVUrdMNn5xPnebL5Flsn7I8VMLUB0NqfJb1XaYH/11cs2cB
FukpHubPaCqnQznTC7SU1Pct3VCf/GMOqvSgJ9wr/lZBzWL6JOfx9hWrKIdshgtbJEefH8Fy7wyF
z7PJ231fcwpEuSsxbSvroj3klkF22TvQ0BDXIYEY1SU72Zo1BRy/eR+1J0qa5QlaMWMAH6x2VNuv
G/eH4kVN6UWiH5VVWgH4pIbT2chZz7HmY2P1kEL55Rx6P2HwtmxsYdGdi7k1KH6lmakql4IGOw7V
fY5VBVRbcjVRoWstfjYGg8klbu1nQbvGGNnnr0yIM/hczvmiQRGlnIOEG19si1Gd4ooRciA0DkaU
+cfeJX2RwdV+YnCnGDeDw6Bb6Xtni/yu2T4wY72CHk9PSYULUOTAZnGn4Z23L2WEiOL5N1Z2616l
s3VPFrMMdYGHIpXZS542h5Qn66Kihc7PbLkw98i2IyC9VMp9nu2Fk3VS8Z+a4WkHmY/oQMU9XaTR
Pm5pDG6+xoExdtLS8MBgjjT2SixFRp3CFKFKPuzr5b1a6C4declRxej1zaLtd0rCKYvoT7JKm3a1
xR0P3tCAT6X0+3Waq+E6d8lPO+qLc9dys3PcPqhUVoS1wJCmWuO4el13WtbblPbXFhvOkydKqlHM
7cdfLCxANtOp2WjXsJcKovP2sDYRJxtgHzLUZgMVfswVWm3+IRBnn/zawm+eX9KIe7IVq/fEiOor
Mgse2k2AdOP6s6zNo9dpvLKswPe8dz6cPsahpk3vYBbr8zpby1l4QAO6NLtiTkgONg6ofVLVmGgG
BIChZ2qZUUm6G8TIuHYpVBgVOW80yTLR1Q0JRHJXDzY8jvuMK1TWVd+lbNuwVnWGIznQ85vhF/te
psN9bWXmbumYv4Pi2BvC7hGQUq7S/vpezVXz6IFrhxUlmIvMWMpW/1P5zPbWyqMV2ym/mTSc1a6M
Dq0y6m8plt9FeIeB5u77uOyrB9ef5xvjljIovCa585aVtl2FxMzY3gvcDQUmjXJ47L3OeqZA9tEi
rPioICcDEIAkVkPfVrE7PrS01uGy937Cpt+3tXOOm+w9nuIVnaRRe/BaY5adkQScHaU76Xn0Nhtc
6THJ6lJiaskmFVpGdsoa8EJZPb1kkfVYF84B+thw7wqX5FTR1Xv2ofrOxdJZLcOHWFj5zT/CS6zH
hqd/n4hUPOhNlam26pV4Hodj7K8WGBESgOkoMZRrK5Ct9yNOI//djpboQXbmpcuxBc1NhIU9Y4g1
ZeV855aGdViINx9cLhVkeeanNVH198yZ5CP9bW8Ema5l5w5vtbfXViTtnekpXFtglXAn/M1Sf8D3
ag0AxmqGdxVyCj7J9FTmcrm2Kv8sUpL8xBuvKkpCWgIA9S2/mpHC+MRSb5lhfJbecAUtk8GCQrHJ
rQkaSDJYgUVSYF+WWFJYvLsHK4EMtBAnJnfwfcWEtbj8zZF7zGHoWp8TYeUHcbzQ8p/26cnniQ/7
yO+wdCBe27/B+/nvbdw6p1XEaB1FEww0CLxkS24F05LeZpG3RzBcx83ZcV8mdljOdhSajT9epbaS
E0OUzyhx2mCi15hbfDIGo1pLrMNGdhyjBq8i0vzRTayTXp36dSgGO6h0OR+/sljKHk/C9LyD13k9
3kdHwItnJEsoRh0VKMW9h2/iDChkClUCFKBbqpiYGso+svV3yxQhkXPrbQJsdkkz84l5Shx00nVu
kmeIIvODW5uoe5GJlcuxnCM7dRNa+OpAB1p/rWX5gY/OfF9gJI6V/74U042D0Y8VQQGaNREVmeu3
ePSxx/Zi0Hdra4DjUj8SuUyX2pg+G30xTLrSXdqYA/0VTZTm9R8bibdkZ+Iv7IqZR6NSS3Ngp9kT
CeNYnAEYjsPNbPaJ1CUBq6IjNPHDaoXznHOdPheitWnat9ND1rJTJ5AIdlJX6tT1g2C8lNSvdZrR
SKTY1gers3dljd2isHV97RgIU1VLEfSQLxcRFerE231XRdMvt7hRuEQClQn2sTdxanVtbt7yIoZ3
NvpXu6WucKOsaAdohgfrfZDihulk1g3MRzO9dAuVKw12it1A2fU4gw03E1fvHN3oZ+1HaNNRdFdD
7QiSnGiCZlJ/R8vjxW2xuGQNcpVXFH/ateVUgB+X5NBzW/Jkk5mbb7EYXnptOK+d2cNvdwVsx5aq
/D4+GqTb78rse2ETpFf98rsTTo2OFiFPMofaggf385oOu16TDgZqENOuIephN6oC9ZGO+jGPy+8U
WiCyCsCQU6wCN7fEQ1rw7NdNVxEXncWB3zRYz/ib8mNMBm1Nj7bdG/F5WjMzWNXmqFLD4+hipVAZ
N/8FW0Q0ReTnOkeGUsFn60YruXOd+s9A+OtQz+bBTShv1lJWZz2p7gnbwQcomc2Q+dJ7Rv1Ct6RF
tJShh0uY4YaobB5E2+bhlA/V59juh5mlzVifTCf/5WUcO6QFY1A23r3iXBgS++mOyYqa6PnfKudG
2nR6xLHzw5HJQGX6iXG7DoSZ6ecNLIGPyLuqojhgATbvRLzrAWhfi3H5azt2ctdHMQJWvLIpeKkd
+KQ+mf+W+bVHHxnSaNlXZgNLr8v6p5Kj1iwnNPVseOLMWt6VvIrMwXEmSBkXp4S2y4Cqso2+GptU
dLvvJfiUrf9SnMraWQPLy50dE0zKxpmcjFuvvCzqGHb88ib1kB5tK3r1jC49MdJKj042PRKU50DQ
rZifBzTnnvc8Ywe6qo3XDOUrUt0nFel8hbAZs/axkdXejieArGmL2I0xM6tPIpdR6JuLuDjWhamh
+dBmLkSLaVjDrsNXFbnjfCtl855If5cPTnNWY8ne2ay33Kx2Ik2W+xpw7hzP81ONr3+wU/OsZ2mf
jdmHBgX61QY6jkxZayATuQCVVP2uKrbcyLDTu7xaqJBbmnqX9J586NU4sNu565FbF638BgibNjFw
DKu1DrJtR9EEzEoiN+evwxDfLxorFfhj37zodGi2W4D1iIMkiKbVv/NytLOhaNJjZzUv3hzFNOCn
2aFNimeGsdk9f34pIGrDsyV+Te1QSa848S5zGgEYyAWj73Yom7yJntyENF3kQp1o+sy/iqn8jv6D
wcGoirt2yFoGE4QBPCPN75wJCjF3or3vLQ09Me2y92nGOA0z2Sx3JPHSxvxTc+G8dDZJPRdUwV6w
W+6pM9zDjagnWIBUdnQet6ftD9NRJXxbzW4tm4WhmbHH5V0ibRu8d1mO4Tf15zr2qXYYmwF2aeYf
BocettRqoY2u/tmwOfgOKWdqo7MDlZZwFUueyhYj0pFZ8YkQ9X0F3jXgK+vQFCNDB6Ib9fAd4wyP
HfeAneuIfSbnv55qVKgR18Oiz39JS/CGtBtQAQ0RyywHZlBJyDWxBuY7rXRhABDvQrZ7ZjkYQQt/
PFvxkgWp7q0HAuSgS7B9RVQYWDwCCRGDIs4+s1zFqKGKIcW2DPCr2+viPcN5/qhXy0GsV925b/MA
Qi4k6HqaTm5nytCy4gefXPWr2VSffscJuB59kKlwASxMBGG0zMlVzvMLQQjAOT3sjM15yeWKnW7m
wiKKLa8ypCT28wXHM1wLx3Mx7Pjk3byXhkwvQxBK5Zp8KNnA3Y7TdNQdPcMYj0W2fPhZaz7gOsLB
qzcSz/ZYdpTBmFvCsMzz+2ZpPtLEd3n8cNqpyk6xXyzfdAkIadwi9FkduQelGYNPa8QvNM0/B6Du
OzoJ0jAfVn0YlYsMbIBsm2DztdSAHwo3iy9yzq+05rZns3V+m6ob9zP+7ACiC7HbtDDAaUa0K7ca
xPZYk9HU4deFO1VLjlOqfFmWnFd8NP+i01s4GZJsn8Tjr8Vp+HUXxBlaiemOy2eQaELzftmq07Ap
bSTlONiWtNRPixEfutYTYZNXDAwxx4d1UtoHaiYAIHbqpHVTnaTpJ2Hq4YrPG4uDHRSX3Ezre5hh
F9fjtCJT5gwmycgEHOuv1J6DSLT1nsgt5OqoJ+qM1ZfBHeBAc9ezbh8iSUDBWX7p9dxz7zytevbv
mzHHd1tV/n0bGedmzvWpm0GMf4U3mX25/A4XdG2i8SFaR0F5JCYwa43u52j8zs2VvwDS8rKq/kN5
o3tuLKd/6uonomlHdvH+MWI/OkqknLDFIZYgWh2hsYCq9e/Widhpz+yDFqm+OIguN0PBpCZM9fpH
ZasZzu1MDhc0RZUt6q6wDPPVJcBxl2J2J03YwJ/lbsruUd0Scp22Y/WPlMjW5HaAxLkqD31V6nNX
PWCwlHeMCItzWkW6DbyKEaDp4R3XiPZ7YIIu1XsUooEOTo+GLEgVa/hAi1OZD6JvDtSMhD0YlHfm
r8dBNPkhzjCbmzanHbqVSWOud6tfHnF05Q/cCPojyXImaEUs9ipd4YWSGA9c2yK3v22Bc2cJpgPZ
m9v1812DF3hc8tO6dE9L2S94z+A1ZZF+JfFdarsPvMR37rl3HLO+Uk/9LG5YRTc95x0rFPxLV7kU
F0Q1ZyKYdgSlC3xteftRg4g2I5T1gXrgNnKGfa0n1pfOGk8e18ySBOPZWNWzWWrzqVbfR00OX0z1
U2PiltcUzxBAc0KD7eBMGjfoBnmVa2WcFsysVGW48yFvEKk8CQ/cnNLzYt5jyEvu03z6LHpDv9PD
imBQ/ewNI32RRfoZZZuHL0q+f+1YGW63CHAoybiWYMZqvI0IMYCLupckZ32xO5uyGYzDCege2I+t
dWZZ4cj+DAO8eE9sOwkXjzYfItz0u/R4ZstjmY7W4ySgANU6io81D3nPUBb4gFvrEz1RlI7gH+Ai
IsBs8VCzVz9Y2087GzaO00pS/JBNNC8lXnsGV+vNnPfiyVxOU8Q8T8Yc59rMQmsy47/u6i1PzHZP
gqqZ28wR0FpupTM03zKEeNVnaEc2CD41F2hTsr46VfY3k524dxJn75RYMqmJsiBX0MDrz9gxey2S
B3fPpFed2xmWrZsFDOGPuOKNs05XGMSzXREj9/tDPLfePWZp49Sq4aVmTHJcuxzJv+xO5P2r45j4
ESJiBg0Hzux9MTnWscFgs4uXeQHDKeXPYcSNJs+NM+lPU/s7aaJq7ljJHxm0J6ciizjig49VteHf
i/q3mntIcu0SdLontS78b4nBq6XQZwIOezEx4rV70gx0xZqDecI3/sTJZnpqvyu51ofJ7tqwwwUj
o6i+K0vDuSVJEmZafCRjb3+Pjc8oMoZraju0GrjRGdJTfM1UceGHmR5dLZkwW91RZkqcipR1nl3c
CA3DQIwpxbOROaTBSHg8TOZmnCQmlGNDf6mG9ugTAmDVbOB7RTyz9SbW2pO+OWmHmKmoOcyYl+3X
DEZpLSsWC1G96/x5JrOGlOL+suyEYKWB6V9K/J3D9Irb2HuU05nSEOfOZ1+2zCk6OXouA+0uXG18
We1W1yDzXs7ZvlQqOiKcb/XEHv9IVjA1hyEEfR4XIq3Uxikln76rhiU+VHmkgmacop3VQ05ymtEE
W4ZiMeKIY5jtlUcjpUUXQb/fj7FRHtquyw9kw/yjx1t9pRMCESh5qo3lVtvcxgtXPgzzML7T9rhi
aaCuXqpfI6XJL3lm+i+NRCGY0SaUfJqYoNK6Q+YMyTk76NI9G2RjA0NF7UtCN5XB4e5+ivMPOmz0
heUSkDE6wzP6SFDPdb6f1rk8w8ppkfVjylsXm5T+FBoMCC6LSVzZYKa6S9sSS6j1zUI1J4To7geY
Th+u15xU3r23zq9xpJEJhUOFlMn9dYkCIVkif6iYk3My+2fPzdtL3bQPGPs42OqqeM7m+sVlXn/k
9DWfi0U+cNSJzzH49ZOfYABISHARNzKoH64tFNfWcrEJ4ZEYBvNCGLpDC+4AmI1MxQyCpMqrOB+x
V2QWswiyIj/HBhTO1BjsOYv5NJc0ySmj+qEMHIVrHh8hxV7YcTDuGizJX9XR/UwHSgH6mdBfcXY3
WnPsTccs9h480erL2AXzIOydzpCN8+JmMJe3c3++mNsH8XumoVeX+XL6aqDtU+dFIKEcSPZ/N9ot
+V2zTA5g4zncQ4/sUFwN/tIX3VYNyWkplQi6FiSTHsUjJxD78NX67GnZBgq7aYBxrT45ZOLcnu3L
0+QsQctYlIb4nPzdgRIcTtVzougG8xdko3T/hcke4ni6zFi6FC8b2m0HKJAcLNcKfBiOgWdJPogY
l7cgC6EHFzPb2j7LaEsgFnRvGvil91/f5xfOE4YCd+yiLwJh8/r79Zs31PfAOM1ghv1ajGo+caRm
ca3puzNTpw7htCXBr69g2VdFdrZgHyoXmtXaVdMjwgfMQjvIxOK8tIiD05TrfYm5p6GH1xnzj7or
fjc16ONMx3flZmyrUq6OtlP89ephJcY8aK7FCt98V/VhQjKV6IZ3nOb2F/EtdlEDqSonbOB/W6PP
ZKuttlZPnmqMLI7haaLUfIi3IvI4WWC9bvZJYSgSUbQehHJrF//6gORLkIP5S2j4y3ihWSo/RsN4
l28F4MtsTfs6mX72iU+VtpW/4HU2A457ekeom7kE0R4pVBBX8ByLeORGyNj+MFX5rVrwkblp5YQ6
BaVGKzfqIHgxnvfLWpZ3W8MaCJTA3uKP1bLPuWTtZiuf9nQw1Aej8n/iTPldy/XYN97rmhV/ImEc
RD3GDG8YZLBL0g7ln5etjdy04+RgJeI9Et6IRQ9n2zIu3x0yHjtS5JwCi6OejSc9bxDqZqKpGsdW
kJTGZRHzAA161shu/CLa6k3YsJ0GIUDRu0CH1fxEVTlbYO3cf9WpuxJ6M0Tzaz1RomdmzXpEn+Dh
ieP3UY7WW7325taXcXJYBM5eS3I6JiJ7WJvlzS9gjn3NSFZdd1e72v6thzszXWhBgwL5TdU9PVac
PhxP4xE3ndfEmC0cSJ5NdfXybk2zuxdpb+xmLLmMMeJjbkys2UMsPxcXO7mJ98OMZGhvhlgUq0UE
DeMT7jKuwqHk9zwEzRaynYnu1HD4WnT6ze74j2Z03XQHrpq3fzyXFib4BZ0RN5z7JtPxvlu819L/
7fTvXZrcjCWJduvQ/iAHNqFc+CSXKvdRlYLS/CH/OwvqZ3yMy65hsAr7+P4sqbZktLF5/Vy6cCOM
X7W0T03lWReDT06sahMct6qwqve2zTiw8XaeJh5K0CxoiAcX6LD7i2OK79p7X2szTA15NxXyhuL4
j5p3A7eEsprvIoUzW1XXMecA7L7M+mmNaRDyTZYCj8IK5IZPEucf+pdKHkrTHfZGdCc0zvlx2C7V
FvlN/SI992JMyDLLeGvUsPlSMcNhLo/QgtxhCIWJJ5Mw6ltOx21kqDewNTQaJOZ+srP85Gyu7JnO
89O0GkE5k/xr7a2KcbiUicVL7FZYBfXARGjgxLuikLUt5j8UbYbMgduneod5ouc62JoL6Zqlflb5
bAYWkyRwn1bph1xYxQ5+erLGMdrdBotO41tutagRlUkGQecPEqviyha+pC8x8hPHF1InPttObE9w
Ee2R0TE0wU3SEET4sdEtUKL1MP/ONhd1dWqSPlSYp1l/6DbCCBo2i12eu1Weks7xjzEXIuAw08le
MCInsTzhSaWAeMPxiExehpYGMwfX/Mkz7CCmNoSMXHUapy2P37Zck2z/N7Qj8qLxypm5tDCQeUhf
6AOB4WZcKn3/PnW9Tw7EBM6IcisWjMvQEJnczY55iruYGgwTtHgRkZhz+XwzA/rjLDHvjUhkJEKG
eK/pp+OkNMkLkPkSYoS4GyOiRZwn0fBIhMV2fVm3xquy5Vg9UzC0c+cZy5UPREct7832aVGsxUW1
/Ha08cwJYUBhjh4F68//gRw029ouN0hQ5qinViTX2Ur4+aJa77rNMU6HJBBRXDRxZHMgJg0TjnRB
sdaBcl4t7oXFeKmZUG/fLR6bOUjilbd2VRJd5oKK+6rc1UP8IARfwo9JQA2PTU8zFfTreJ/Xyw81
Nfs4ZY7WVx2XZmDWkE4Fbzf+11T8GNPI2nl6toK5Nj4ZYNaBqMr3+RkYUuDywjYNdYgLB9+G4wzy
rIoCqyIA03ZBQ11GhmeP/QroQN/e/DqTpNPi9fKFjBamSQ6o9O792ZyDMRs/LK/8McQubNBlwj5P
tzd3PEtyQ7Z/+tvpxNn7NsuzXTFUUxvRjePpJYcfdYFfWp07QCKStoLjYE7vjsOewXJe79aIUCQN
CICSSVXtygake6FUFjiwb8PCj9i6CvqxqOmBmmBaf1tJ7tlBx5wJOn/t2whYw9nQP2xhvMLWeqS6
k1ZbO7rGsXtqTXnT+HCOnvaioOnzFbWMKYI3Lo+DLmbyY4dZuAwnG/co7fZ9GbOYx7t7yPv5aqMI
EYZN9ovdyZvdUTCRNbC3Sne+4zfZYwSYXuNxeuRk+8xtTYXK6TpsjC5RvrT665gsENyVQ3BjJELW
4kPxTmoHqqci0rX0WZ36jxyr5HnVixdUlJcEbjzS4yT+6Knl9FRTO8lKFx1TDO/7KYpeOq6AGMp1
94gi2lFNzpqsThFl6Tu/aGawGvOxKLB2U0NehLZXx4f8tc2MIYAf/sw6ESErImM4TLYVynZjsjKa
sT4PHc5vjeU56z21Q7zFdVYKwRvYOHZ2Gx2dXBen2Ey9AMVui54Zh6F0xFkofahijVxQqm9poajg
MjnEeMvjyEjk2qUKNQHHzZBOj32MCYCDSdENP6Ks+in4Fe9ctSyBYw46xL9BhcvYfq9c67uRBYXd
O1fRANMW2c/KxMJSLz1uAWVM59kBt8WFXQdAYfnpigSk6K2G/MWNx2SX3GW+GKmcs609+2MV+jkp
aMqgRgok7HefYruTOfwWpnHSphWdbUJLBf5urNbOU0ZkL+xpCziapUeQu81ev+LkehlO+RiZl8n5
E9U4KBMZnx3ukkHnFn3g13+7Oio+/Qp5RZdnSyf5d/8ITTsOMk6Qp0lWkpCq88dvtLvPtPZ2G/A0
KqNrSlvkzl1nFYxpc7a1We/5AWgOchHIpAOMR1VWyAA0D3qgblDUqRaMpPvOQxDIdasA1I3F/Qhj
QEy30jaZj/ySassiPln9TYxYdwzacyg54oAnY95UQSXiHwQXIJOO4pfr534o+I8po7Uyjekw7Eld
jhG28lx0EN5jSjurkgoQd2JCZAISAwqM0vTSQTo5Y8FaCOhIOv6y8Sn29KHJLejQ5m/ke+dJDV7J
Veq+X/GNj3FjHKcUuW7QiO5F8WhywXZKaqx1HB9ZoLKTqhsn4Cr9WQ7nphC/o27DddozjWG+jycJ
s+gxcqpjhDDEasUpBS4LNXf0iFDi6NEBRzvrPMOBkR41cF2ng1ni2iJE/mFbkrLkjjIZR7lr0Dte
f7Js7894v+7JpjOTK6Nxt0hpBrWbMSxfw3kvGKAdokx+t7pX26OPF7qxpnyYagTmVzh/cH/shXYp
ZkLkqm1sLnn1jLlCHTxapRgoY2Eo1SkHR43qgMNScoNyYEIzleEaT03W2C8T88aJcVclr7PYbms4
dGpyDl4RX11Rf3ozGRvIBztWQa+l2oozNYFExrhoFiwaBpybnc7Ln/7UAUvfvjGn8WntWuhprSJ5
SjXFiWli/Vbowa24Gs4MyTrJX4umNa9LDRCoNbjfjZTYtWSdDLY5yr1D7GDdbsOxZ7T30pDS3rjl
sUmLgjxCuu5N8s9FOixnWeAD6mCeO/CPk3IiS7GWzyQWs9BOx59e57ysfTcGyPxh02Tn6BGyY4lo
ytgI3TEoYCsLqgIUrVqXWlt7dxH5qR8I+kWFdciiiemh0+wKaRM7znntYnO6GV3sBwlPR5M7Fwaj
RdBGzTGTBrEH+t2dWVC0QFdqGHvWsou1+YvRLy3jjWeHOqMIZLXmJ0HZYzjfuOF0hOzWAI9JepBq
JfsxkuaO2h7Ra/506/vY13CVG/mzmGyqtyZP0EfC+7ysx2+Yf8ptRheRU/SvDIKNY0FRtuJTDgUl
tl01D5z0ZmxI21eZXCEPLeUgrcTl1NeFhxRExxNFm25Ju3NBJxHzGzeU0fK3Fsl8sisM6cqvqCVl
HMFdNbSthI03r+XBipNH8qK7KOoldYvWS1mM0K+VubPl2IJ+kkHTNlMojJpBM3OLENs5M2jMSM1U
7mMj/tZZz1VfrW9NecTsvpcTR+vJsswDFYlNoEmDoE4KtF5vEpTQ+Hf4xmwaM+AYl+RDKHD8rIpl
CGBTYHSZYVFkXO4diyI1GuMCUW5Pg/aYwoMucmhR7Uic7oXIXgfX/FCMj0rZo69gE1VmnfCeeyvw
IR6waHBN5/nARGbrZztRyZUx1f2E8RDeIDXjvmVelRt9JH4dhQP0ejIe6dX939yd2XbbSLZtvwg1
0AUCeGUvUhKp3tILhi3L6PsmAHz9mYCqUnmcebLGfb0PpkmKLQgEIvZeay6b+JIMa/JcxW8bB2FM
F0ACY/4/aRhSDDpG2aiAzNphgt+nv1RlevYlTEbDYLdx7dpH3AdwscqiY1aDJq7L8TW+HTr73Uo5
XMcyfyrbii5v771FwNN3oVetgJqMyOCMuQyZndKJpUXetxwTqMH6FY747hhY8basTjM/ITI5L3u0
wpjPR8++gJA2WmYw0xdI0hZkk+XzkTgwh2bsw4D5abjUu74FNvjkStle6fPMXc6z6+Xi86Zk4eSM
NunwEXZGbawSihxz/tsc+fyVy7kkJ3/dXK79830ZVYxVy8Jz8lJ782Ur7GOir/WBdebodMbOrd0H
nSVhUvgjaiNc+3VCnFncEsY7Xwv/uLbc/Lv7lod8PePvHmLbA4uFSHSbxjYSRpqKnMyZHh6CB5pT
ozEGFS3KvNGHddNQngknWE5h/WQr+2cATfQML1oBI0vkyq5cfNZYNkpHz3c2cuS1w6PsHplpawG/
8rdoiMqja/YUBEfarl1LtVD18TV73p4hFsvRyJyk88LhrEhSb0PQkrkYdXKsWjqVlDkErdqV3UWn
gL8D8+926FjWHUwarfbf3nD8efj1fjFmDqR1MsxBsBRbp2r3wvagBRrfg9jqNqMPED1XVJGMmFHS
kkyhOnLVoYGDD4bYDJzVdzb5YL2Vpn8ZgXnsJUv4uYmtdeqHWTrGyY9amJc0QR1JXWjEhJWE59qL
LWqGFuLHHkWR6bhEeDGjdHztuct+6QShPijjtTXGD4qr4WbS/aegwsOYWOPeatryWCQJvKEBXc1U
m/a6dvdJCcffV6zs1VD8nMb4hrkLp0G9eUYPTV16YigY3fSW6cLWZUWEtVEm28jo7jN/7fbaPSoi
OD2meFJAsVmlRzxChwhkRu8NBQqwf9GwAw+WHczafcy10OJQU+PG6KIWxnJ/xr3x6nYK1wsTB11E
zHgy0DdFaVNsCYKTG3bWPpomuLNWJY5954qjXbiPRPJ0zHlZ0Q3Z0M7lomEjh9HdYUO+TTtgUxVA
mbXfOYrG8M9KcOC2FS9YzNl6xRBTyLoLqMBWkrDXAlwCveoVg2ZXb1NONJsoA6I4Fl6OoTS7A0H5
EGK6pb1u9pt6ZmdqxiCPTkZQtzvi0m5Ebl/hfUT+TjkVs/s+YRTk01FLz7Jx79U6A4pnXsGxT0+j
V2zbJFMHW+/GY1+UCf2D1gejiVbCK9gWRpCZwOimFxaKcKgIXAo8FR5Kvz6Cn0LzPYBFmb+/UZ8t
R1JCGfRbuuVUMkeHlXf2IpPkIgbrEit0b+EzJsPk5OpkKvm0F9Hhi/suZr5jUn5aXsgT0D74Tpqi
5Bw62q6lZtCHtXNAtzGu0olarCeNADWf65NQZO6zwVOHKuyB5I7AaIQ+0rQy6aoXpyQSDGe3cR4f
i6zjfXtq+qQYBtJZa8I/ykpjx2E+jMaV1X/i7ZjkvdYha8GZ5p+5ql+PJdO3FCxbHN24wnhpB5Gv
Lc//3pTGtRU7+zaVmF/Sb0Pdo2mEliOV/2r5oU8XO+4eeitc6ZMeHrswY1VDy8y2bCTP6QIk+WZU
nb6TUGrWVTS+gvkY6fhTj+oJ4tr6MUHTLlywh0JUHzr24TpM4nuSr9yVXjnrWKV7BYrpPg/pbHVT
+ixd6QEbZL7O8mEr6UjRmnbjc5bEB13zw51W2CF2HseDuAl0z8uouij7uhg87YAVm45jjfMTowMa
7xBgs8Fy5rtjpsl1PpE40G3HSt4PlHICOo4loo4dntS7dF5FKVmQBgfds3bpPNB3xNSZqkc3pc6R
drHEtUXXoSi9HzHuA9RcHZHLbjoezXn3awWleq9hswf51KxpL59CkyzQgHSptc6MdO0zz8Cw2tyG
gUPfqoxf4rK0yIYCxYebogIrQDQD5+1gYvTDhor9CfdlgA4Ygr6iFA5LwpNr8sA8ljQC5AeaGXo7
6rX3ouFodXBQlwuvJMlHmdQNyqi+yY2+h4Ls3LoWoqC0Ihloio9+a+q0Ecq73hBExdDQWC66EoGK
0DUAxq7/PCSDs8J3QBi0iLqt1Q8/M72Qa9dD6lx1gFkPY4GJtLWSdgNa+THPmCjinFCrnoL1EaMs
Zaf5Yip6SoQtncUlY9swo+cJRAd9hJ6zmmN2JzOfFz31TzNKoGvNz0EBwMJqHtPwAP4iiwcOSGQ/
2wAgwS/T0K4sep59feOib3otSzp4JUKzHDZ0PXew4cPNkO/kJ3Kp8Kp3S/3cN6jfZQdsIIi0Z/SK
2eRHF0TG7XogAILVRWLvVOM0nDUH+gA6RtXSzbsN5biZKPVrpF7PSsI+OU0Ex2qmDOWTUX+45TZf
p6IP1rYyOKtY31RHo1jXEWMJ5UbnxK6uqZ+nexQZOfOy7gZ6/1Xt5cW9L8UPQlweAjucXrWiOHlS
DR+ZhZcZhNMUvkLmKwC5iYgOTok62Y2J6QyKZxOmUjwJtetjKvgjloGJkG98hmX0zey8V0uJ+ufY
vECrg6KsX4LWdlgtKbGxc+uXLxGjxkUAV7Z2463fm6wNcwRbFl6UjREGITVv/yOZbHTULRQgktZW
QTHlN6NEIlobk/cgZwm4V9TuGxbYtmwurS7unSrq4PQFyVVDMKybVU/UqGhcpbNbIANXNozfRXyx
hyh8zGuDMnpEYi1NfY4MRjZZxd/NtA5OApDhddta3Y5ZdnklAkQlSVE8FGjkSl9v0Bc3OsvZCoQy
qn3P6j/d8Hjl68cyLAmYrTmK8ntn7KAtGtO2GqHCxpHhoxVA2DVWZYADxsAUxe/ohLK8ClxqsOb4
4cHdBcS3L0BR/jKr8MqtkXyzeHd2kWJDeRDFzx0O0SuGwm5vo7B4wPPFOhdP04cIDsaklYeJGe5G
BlN3CkKBY6YzLjWg+8tQ01aUjgMouACqq6qbJeijc7pwn5ghJWDKbTeuo9+1yKWRLzf5TVAldFdj
iqk9NEfG9M54bUwy0aOEPBs5tymWi4w14TF5UWFb3uRJXIKLiZyti/959XmTQv6+ae2RvJL4ZrQn
dXHb8Fs44vECamYxoJr3sUuKluX16KmqqNymxKfsZe0BbQvbNVBHyXg3JFjGIRcmGO2vWtl8w1md
XAdi3uYllRs7MezrKtGeRAe+izpAvm3DX4Z05lPk+Ew7qGeNOqGHtFFLC9rBHbZsfh5Ujk2ZIHJN
p2MTCv+2Rw9gpeoYhWNycR+UkyAhgldBQEaHQMKDZlbnxhxkAbJDy5gSmza1pBLTTMFgfNCy3N26
PjC8P/kc/8aOKn73IWMYFPgZTWyDpsQ8+FsOWBf6kMvh4Rwcs8HEMzXmTd/qJPS23h2ba9dRmzom
tpW3K+o2WwdCBGdxOv9TjimFqRRi9nSMUhQt8XM/806LLDWPURJpB+QrWbZ2nYyM+9L6txXKSkNz
XdQyBbDaHJwhiqHORcydk9R5bFOvwfvRGScrQYdfGKZOIUGfttSTwoNZ+q8LAqnxqvjK7KxzCcr6
5uvCzfLmkAbdY2BU9LXA/5c9Cjh9lA4MzK4pt6Vu3HfS8//LZrR/d/WyGV3LoN9lS9diU/7mSob7
YtBjaAMYZvJn2QfGa1fH/TqxYhcMt+ZQ4eijb9O3cgR8NGFh3lDGt+5RO0IcSNPiqrNT657+a3OW
pHKgWcDAYmfYXyh2P3DgYsbp5KM+NtpV4sHYoyR3GZLY2bDtm23hOO8gyZoj4uDwzsSGiOQifEvr
FE3RMGWEvAz5BpYBhVM7lGvkn/6tNLorl/ipE5LQS2vi07Ob6qql78z8rDGeXZv++T/vbtbvnnM2
EGQtpoCmg01W/h7tlludX4ToAg6d6W8GkN9bx2/2pSr4urE5MpUUMQjAqj31OlLWsN/F7AN7ZcGZ
pTx868/YxpAOhRxhki8Gtli01UEEkB8y+o3rn6LMgrO7rYZpfMqG6HbQM/AuCVpGzc9eocH1D5qy
T2h4/vm78b5/Nd/y5Zz5H3JhUhz/t/k2H3Gx5v2E7N1J0yvkpZRPd6qworewbLBABgWoKZsfgu6V
vQNMOqxKLdJ+gGXk3FUwCa7T8mDHIt3mLs1W+qfQ2cZOf6o9QexCnVHqZrcisRo0F6Wr5hxYMv3T
tUSE0N+s9nbsSKjRzKR97xkiHX3MXxzQDjvg/HNLAleucTsVsGODQJevfpldZTbduHzQn/U2fo3M
PnpidtPtUxwwBxsm532KEHyFFgkhpgKAOQXaC1Uf5wGrRLLq4oi8IdYc66LwoOnSNzmMwMwhHHLk
GCczvNQuSO4qMFxijxpC2ukQKFDw16UHaY3FLAOCj5eyjgcfhnf+0jdO/9HT7CIV963oxhGNO1JQ
U9y3PTqGRIqKlBxQtmTRUp7OBkhbLKihkGMkzSrkfLLrnW/VUJyNehIfDK0Hqp/+yQHWyAnb91dt
B7Ig9m2Q94ZwbrHZ4bjQsgOmSwDYmAzjcMd5u95NGhYVtWumsnnF9oZwvLni2MW/q7z22oxxudg9
pyNVl99y6ZB3j0gBLZZ9jEORHVqrHveiRYrZxyZJe0VrbVOmGaFfGK//vBdafx2JhJSGkBaQAV0a
vx9hNHgiDWJIevAomB50pMsWpc0b2b+kvXmJZgiZHdTOlmKieUrhh1HygwOLhJ4Vv6taUqPoOUa6
+SMT1HlJZAr2UqdPro+CTu84kriHvcNscAp0s6p+at2VbJsMZg81SFJhtlbhUb/3w1eEbYg2qI6u
7Wy60VsembpKHMB9/5eDb7bX/2Z8R02B6w0ohLQM3fgtM1ITlTZ1pgwPkyzOUTKaZ3OMgrWTatEt
1L9TlptkzgT5YwHkcGX3evfIiuasqY4FZt10l8bGY9lLk+6PCG40P3XmYqWFTAbPctmj/g6yHuXg
LISchu8G7r+VpeEADOL4iYOo3Hj0xJK6uXWs8GgW4kA5Otmlg09/WlZik5qZ2FVi39D/2ky0s/7L
JjCcv/70EAls4Tn4Pag+/o6WkL1e4giuwkNvlv15TAP3pqst+mXmN0e27d0EIfBYBdG7tNFu2FH5
oiJ/U8tg2DlSpyCXeeVrmpzb3nhIxwQVc2Zaj5kM7FUFTtHlJHISVd2/eNGrj0zh0qv+RzXo+sGs
Rnxumq0/WzH5Nq3DkdbE+FXG4txaPvJ92thhkT7nNN7OJBi/aEEbrSM/iY/gP7sHT5JalJePHRWh
TZWB9+i64pJCqj/XtJCvh2B8c/WmR2aa7ZpyRB0unOcGxvK5hRt2Zrz8RrKNvnFMg920jdp79EMW
SMPm1qw6wdIwwx6itJsOVxEsIJvAMDWV54ZWzaYdzZtFW8KYfdWkLPl7HYyyGKvpvhTGvduVxamr
6nvLmpEzCKLuMxaDpTehOEYvuafXetKKEs9Jm0d7txO4KSYXnqt3avWKVoHSI4Y8904YXbLXnFaf
SbL2VmkIUrEpBqWNAl2W7rUpGg3REvKXAWnZjvrHTwnMcIubOllhActh5KT+hWSNMxWHdB/3sKhK
FyVxkwekH7F83+pGRnSWKxHfGVqyi8wkv+hRd0ByinwvYl3uTxS7hREkqylU8QlNd7NyNIrmInT9
rVEZ5t5uE4aCZyZXzP+gERHDhfG5+SEMMjjh0iDlmvpXXVrNfgoRoeCMZO7XYXAsoS5TPWHdADb3
F8lUF3SbNwaSrbPKKI7aOExJFcPwwbLrUqedt3WksLYDUNxtBJ+U1nqOFlCithgj/RGfeXGXhkO0
Vg7PDH2HufrkPqMUW1mSdR8KU+c660YaPKWvPf3zgArk9K9DizSl7RiubdiO93tUbmhoFIZ6qYFL
p2A9mwjPqSRcAEW3uRon+2fPIvo+L2N/MxpNugXzTy55aLz1uQygJ1C40+Ap3xSeN1wazQyvyE0f
1hmJVaQwR4caZMGuB3V7sCznpc1h65djdiMKAet11JDuVX2zssK0vfXgL3vCLVjgXaD/hpe53XfH
hBRvhWHKbZSj+vVpzkP+jPdu37Yr4HM8L6CcMsg85SxkJaBdET/0QnUbgDPiRoDoWoWFYdAZLr7T
NqdS7RY3HaAr1P3sj5Ew5K2ZtkSJOlGzC1UdE/CCdTsb25dMmfKikmhr4TabfXq7LDxmWte8A6m7
ishRQmh5Mc0flC/6g1bQLS/AQjOJuJXMcDmTKHUAHoL+xIGQzYC8VT3vEpiOoC/lTwfLCS5tHiO5
YQlGa268gntBHMrsgxfyZDmU9VKYsoeMig2xHsp7xkZ7k4wVdAr7Lp/QXDHxto6h8LADtuSNYJ+H
jhd41tbGhr2agH6dk5ypOcKka3SYa0MrZ/RcdqxTlDEKa9LJyQN9h4x9FrXNSgjE1ehdxGOM84bK
F5C33keLGSfFdPDcpLqN0INMYCtIa8eMh0oyDuLs3UsQBnixSWyMb55M0jE+wU7/H9N55uXSf6Pz
bL4nRfs7m2d+4r/ZPB6UHQeKjjQNm2xmDtQ/2DyGbv9Ltx0IY/CuJf8B4PlPtrr3L13XoYPYFOB0
oUvmFf/JVhf/Qh8FQ4ensaZjQv//wuYxpPW/Q8Rt15O2JfEN8QkFQ4n12xSFKG4UJsAjr62VOTNl
lwu08xaTJWtidJHm3pwVjtrMk+0XnebX7eXOVieZqEfe+Uk6HWuUr8TJHPvMJsF28rRkldbz0KRG
ayXsjrgo1NouC7qZKloncxcm1NBZEaOxXCjlwmuJrN67opq09BeDmtn3YUF7LreF6Z+soYJOHmQB
KX34UdfZfd7TBp3C7DnFiRSO1j2J8fohJzaiNCZUZhEKAcqyfn+GDThs8piGNib7pyaYHjNddddK
ZVeaMrcenCBaoUm5i0H5UGpCsRrY7p0C1mH7IVLACRpJwgm48sYWok/RMZ2wD61hZJtgJGWuwEJE
/7Z6txhb6IjJS2kx73eT+6YisFVvX1JRyY0pOPFbabwFcRCsZYY7TIugKTrCv67yBt9X5P1yBqBm
2SyBpGzaRnTo87K9AeSxcTN1Y7dCA7ovXqpsPCN2ujNY2wlwdQSHZjCW5SY3fRhE+r1DK3/n4jv1
IPNZtgmnIlBk5UFXmV+wDZsXphHoGRERDTlykAwqf6Jm/1DgjeCDSiwhAvcZUEQbGPh9gTRgzXKh
Zqm1smNygtv8rZxlAjSfs3XiALezjOkURvVr6bqPmNofjKq+uI18wmP23LhgGwMVH7zMAc/ks90Z
gmR1ZxIjp6F4SOx+PQ3lSTG4b8Kg+lm1qGUKK/+JZXMo0CClk7/F60mFQL0rhdLX8qn1z5ruBBxz
vkVoSv6lOHZBBNux3Fl6NOAbJfhBOle1Tj2rMUL6lrnwt4Vd/TJNFkqjPk37sKPdGNx5ZMqnrfEh
Un6ttHzMetRFbT4iAw/FLzrja2SGp7gN6LTIuaauSoZuvjQeog0hLmxL2bHj1eFbpCq6TLIYd7XZ
WjtZYFtJ5Vop70cpUkwOqj7n+TelW4j0aDGsDfaHFYyLB+OFYmSFjC3z6AA4O733r63B2837U6kX
h0J3aRgS/YX8Ad72lF6i9CpXGkR2cIgZAmfpnM0eaoc1kTZoR4iqKPfS2xp/kmd8S+oUdoI2pvSq
6yBwcEF0VPF7I7urhxGbrJ4814b/YuXkXHfIFju4tazpBB1REAJaaf60W/2idUfZGvSsEgMPrxsf
hGXCG3XDgh2C/n4J+Us5Pztg2JtkTq/pCakN6/TB1akvAY+78qbhbLmUYQtVVBvQ81j/SACqHDA4
jX0haRr1S+rfCiKSMlxDlZcrACOH2gJeq4+sK8zopnbbR5WoBAFItrVz9mTHbCfQmcwc24BSwTpz
kHOkBXCptowP9YPqXX5kST8fw4oamX1w8t10iYO0XgR37WCdQESeoL2TF3fWcyrmLnx0QLfjL97g
NYvsixZW7Sqpox9Y3q4AQNLKrB98J/7B9YjyhHNwNfxiQ8znvSqjPtlZfnwdVQEr7k3f7VVPKgs9
XSh5IuCHMgHQWjaGLtNGUCoEoJQRZAi+33NjgAAIql9xq7Ggu8Vd/tjWZHoFtGpbg2O6j61LF96k
VDQRzTV3jhU9KxsjT4OIpmq7K6Upki4KdTEhDUoqKpwl2L3it96C3oE/4FdDkAG93QQ/pDacnFR/
8GJ2ZlOgYmLN8qGLW+iUmJ7dc5NGH74xGNhV1T1lhZAP2T4ahdWt7BEhFY45yEYIGd2JUwqxJQ99
2L83VnGvl/3bUPIhwerf2iYK3harGN9840r7Eno5+TPUt2WXfdeG+slQ1qY37acCPDo5we4a80xl
YMfrU/3e5ySAXvcXxItHpSpiIuJfQ5CfoMLvNLNssd5wNmnp1azROcMB28i0a+HpJisSjLdmccuU
Gg+DmN2u+ZPOy5uujLe6jywmsfAJZuQU+92+mtbeuxMzVnTMdV3xPo32sMXOxItENJfoXW7Jj2Sa
NeXuqp1INaGxFaT5bN588SP9Q/ozGcKmfjPZHawWee2b/c4b1EmOUGX6bLoQyYCsr97asxbLJPuH
guG6N9PvZFLpenCvz7O6rL0m4HZIsoud+ThFJTq6rhTbuvPw5qO9bQ1Evvld2qcfSEBQUCAs8/rh
u2sN+sYdiktPoFA0H13DVO0gUM2uuPCDZKZtrwjb8mdec+zVTMkRCWtvTkPpOGk8CusoVQLVb4iT
7dbMV27d3H/vSShhYl26NO9+tGbwPAzgYF3qb32MAAha1CGiCrlqpP4t91v8X1aIBdAdr4bKgj8F
+g4o8/WgJZcxZDqh/DWrTuz1mr8JHbXXxXRvsKbCOkv2jF+hph143cS+0XMIAnGLIyx2DqUyqGnI
F3oD4Xre2+ncGfvGRQ4SECAaDOZroKjDgFH4kVn1HQ4FLJExXe9vOWFbchw+vKHdagjbEe09YdR5
yAe0BZh4X2MUMXtCeY7NZGHzw/tf4NmtAsI/GRquWu9gNC76taG4swrz3p7CEyCtcGVkK8uENOzV
zgXnKRp7HuTmjx4WDroy321lkiEfxc/lxI6oo29GYHBqSFTZSFEy3mEOY5lS7UliSFbZxLI4F+w3
5HAh74bl3U0TWZxp9U2orEKtwv30FbDbA6a6ZkqxVoXO2Y09xLLrfZCnB6e0jygKj73DB0aY+eQN
2alGbc4v/hoZJBbHk/OTxJu9IymExkr74dFpWJeCULDQu1KJddOmaJ+aKn1rAX/vi5L1XUPQRKLc
ta4DJlE4vcgtyM1TJMxN16HlL6P80aE4sEGf8t2y48d8nIFBdfVhjdSm3OrJSnRvG5cKFEuaXtMI
Mlc+PvlBt56KnsM1LN1nCQW2dJ+iHp2pJf2XBKrVVoT1q+mSJ+IU5SYo4nsn8z/yvCYDxGP6JGMI
LCM1Z8wGkU24oh4x3hAcYWXDD6ss8d0G+m1p/QC4vbJV+mh4CAnkawY3FrlGQMOfYjgjYmY3j65t
s9zK9BdN0xm/evYEHxl23/AUvXBfoIs5TH7kSoeiQi1SHRGeEWrTKfShCBBoUz8YbvlOxcry9Dcl
3J9NiBOkadR10rjmyrNpI4bkIxTFE1YkVF2hfmnwNa1ixE6uhcjWbB1668rGRTFAyHaDM81UmjZX
nR4xP0qC19RKkFUE36tkug2t+J6Oyi1GmRvoht4ap/PJagA8EMNTT3Q7Gohj9GuH5zHHSkZ69MPk
Wm8kqJ0KgUTFSNOHjkBnkjyxlw5+sYY/CKHxoorgRRQD/J4kpBhnMe5S6Wf422i5/UhxQV9pDqV4
jwZ7Hg3fRDz5DF7lxWdizVfBIDoCMoAtyEkoDM6FoBw0ZHvPJI4dnYEBton6b5CBbdHd8T3G9KoH
OEhqqgc7ZAoEBYsTM3LNzlwKAwV0hXFXKf+R0lO7Jou0XPlY13Vv7hGGwsLYcVdYKEjihgFuDNP7
ufm68tqAN5jxLoj3v9OUenRcdKpaTkSSGAGKgKx8SYxZ2Va9g8u/jzXEg2kafh9c9U2G/U864h/m
5Myi2R9E3mN80tlWoY86h84fzWXW7l6/7+02PqAmvTfMbD8Kdc2y++SYwl+PQf2GVhe4NhpO8jkp
hZdNDM0ukt/MODuRWPQrbDnFjgYRM6a7EYZ7QHwUIEtO7gzyDtfIKN/DVouIGlU3hp6cPaPHQx46
P9oUrX8uCftJ5hPesOY8XnSzy1PVsyUyu3IdpFOjXnH67x7Qsv0AOxzOvuM9Ay7cNMSE+BwS3Wb+
jzIXs8HwzoBzb4UEgft3ChkFiZnrvEX4UKCRhSaWbEh3vEONg9eP2tohxPos4qfBzh/HIOD0v/bh
l67J0gtYbNCnCWeZjBbDiTCZKXdCrCoxUNJEMFHAe5lCeVZEdJkYlzZj1SCdG1gENQ5RYtmuN7vr
qlAPJuJbjB7FoZvMjat773Yw3jdWKg51V11GZTzrpUuPKb7WkMlw6HKAudTT8SWuUgBd06SytdLM
qz7imGoTB8GHcZdoJJMPHfOBKboOc0aoyns2DfgoBQz9rRVhhNGlfa4tWjWt8ZzIcEt2NOSMOUxJ
ZYdYZsR8PcbKBvqTzrNaG6qLE3MCjCh0atFNhxR1B5GlW1sFAu6RMcrz6FH4r74y2qsuIwo4CFH+
PWo6WKmcGvqqmUVvTnZtKaQnfiafLDt8dsF2FErelmzXoOxmvfhHR9vSqMhCNF9ss/+IQv9nMKlv
YAd+dKHzHNjMtz33yPr7AgPsV5WUd77rol6MADhTx1yjzlmhmUZ1It4BHFwZxnBdR2f6xu0WfMje
LWhkAEYzrO5QwevmKE6B06mx2EYObZ+gKB/Jwj22MXW0JGdR6+kYzWg+f8+APXFwDhorvvA1rM9g
8sQ6INEVFyPwsCi5Nyer2Xpj+BG79q4LHgXnPdPZvnfKIHzTjuQB38Jq8UwvF9CnKDMsV2MgNivH
MaLtcjPLsGCW7Ov0oUl1yIkZDfxxVtRW+bGfKxFecA6jCvVNDibNK8ufy/PSIaAmXlfBhjrrf167
mN8+h8ayFU4dfL7fct8ApIHgiQE9EY5T9MuYud256NH3BqoqhL+YRcz6uz/ft1wojjQAkw30XCcu
VlmlHPQPhOWsxzl4RYt4hQBGO99KD956hWLSa0LaZ4tzuU2ah36c8qOTuGdqlnBQPosxKkqwHyWr
FpP2kZ5pi8wYIW/zx7clqpYcMIFAmBCL7Nj+EWkKk5w3W+70siGjYWKCk2KnBb/ORkJgTILIcnW+
KLQg3yTavqI8zclbEZqxfK200exp+6ery7PlCNqGoxaOx+dVGgBbJ3eiw/J+Q9PQZ23mad0LjpnP
Lfe5lSLiUAsxi+bnTbpslaTlnN+0BlWX+b5l+y/berm23Pe5Oyy3lwtrDrKETnCoMCK2qrtffvgI
YFeC55Md4WtvWP5SD0ho6BWR+TZviuVDmn3N9mmDApLmzPIfRfWjHZqt26S0aucXsXPZT7htrF3m
+YK9jhJI3l4FVrjLSWfftMBeGGB54HyRxY7cT8EE7aLiZ0UOnx9wy3YO6MG8+Msb/+kzLFcRceQr
wwxnoSsf8fPXi0L0niQWmZth3jlIF8BUW8NocGBVDfdpippm2VQD5b4EusEfR41rSp98wXmD/r4F
rSq8xW7kaiCzrDBHBRa74ZvWZfr2awtziBxN6YJMnPeq5SMVuCbQj/XI3vksPSbf1Jl0gvsEiK4m
40BXprb7fOh8XC3PXF7x/7yPPJOJVkFI5PN8fNCIp5aAun75yFCo5AFGBJ3C/xxk8wOAnfEAm2lx
GYw0ANh5h04osESzu73a5pKylL+EXv2f7+sUxGSFRAp4uYUDfn7v5S2XTzvFNzhXoVJYhYMDbDnS
lm+8lDm/9q75vkLa23lEEuYkt76s1C6U6UUGGjvisuctF19H65920c+ry98nyqAAWWdZLBv78ylt
KPbac9vku89fNa+CZm8G9dXXEb58veUpy33LzWDeC/Ue3nabsJlktFv+Zi87+/KIr+f/vgsut5df
bbn2+Zzl9ufV3/6+3Pztvs/dtqwc599DT5ExixKpDQwYvlRqHgzMm2udYNTP7WN6olsFJkjbEd8X
IZ+uaFgNzb+4Av1DK++cT+0duSuUK+lnpkwD8cy1KrnLXeug6u4kyIY4Umu8w4FTNIAjgHq11Ihw
NB4sDeBapXUHbYSZsFwUCOGPtVHDEl1uy9Q18VLrxIXLQrbMxvAku3kfUgWt+Mvy+L+/mhPRvlMu
gSBpOaHgeByJsz+p+cKPFGeB5bZvOqgxl6udCTwxqmcF0gAeAptlcFr+EAScKBwXQi65m7B9OHyW
C2/eNb9uft03WAObePnz59XlT+6y2389/h/+/vXK0SCLg12b8XAthnrafT39Ty/3eVXOH+dP936+
9Z/u+PqAX6/yd/d9vfvy18Ehy9ivwWZYDT7zf/7S5rxz/PbyU50HkI/ap8+X+9o4vz3uTx/162UA
Ag+ow1lLLY9e3j5m5zJS/TXMsQzD+qRu9aerSxqZmY0e4dLiM9Jvab8YQ43jer5YYv6Wa8sflpvN
kOw6gCl7fcn1W3L+qj+y/8blzgDELyu0IIAwOJ9GFssVH4bB/+t2kpXOmkIVk9Bl3F9y/paLz7C/
JdfMq1EaFZZxt3RmRKY437fz6KVzgkNZw6KmXsY2cHPMxSQA33mAc1UVH4fPnk61TCHgqgcHO3G3
rJfpCBFTGurbpaETzOcjnXQg0kucw+JHSzEKsr1mssSXP225iQb5LaN3sDWWsMD5oF2uMZPYk2pe
U6mMiG8Gjg3VpWNlXuc6XnXUj5t8xve4M4Sg/OPab/fVtQ4KLlaEj1V0sFoDXPFyodAtHT/vi/Vh
D5l6rU/2avlbb3v2PiQxavk98ZH/O2fOYMMcv+5D38w+ICAmjGMMsLdumP0Kgbl+gPyHhmxuvy23
ndp89ovC3y7ttaXbRseaDbL8zF/dt7GskzWrayrG87yumi+Wa8sv/dt9mCAbCoPVe7yc3j87cJ/X
lx+6z6mpta63Xn7O5Sf+6sg5y6no8/Z8wnImpl45EselGRctLsPl6rh4BfuGxMckqj7+h7szWW7k
2Lbsr5TVPGTRN2b1aoC+IUAQBEFkTsJIZjL6vvevr+XIe58kXpU0fzITRWaK6CLC4/g5e6+NRb3E
Xo3N0FSgkv/hiN7/MM4LerPUqp2i8gkQt9usbVb5e+yiKY+t34OpYDMIeQ+uKYjZLH2xmqnapX1b
DPuyiNvtZH/zVa/ewZj645e/+jM6MBslakjq1IxmN6EH+PWlJfeOrqQB6v+//2yqAqIJA7rLwBDM
RS2TCkX0bgReuaUHaS2Hpr9ZmgChcT9Owf0Q3b/FQPbi468FgNhwrv9+JO4H5vejE9Yam1QHrMH9
EPz+xZGL0+8//rooW7tYJlPy834Y7gforw5VJ4/PUOjlJqDddT8ope2tzDKz1/cr7dchul95btxb
cziMjESkUQZ10BwW1bRJ/DxV50SO1ztZnW8tBcHendkSJeWHzyRhOcjPKdD42FPXxpJ///nXt17g
9HM1ZP98/whV+Tn++rzld/cfNRPWB0TS2f1qiWLdBSnhvv4e1OhN5G/N7xfP/YtW2NHWLuiflS6j
aTtzx7nB0QdVgpE1VDSdNDd81KGqJ5sxH5bML2k03/9WyJXCzzEZ2aK8fon0/P3H+3eFCbTFUhQG
DxQQ9zMtlB+DIh/jrhf4H6uIcGz7bxUR57D48fN/oUR7y3/8Ka3o1y/+O61I+w2Nsq7Zhu1Bvb/L
Hv6VVuRov7meaeI3dTzbdRAS/lsPof/GbyDJlRJCU6UP9rsegoczf4UUafzx//0/f8q8ar78/McM
LMSDXyRVLv8YqmnwGnhdxleRakWIeJ15XrEBsJYTKxp+nyQs6TK5oPVVvziRD9xKxguBBDmWiMED
cFvkMW4jTVt1xE0z2guyk1v1F7cQ+0i3bkRaoMiMHtyG0tPSGLgmb+StHJyC3rhiztz4EGbFtpGB
f9FTlTvHIfZKRgnjumes7nl9y7TddTHiChLBbBcSy1M7mKtMsN0RBXt6uk+bIEuPKY3mRetyjegG
uZp0fAf6jeq1Ewends1FNHbqHCr1LjGonZUYZ7McNONT+2yhO+TK9yKhCZaGKteIffRyRqaVaGc4
/MlzRBNQSNpvroMencZhxgz/WKY9E8FRO4GK2bSm86OHpFp7RHXjhtLndmNuPCMjIwUQoQ61TBnW
Vd1dWiT9WK4XnpP9HKbprBDECWr654Spx2jpoyOitjqmeZHy7KAQn/l6f0jIWIGcD4l+VBZ53j8N
anqI2vRQ5OALSJbHHbMwKxX9xnSKaueoROqeOmBfeOrJ81VSWix4CNPJr+i46as606610rBTrJcN
CaoMpg51G31qYNM9JXoFuniO3O6ih9atS4Jltmv8ZukULnjeEUsAgrUkftMssZ8G3mYCxVLrz6Hq
Q+DeekkLUaZbmXpyYEE+mfG0jxlgSWj24MFCjRW0mPEhAqVIRXAoNdD0CTCsbtWahLgWzkZPB3Rx
yY6R/3Fg3lw4yEemZuUo00kV9qGdXtWUQYBnhp9GxnkQ2MUe+QYWblzalbkZ8oCgWNqFKGAZcbhY
cnlmeLZilo5Q1doSYahxI1L2LbDSh2BYeq52KkNrU7bhLkYgqOnBDqzyQR5hzR+uXaPT+EzezST9
tAJUlC2ICj7GUhFQejmpTXHRqnWdqB+TSk9fA9NNsTTlJJejoklzOIpJNw+M4ezljPVq7uDChpQU
6Nx9DW83asNpFPamm6JdZswSzToWwiKThE+wHPdaaG6IHgGBk366AX1P+H7SULpSzeRgWOIqz0lB
9AjqKlA40c63xg+3JNTIXWK5vNhIZIfSvBEdgPgVCFWZHGpccffnmLpkRvbkiRB3JCl4mroq+ASS
TpptPq6DMX0DnwwholkiQt2FDn2uHoE95187nXq0jkyTblYXf9YQISejJeaFFJ4pBbqd7BiqH7Ip
2vhFAk1muo4CLhbdZqQ3J2i8APPbVRVzrir1c1LABh/XddWfzbS71Ep26OVy4L6Pobh6ojsPEFyC
8axzSNBFvjX9N0RIu3YQV6cSV3kEkWfslTQ5mGH2Jj8YeT6iCzg7ETTIQqBR7hB3EJ0wIDXiLZGr
sRjRBxuAJi2dQ0Mc0mloVBw4w5pxhw6DNTBqHq9eeLyfxHNo90j8pXVr6HZ5wtpEpvtO916ErAm+
2T136NDluZ0k416+NiCSxOH07SVCZxoLYkPj/BBDQGCwJfY2PAbBuHnWZd0qa9JPsMLLKLqRUL9E
4n3RtXYlTyavalZVRH3cBgs9u7Z8Ukbv3MYS0mGiiqtqbhvFe6ZPsMISuFNiuXvpWKbFyanHU2iN
KL1A3OdLzBkIVqarEw9rrKisMkX05mIgwa3w9NCM1tGs1Y+wLlGEB8gOgmhugAAznPHDs/yX3Bpg
8sSfSIH2eoe7hJNZIeKpnXYg4Y9Y4kvl5A/Fg1H0C5uJ9KS3m0oksl46mlZ/EZV6KhGxj/JbC6mM
2Bvvdpw8qXC129qgf54eaIoT9MHlMYWcEnzSNoVZ/b0x6scOn7BXthdCp2QoIylZ415wIch/0ZCt
8PUoBqcX/S/iOrV9ZXUfjT+eRs7N2uwuFYlas9iEjRSKZe1YG7lYERxA70KDDNwGqdxZXeSCDV9H
jlMfPe5sbSyuWpy9tVX1ovvgHcaL4aNbjczxQw9/NhEZQaN9lJekXBNUzzkC5VjJi6jRucZAxkXz
PnBvXVfilcm503jmDTU8PHEVg7vanrETHHUWKqZwp7CN31qeI81Z3TzCUfB3zgakdBaakBiuWs1s
oA7JNk8Ome4c71cciiZm7AGOSvM72PCjlvvkcCrhYx8hErbxx89QB77AhiDxvtTZqSpA0HXQwvT3
ffpn4Ojj6m3y2n6Dr/QDs7gUGVqMcf3ywejg5euDvUOaEjwk4ZQiEJ/UpT3C2QUmye3uJY3EtIl7
IgBCAlLSLrll40hyGKl6U5HtW635bihEexq+2y4T1IgzPx+mnPsseJDcGuEB6BrNIPUyDmG/0+Kh
292Rpffv7n82CbjiQ8ZIyLGfsPXrKxHbBmluBL/fv7t/Ucz6Xz+ahnzZDAWzZue5VO8je+md5wSv
Pelsi95oHxyclzvylEleV1KfhLtQxrTUQtvdvwxTpdGgNtuVj9xQQwICesLf+W6+Gov0NYx0GOet
P+xcrwy2WZ/MuxTOISOsq+Zo4XZCTu2yR194nboB/7HSXGUp8n7Ri2SZI4cZ8PZxD0BScXObT9DD
q2RMl7IlG6OyJBzRqWC18yet/qCU4YC5jnT1qlOafTkV7a8vHVzTPS9O4Lppjk5YjyuKIqASwNZC
HCGpEp7ywizYwphXFxqe9SYsbxNyF1hWofuG5RWjXte7uyjvvkeA1nK2BhAMQXXHTjTrbHJoyHS9
IpttF2UJtipTIA/UljrTWotJdc6JDf77I1WSHcLCo2uSPxX2uKwJaCjK6QYNIJwJLvO4ZvHgEsBP
d848cQ7qac7Ftpx8Ch3TIu5WzdpHNV6ibfI0TPguy9+oV8wZEufmKPaRjsxFr6dLYhao+HzyKkg7
tqK3yNwoA8YKO/mHrNi/CAn2dMdzbfy5OCCcr4aeKIacGw8Jk1UnYUK4HbT0Qrf84rvjEb2NUEgk
o44anWr5B4H1X9iCta8+TZdIUo/dg2GZqqlh06aA/2M2sDl0OTj0fOMH2mkiYnAm3XwpQhLWFwqd
KIbcxgxG8SA1Uir9w9Oz2/mTm4unJ/jQdXgFqu4R9/vnpx8cZ2QaXhZQ8ijiWWsIqFgpVbn21HMC
WMw2orem2LbjU2QhpDFZ1Shsw3ha/8ML+Woru78QRi82RZsn//vnFxKgwqSZ4+cbefCtsT9bVCYp
2W+O+jiVFAZpe3ZA/7ngOjqNVPi0A9rMTEPj7pNSsHrA3XITT8jr378yuUf7z4/Iw/Qm3X4aFu4/
v7KS2b8gayPfeB1bKHLSjdB4Upoom4+D1NlYZBIk3fv99C4b6vN0+qASuwTNqbDiN9UbP4yQBeBe
HrqWOAVr3VZey1RcW25dRjzN7YkyhNoOf8Xaqca1LEFsb1gnsbUJuQBkla62XCkproow3sErPkFS
3NQcC7K56OhX8zDszzEwHc28pa66qrj5+W63hpe/rl3UXNOwSSFAEeREDQs2qPdXuV2v1KBZVka9
JPANn8/0QdLUqz2aR29CUGIga4Y9hGv1s/I6Hj4m2RfQF1WibjqSNoyeMiU2DVcIt6pixJ869Jew
LvJ/8DP/1elhatgKNFsDlnZ3BP/hMtHTCMiNbpI7pjdExaunzkt3Wfp+r6zHq9bW278/7Np/+Dvl
GYl5QO7aXYwO7pfj7g2ay96UKzOwp32Txs9gtO3YuMbFcG648YHoS96mkUVNKP4MEtmF7e6uMrOd
QV2f9tZWI8K+ybd5cSCB9ux53XzU80fDkSeDZE0SInYyCDHAsPvYoCZrXQgH+cSHyK1jyB8E62FH
KSYfd3DReWNY6+0N2XIHuStIORO8MNtp+rgn4WI+OeLas6vKrHrpxeF8ytA2kiLeDWv29+RCpIc8
6ok9fXfDgTIFLqlnY6ccIYbppApEE7qDcXCtbaxZysIsiYjEuqOXy66GW1G7/sEnvXzGXv9DazsA
KP1FR2UKT+4xT8br4KBNirp5zxaMCty46TQ02RCRHW58q9mOAqN9k0VrW4L2t9JjBm+k7qYP9C0X
M4/Ysofnqt5igQPtt+35jAOL4C01Iz7OvOk4PQcSkcwJMWX8ifx1owfWwg261VSmbyBDdo6+aI3T
WBrE01mbiVW7b92b3Wsnud2jYtlPS4XL1XJ+7ZMKe6N3gmUXt2b+NOrctHgfyIiPnk1+IvJNDdCT
o/V71CMfvmti5adN8Pdn2lfX2/08wyzjaKrr4Jv5sgQLMu0qk8QtCCD4CNnSjRx27Yoq/FW+5dwu
N/k/rLZ/tepbKiWnCxjPs6S55483nRrHrpOaE4ttwoasYWNa/PMt9S8uWcfW8ITKr57ufnmSKKyS
NlVVkptc4B2DBZ1MT8WlHpN1Ba3SoRX0lKjVWRCiNtHHHzV1DzP2U1bZtSewH9jLyPCWngUIWacd
oejHhG0PYumbw0KITA7TN79TkM4Qx++0bKmb+uSAyx/dgRSJs5xl47UL9GtPcA16zASQG/mJmP4a
LBGj050Njn/nJ2+6N+3btiW4iJfJvswxxDX0zGNSmpvRoCQHq2I5ZzGMG4uNjnyRFnUI49zjZNgX
9KucMkucdy8lHQbXAyI7nqBSHLyhu2iOdQuyce/a8SEnuyfUg6XSTFCI7SOilYMqiE6w6gdOj72A
qeDT+mjoF+jwKGZ090DUFq8ahloUf/myGym9VD36tLhdKBN7kig59COqBN2bMdzduSkTOvoK8unU
moWmj61bbneXrKmXSeXcVKyPclMiaSgKr8X3h4tcwU32a39/cmMI/8/bJ6cYZk52RUjorC9mrByV
+lhMWc7MkNsnIIp5UcX1LGrZN9WYQaG9qvsiVdq5FnKMlDFaD025RTP1TOhIiom1P9Zs83q2hp1p
HzvT3TXt1SrEvGKHLrdufU+szngOleABkekDgJRvHvrUkmHOLFaPsRG9Tm7yFoNu4pbFRzrk3Za4
sBVxEp85U/ZOZ82raAH0XPlUo7Ko6OrxzAjzKFfVSvQfBfZyRW32EdmgDit/xmLmGMXBLHmmyd0p
GJ1LZ1xrNBfo3vnKePbc/qx10J+tcZUV3+Um1cGHXSsg5UW7KmmONAaRkxbVDv0XuxyvFXpYNnjj
YOKgGtayGiPhekGeJTW4dSSxKdDAZNUNvujhYwJ4LYsgq5EtC+PmycRwid6FctgVw9W2eMdYBAi+
9J9KWnSt+55YypnavV38/YH+i1WMwk3+A/GezvaXw4wm2knboc83g5tDdsWPUzr0NYdhLU9yoyWV
wt75JKP+/dNixfjP88ulfOYOrWm6+x/LZ2UagELNLt8gC7lmdXqQ9zmSQ/q0Ww4qByPNDv7QLmT/
LIn7hW+YOGuwck80XuhwglDaMFoHKacvcjxWsshOaGvWqgZeiuNpv9s0Usyinsl6CZfB2iHqmO5G
nri33mtWciwsl4wBoaOirJveXpP34gzsh1KPKiybPgLfPoa6sTBp7sUTyQtleoAie5XrbsxJF2M4
CMBY1pm1RKgDkvcwEaUGIPQcUPRQTxSV+NDlzSjnaMbmgz1IVk9yyA3247E4j+m0x8gNc4JrODCS
N/meDaFehaZeY6Eeqo7jkrwrTgrIiW0fv5tEAOideqnDMAMVvZOFjjOq+5bTvmHnis+qq9JjW8N2
92/0A7lie/cmOxRBryK3C7ndmogxs0/ZDnH78TGnMv9RVN6aUKeD1hYLbfis03jVDtnBNqk6JiE+
kFMZJM/TIpgjelai8SharkpZ1oFqehMAbTEtPwYY0Fn9iLEIK21GPN6qYbsbJ+luYvwduuqhhGJP
ZjDJTclbNzlH2bXW6NfJbhNzupUymUvZhGPv9SHfNNivi55op0qJdiqM7jpGrcyHGnFtDL11RC55
kj+X+rQnmTCiXVR30SGnndyP9iFs4CuFAqRcQlS0jwKyTc2NXH1lZ61gv2i2/aNGGrPcxE7dxZ2G
D62InwXNGa1Tn5WdXHU7muSqHx/wLaw1Eb9h6jloecdmM3wzTV6VYrFC033NIJ1MPvjgBMCZZd1k
pw3w0qrm6s1VCw4DHfiU2wfVZRk+x7iwZcGkpdPVTM1bHIRLIKhLLREffcitjmqiz5EW9vEOLiyq
2HqlAwAPHCaiAWhpepptSnuxWgYFaJZkB6Jxfz/hGXrIMjLiNjwOfJ6sXiZdAWxicEvYgJXO0Uth
/SP21rNhK28+udmyg7QAcqH7DD5Uhb6+POFk9zXmplqO7B2aim4NuS4OIVXMqvtrikaZlCjupBWL
v0BVXtF1ZjmWfUJR+j//fvnQvniFLZPqi90mSn8VU7NpqF+q/HQy4ko3Qcc0zoT8nQ9SDFvDf6HP
RcOjQwoiN6Nulz3QxmRGAz6LC0n2nuWJ1YSeTbITe4DWo0VcDIRGJ9Z92b4/gKO/VzEFbh19Fh4a
fxcJqTUeuXk/34HzthvMUJTWD/SDhmWDFlvvcVpETIkVfWf23HPyWjGXKslz3thNG6OCiG903SmD
rrEOoHapVknJ7Ari7qKbJrtItuAyGe2sXml69VbW5GYGMRYLUMiXuqAX2hb0NlWjHGZHYMxsPzH/
jnqBzyikE949x+10heAMZ/RTrQ1CY7nA5foSCmNbxDHyQnUuV3XbbPdLncVJrjnPgaIe0T3Pijp8
U9FIuv1wNVR44jEe4hK9jgZ3tV7Ke3iKTteHX17Y7aIaKPXkfbdLDx5npLz+Gsd71oznnrlGGqsn
+WiyTAp0uTWGkvGo1A5JT2yAOSsS4oDlg3j0+2vay7IzoDBOSPRxJ3caZtNftARQSjF9TBkvgL59
NuURzafVpi6pgorurGJaJIFUmwaMPszic/JHquYzbbsLjNaTvKBb59+l///YcTnsOnYn/3+AAOrx
4k9j8l+/8K8xuav+RuqHR6NJdSzNswxKxX+NyV3zNxeCEn9rW/JuLsuHfw/Ktd+Q6uNQxldk8x9Z
AGA9b8P/+t+G+xsQUxVciKHbdFvZon8Zjv/dsNz8Wkk41C6ubtH+owdFrNOXDYs/KEEPfNLaIrNY
OK45PfreSCFhgcfNAuvd6EBouu9ur51Lr+ASYGq0gMR3qzy6xRauRrwngb+szX6LeQ5JPX/vGbFY
JW5/Sgtgg9ow+rsC+OEmJ8rZ8uqnUrOxj/VYhrQh0+fCx1tqgDcOSPzdivhYtLiNpxTPtKV+SxIC
WZzcRdtyyYt1OolwkzHRnEMT3GlNp/9Dd1L/i49EB9pg8anoBk6CL1UdUZu1rw2euRWKQyqyTus8
SJUjMdns5ql17Fwn1K8pAQ8Jgxw70IEi+a5AVFqQX48xjXfalpBJOmyvIg4evFLFihp7Mz0BjwnR
GuqtZ9/gBpb/1MDh8H0tDWVrE5KMZYObsM07yuoPTSM/1NPS7ogx9wP/llUYnkoD+v5okzvVetA0
hfaYD685emPYxxUuYmTKW7N2X4tY3pvrgJ1XgL9oGIh5cArCGIZpQ+XEWCRGP+BYC53gURwNZB7C
JDB0lvfCDchPRnTQWOneSMmmoTxba7p4irSK5Vypf2bEycxKv91XaQTFphj3Ux9gXhHMTEknCkf3
pvfBi1O2uIMibauKkiGSvdWSGJ6/ewrCwgJ72XUrJHQv4oG4YbFRen2bKT5Rwa4A+UyIukm+tkFG
L4BsKex7r0PBom6TzowLoHJNprW+mA/ho6vQUG1gFs00u/dmdvtDD0PY+yi13diftkFKkzAE65Wa
9ms1jPx/DYKDAry5rVxLph64eJUPdnTQbZzWgsbZbRzdkWpmDy+rD/gFfOVDNXC2MPrhHqg6W6D8
lxwP+7weM5gQPIhSBMCUO/MJWg0lM2GU+tCvnZhQJwLO35LpMvaE9CSj+eaGWw274IxQilNkuSQV
MXYUNYV6kjX7JHNXQRp/E4JYdT8F7UnnetaYULWjrDlUpmC+HiIUsRjZOjklZzK5c5uKHH9ztej6
+lZaNcdyiMp51Y3jsip0nHLuApfanqGGwOmXk58Sk7RB7I/xCPO3mmskF/raA6yMjjv5s0vOiQy1
pBnnYjzUcNX14y5z2ne/bmdWCM8UI/UqjPI3xcYJnYG0XPhqn6+wUDwFLnjIiaSFrH+p+6map1V+
LSfze902705aLWOzuzku9Ky+zX80cfSkM9edMYl8rBOwV1HXv8IB+SasuUJ2xqwF5MggQywD8uAs
09+XAgfFqNJMiWTakn6oVFFDDNLX0eTT461JwCs1mHSllnH+dNCEChebsjltCQ1eIW6ZJZS7Ezb/
UG8fwqJet9B63HHYNkn94ehPQGF3nZe9NIACl4E6vika46iuQ60TLyXtrXBxmxVimo20a8gdqUC7
O0BOYJYqYbe1shxLTBHOGZ28uolzkaYOUxEPcYnOlriTDK9MAAwF+3sHKKSPinNsN2/kln4LUzqe
AaYJrqRZHnbfWxelDPo3NCfYjN1No2ndLCFla6aSzQKplIXVvogCZbGTvkMj/iQv6XsNszs3jTel
CUvMMCzoTkPs8Oidot66xRxPLSZyxI/2SRWv27p6gfMpVasnas4PEnrKWW6+mdNA4DttVsLVz25c
HmJPQWwboINXrHNq1svWzLCp69DQ2SoycMr6dRZoP3OuvJlLUNusN9OXLplW0HUI47WRBVoq+iVd
sC81Rh9xEtr/xinODrnhWpLwGG0as2oA6ypT47EAZVOgR+aRnybHZYSePMX2dPQMZVM63gKDe4rR
Bw446eUs12RcD81xihJauQG2e4zf28bvtnEdQuTw33UreyDN/BmVBhne0/hSpraO2gHBhT+op1/P
m7Ri4dvFCosWhp/4LU2chby+p6aQ7uhwX2fR1k/9pRGrS419sTCDb31VTDPRjz8Zf8msesAGilEu
W+3kl9qT/IvYc27JQK989N711j8HcGGaoTZmkQ9jwnW/uyNAOnfvJ1un8SSXuL+J7aQCB6k0Clsy
xYpUjMvIgw5XdQ1CTzWeqcSgFToVt2PXGRlBVrXq7PDiD4T0xVG31WlxApPDY9xoAUHzwyMC3W3e
aq+GtTTjOl0kjnO0neI18GrJ479hJI9nWDyhVr+pTg5vD8CeiLAMQrdY5h0xVKB42NI3tJA66C9w
EC9N3ZcoqsP5MIl4OzC0nDvc3uaY30lxM65GRPZ0yiZzzPVhxZbmMS3rqx+OJ9shPD7InatGTFqc
ND/CiI4h9OkfBp23okV0nPMNmVko5LIeJR5/NXnVuTRBcXku90AXh3RofNdHrLdlmi/iOliEnqBL
aIJxHcn3YQOPMS8RCnld/edodE925M3HIHu3CUTYjXUMYwxatUfAFQCCUUpV+nKlT9ZjAKZiiVKX
kLLuMirFMAvUifWFe8+k8Z4T7SMDeoh+AKJo0gO7NKxvyYifiySit1LxX+uwOxh+5xEdXjCfJzjR
MO0Io+shcxDe6rqFBK2eQLkgO/C8yTyUOviEyX2OrXGhuM4tA/iNHIct0fe4jN6mjPRa2zLeLAqR
uA3Ze+stSh/aNFgm8mVSO0dmxsBvOk7FsrVPwuUNqkZgz+GNkQyUbDAd1idTekhVBJT4QNARlkZL
LqgKdRrS48EmfmAPSPiHcNUL2hgx4z2QOMEJrzRNTSuc8E61wKbopYvBLn5G8CVnqVaoswlzKLjP
NapkyPvAWDJJeXStSxtEAQmQW2cEMFhnzolGCQfbHH6IiFTGSp/W+IZeUJ/na1PBIs5ecN45zmWw
uYMG7k5vQUipMxP2uV1YxsxXeLWsW75o31LbFmuLU+KwstL4MPjdq3BNyVPN6NfqBHuazxIM57RJ
+01+dK0Pq00ej4E2RVB1P4TCRZyF6m1wpAWYbTOQ4tdAy57xu4ec6CC4C+3m1Hq5csxo1prpjz7v
sSRRbROVAVzHg5ecKicsn9+JRxdzQR988PMXJmRQQ1IyK6uquLokIMDAPYZ2te0m+6zow2NcEvgZ
JRfKz53SjRds8paEdLE0CW+rebOG35qJwHq5vztuj3OT1L4shXYpn9awSZJKvGc3tn828cg5PzrX
0omeet6hlJYRRLFx/aMNho8mCi/cHBZhOnf8lHwDIiFWo+elp65/Fz0xTkHSNWtcAOiGjaVdDs7c
IjGwzSaHubptzPFQw9WARMZSr036ssrLl6GdvmGR7XbYgDejYqIMTycdaMpUkJVIDmFbw7kskNzB
PYo3imxRemRHlbZJj1KQW1VmDDO84ZTS8V4qBQF7Va43tLYMEkzCaAl8a2F1ffmQmEAhWhcAtM4O
BgI5ZPxY2w/ZOAPLOaxFlL3oCuqpUYnSRWi6l5i0EmgoDYexA/GeqM/EteZ5lC99K6bxHHD5a8OW
uqTbeLn3Mwpqf5kLItJB+sEhYA//MOn0W5MGADzXIWoTEteBMqnnPB+5EQbohjM8t4lHlHWZmzL6
tGvmJSiHtNmOsAQWStrMG782FqWLZXxEWbRUSzA/6aBuK0fZpzSoFlOvwEgKzAXUruzgZNVzGDoJ
YAiaVX0Y7rtUp2FrcXkoFQpfW9ikH/ghwt9IhvcaU5QtigZoTDvgXOrlF9UFHPf7j/fvtMne1zJi
/f6Xg5LA9s/zCv/tf/+CcUprMVIZYYj5/SHu302q6JHJKqeqwx1SDKoHAkDl3m6sw0DYhMs7oKd6
Bmq7UNoDmNigdZYnzP2LLl/Q/YHuP5ajfsphb68q6Vkae2nlvX+bqD77C7+cB677bZR2yjw0fIRZ
0D8dEm63pa5tM6RnKCZhssAxN7eA6TEElWS0cvt4lpmyXTz5FxNZcnF/ePkw9+/uTxHcXVH3xyYG
AMeUqY2LxmdhCpSkysB1NxHUGJXjVQ0PURM4W3CcyyoL6lkZE1Tn1aq6972OrljoiiPZ6uyYDKtc
G0qzcSNT7DllwkeC48PH0Q01OryOwzrQ5EsZ4Dcn6js+hn6QMsfW60UZeAwaffEM702Zj+SYnJ0g
AEoWd+RvWxnVHHGhywA61sKUfBVA0taTpWuM3rKEcDiz0hmr94TnZZqxhJowy4pJORS+W1G3o5Jq
kliG92DD6Ivv1CMEjGNlf4jC+tpmykiVmC8Bs64mLavgMqNdVDKKB/j5cJImb6VoJe1djedvrDF4
oAn9jf7Ch6hFss2IS+T24GPZXqXQxLdRRvCfqZTmmbidnTd15IVYQBvshvUhL7lVtBlKb3IQ0u+C
G5IbG3Cgy77eV3KdZQ5rLKugfspMs97rGj00vGDPJvqBwyDYTKkM5FdEDWp7m1ZHiO//URsj9uq5
tWWPjwq19+On1iPkKuCSodTI3/sWmYLi7QqTG1ijZPk+16jE4LM0L8EUoRFTPKpLh/meH/YpwQ/B
U+EbDg2AeFwVUR9cBpF/GhXrN3O/OcbAdusNvkFYwfCtYn67dgZHHDhF3IWrt2B5yV7e2HpPjem4
+8FWnH2Pg92KzxNtRtxB0OYCkAlN6U2Ppt2fkiT21kkXvFvImrdlQWzh6IT7xO+T5Wg31QIaT3xs
/TY6KsZA9F6ANLTT7d0kqulCBqy2SBgBLKxUP1ue514CBVWH0nfZvNAhV1SNfRohRIJPK0XPsFVG
DscMIkv5pVdN0BwAuEJPIwWDScdL5NinpIScEXXjoZmU8uR5PiYJLd24Rtvsg3F4SZ0UnyChj0I4
J5fGcxefa0ZvD1Fqb8IAYj9bk/M05RgBa4tQVnqlEepCDmLSrwbLcBmhBoiT7UBf5h53VbW6+VQj
C25ixraxYm+b9sXSzOryWFYWYWxZYG7tlJhjyzgFQ6JuFDgCbJFSch8bHYXqRWtoPAjThmsL0UbX
gRkHKY3jsQ92EcOAVZj5P1qiy88aLK447531FJog1zSLD0wT33qm/5uoXSuke267PNkbvVrsLc7c
uiFjFRgSiMkdEEJjS64NxoAwf/WFljDs7wjDrpv9QIBwpWbRonQ4IXqBJgZ8yD6gK+PQ0SW8Ck3k
cKRpbwN+QbY2ad6qsIhZqswEFb1gH69ZJWrpRkceq4TK3jf3be9OqFxK+Fld95PQyfCxG0GpZMa1
96hkRlGTnTDVTzVnblgFiG4CYnY6GuJaSNYr4xWo7ILiSLryRR19JwK+B6HFnJ/Jbp3lwRNk4qNv
EMQQ4T6RY8l5KACQ5cq+dJGua0YWL01xFeQCrzwyOddRnO7oltJ6ofVMQwHQyNTuzSHp9tJWWj9Z
UQZTTTDwQpoyru2pqeZuZ5TrcMwB+ynTI/V0vAIp6W59ZS2SzntUwdNxr06VZeCQ8vD/uDuv5UqV
KNt+ESfwkK8b2FbeVumFkKpKeJd4vr4H1Omrcypud3S/9oMItpG0DSSZa805Zrbo5y1+Wi10cUg6
VIaWPTLKyHI+qGpIIpNdPkPz/9YNmnotXxupJE/91PtAf/u7ENSZPjFhRH8OmNSA7BjlJrpXLWj0
aeVRMrWTa9XfHjO/MFo9WAPi/XZyf0ZrStsy9s1lgj7hWIRx1J3lUyvd15FLac02n2dRdMfBGlge
UYGb8lQca5RWnuzKK5k948yGtx9GKHTH8DyDCerqS0Ev6bzk7QW5tXpPzRJbDwcnTfrRYFXQCEEY
GpttL0mu6oZLstIoiAvlujuhw6CixtUxVs4RWbzjTJxeStBAEKrUkhQ5CXI4FVq2MxFaCGVr5ZzH
zWepaHPQqjRuUurFO00VfQAgn5hIra+M8+/dpJ4MKgoN6rXm5JajGt7qOSkliwvAxGZeQn0x3Y9T
tpxNwQK+K9ICAZWDbaslZtKBJ8MKwyU/iru2zdyKl6mn1AEtBJMv2PHlPDj68PduVjUJ6MY1edRS
z/O62fZ0oKesA7vx79vdnCe+muYFGdkruEOudtd1r2QdzgzfxNBsTxHSKqZr2wN9ErkeyX44YdaJ
S2NjJ9RTmxzlStIpXu8Lt6nL18M21/4garM3hnl82lgu/vG72x/YNl+/8MdNYlLx1AJO1T0ZsQb9
+pXGYT4blery5x/U4O7iMl5f3O9dDSwc1beo8L9++x9P2u50FZu0AhhwBBquk6//8gVtz8ZjVLME
juXv58UNfetOnxzv6x/88Qe2B/647+umNnHmJh0AkXW2yEAY7eCs5dCnVoSxYls4iwh3CbaHGxO3
tT6ubutUPiSRo+IptTsWdWyckJhViqcQHrbb7nrn1IINysK8QgMxs3iziwI3x9BzFZ2Vx7x0n2zE
lp6+HgGcVz8EJZ+A7lmlBhzi1Zm2Bg9EkgV+KCfou3r+KLoFlf7UHBSjiBE2tUTrTTQWKAEQu5qa
6ttULic5jD+xBpLyTKRoFF73en0uCwd44gDYCc0eXiwHlz9HEeot5unW8GxmkEZlVj8mifMZV/Wt
sBo/MsRdpUXvdpVVO23IbqjEfhLM3A7JXYMnkPiUxPFr/LUsu7/h2IZUaLmwZ3GjtApIAwX7mCqV
9x6aoL04RJQv9VFpJgRjOEiWepr8WOlND0oy/72br41K+QxtJsBCeyxH8znNxqe4mdFG6u7d1kEo
Q5h+eT7+MEYLZwkrI1uvX6X5y52o5FrucFuow1EvTsOaFaLKEfpv3P0yS8WLjenixNmlUNAGa9Gb
vr5nUP91a3i65l4cC+R9a8X8t9HvmP+lPXzpHmRVFJWPxGVfxkl4XVHsUHftSsu81a3+JaEYFlNM
z5sX4iIfrAr5QmWaiFOUn61rqkQQJrd6Mz262vKcVcN01Ey4slJUV51sj7WCD5q5W5aFKAFATR0L
MT/UkT3cDOGnUxETkzW4J2Pgf8SwEippG9dNZOR+Ao2QT8Iwd05IujK8yN2osRoQ+fNk0PGmW7t3
L5LJlldnrvAFdQjRwJ5cQcyemTL9JxX2oWue52weP8GI0noXGdi+WRn3zRSetD68aSDbiEFcd2XD
MGms0/Mb1U2fTE3Q667EIwml6XzdWCbotgHjjnW0kxnGFYip1qS8qfwYRXOVDeQgVJH5UsOp1NPX
KQRCGIWkoLp1esERXmBUGFNmr8mDqxOm5Nr1R2UUvGTyJAYGkoORGo4390aCFMi29hw9wPN1NCsR
NFk/pJm0try8vqYJURgVSpfaAoMGfTNzXQ05MxP5aF3I2AAS/Kb4KZVx8hZ9qLwWGgHClVgBP15k
2IeWlA8Qfwb1p5m1ICt1Gu3Cmx/wd6pevbg/nT6/NR2z8/QpBA3TAO+uwnvwnDAeyyzyKCk+uaSq
BQ6OL1yZh5L4WRZlJ9YSNpoTvjv8zKCTTesuMXjDNYxuznScfHH+q0r2WZw9Vrn4dEe1CYaqPgti
K6DdwkIIhf7Wqoa9M9vJB8iXeiYVVU8nxnBx7FWNZwJeo36vv1Y5wsSqcCgEEZzuW62Nongiiooh
JTtmdV7s6D8Rfuju6qW5kLhJbE6UfSOj49QTUUGhqF79Jl5dKpY/lW94hTNMfZxrtV2waDkTKHKz
/oSE4no5U1cKnEaQdVxfiXV/4oBnpLGxHAvZDcg6XF9WlOyanCqDXLg4VogETDkBNVWBR2MS8Sqk
KZQYKj8ZCWvsFnvypB7dFLQKuJo5gI7UCGId5EdR+uqs6EEeceXOR1Tg3feWcg9y1SzeL65BPP0k
J7+CPEv7dgykm32TlEcCo5Ck0MvmMcyd0pNmfpu1C+UmBbuVQ4Nq5LxamSSh/aZXBKw16weppQP9
L6u4YbVCVwsasTm/tZb4IamH8G1ob+4hkpMehAUSqmX61dGHlFn2kBCM64yl64V29Lw2pOl2IcXp
4u7g2vlBjmSg22vorpNBMh4bGAVhyJQeUdG0c6wi9eYxPRlunPjE7prgJte33zmJ7wIGb6RhUclz
DnkTsmI2WQ9Ohs0/BFfZWlgxFWUMBsCTehO3B3LJogC3c0sjTeYFh6Bu0vMzPweX1XBjwTNSbqe1
YA8ZPfUQcZZ5hWWyT2xvhV3EQsGul15lefVDrvV0fUhTuh+yuly7IvIsYsx2taEkB8c+QsOtT6E+
/0At7ErKzoqmvQwJpZtuJnVn+pyIZAbnZ/gIjG9GjfbuJmHioFMpnar2Z0bJYF/XtA6oyCAFw5xg
LQggMwKZCxYzU3V2q3ll92d7kxrsrk8sGLR0jdPsh5HreWDlCxXBtHY8EY33C4zLjDG0VqxnJ9Mu
sEprtMj6rVIM5CRr5nvX9ggL+1x6Xctryis+dAUsY1jat2lW9OhWWrFzp87nbOfTt93EYwaRNttX
YT7RWINMKWTBQDVzQISqBOCmPLiclrui7jSvAwdbgf07TIbIfFDcufJLwvmhbkBnp7eUiYsocTDF
1Lxk+W1OAJU/L6O+w5loGNiS+76ZdlPtBFl/g/i7CeoehKrRXwsV9Dz8J4lsl8mBnkfHTWryf1hM
I5Bb/DdimgzwdVX8O4nD1Ndf+ltQI8y/TEPjgNENbbVxCRQrfwtqNNUgb8NezWwrmWITs/wtqDGc
9REHNY2LYgZ1Plar/xTUGH/ZGkpC19bNzQj3vxLU6Kxo/q3A4A7Dwd8mNF6GZqwCnX8bDYaMpDhb
w7WbOJe8ooI9zsxonUz4lFlfRglSf1oUpgETJGXlMXM1w6t6qoZxViAW78YL4z1nt2LmoCWz7tzQ
Y1FT0zzh6FTOqonn0zTPpYykwVTsFI9lcuHaXatW5hlDaHqj7D6mRqWh1dJxKoAzGu7im7N2FLHg
xLRhgy5GIc40BQY/jZmL6JXtnGvbeqkpEXqyBQ8lVcU+Dy1p3dve10YxMfWQqIwh1LcckqW3h3QK
kSwn119qxso5Z0WE2k3JXgRVfCJyor83UVvr51CyIs4shvTtJjNQ/FQoeryvJ28PbJtk/Y1tb/sr
295cMvsSFhHTMIqJ1fiM25F1glsgDFLz4rJtVK3HwLeECOFShCyzrp9Fy1r19x5K3QKwq0d3b6CK
6nSnsF+YFC/5hRYWrWUhlPu+SZx9FV6Z7qIhfAJU5xrA6L82KYBtD8AdrcQshI4e0iT3B7EWCSy9
viR2ckU/dwnamwJpute0enooiTBh5VLc6aP7w66ZRAx0HQJbzb/lC2u6OKnfXHcgCn127sMxlb4a
2261S92Sa+mKYYgc33WV770bU7oe8v3QKJmniWk5wqS+MlwM0cDwHMTXjX4ddbp2PY2zOaNeoNkr
Ilvdp5LIcAJjT4oLG1tvI/Iiey2+UuZPo9TK60GwGOHVXI9tiUXUvMjU6K/CuQ/STv/AHziAbLBp
66J9uyYfb/A02YW+YVWM5tIiu36AR5Tkw+NMkXnKxHxlT6RxSYvMp0ix4muQmxyd3ZLvR5JZj6Np
HNu6LG7MWMhdXGDfMsaIS7yWYamy5DgfzEY5TCbyGVeNcbUU4xVBEiZxuR2ylam9QMK3rtQ8sQ+O
u7xsj4l65NNT1KAAPsJlgifYqe2edKkcNN769ezOxrW2vuqujV8GZWUVJxCf1seWdWMnxe2sW44f
q8uzHaVIPsyuxbhbLldy5G2NdsLnYeVgrpUfztJF+2XmAjuicz6giL62e8k5364ryJRZ876123/d
N8rv5L7fJF20eHkWFxdFFypOLpTKJaAl1iYdOb/qAgNt3d3u/NqUsQPhnlomA2DnbUFzmsl/RtB6
2W7pEw2ZTC3Xip4DGJlOysq4DBp5v1jR85QwvePY0C/oE9CjyLM1cbI0hn2XR5pvqP18TupcQZA9
3BiZIN/TWmrmPNL0dQgOrCUpfZH1epchiTmv9V8sQcXbRtAciYI4VoKJ+0bZ/Y3/3HZrBxQXAZFH
NcQV6v3I3Xyg8DaNZ33djPm7afHN4VeEXEO57UyWBZ8FaJyWfK7jdpeQrILgDQ2BNFBzMSSAKF4D
MRKKkzSVWWyoVVQEcnVlsdpq5ZncI1Z4dvojm4YhiFfGW7pu5qT/e2+7b3KHA6J78hQ1BYZcSGlu
0exj0cG0rQexBGaNVNoJxbshRb5vI5hi20taiuhdS6QW/P4ke0rrlQsKeVg/WCgjPkRo4KQCA7xu
LRpTHYQwomSuOXFgM68lv1iF8OwZESRaZ4Ot4Tmsz8bKx+rUhtTTECQN9S4yMlX4y0ZxNBKyJMjU
TsrmQOBdvMfHPhN63j0by8xoDPl5r1flExYZ8EGoy4kLG1uPQIwR6KVa0pYGhW13hvBH6ukrQIEW
UrsAdCmv2qGJ9xbL53LNcUrQc/aldVRW1cHaDbM3kuC2u7FRN7jptse8GVpNolS7SlFjQhng2G4H
wBcJtq2qh07t6/1GA94AwraVcLnasMIhdh4WHigjRJiiR3W62U9SAPyKzKDwl6AxjZzlRNQZ81kf
dLwijhpYfUj87dLebwXNZmwN0h7hyn+32l/RSouj8zbDqFu5Z45HbpN2LgWxcZMWG17s2p+Jm8pg
e2ZemXB10b3+fjYxSKxsw6rdhWkfOEVaH91RTyB+AOKYTw35B7SrRko7DIeBS53JVxbzVc8fRgQQ
pz/e+3Zz+A3qJWd6bmP398dALq+nq6gbtw9l22xYW2uyr3J9/hhLOs8bE8IEqhdYLODRkwmV9l0C
PaSJgfVwdGTrAZpZVOznhYqjTmE2bAjqi5WByMibCR/XkYUTZNiyP7ulvBqtKjvQG0apYFN460Wq
+aGGunPjVcDDdpDWnFNNTmeVMt2EQXcWzALUIX5UOwaIviB8XaQjfc3J6Y+AgP1mBTRumwWWKPTU
FeLoWBAnhWdTXj7FA31mTg5wFAv6nSQ85jbXglrWdO1ZTNhrKe1rs93XLv29Gsluvw1v28ZYk82+
brLKrM9FolBiiBzpx1XEtbWvj9vZH6kao8G2u21cnHz04p1VLtFdkaLH4lvVCPGYIGBsm05DzKC3
4e8xqFgY0mOiQMpSAOfUh1tYgQtqNvVt+7/beLu9lj9uLiGwz9LGUb3CIh3haUSnnMKstqEDNzNr
WTd/bS3K9luFetu0Sm76bcEnUqmReaU5TXPQO+uzYP5FVI0SX3RT8Zeyno56+aSEdkZa8HpkxmYU
VAQt00RfT9PfcHFzVXm5XdKBRqGJPYYNHXBrlw50lfWRlIkmQ2IZBYkLurh1sK56jZFdyHnKDhvm
eeNbF8uMYPALdb098vWwhq+k743ThsH+unvbIw65PjnDm7EyMp0Rq/+IkX67hc2NVdtKVv26+XvP
sLOTgSOqb+xIC7b7qiyCyLx9jrVlV8MlbaoDgG7rYPCOS72czlji1Kt0cJYrqxenoYb4HznFHCSy
/JUUg3bWFEM7NzXkSjx+yPOo/OYrqHTbS9e9MlnrvdvudufXc/5/9zntNHqVEiFdX//W16YoHXmE
1u9/3fXH728P2Ctec9vrp0bxFIWax3bq1XWRjLfbbiPtEhzxhAdGr6hDTAzoPeXohi4Nlt2KYfH/
XUK/bm57wwJEarc9vN3eLrNfNwvioIphmc/dJJNdqalTsF1y9PXigxYXsep2e1zPIyxGpJG1I/id
lRy5bVx1aknT6nr3ODSjNxp1f7VtJpLS/JkrspfbCWIcrZ4AwTlILwVD9Hme++EcokFtj2RphYcZ
3XXfHM2ZT8Ouo7U4uu5OeI1ycDbU4v986B/PSiCaqHAduFZuz8I4rFb1aXEYfcALwFFu17Nh29s2
faG2fz9SZzbY2e1eVi0oN7bdZT1RtNiuiuO2O28w4a+/olOi9vDADvklWsnlFe5oKkWbBOX3H//n
PV9/Mlypxttf3O6bWt0FAORtd//xrJjIgPn3I793t//++4VsT91u4+XhWdvt3//x60+pKZHYurC7
8uI4MwPE+kFs//uPV/H7ZX89/PXX/wf3gUNKnUaVw56F0GkJ57llPZpExFfZPv7O2liO6khtq0S5
sUDRBcLQ3JipCjp/BP8zLOVLmhCIVon6JauNgcnsYu1J/TEPWujctdlUf2MpDAVhfu+cuIE1qKdE
aCvlvtJ5ulaZkVcgcfGSNn6erFL1+zQLz7ZYkPyRNlWEhK+1LWVg0Brdvqu6J6NKuNK4wMgXrig7
ewDiNZJp1DcgQSoTtbqGJXZwLlFJYTxO5I60DOFR7hr2JkaZGdQRJCIufNC5unHOgob5qTd1qeRc
6Ag9aMvYG2SdH7Bm/0LnnKxq8dCL1eG73k0UGu1vbtqR61KnUGshrppS7udJgyuVIwHbDxWNZ72h
qrXYChKB3qbptFTHrIVeh+IKcZh5IfS9Z+hLvsduV97E8c9x/shFeEgNbHFDqgz7qIxfO7owCEzj
k9mwIC2r6RwZxsHo6lutjjq+qkYhIbL/aZNxX6vCOughFQlCevaRZOXWy+5VceyfcDKkvRYwiplr
K78Ku2N+yKZwb2R7S6IqbOtCAYRoB3FufNB1u8eJmL0MxQd97KBnynU79wSFSOa6jUS+kqh3Dbxa
OvyGTkPOkR7VY1YcZo9yy35bhKv6ZinaU5Wh/FRzMzqlxtR6rLIPk6TQRw4gJX+g6fT1xUG43bu6
tLE/yegF3Xp6yegXeRRO4DyxfASgMxzA+dm7Ce/xRLl5n9Rx6eGRek850s8pV2oPb9OCYyJ5Wibt
OXTWpoCuEL3GBLSA6ltatnaYuvA8qsQDxbS4j2OkPbqjNA9GXp3iojEfYOk9unV+QxwOq/cog7mt
RdC0kc030+gvuhIIyhkIxsMccqU4KCNwkajor8okDX8qQ3vFD/loWVZ4yL0rDwWWGrSm1lJjZZhM
mGABFvXTCsONZSKeWNRbkUj1lEWdxPCbXqnDPN8K4q+xyuTIXgiUajleNY3cJxP999A0Phh+eIgj
PQMXfcd+0p0OPTypgqnpmSjCzuDkPjZgtas602msXxXTZVilW5MbtfRTE7E2WhrmRJ117S7V6vuI
CbyDpXwhocY4NIPzUHqAf9S9kmvhobSyb41hfWDjf4CjoH6r2+q1Zojy5iFTQR4BOR1XCYq+jMO1
qkK0M2fPmeiPmDr0C/QJXA7oCNCOvalKpGw0H8dMu7ervr2by0/I4Y/V3NJ80F3aDjFj35Nz1agi
e5B1hVltMilgKT8XSuAlXIQ8jo+ixoxgpy7BkpHdHTLyc1nnt9BSh/YnEknLD03xaDlNe2wufdqa
B9Os0OTaSPbQNeFcUvJV9RtyulnnhaoW0zwXQNkq0iTqs0U4hJ63/8Ukl6BVGBt+yOBUFcARcS4c
kp5mR9GKc4H/AQVPetOEWhfYUQbTVeUagLOpjSmF40zAv9EwCe2o++h1KelQha9FOKRk6a2I2vwY
j+pj7SjhOe8ycigsEXSNeclUYlmVCV1xqo2QSpHMj51oDyFjFMGbBfKNjjWuObGK7tqbklQw8qVt
bAEkjbpPY48BShCuhC5N/ZnY+sWaDSJTxuQdw/caEap6KzGbNFYN2JIYrkNdvhgSyCJehHI/D3zQ
+ssw5J91gjDSFdI5orAvLYXDt36nTMF7GugvmFr2XYTTEXnqkxYjVKGJROIobetqiYmmBwG+i00D
cbXt7kE0+C7mFpS/V60BIbut8odh1krkjASWjVGXB12dVHsQT36dEiIZa0sdJNN7H41vk0s00TI+
r6hE6lfYclq6+8nwjNKSjD4dyVwbX2YFq79uf+BV6lCqeQlcUDEgb25ov2GEhwKqfo5xrfoAZD9d
rTxmMaw4TTgDATEcfkntYFmpF5iGfEClG2f7PCJWfhIdbT8TTDyMWEJF69KvjVL3BfMjn6b+Rw1u
D9xVkPbDASUUeIuGmC9UPkeXS1V+yEV/nWPzDgwRJeTymY2nltrPuUQylybfTJMMVIuYyl3VDh89
2TqeKmrOiwzaY6y1KAhoKL0NDsLPsM6cI3WousKyaPfmTdQma4MP5848uztafnZH20MUdoaxKv5u
WnCeQnKZCZeKR3JkzLD/bsJlrVgN7+VoXXrbtgE3xtdShZAVCdJLUdLAheRrS4tuYolG37CnPLxL
5vqeTuSRqzBRTZ25B9NnBHq6vKL8ILEnhY4z2Hrpx0wad+Ss1ruE5A87Wa2B1NiNeHo3dZr8Kd9I
2+YvuP8m5oz6L70Cq0QZyqxmwpLNmaHwxc70S/tex+mzuSjvnUiA/Ic9Yb3LkJ1Yrt7gCEPXFsW3
xqBBTNXKg1XfFqV25y5k3JUibfaDMgWL6Cov6iINdx+DcUzTrx+MZ8BOFURUrssUEB6AHT07IQNk
ltTqfR2VsKXK1KDMA5mkQsdd4PAYBsR4fVegL6jwRE7ptNNjQW58195lkhsOYvSpX64StbibKpVi
NV9Z4eArjGDPhwAQiFNwLkoZxaeqqkGBynwfph5+wOyWmV8H98B5rjN56cv4zkma9lIN5seqgNBq
iZ4VpGfSIcefQmqBceoGdl9AgdUgGiVd+EOLp6d+4XOEl4A5L8SPwHVslU+QliEaZrCD/qBZxtmK
0pvFIWVOMbpARcEV1G0a+fjGfIjxHzmpwHurkSNmIGLGRIsBxnLfw3RIKKIyBTREe6vOsqCrhlfA
cA6pi2TZqqJfrDmo4ptRL16lUj4AqBx2mpnMlITrOxWkBR7hsXRyVFkAgAeVBMpMN/Z1Pz6wyuVC
zVknNfxfgKIoe8ac7GQFoziZn1jsPWKjy67GRAtG2vsF4eKM5uI6XpchS/Fgser0M3XwNTdbriEX
3muJql0UWul05C9t2hGuKMloUx0dBSi9zHsxSGrNrhYsEdKPJarpnjfVhZI4kqmM2a3Dmk/5ptDh
pAM9ScwI2B2qzN1TbSrvokQ4t8Aup64SbwxHzc5gMr+nbSmCvJ+0m0FmF6mqZ8wXbZBo0cSVtqRz
mid0YKByzMhKK33G7zRj6TfUlZ+qSZ8aeOL1SU3zmsrk0bTJZNB64GKUvsqiusxt9ok8EUom1yRf
7csfVWr+TBTmWrmDNhu5MFVjQL634zQG2fhUMiU86FVtQ7btT/Woxl5FmNTRYGhgQBTq/dhNV3HW
EPwHbQ3Lhu/mowiYJik0qTNapOGKcWtvMuDErL3Qk1QDBUrhIO8GQpQchi7x08SUkCplejBsmdOA
rmlsT1gdDNPr9ASOO50brh0fvV3U4HQZlaGZkq7YhlcpagomWvFn0l6npbYvuL4yjQzBL9YPhv3o
gH9/CqXmj9HY7oXrkOie+VbTfG8HCud9p7+A1sWX6xj3eONfEZ/7FPDuIVzimCALDJzXEvlTK0Lk
gMtDpSsD/jHUuiqf+ByvuKcwwqZW9/BpL0OfoWV3VIrJUJfskQAitIy+M53BtyIiKfS7jkan16lE
M5bu7A/uiKaD6D9PCVf6ngSU7azrAngnyDzRbaDXQebVEjxJZ06rl853apUpDH0xdFokfMekRHC1
Gbv8CSzE5DlJ8dMoHc0vsCixHnNbX0tIbawanbLdLz2GyNlY4eR3GdxaAm4qic1dOnQHM3RpRF8i
F0wdwkFyUvNY5aDM7tM9vcXr3OY/55VFqlaL6ms0blVEDMy6sgAxYopDGyAHHsO3nrEfvAe5L3Fm
f5dd2jPguQj/MF9psn+3p+4JFe+92VBVbxZqDHh5vBDWcUsGizFP73NZ8O508ToUWH5UR0XM1tjQ
jXCUpfFccGSPAYW0i7Pap2kxUdKnAFS44oTjd32XOqCp9DasD86An6sthnN1GZLkw0K2jrsOAbSl
v5An8ykxL+Ors/Z2NPwy5+WmAFYND6Y+8Z2xbDNLLy/kvB9F9exiPtrNhXjNFu1QO8MvGMvPehyd
UF4dmNa/h1mM0VwwWS6F/aBCW4uV6SlLQyIlFUDgFijLypr9cs1UV3FuY3LaVeQj+oMxXVfReK5C
UhUn511fUNzWYyTgxSDPTzCSv6A1bnG9VdpVr+o1LcoG1o15Q2so8u0lgzC0FM9qBql7WUNejcLw
53y+Ze1CJchSMO8FHaOwoFyjdv3Lgv/whlWKjodg1y58ZPWM7a+U5n6Oux/0bT/jHitAC8imilCc
W2iZGSV+NjTP9nVhHLQhajgxYn3XCUbt0HJ9rs84+pSBi2hE7jOd9V3U0VoQ1hAIpXmxI3XY+6kS
uQ+cPaNVZ6xS0NfNLg29PPmpLvGycwrrO5qTdiZYtMxaxxfJhyMtin4ck62D9HGiXb1LBsz55ZL4
ikYxsZXVJ2yADIbojLx3/tDKTveaIT2F4foCVLBeWix7codIJ1e+9dEaJYbZlTnCq9EZjxI3BkL2
e1dLbkXKt1SkEaXUAi2kWA5Nx/WJhXyzMqaTJH6OHFzXNdm8RpS553gGZGwrMSvkOLoTekWSTREz
74tLZgB5rwVABEpm4NgEierESqN7E4IlIxczrkZm7/1U8oGEXCJJBfDHyupQ49K7iWeSbNW5guSE
E+kqo8KQWGTX5M74bjTtd7dXvAINFz0yjOH5mL5AGYh17XtUoBvqWtw2BMlgXza9ZNDaGw1Laq7Q
KIEFpRuOdalx0qJQC3fIKRAewyJs8WTPxCnimFCbmwE3hdn3z8lshddyXDHpXId1/aPqTYnijGgE
hWU8e+PDXDt7rVPVYMiyTyHpTyuNeg4d0rtaIyb0ysmZaxojurEZJ2/RaVQSiabIlara99bDVCnP
/fgpYqretvY8Wk0PwcF9W8VEjs1VzhgK5nzOMcxZLdInQkjECOBE/H8IXYlH8+sUA3KyarXxlirS
rsoZxGvPTLVJTWYOaD2nqk48DbUa+lnHK9z2LlZoCjaZyfCQ3omYiOpe/dCiUB4wvTQ49hj5eM2x
4VZBQ89cYzoqhXq9rlGxYwKjDbWGE5K3NKnTa0+G485WtX2q6DrqVovpt90QHI5jvVOTQBlzvxdR
HWiLeMYL9tkV1eeqKbGK5HYoK23HSiVc84ma5CVG6ujrCQFASc7sXPmGdxr3L36+ayf5YebFnVUs
1gk9ErpM5p24Sead3hjXaqs840mmS2xDeRhCINgvRQi+laUAgzEZ0FoX/1CGKNk32XFidY/4tn7i
onlt1Mu9E3F4FoGxfk8wO4Q3DgbvEXqBNzQ6LveIo0WNCQR2Ej2I4pq5mXgwRu17la7mD+Qvhn2q
UztFGew8xhSgd655nVlIDPKwPCdRfEc9DmPtmMEZoH2KzKJpxyd7Tp+SARjclNxHyXwiD+Oma4u9
lDdWpn+veAvhEIG1+1EDKIlG5a7FdtEaytW0SqTLxdmvC9OlrwCHLExoI+3WyKJ3PTSeMc5oiDz7
Q582nynYOJwGxCsVa+K98uyK+Vhb6vXQC20nk1VFFvJ2rcbGvDvc63xbRmgG+KrV2Hx0l+WpMSfi
or/TVEAKR9JHh382HYp9V3DESLOsPNeSfreIIFHl2+I4b8gQKSFo16pWfPateDP6/qMsP8Y2RPNM
g6NQw2faSPeNQhCFXX7qvNh8qT8j9Kq5VT2RFrqQrSTwY5TOh+B4PrRZ/71kgg2tkyEpbeZsZ3TV
e57Kk5TOYwnk2TVzCgXTCVyqn+v1o2WlF9mqr47WPo5OsY9RyvmVG967awAGOo7PzM3uRfQymv2t
3ipXcZeeejX/Uat0leTqTFX6PZIRx4OXY+7l0BQYgjFm6VrzqiR39ZJ8z7r2VxHdGK1EylTXKIk7
97rCUVP18W2oIVhQDJwv1qelFa0XmWuxSjduhkGvPHpoVJGYaSMXR4d5DrtXw2zxjH2TU6Scim6+
V0KWgoC10e0+LMlvuOz/XR0excn/Vocnf0VV+W+s1fYrf6vwNM3+y7RtgazZtZHimf9Q4enmX5Zt
WeQyaTajloXU7j+xVvZfOmAiC90ePjnLELyGv1V4JsQr8iEcx3AxxZs2qrr/BdZKE2uk1T8J5qoF
HBMloG6pOktHVf+DMJy1/ZKNvUjuyvDNXbMCt4RAGwQGddT5OOcgMqr+JTaa8Ex9uaPsnj27U/Iz
UuPWw3ZbemINb/vauBXZsmFqXE22RQjOZADhQdKzbSRd0q6pKEuRtUAa4NrKQ2vL1W1SrvOo12kt
sqlWK9NSpCCb8YexNGxOtqZVQRcjIE4hEBzsaYGbE8WohLJhZNVcZMfeGC4QPH+kuRLeNX1O58IQ
L6WLWXux8NvQG8GAJCPykvrmP7g7jyVH0bbb3sq5Ab7A8zKVQN6kNz0hsiqrgBfvzdX/C7r/7i96
cCLO9EwIKburSikheMzea1fxYyKyY0Clp41CXPQmu1pdUh+5EvyI7ehUBrNyDk1UMpUy5Ls/Qx3X
ZVC92JfXR92q7NDHt3JgNFQVNiOQvNxbqXVLejVhESJz9srMRMfgJ1Ah+zSmmAmLEiRwnNlsIcWo
MaCJ7W0ddKBlmQOVy8HtcYIZ6deAtfVc0Qx5Na67bchvo8iTtSz7jeXARKr48+n6SMvzlzFhjBks
n0Ee2soBe+Cmx2t4TuamxZU4Ubf0xKj/vdpymTsdKAk3bQL54M80RJV/DS9bmfr90MYQH9OXwZAX
iMrpeZr0zpsKAXCgTpyT6CLLo3C+03AuFmkMywgfSPumugr11MuYw2IlU3vilXq78QY06N0i8olb
+xgGomHCndfcC1tafauz9c04OPU5mElvdvCQ8CGLnZ6Fzl51eu1ouP/91v/rk/jn0ynixPSVuvtt
mPlepQA/sH9FAyXG0scf2J3WA1Ki2heF9UvFsZKCp2/AnKJb65YsTHv5MqyP/jmMStSc9JSoZXOy
dgb//Gk9rL/Qv56yoqlOaCpNXABgJaJF/LD9MxF1fUjC98OQ0ibHmv5pLroMZmmsY5dH/zxds1Bn
p4YpgfJz/eC51P/1ma9P/zkZ1kfzNLKmsJgUrd/I9cvozDmN6JqJuv5wPTsQFXwYGXPDdSu6vnX/
HP75mRFhGgNMDHGGhMbli5yusgZjsf9py2H9L+k84H4pBxyIiyIg+fswLjv+9XuerSqBJqH3thwg
E3qPCbA2FtPemmj6X8+JBrOn9tFs0Kr6YtkAR2zg6WSJ7krU7tT2BQItRSBMByN0Atk344blsD5d
D7qLFMokk2hD1yPRWjBn35d9nhzQoBkeAkd0q7pAa7NKh1H58xBpUr7PiVOph+BdFIyHCl31nLhT
TsIwCMabUcevsrz1RZl+G8fpSV2+bOsPtOVKuB6Mvx+tT12AJoShqXvNIZN2Wv4A3hd9Tx9+5Qbh
we/Sjgmp6mc7YwNGYmzoK0Yx83tzUBVlwpI6xLvZHD/irHZPsRJFJ3N+5Z1NQBuYCAQCg0MfuR3u
ePi2QWSxK2rDMyDtF9z+2W59iSuLIcqoGkdbzwjBYm2//oc+lln14ahudZywKmk3bZAv09RCKNTU
xkvmx8at8L0MJk6zvrnJefzRwh/dknI3bNT+Asmj3ix3ui1OqO/Y1dIjgz1tV2Wtpwf1M8kT8QHe
yZtqVgdXDNjXcvcrKzU0g0P26O46F85wnKmXIYvTXV7xf1Rxy5Sd0PiOmEBm1+m1FE6+F+P4OQ6z
p43JZ2gW7tEYJRvrjIyEsZwpxZZTYRzvRs06U+vUz2CiLio0IIpj191inYivQi5Z7XnH/qaPm33I
b0dNW5p+Pdlk5yJXSqL8QkJ1xiWijy8mtD4EYpkVZtfFXcesgMhDdrxjYsbHqdWvWoVdLiJVYbAC
ZKaZ424GCXdx6ri/WWI84Eo7z5Jko1IsjKsxas5uMr2NNTvVSSpM+qL8OwHbtBlF91NByHSaS83x
DZEKdi0NKqP+MRBK5Otu/xrTle9LOd0VKdpjOBExD5eD5jmdhi09893Ae3Z2Gis7QqNuNxINeToz
2coy27eCBLYJ6zbALi3akuKs1C4xa3mFnGBsqn3TsUk1mqD1rbjTvXC4FyFyV8us2q1hIgOsQU5R
1sptb8XsJQz65VSSemfhZ8aZZBg7g+AoIEfJr0mb1X3oTi8dc5MUGMpLCrXTx5+PtsBwAMy1Bs3F
jDWKmbGr6QxYCZ7ZVSV/6dSkDy3o5w0f/Eh4UKIAg4n4w+E3SVT2TRDd5FVByQwoyF5HiPJQX6W2
Q+XwRyHLkHJaOeXGijdsw4cpLc9GSwjKzHpGUWrl1qEFo99hmdllvbXprWR8RkpOUqLZTV7IqskR
nXYVJWCTTCNrHUNw9SNFTbOyC4h07VJMq+Q/Erf5jv066oDrqHiBcv1YRL2nqvF3EsLRHRAkAEFU
roz/t9pUTeRqCm7RZMVs+jz6ZJ5WeuoM6a8HWHKEjDTRALm+ntjKlRfz7ZgT2DZdU3ysEI05f2u5
8eBkwWNeOtck5T211eIP1pSfCNM2wehehyI7mQ7f20SvECDJJbkiEgc9dZhl81XFStFiNY0Y3AXd
pck063V2AmU3FQwuLFoCaLevyUSXYiknsPfazjaVzktVudOlrLyBMGYGFtFbYbs/U11yO1FRQwvV
UgB3+11WyL0z2XwntWzGDqpibIrGLWLp7sFd1vq9a9lUBsPPENXvJkkDeZhT9DDtMbK1dyL5dK9U
zE+a7dOAnQS14WsbwwSAe/QbApf1mNcv9RRd4NCMvhO2ybFObPSvZq6f8qLn5crg0BgYhwMryfxS
HGpFHx8WhBMv9CGOw27boCa4ysXGN4XHJrN/ycn4mMuQRM9KvRhqIHxT7WuCHEsvjswbxuB2x4LN
xYHfKRC2VOWaBQOIpjQ+q0b1uyxYv9e9Gu2K1FbYIJN3ZjBQYRpY+TSPPwAd3KXiVrtRra5gGqRf
9JFNwod2abvxZkzs0kFgPOoOW3g1TbZN376YnWc00Z1le32O7GxTOxljQKtAZ5D0GumRKLRoXK1t
LXAZc+kPN7BooC2UTL/6sXkfkhl++T0mlW2ZqhCyt1hd7CbdG0mnXMXCOrP+AGwUnOuAKB8rglWk
8q1vK6bmWZI8DA6ljGoigtGovPPmB8P5dOewF5xhj0dd/hGFMZX4zOw1RSesOe57JFBtdzGy0NlE
GxIN3aEr1bMyAvxzTYIVE6X6ztkOHnkjoMnJe2lBtMZi/DCLjLXkNnKkxZwc+8hccjvCL0QwBFay
oRgnmC6he1rtmkYpNjp37PMEAY/LU3fjXhpuy+6hRibBTiFWPD3XeWMn0KY2GSOME4qDE0vaHLX3
EwSCwZK8zRCe6Yy11Cfr8/VRmPBf1qfDQnmcFEqypX1ZD9Sm5Z+P1qfcEvMdfpC30WQq3Ge59DkQ
eT9IuHlLEbUehqU2+tfTohstAgVRyVPvGdxNEG5Nz4ZRq+iTSACrhyY+Ox17lrJicbcqnoHNpXRJ
jKpZRdf7yMStkKevRqFOO8VtJh8rNsUNq0tSe6Ofq2Y7XiTeq7h7PchxpAIWlEEQMwMvqzJU36Yl
F4gtO4PFsZAbQXtKl4PGHmofR/GlNsFpMAn8SkJl8g386/HQ9/v1x7UWs0XV+0Om2hujqKaTHSKb
pMfAJ6FarWeR4srphS5SCP17wtXkC7TqVINxaWGEP3UQiP7r0C5VuR5m6McMF7fJ/wqeV61zVjJW
c1eoQAX8atU5t6ZFSmG4PHfTYNolmXNf1bPZqopdH64q2VVNuz7VJLUmvoGlsh+SFtc0/pfqxLUL
vYZKYQjoPgWtdpsI8yJ4UHu2jOKNrXF/4C7CgHFUw2vYV4RSZuaLSbYimCWwTgUnd6Epdxb13x1x
rPvF+cXysIOQUCI2C8j1vIFWG29QU37NqZ3uVn6HMpCHoNX0R3OEzshLe03ZR4H6R5wv7n/7ZxyC
GTAnKFSI2q2ttZwigLgrJqyZfdf66RDk1At5ZH91hWldKuAlaRSHt9wtaU0zdGSJkiLitlnlNbX+
NdJyOUNTPLGDzMpnpSqAmNTvWivDF1sozgZ5iOXRjSvk9eXWa4+U+mSzNsBe8nvChHBttVbfgKQK
/WTpF1VDN0lVwppEylF9j7qwvg+2Rf2pFiz3pXXmzGP7GHHJtGMt51tZzDacACv0TCUar6TvPI5p
cy3t4sYHwW4tteSDqf1iApbczOoo8xn6X1TanpGTHjNwiyfIGf14BvN017jTgmeMp7uco2Gn2cG2
TzRwEMU4PmadgUJ4rK79kNH/c8IwN2WDUlYrEXH0VXXGZxRm9XEEKRTkZk36WdzcugICUck8FVkK
EQ3kNIudOtS/rImhgRsGeyh8hEnjlULNOU4mMbuiAPk8oBNU6GSyhpduGeHWhF58YLd1sqnvgToQ
4MxVAZoWOEgI2XIDWUqH2tF8VzoOMAkb+6AMwU7pIzgFFdbqidwuxdWmhwH0KWjyh4h993FC0aFA
XHyUYxTtRDJ+1W74h5KT+NtOVX/LzXILo0u5WqoR7N2OpTUOsz2oLhMpl9o9GioLmckaWXkG857y
4dZreXrOrZ56Tmxz3DfIMG3Sm4zBYJTNlUoiTd92hlbdM+SITnxHQX/B2WXepK4QmpFMB3PMfrYG
Nu9pAdhEQsqbLlhe5F0KxqgK80PPTXrgQNc8XZxRP6lUFD4B5Cj5ak071unHJCTtScHnmuLB8qIO
BmA3BLoXNaRst/xG4M0ah5Or7PdRJFwo3LyamAo+5zKzb2YC7Njo8ZviFGN7UZx0hg6HrpLvhU0j
Oyftxd6UShI8Inp4wtiuHfhrwbWFsD4F8FOTlAGWjkm14XMjRWNM7noMjSkOgosIRgOWqXliDEyK
1ThcavIiL+sjWhR9myhS9Wy7zvcpHfUmp0yl7wGqPbA5puu7KhEgugllllzEIIEqz2T0qiQZy8Wo
bmqnAn2YWcQ4p/GxbDTbGXYSBJEcel+tWFzrtnsys8p+TpIuekLtsHmvyJ5AgbMYyNR9svQ4Sijv
UJ9GMD/MzfvXaAzUJzX/7Fq+X6CVd1WfqbfeLgKfq2uyzesfGnLRLe6IFsmaiiVUz2bIbAtRgQgm
byQa896g1bqLEqNe2vwY1HAR+Rr1EU5V+FLO4Qm1rjhWNX9FKovvQYNQLmzQtBE7I1gLSL3qgjRd
ay/RpW2iumrP5FJ8OalmXNxO4nnqcNRJzeJTTQOWPVbTkd+gfHelM+06E8WZmttvSV306O/lc9e6
9U2LLJhiJrKF5RrbzM1TiKLgqITWcCPcl/Z+wrkBDfDU5jURMdl0MtWUE4GoZq8VGgzXIbx2lr4z
iiZ7iAwVxEj92QQabjUxPhLhpl3jgjOwJQSvK6HwWC3pr5PJFALKokJy5wjN1HFfudCkR1CeR1rg
n6VVE7kTIldsbWfcBWnr7I8zPjcfsYDwikE/6SLqdqkAaJGpAjQe10jOmI8Eoy0lZoveU9fuceJq
GPF6w2NqbCOUxLBERitiowhzYKnX93Eeuqdlmjoe0k46P1tijNrGBrWtYSiwK8hJBcSXuCn2Yf7D
HFSVr0N/QKuvnUbtByXGcEjyCR+iZUGtj0D22wLEQNdUuzxhuU5Uzx5/3sFNnV+Ssv3VpLrvgPRt
WQPaOEcBVGbVYcqnL+mkFkwJvkp2D6/VZB/HbUUPXpNr5lpHSTT9rU8K65HyGq5EnUg/Htpgu2AT
2GW4vxviAkhcaltKXYTijk1oX6gEgkhrCuxOy18qI4RGDNiROENUnqMuWB6hcBxjyDeNTgE721Tz
qzOmAg+9G2r9tpZiLC/BglpEoWDneWtZy3pkVpIIbBmvFddpEwgiKsHOYdQQDpuKCC0EjcWFhV94
sYYRuvPEMIZivW2ZW1uBKJARIP8jv5Khj4KgY872YZf+HOvJ9bKpB8utv0HIbs+GYp5d2bVQQfQK
LHy9caAyHAWIn5dO7Rbp4Jc5zNF5SNFtlJPWcxnDdtvP4CmRDF7dbKKo1+G+ZxF2XkAcbMXOOdCt
Kzvqsi8cCt+g30Ecmp5D9GJJA7KYURQ8DPSXPiHUiOriNLqlFrU3AffJzqV9rWJ1U2sR8GTiPmsV
8xeK1OHLqsunOCkz36qSHhNOgEBzDF7mKTEYaypykwB1uLrsmH1Cdi5oVwJfdZToOFP+sO536Vr1
Zzqp3/2sjhenQUdMx0iAUqH/dludsYluHGFA+vBSYi9MgIhEosDc1DLo6AgE80szHs8dSiu3RmkF
ZiB/ReY13jsjuNtQMaTs3snv5c42p/WmFc1PkaSRBhSyvSltxCSKVI9z3kw7QzX7x6pGPqwgI+IK
YwZ7K6mXsMuaIWejPeXc6MIqcy9kgbxPqUuNWC0GcoWDExTVOSPQu+lNBWNQOi8Lz4T74QhMK0LO
wn4uVQhhUvuNdJuacI7hUGpo6vPlhDVqkLfm6BPpOF5Nt4Fvm5cfaiXqS0H2ztnh1Y+KU2wRbOmY
ikrtkM7BVxaW5evEFzHuWetFljs+KRVc3lIJnyWJuQOcFy/L2X9oEh3R3Ihibwm8im7beUM2mF5K
a+tnamhtW240foROnJUFMKuEzfRhcPP+HNXYG7jNK17QGvo1Xv4Vto942rWZGymaCk+wHU8yicO4
tbQXgy20Z4/NsBUsa2gfKlRR8qmwc9fP+Ue3om901CRUqElV3ER4G9PaOtdJHSCUTNNjm6SPmoJd
1x34ABwX9t8QordihcwNgBZ7KyalO5I5tY3CKL0ymNgPJoQFdujNGRMcGVRNDy6AIABWQY52bO3i
J05iyNq9aPeBYoFodhlJpJUWHqiKdnjoeUdmZLzxLBgd6315tAoC62RR1x4zyN5zBsXwolzJ9+sb
rUVgJDRtuinkU9tGoJ6dkjqY9gwFzW7O450pK3FoAQ0EsVM/aqpOPFLJ5XawGHX9oZhutc1F8aKm
cj5YoaGcZIi6ddLba5ENn306a1xlkSoHo8lEMetmYLGMUS9Dk3yY1YiTIZuNS5Bl7r6ash9tltQo
QFwH9pWaMo/M2ZwY+SW2KS7AitdgDmp5XkSlmlJCdxvZWB4TtG9HS2XpROI99+TwLNogvdqZibQo
KW6t2u4MfrN9OcY0hlb4FDDbvOYoLuLhI87j4SISIhXtwKh8U7T2KXVcmrRCebKkdM7rQdQ9od5K
LbfE9WV3qyzBawyQ5ERICVllot7Hg+NckSbmV35t0cXK3ZT2p2XhSgyWZ60jP0fOhzNNfc8An2vB
YNjvmaPkN1wQBRpFHQTZWJ8JlYfQR8/qO8nol/o0POXLYXQbP827J7enU4UlXd8r0F6O251NCzEX
zYN+URzEBnOFUjpJZXWeY00eCzcZvDzVHnR0Z89oqTjXAfB78Tij1jKX8A4+uG3UlM5R6aTYxqq5
Ky0Wlj24z30sqF1drl3bqgskvI/5jrNEOxTF+MPsq/ig86HecvJNlGyKr27YiS0yao2/tfs5jJb5
CM/CI8VXfe4BdUWpelOQq93oeY8zcUqXCpE5JhyK8/RoFlZzdzWR7uoSgV/edHcGhDCy0Hww3zaT
s51TNloMblNiBK+i9tALcDOgNYUHTIwZYaPHMuMinCGuu7ojHQsTpwfRchIZyGgpMy9dnVdXh9Fh
bOFPS0vjZbD0c1lXYq/IMD6GAp2dXrUsTyo3uYOHugPS608p48AmIdzddIsYiHHOnAZn82AiOZV4
CBoNey8LTHdDdAhD5owVT4tC2deK3PAXByvXD5fvdY//XNa/VGlXezcXP8gFOQ1Nn5GJhBtskE2H
TrbqfKuebzVYte2MPGobMZzelOyH99M4tnsz5VYvaZt2QwYpqcurchcr5V5UKD0jPezeMqu+dIpt
HA2HffM8OeV+ylBTqukQnS1ix1XRldu+aHmtI2V6KbqXMnDFhQHuS6hxL0GTw643RoZsd87RWbwF
VXm0F7kxPTcnR0f3RrYGSZ/MdrW5gqSk4wprK/GI7a04DBb2A0VRTGyxFlVPx0Sp0ppfRjgW57xy
CE+xikMsc99YYB9N17zndvGJtA2q8jR8dR2VrRilv/4enajw/s7O+xDlnMCkGB4GrXuNRN/5UQE/
cmrvc/BGyneIaL+auQSSw0aSXcMaLEP63povZXLWTHX8QBkee0NtwrOyuj93fOu2b13+/bP3++dn
kPNeogoUMNNchr3ZMksql21s1xR+F2BpLiJzOwsssCyfck8h940rAR6Xle+g5Wq2TZ1Fg7A+l00D
eC0LjwwPoZe6qBUNG7SKNkSU76Y5ntCZp35sxgBN1PAxRBxGMKWMvXVv3y5rfGqo4YBOFul2jDRB
zb4yQ3SMZZWDW99ljVQhXKy7w4JBgL7rQIAuSfmwteEU6jmcUFJ9NlJidlsPUSpvQdvGe4VRzamZ
YG6YIyd3xhaLzBHo15Q0j3xZ6g1oszcLPBY9S4zMi16mILFRA8KXwR9VXcEYw9bKkgCoaQMBcjqm
C1I2NOZiKxc8h6Oo9clddWkz7ijmoK+aVMgUkAhaibMEubegPOIIayktCJSK5TdZD+7yR9NlyPfP
zxRDl7tkKl7/tYcODKqkhG7EWoz+62++PipK3OP/PF0fOeUkvdpgk0R7SBW8ACjWR+LvR+vTaHnD
Cl1/mdvqFlWZsc3KEexB2Kf+ZEWYBZeDCycf7xoIv96su9N6sLh7HWcMFWIxRc8wrPC3Lw9L3D1/
Htans04xKmXhwq4eL71IyGkPZ5U6gDdjeW2YYjn7vFWGkawihYSrM1N1lsZsKyh4JRH3ZiyifVOq
H9pkKJihGJpCom5OyTovpQZpTq5jvQGBIB+EzfIpWxgs6yMyBink89QCHSHv649YJI7HyHlrl1+n
iOVfh3bFsPS49PplIrwqZUJbkLw9kX6glARG28SICYZmOXrqTYr1BLfa/x56o7h0INv3fZSgGrH6
mL5qmQizHNR815AJAWA2Y0QmmfFoPpgi0Xb/X/PVDG7K/9ewwmcQrNH/2X7x/SZh67/1XX/90b/0
XY74j8VfBSdtVXDp1t+QNWH8x7AcRFpAzphfExr4t7zLsP6jqxYbX51Bl6nzf/0t7zL0/6gmyzEH
XdjS26AX+3+Qd+mG/i/IGusTKjcVpZggQEQz1H/Ju7pYT/Jachsh3DPEHt47hFkS9k2PiEn0vR76
5gnjLM5ZOD8EeGjWRU7nHq8aQD9b7Cke3IJ0gCC74YcMsEl6LhebfaFoJ6MIR8+MgsAPpttUl/UB
qepPKVPWM3MiaQCUmF2xxD0XA1kZ7LHwwhs6FvnsJqqv1rnxOgXMfrORTbA2d4E32uyb6R73LVY6
zyKNYpvW5M+aWFEpDnBjqw74bCvP5UGHM7orR3eHDJriFT6wzRww0TXNxwbPWq6NCt+tKZKKID4h
GRi9Wh2qrVGH7j4vYz+ZTHcXtCEXxsG+NRjumqZMn4lCZQaNl/NQJfMhVvqCbCatPKsj7qtqEMeM
sehej8ZXNxL4ExGEXhRrDxM+PhOwYW+5EzWfijES84dEM5TSxcobm9wXFuwZ58vJHvLvOiGHKCd1
wOsLXaMq6iwwkyPIYoSEvhk3HyAcL1OvRAwh8oOUMQSzuDL2sMnJm7IccCOOdkoH40eNsnwrmio/
auHRiTXrBYYT0+G4OuY6voM8i7JLiIGnw3J6YlBPN+BnLM++ZozTmfFqgXZh+EBjLYPhyYCDwBKW
eFtAawIp6SbsYXa6dvZEDoLF+LIx75CwsiMBWuxsIzROAWzps9UpZ5av6SlidXKTvcv83C1feygw
O6ObKm+OIwtJBdD8KMKWhdM3aGrKP/wROE6GXc18/XEutPccrOtFrZ23scBhbVgJkrNAdZ7YybAD
IR+N2m5aWNb4njo6CxQrUKPxF6LVtd4C5OMtumQMZeET+ldjV6WEz1Vl5FdZ/qBibiLHp0KyrscJ
hiN7Pk8JrK6xtR5rx2Dl2uB+cO3DPCCcLhU33Tau2mKNwUWR9tL25hJmW5IUcKGS0MD2/w1klSmo
YzsPJqruTWF8lplWfk1YuS9p0OePDOwXD0IDoF7v7Xdihw6DnEgKZ//jFU56dzCysYMsQ857m4ql
mq4ZYoEHImqxd5TnaMyeRK77cdc+my5gq6mOfEH7i2SQUJ0mMFAFDdahcgxgeLSZJbK5o5aHB+bj
9SUecYoZrWkcI/ormVIct0KoW8ozxkxW15xbZX6sij45zG5C5/MtFbRHTqySeZ9lz9iLbnoaT49F
GHxnncg83YFvZHS5WGAI5DtUEFRlBtVfi5eQjwHXsqkTrVXmw0HR8P/pwVlT/nAm96WK64pkPLwg
lKN8UCyFhTdJcWFdOSDUAX0nkHGfEsSmKo2TQrbGZUrzu7rgvYTR3Ud9TO/5PrwxXDoXZG6ewUcr
sBlwSZhSZ28oXBrOpt9jPBh2VlGcghGRSNLLyG9GJqIDEle3rXaukUcvtf6GMw/XAv7cXNXiG0Ak
bStdBEOa4jwEhf3CJch5GIYOgqJRbpwcdnFcZIVvZ5N9WdgGqDcM3+06Jmiqae9lhWJTJAUKJLu6
jWHsXIoW1kQqiEubYtYfXcvW3RTdU1ZW1I+oTj0xcMtnEmH4WEcxGpVuzPuj/6E5psmsInH3atR9
N3ayI3hT3ythmhzkEuFGSfHL6aYl3IZwmlZl6TdIkT0Qc5SIM1OU15SktF1sJC211gKHteljALez
wQqVhzlifzCP0cJ6E79NN3irjSjDopGTnKfY5r54p9iJb5NAVSCrIOB1j3feWqaFU/ZU5b+ytO1e
a3wAGK/gHBBur0Lr9hfZlMYQeBTDtg1lf6w1PfMVomw3g6WOHg53FvncBCBykKw7/QrKHO19hWyV
geO8a5vqXVoagJS+tj34WR5V4QeTIvYwDnZrrAKvuUO+zDQCB2ms4IJTmzmLmv+cRXXqCq31ENL8
zLQw2+pJe+xqplTOhHOwSFPf0MgpyVJtz3AGsxAskW2MsiDQWlqFcNrpU8yXMlJJ1xwZSxrLmHOm
IQtRd+546YfRjY6VSJyLaRLpI5iRboaZZaHN/tqh8CfaqvXx9TN4D4eMyzz0A5bDhEEo72Ycvk4N
ziOrdI3j5BJiNQ0/rJG8T9sQ456uKzuiXPrUw/mHiNLgsa6PtGb9U4Ove0qsR6GaMd5XTQNdjsIW
e6qFNpdfojHjxzrCpkxwVr6rMyP0ulnx88QkJG9E5ZQ7LlGQYbkFCbhV4BWeUq3F5cro0Z9TOntV
vYrempexC8LjMlcPIpc/5pm17KDh/JoR2HKl2xeqGDYO6/2wsfIb8UGL3yWbQeIRTpHZun4inwU1
RS4tf8LPdbLnyg9QMh3cBB3ZbNTYxOzooLcsNrQlKEwO+RdWOfZGrjzOc2JtWgbonm6NnCWcYGmF
8qZwGvdYlA+2LVE7ZMoB6jCgm3A+NLP5PTlOdJ1lZNA+AOHT2t9TJrSXvDmw2/nQnKF8yojVLar5
J7KG0Mc5jkF8AtO6jE9IgUxByEhM1gtIVuvqT2En1aFKw8EDlNl7ZJnJrdM49t515uxZ09tjEijA
Lbh+L0ZQfUk/odIQ2iP6al/mSvwBQlQSr3AAFJ/4uqOpOzMn8dmyw/Y96TG+xONjk2vRBwIvkrew
p5Wys16Ae79yWWLaH7UYS1C9mX2ztZOkuSFMRR1PBYOtvlAPCUoHL2m79JltVYFtGPc9oSXdXq2M
bCujJvgY7ekPfWrbmxbnpufKCwlA5levhniPnSE4t+g+BcP+c4RUCzVJ63xZkfgIyuALsOZwVBdZ
AyMIhtkhCImons2X3qnfexOIbquF/U6IKnyybEY8dRTBgiKeGpUsMlHYT8mps8YnM+v7K4Ok3NNn
pTzYS/xnEP3CmYNpya7lMyCcbt+DqWDuZ1h3OfB+WCaR0G6tRwejio4lWci/0SNyaUwvgz79ihiK
OpFTHnHZLwnC2g7pabgf6JoxeKH8rWFcnEgZ4pvfsdvNn5KMeLmKgEN3cusXt+Ukxo/R/xwLe3GV
PcUCShdW6+aIetxPi+KZt0pFjRhjYW2NbmcHMwDZtGZcWskvsjVsKAOi40OxvKLWSPAe4+jFZpNK
ndVnJNikgb0ntMiCClG9cu/dEaJFCmkF4b5TraeubODcHoOiFn+IABFog4/teXYag8nMnF9jylWu
1VBd0xnaTBxgyA2jrcmg1SsROHqkPGvbpBbST4pQwUCGPMzKjd+yQQ4WtSZczlx9EIx55ubdHKz6
2+jcz0Av4w81CsS2x2b4MEgTra9FemiESCws3kZW6R6EDBhE7Dn8JpMFquE5+gweciO+BkSQ/AoZ
XURmNH9OjfGsONaPxs2LJ0CYoB66K9cjriDCAMBhVhd7EPFd47TcjN3Q7u3hwxowT2YWVWlBcKZf
zFr9K2j5HJ2GDYHozTOYdAU//m/yPaNzJch7kqpcplV46kcwsdAcEuy1ijlsUn1oca8G8YNtelkY
K2+iMxkNDoBOkdrci4D1E0SX71IkCcmw2nQogvG9Khp0cspEcsLsfiZ9fQ0qXr6ElHmwQEqMsfkW
CEZPjqr/HhYcB3UPtnG2cjgxkhw9RvFtgEFIbL1jndRjf1gcoLoev61gQVoPfH1FnyGQ5c+sf3BY
xgCRiQyqyPh/qdCfS2zpLBsYgNJjyRQxiBq9sb9zGPCO3+CKwQrr8DxSgrU3g2BSpy5rkdLoT12I
0Xk9cH0+Rmr5qLSo10mzlacoPmKBx0gh7VuhIdGiALuOOom+QYnGBHH9X0S8YSFVxqSraWhLcPEx
jjJUVu3wxYmxqH3UAAPqfoJuU4bocBpwGuYTOZuqw+KG77yDSG6Z3SVlaSC7ke8a2Ohdx5hHaZx4
r1ljjuiUiVSsl+ycm+4cOqQ3WpFJZCSWwD9BumhCptNAbekjElvKZvsHAA0F+od0QF9j7+6D9qUa
mTY1Iqanm8MdbhNyOien99opeqwsx94R3iiOlCdz5Tz9D3fn0RQ5sGbRX6QXUipTZlveV0HhNwoa
aHnv9evniDcxb0zMYrazIRrohoaSUpn3u/fcHIXTDv5YcRefmu8AQwXnh+iaqpbJV9i7S8+A8jEk
PnVYSp4GiHtUs27jxnL32MKDs6F5AaNu/KnKia6OjW0romiHPLCNcc52zyjwL3lAUfXsCH+M+2Rr
lLSfty4b5CCOHo3U3haq/HGJd961yANxFGkxEwlKT0FiY1qdunet14j8TZkOR9h5ywQev7zp5Za6
nBZdk7KQOjhEeDeb3mzuU0SJIanv92jId2PVBTs9S97axH5ndrJtCuNk98EfplWEs1P5qlXnAJo/
oWsOoiXTYxHx0KLp/drSKYrsvpl0yuD6xOf4wazLtzwMe6xsgT7OUe89B5NjnEUHmVwSelM9CBg0
GK6k0sctRYnbKui6XcaUZtdqYluPjkdKGZoIUVq2u5wBaeuJLJwFxTIJrBmPoVPDBzndU6eOweDB
bMvPLppamBvqUavJk+CkBlbrpfExDF7i3oFzYN64d29ZG796ZmEd3Aby4KBfpGVDgKuuv18oh0a2
K4t4V3rVQdYFD47CNED0VAtlT6/4CMXRy7mPAywE67LDXtDnBVaBmeOM973nFIR8ELgJnZOu2HsY
MPO5lWxMzR2lB9YBpnWyjWPt2lHI0igaMd0xLdf2XIjh0/BEOIvxgpGIbhW6ACP0sb2z8DyELTTa
KGUTCWobRAEVx8Pa7Ik79ykpKqAzc/f3eC2GyNgXNVPBds5vVcr39lrzrYHAWFauTakcY28OgdXF
GWAIhTF8jzGF9vT78+MAaTn1zCQqRx2kWaoDxHZ1cAMI+IqvVxSwyKSvsMvM7OZxXtPctr/LKX1P
rOYqWvCnbd+Pq1xjH8Ve5skooTsCAYaijNS58AL/i90QhRO+D1QjUFtdqOd+8MyV22mPGeZHo300
HKoN46aH3Wqna9CtF30CLedPFMDweH3RLUhWmhWcwdJ9p05iLBw6c6nI2GL3gIkYJxjn57JsW8bw
udthK7uCKkMCvXYfBqvWGH/67L0uh/QuxI81uS/pEPqU9MKtIQhDgN4kuTs6YpsE13TEU0+9AXQj
DUdQUq+8YDAAMjZ/jNLYZQFbpknY24bmpsg3PlpjVWet2stWf2/QAA85SQo1k4Kbto12eb+YvJoe
7MjEnG18uigSC1U2WGtGtSY+zylmLBHtxU+hle750o6u+yFQyogblG1K2BdlzHf8o1XPoM+aVH0p
GpBmow6iwJdAm/G2xWZ/bfDxMViMxAZLyXYI0+gk2OovqWPy13rCgL2raYiVa9LuC6CeQKiU8d0P
CTzRaj4DoIxwXVpHT/Pha82goHy26lFh/h2p/Fkvmmg9WVgnUzWt6oGIC7byYZkA5lprEryTXQOz
cEzK+rqWDCAZ7nAR56Q9tHBk4MAJuOSy3lUJM9cpucVZSYdx/lNy1gWSBHbb7pyllgzX4jmwm20/
EMWmC9XVCBsmQXKrZzRPHX4wZc0XukrI/k0xI277GfPYu8yRQiZx4b7G61aQ70l/CszyW2GWR+kR
plBVDxikIxTmYckR42rq8DTLIvvUyXqUuOFKOuyWAf2+sTf7PhlizdXPcFGGXUeFBkOT+iJ4luBY
0Ba4iihonM62rXgu5OxZTBB0nD9C+e1EwTe6oRtEd+rN23VsmrxA1Vtsxe+9Nfdw7GXFK2cwUZR2
u1WeegCOhMzaJZ9Yqs7dgMEoY7aaeP0qDrS93Xg7X8++HTxDQz7QWduog5dBH8drtYa8Nfu/KJ7r
Gn0vG684cag66pF2K0hqoPZc/Sp6CruCBBImBFb4TcT+hs3RI/cIuaaHLOx+LJFGbCutV78DBmjx
y0GiwCX5iMB0CIX2J/TmfqaE6TWRP2abIIJY5oF27TxoikaZbljUtAURpVvVWEy1B1bcTgbsWl8n
t/qaevkTTfVzSpv7RCAjcvqXmloJNxu+Qi8mmViNZy00/2hDeSf1teyi8LvTjUd76hl5dXt4K/ge
DGbOOfqRikkWQcActIJKrX74JiUKE7fh9uF14KBykQLZlGPC3g2tfKF849m01H4s4r0fEvCrmecU
zXteqqeeU0CfR5uExTyhRQqfDlQx+twCbQvVh/pECk8R5QIw7DRBmcQU48KgUVk3v53AxXxpQDmF
7Y1sk7wwiub/6NWPNqcQnVYKrEVaSfKsXo1O8QcZ+BbsZfqdw6fQqups4ttnzaKRbuqxvCVyPOdN
+acR8uipEeY5o91oyF4G5YNWMKAOxOzLGn2O2iY/o9xnmscVTpUkdBvKkuUWCNF35fXvslOwlw32
j3kGh6zIruVUHDXzBuSMEedLxs+ex83N5ZqikzEtw5UH2Z4eDV7YmEZShd99hk5QHs9y2wGkqUmF
WtCI4ZfQaQlDDw9jy946UNo9CzgFeZF8ic3nGEKLq9A/cv75hAbd0AGIGDr8LWTMMSp2nwkIjgtM
r++BQ4e28sxpb0b6MoI1xgsa/K0z89IogDMlqnbrtGvRtNHKDDL9XOY/IzoYAaR1aAbmNmvJSlnt
Yzmlcg/lh85LIBJpPK4lnKYX1T7W7kA7ikPzfeMGZ4+pHqdynPSTl621MLyClmRjipiTleE86Wfp
NZRBOiHrt6R15r5WUj6TN/wh7PGBGwBaBc6rYCY9eIgqRoqhaaxmC2t7TBhNBDsCEN220z2qwTx/
xeCVyW+FLCUL7jqthfioRzBzqUBcOzVnzCrAgRCSCKQsIR9PGreVwBDLGBIfe2KoZW0Xci8NfPlD
2rLxZJSrZdGnFfj9ftDh8KRuCKYKx6QaoLk4Nt4zESrrNMRbc8CjIDQNwTxF4LdBuzvsgVroZJ16
9g1+y/2FUP5nlnzRtWI+OwETggqor5g9xlBNjOVkq36PCSjDiKuTxkkqqFBdRV0LFkpCI8RS5TrI
2GllXWRuagElImpz5HJJCLFE/Czxo7uVz7TUo3SlUsWu6qr2oq5T+6UX8Mf6KXd4yo1sGwN46tqY
r0iNPI1CdzE6PE4F9q6ackXOFG6wDsDtxJk7D3Z6PDk51CYagbY8F+VODC32vCauV66aKWRe9gJ9
8lb5WI3dRC2Y9b/GDekJ1ctrx6LlGqXYhpZ700sJLROkB/ba8GxVwJbwQpjLplOPRQ3iY+4m3rRx
96cK/KcGGhpFaT7rjo+umotqrdf13Unow8NfbK9A7ZCX4jC5b6BJQifhvooKnhAFQv2mmrg7Hdcl
nyPpbicJ5t4keSllsFsbgT01XAenyp1g9zViFzd0kAjH+ZtFbrrEZL6zJiNbdyXlzmU+rsPotZqL
oaVPcq7iMmwyfw3Irl7rKcBOWLOhq4O1EtXSLmxCrmgi7ECSrzbXxCIXz35sl/vY5RCm3BTemD9R
B5daXNegq7qA3q+kfIb0X29MkqxLNQJrzfpipaXeZ9FSTNwbtJ13pgvOb4R0BTlyEXect8vuBbUf
Gx09yfV4GMwUaGq3qgW8g0mz3qWVXSd6j628AL9ngvrtpresjhlYu9l9sPlP6Q+OTTR7QNWvFDR3
+SHs/k4ZriIYCtK3UAgKPvgYWg/LDaeKEr8P5gFrJVuqIysC/Gy5SF/q4SaSWbIzhnpn2Hh2Y43I
SoOnfPSWdXX3kHRCOGkLG5PaQscMkPYe9BP7XmMdZVuA9A9gBhkzplTKXNnc424tes6aOEhwhCHW
m+3jSOPpimQL/Cmdzi7+ciz9v+n4rcbqbOuEEoyCsR+0hkeBjcml6saX23SMLkVafVR9wxWbvCu2
u9Yw0A2PwX9Ad9eoaFNEKFiVKSmfzwYmDCLyz036ag1MDmHAsefSS8JCIMAow6GXrWeVnKMbYuhf
mS4SMjFXlbAP+Gj+TvxKOjUXjiYYgwu+Su/vUq690Pw0vZrgYPqdGqvBdx/ykepCAxSa7fYnoVtM
X4kBp531UFGNPdUxjXTx2rb8cxnWH7Udryuc0uzy5CZsnUs72GfNilZ+xal1oRvJU9c2b4XyDvPX
qlR8znJ5ZMe6bcy30q2WTCw4bAGN4Nkayn7rhdmRDEFpZ2+uINaiW49uS67D21pT9yaEfeKVdIE9
CdL6/2w/tdmnsPoQu8iMrWCJBGXWUtmo1gmLVNXM5xMdO3U+cdQpaGwtWCrDFAz1OD2FdfY2IHQ0
ZrQa7O6UWkSE+/w5kU/81lbcpXswQ+uWeUg1uFfVt9f59WohRUdpdOVbXnQqlHPrwWvqj75A1Zoi
KEdWy1l76HE0w0fXvJ3X9zvClRGVEBWPlpQno0RbL8wK+/xYPgCEfMXvy6+75gkgHoXlLLQGVpo1
3cBSrPGxYerL3iM60Rd5VBLIf8gM61KOwb5yxo0F7jdjW7zAlfwStmJj0efstdm5rFooWbEGUh52
u9s/RBFKlQYvaZEHICKTJHoZtOGbqSJUvpr4E0Fps41xt9GhVSTdbmiqo0yYG9T40II5OVN08loK
fxO1wXeeMHANSuKXQ/iC9hywElKaaAtIcRZoEOviyQ+ErWMydmKVDTPSJdrprr/NerHLOSWn0wqn
MTrUzbeGdcM1Ql/2mXwdRefBvo2CJxGx8dbMzdSMmNaLnUdIGXc2MQKmLgXAmWJgqkQTi0OBcaLa
u4cI3MC0Y9ndDhJ0MoviSeThOg2z+3zhN1r0mSeoHjzT8u7SgxPtKHcAYvhGu9Sx0txLEqt13TjP
DNrf+hh6uBqOnLBZrkr91egdEp3j32yurR3S+mHkll8Yls+L0/XaklrbI1sPIndyL/Rqm9YGTG7v
SaA+FOxf8lRciCOAji4+GV+/14OzM6KG2bhIt3b/lckMeK57ktpEZSNuOFZUp9H+TEb93abyeRTO
M3VXnLoS6ztrrKcxttaaRlisKV+YY34Qeafk50NXpJim+m9cBs9ZFm9iFT8wc973uJ/jkUEr/go3
i646rPe8fLIC+tsHbmU3+SN05sCWec98vL6q/UKG2QHLHNv4s9L0xyqp31Puei0rTmAd30TRv/cN
EDyfPqAOQDJg79vECBYDJvKmAPMX8wCaXb906pHqXfGM2TuUiwrTuOW8JqbjfM9w4LIPsNNW2xzy
IpM0qsXwPKa3aHhivvTjjc6l9MWlTuKPpGAYZ0e7JPBP4USIkpiwqeEhNuWxMoufkHbzKu6OSmvf
TG4qi3YsazTSVcjMNNYfkjp8B4t5SCqBnscBt1Wo5mb9qjR1omOJPD6oaLskVVlcApt8VscwRW/6
qzkV115Uh2YyL1pqID/zvHT8Q+3FJ6KrT4hL94pnymJiIpLTJe2PtN/kXNqsnsrQZzjjwYNe2hac
nx4zgocLwMP0RC2ttjnCZ+f0VVVrACOTfVUjiZAOdjwH7TFYzheLJ9Kb598Mr9oEcKUXIfoV6wyx
C7uG+epliFbkmL3UHHFPFBt87IClr7JLdm6TPRnSWXcmrPhcmYsGbHajF4TLx3Vr382o3wMsx5yA
wu+LNzVm5jYdkIDs8W5bsxrTtyhp1XXq5DkaxQ0K5R9zCHZ+VWyDdDp5TFHraeZ+1h9pGz7m6ZMb
BN7CtO3X0fmg/Hg/qOEr1womKYYARRc/ApSYhufeKD/7dtNVNT73+i2Q47sN6DGN3ZfA4ZbL5CKR
dfM1ivAsUcEZi2wLPWeKieEOnSrfD42ADuPvYtsmiNgw2cAXQyTh2LtocSnD6Dg/R8G09WL2SKwY
a9z7HMzA3NmDZS/w3Ig5RbSh85yUpLyDM/JXnW08M906uxkUVJ8SSBnvQpm8yI7bvp98vvp01JEf
4N3uMqPi8kN4UvLGnvdn5POe4axdd9wMxtUq06c8qba++TBM4WvdV3dQYdD92KrrLXI5VOACQFZU
bDQtQKCGSm8Z8u/8fcnuPeimewzK4BwY6MKVwKozf8OUPDKQT8IggXsafIzuAWCamislCJ9FKjZN
l7/Yy8qYzsrAK0ysgHNI0G0J+8CqYv48/6UhLV9bm2hTEP6IOmjghlpPuSge2mBD5A8Wf5JndwdL
iSTzF6fuHyqf4C2b6lGfJp7k7mriAEcWC36XpPujtqaXGQ4YKSKzGvFLqIuWRBShuS9mKl80ALAR
mOtYO/cG1b6Y61dwjXeV3V1dz0ImlHvwCtdRswnLmXs/aLbRZO7lW9ciYo9PHbTSIRx3jtNeZfju
z1Jmn/9EvfMHtRWGBTNQkIqWb/8p3WdGNDvfS3486Zy9AOz3aJV7R68/KcB89NJo3bfB3slQcOCX
8A3EQquJY04skUUab5Hwlu1of2RM01b0Yl+TJD8Ycc+vMm7leuKptbQzm9gKY9Vl1FCz0mEbYAKV
LSG+s7dNxfu8ZPr18Aa3MFsy/QEVXl8tpzGXbqSXB0K+Ls0FHq6JsxqDXcN+4pBpi//frk28lxgs
//dW3Kef4bP+L2bNf/6LfzdruuY/lO7gafqntdK0/+XWNHTrH5bJ1lHHqPnr1/yXWxOCH9g818Hm
6eJSUv+qxBXqH46plHSkrjM+o2z2/+LWJE0O1+8/w/gMQyiMl64t8JRaJn2+/7USV280rSvzHIUv
qiAK1N297ADONH5aYHiwzpbLOiU8zAtAVBfuNKICuoyNFEcD/opIipNJ5w3HOsCbTvWIDvCJPJyB
WbBpRps2tOk8uTRGgPAMHgrl3PvGOLFNXtEAQCSzA1KTTfI51ixYkbqoT8qsPjNUKA1rZYmDbwjZ
zhk25xmKwSJmXW3h7SrSJgzxXieyI8wBshNucVrhS/VQIqgyPnVgnNPl07q0qmsl0lTLzDarp23v
0IQDVkG0jb/ypxk/98VIy99QOmAv+sqe0RMLzBICdC/5FJTB9WTvkWV0avaMYg1fftsaBDUAg07c
hPxg2VbTwqfatYJlb5MRYvfII7iH5h0OYqv7I0QQYFhe/VE6xoYw8an91bpEsGcuQOmD2WMPJ9ib
E+M6hLjkSUxp/AeED0yk88WZMRBZL3I+v+/9Vsf+/smoSIoks3HGlsZlGvk9Z3mIRQaPID+FrE/Y
godjrZkWdiV6colpa9cMXP8NYcy/5dS2Znk/ncinR+sqaQZ0jVK/+ZNCPkpRWX7fbXOvvM05GT0E
kyyAIYUqlE82mTrIiRTBqrQLzl3uvfrAHyBT+8Wm9cNuaWuOd/19w3FBuxYiv3fmn9QdAP9ONtQG
0no8sf2cCXYqtoVM+ZhelWyseZWjUIuQTFOGL1Nc578Ntuz/hYEBMbPNpc3lvaRmxTnRK2CfqhH9
RRuKo+oG+8RyXIEj9jDcU3hzGyo7vIQUoaRjC9uqCdp2Weli2NJndHOZaZ+tmHFZPYbBdvRpQ2tt
1dyziiyUQSTd3eNUrp51LeeN/kEkwrv/viMUx6c+727gJRdkSKznLnUWv/YbnS6So6l3bHqtOgLv
w9Fu1BXmnNp8G/J6fPLM5qWDjfcn6lOGuJOUDx17kwPI+gExS++Bh+ntceSatjVf+yktjQt4KC5d
achFl0Ax1nUfFCYDoydhmRfXipqLpfeY7SpxZ+A0fjtluvf7osVAQ+OUwdzrPe+5xRN3W8WS3Z0z
WI9BH0cfsI+xkhm5cx8jRdcRcftN3VtUuGfdtE8iNPmS1/kBcZOG4dhRH87k7wuq4f50gugPLSwu
0f5nGBjTLggGbePUZv0WT/kaI4q4QqtvFyArzO1AGHLljr3/gqCL9M95de0MUGrT2GSLqHydOhg+
6/Zia7R4tiJpOyRC2vHVro3XMdbyWy0JXA9VHe8dT6Fh1HX3nX5qRuE9Ap40sf+VxyTt3Es9MJ7y
DSqckiF0MOuJcIkWVjwFFjuCiG+d1PCtymjqsD5V9cHqxLMr5FkWif+ZaszDK19Ot9zQx3MQ47IS
6SAXDjfbsSxM+zDQOsJC4Q73XOuHeybErlU4eMHxdBsQysO9D/CRNyHZiN+/wWbZRaJEDMahu2RI
OT4AlhoelGz6cxaGh399iNcy3tIZQFu1hT1qyIpXFM10Ozm5xhSXd6FjsgEMPP5XKTPbvkteMS9e
vTyuH9TUxs8j5mcr7j+s0pnOHPuypzpLLmFW+9ff93AJUjITJOxeuSeGkT03KxCW0nT0T2MY669k
dVdOpdTTOPTtDX77C34nNhtWwilDJA9NDsOwr7EIWcwgmXilZ1kNyVmLOwyMtA44TAFjukfN8OiJ
JylMojihQ3u37al7Ad0BWIFX/gTuFiBGd+pKW6wsUijLKYmzc1bW1ZXXj3LqrguAe5Ey1t38xZda
fdcyIz22PC5XqYfEbhcFHUmWeQVPH347jnF1El37GjatYe0T2x+px6IAqnUTnWAX767AYNF33JZi
X9WSgzhXFWnt+FVCxT3ak2K3l6bOG1ttJmNcXhTbYLpFi8rf8JqadvWGTc07JiGRBqNo/lI8YyGk
GNeiT7sXiuG0jR4a6b7qPLbbbo33BXAAMoqap0UmxvLGpjK8K+WtGmsIOTq3cElId9ECmmfwWXk7
SwbFi82mbZnaTXgcwuzi5YWLobgFduDbPoQdI3q2FQGuIBnfhOcioks/vKcgbx6cLkXm0oN72UvW
as8qwFfkyUlEzSkune7GnFvjNo/a10ppG8IbtAfjvX0eaopgpJ1hSStDNvQVLaShzk/0+1kIXYS8
2BGA5PB9HfC8ZVfTTVntg+FP2Gx+Pza/i3Cfr4tUf8H708C1483vn/qM/0/fqWDdDJyYB+BNx98/
Mcb2lxjkqb8IPLwKPk9fSIP0dVS1tXLA9i9CIYpVxHl/keJuuyWk6qjM+mvoOtzLjowkxL98Aa2W
x6AF5THz/I1BFIRTl5RcP87OnEl7XPjMhcp3k3zdPg79XZDo7T7NQ07XEQ92mg3AztreqSAPTRMB
9JgDNT23VGvSB41VFrYs4SbN+jEmNkSSh8I21SfyuqIuj11cJEsr1O+9F0YE4j1jN5metbKdyt3k
cbE3zfLdd9MtRka6fbq436m++sMiDJqw1NyrP+JS4mD+WtpxdO4kNUqlC8WfJhtyOD2dVJa9LMZ7
2DE2ER0ymdk0fFsMZPi3m4Npf9lj9DRFuM7HeNlrgAjqangwFDPnuir/eqGxBHOvr0pLb+i5MW5a
g0/IFN23ORAArDhOpYjNKFsKYxD58p0T2ej4sn6b3BShGjcTwDixsa2h3PRh4RG1iFaFW3z5FC6i
fWcvaIoTh9Q1RIuM8UO6dkP3xSzFl5Fq58YmXax7w7KV71Bctr3hPLQ51q4o6TGY28wDy7SF3WA9
+239Ett0f1sYG8uWaVQx/sRFbcEsghTRDK/KK766nKm1y/GXrYZt9gY+GH3FrBxiU/BAKpJ5I+Qk
GARe533kOPYX2XcbWlzMTbskvlPDyvDgXFQGpgxMfj3qB4DletmF/peIofrqqXogI4f/7ItM8Nsk
AYom3TYbaaXoQ8L3RnIo58P9pIzXvNHvHlS9vHXdTUrTlU0ZGVa6fnzxRnASIl4VvkJb0Q5+11yB
QB8qmhS4mhho+8upuw21s3SqdORi1R47U/uM+5qeZX3P8Y8KDms32rROshIvHDE8EQLD16gVDHTn
toSgpU0CEDDRKUYmySNgoCcBEGQ1YR1fmRAVufs5vTrWF+lgwE2CW7KK9qVQ9WKenA490SzLtE5l
jD9LlmiThF1cnvXEP4ryWvo0YlVBfWL/hHkiJznq0VVgDBeR9S60h75eVd0y8MhLubpXbgPXvkKY
RzgxZyCUdwQUSRxzHogxblyn/hsiYnZJ3O4da9MRJ+pXhlK0rbXxSed+XDVVTwuPbe5SMZ36AhaC
KrkRXeiSHMTsZeaON2PETkwQMVs2DmEfJGWsYu19jFOYGQz4MkenqtAEXkav0IZLnXJthzjE5Osv
em5eYp1iu8E1w3WpoveppP+kTvi5a4feixDfiiswG9TdS52a78QzsoVhqHe/Si5m65G2cBgxjXiM
JfeIqZVfXRH2C6LS0dJ6JuH2YTvGn8j55glw8yqcXiaQM0RI4vPOXycd/0hLnESDMq5naUXkob3F
9VzVlwAq07D3ms7LaMifDuvHGJYnWfzUjPqWaZ7CjQ32CglkHt5/BSp8wApFD54qPo3cynEtjzy+
oHLrPIu6sPiwIq5lngNbRw27PAjObJjfjL579Vv1WNMR5xTuA/3mEJrM2bY1vOPTOOfAqmU5A8sn
FNYq+CaqSkKCC5Axg0e/UL3p2oh6icK6Asg8ttNITxjVKgDyaM/LnfpGUJ2bssq4SCZFZbzJe1p/
04zoFhXyQ+kkDXj+Whrmw3yY8k1Xt2gYcsckj0gNWQM9WkVVeuugFGzbycYdivxYpenVt1qWLBKy
1ZxlbwNY6YzPCudDxoT5y2n6aZ0ekwGxo9pCTAVDEnnekk0DA+3JindmHwKWEtiFje7mEH5APEND
bPe5Zkcb2Rm0rNXklIbw3JYdE4TGMLZWCDxLlvpuLJHxtfwzz6x2L+0BgBJe5gvnfZwPtHJWQCPZ
Lc0N1w6/A5cczBls6IJERnCzK+8pzGluGGsCItREgGTdeFI6X/5jdHda887sMnyKc/PV83i0U1NK
nz1J6U7RrsEuq94ryM+LzG0paRTZFYLuqxFIjOsEwZirj0jy2JjhMHCU27laf67LSH/UkqfQhPEk
VAGkxSQY33a4l0ssYSOrCQ6ecVW6If3NAUkOy/GWZReprTY4AWu39RI0Yb5WTna1wbduunmCpnv2
MeZVO2r8pHUT7Eez89eFnlw1DYxDqZxrDwcXHxLd65FL05ms3FWhN9PKYelHVx8+rMpu95wT9wo1
FzsfZhRGeu9hlItDlXKKz2odmw4oaDIUpApcfDIIoBEb4nFDxKR8q9Nq01QOOe+huccp4Xx0t09h
wmfwc9a+D6WBdXECOe0ah3OzxYu/KE0d81VoPwQjpaEesMeych6tlE/5lfmiC4vHZZUg1VXWXIhx
JYzyMHos8Hain+uW6qQs8pyjq5GF0lfMH5qDw+h2kRUjfS54a7TODVeVG76pJAGeofpzn+l/g9FM
eJSF2a6IU8pgS8nB2nc3dSuBl1tQPyOsa1TS/cf7vx80Xes1FpO9/v14nxJas6BX/4+/9/vpiDo+
TmPl9vefVvgd8xAx4r99yd9P6h47QjnMiGy+5O+HegrTh5IZ2uTwoPVMPzvqNn68CJDSkmlqbao9
hbiXaERIyvqfIGUz24z62yBYW/a1huNXaM0+r5urbCqEUEGOhaY+0NhvKuz+xMX0Y0fjT2lipGhH
b1UTVjL7/meKcUXAiXviIXZMgyVIJYywKXsFhbWOgJD4oW2RM2WwqgrjnI8hE7bvacrtTYLtjWmG
cSqhNsowQwOFxLi08e0sa6cwWDmbBhWUN90Y//ufpgRTY9eXlCy1drtre331+8nfN0HTpBs8Tc9l
jE+8E+FnGmDSJTC263qA4zGloskAP2EQlA/CBYBZDttvZWRAEEpK3mf6KWn+3/cLzvgH2ufiJnnI
GdVsa9joCFbYPSHAsi4AX4+tBHe6Ync2ifQ1kVOwmWa4e4lXY5EF0cfkoJ13pi8YCpjGP9+I//iT
hf7HVsrnJh7wNjudiOGuU84gonsyW4hrpkq2+hYWGpx+b4T/kvT+sYbpRlAKgEv1RaDn2Q4HOEr8
wodLaq36OD31JpYiLTtIgxBNNJ1No89JRouTr4HnIbglWn0V5t0W8wPnGTC9HHq4NjikMNefTdEY
WOpCrIlyxUs7fPgNF4ykRS173bjaB8Akngx2dgkH97sYnT1o38W8RVDYeRaVB64peWgNdbQzhmPl
A4OIc5Hh/8eU64aIHrr20eB6RPtji1+uFbPZsg0+gISfzbLhHpn8Do0OVJheNYgNZFYyt1wFj1ks
vJ3Z9hd3YFinSTZSyWaq5ZHYkUXWLtaKk9QjBlUAj9vS4LkvrsKLrvFsvRwiWO8VVq+OA/VCC2N+
TJsrOCuTpxwXocxpheYU5SRg7yUHQ+G9GloHKyrifDEcXHGVdoX3OWn+AGEH8Bx5ahUWCe3Pe1Nv
jIU0i79xQYYkmYGCTn3EzEa+C0XAyTj8DG5+KVj4obujkDj5XmQDNZEFoCnsN+vBKfCbtqcy9Z7z
wtJXuoyvUQnyKy+uo8ycbSXfR8+7E0OerSjBIY9urWLS0tSFDdsmUOwbjcPUNluIX+wv62gD//vV
ax0aF021TMIAhTUInwq5bVMbKDSOCUSqgksfE1hRYckkiuO4zO0rC28kVdLPARBFwicVvMjyPUB2
cCbiew4R+ar+krl9aGQMrjCMvqI8dVYItyiTtMeK/izj5GOuij2YQLXJEFU49YodYb+ACKr0qIEK
vsfRBMgv2T0Sqh1iHmOJ475GQIiwdbZPEWYy22onNKL+rUxC5inJT2/Vr4YcAR5OXw1x+AVWDHpS
hc3K4PX7dLonApyaq7e0kw/YJnVKqOzYBVaQH4KxFdgZ1VEPMT6EjyldRz4+gYzuo84vtP2/EXZe
y7UqWRb9IiKwCbxu7+XtCyGLh8Ql5utroNNVqj5xO/pFIW1pW0Gycq05xzRakoCbndY+dSQkWSQl
9V21J0z9NoF/SGSpcQGZQ8JkFROAQ85STd6SNucLVMlVSfAnFfo5CxqDrMDRoofCnFp9VRNzqeQa
xfVTVtpyVUjmkIAqIQ8KVjTHgSjeRydfBeFLJ8sPQ6R7i4Sowe6ugpAAy/gGz9x36iGOkyRKGf7g
r0JKEWE0dxWZU8Caj5hr7kJSHZqs5xqdHidSJ5vavcsRtOETe0vnECt9jrMq52CrNu1eItuPtnKy
34MEpLiLHmaZk4dF/OtdPsnviIXCnCCak5ulk5+VzbJ71zhhZHRpYb5P8fAesCiQcvE9MzDbTh4w
X76OiXwlAZc9Zr1q5sAuWdL7V0ZJgAZmXjedZirSwnyp56gvn8yvxjPusmppB/aas+uh1PubOaJO
zlFhTYycpp/jw1y6ZqAcdv740OXEi4VjCZiaUhXb8HertVgQUAZbZJLVXAI6MsrsOaxMR3VpkF5W
kmI2znFmyRSeufRt6LbdZAZiGOfD5BImSUHjCH6xjEtH9SbG4lJie2yH8Aap2q2wKcomOsUdbQ+y
1QQZa3bZ97wVDY5qfmgcqHhwGGMDaXlsuXfVHNRWj3uHsSkdX4/utPHSk+gWgfwJSRtdu9SGJOVM
qHaAArlzEByWLT7tORwOhRPp7QSbU/BM5XAzf8RdLu/9zCepkhUhFdHGnPPm5uC5cY6gK3gL0Usy
4ZP1mwIvFFF1TeI/mINx7gU/AO1b13OsnZgD7hyS7rz4QzXOeIZD5C8cR3vO4uzFYkrL1spfeVP6
WIeEKPUP/RyiJ0jT+zmR2oxDX35TfDwAny7X4ZCtkjmIr/KuK4HwuR+h9aVzWB8ZWOw/ajCo+vDk
zoF+5hztpyFsoyPFZZKYYNNgXyTSE+MxHgvKjcURwxWd4LQ5MjDq9PeADEEjja7j3ngHBMUi71fX
oUHcoAk2YJwDCMmLi5G008Get9twchf6HFco5uBCI/Uv/Pf3qijIRJvDDbUBYmNo0zZKeYOh5+xG
rh1LMYciBs4DfrTXwYEdz+g/iGhwqP6bGvexy+6cTpWbeIQJ3eO65dhCaGHhLWHsxHUl9rQVKbIh
deQIBQmlF5u+b6cX+hqCyCYdxttQ8vwwMLqN7DBA9Kb5ns8RkA0kgDkS0um6hz4biLknLHKaYyPb
OUAS7riZTWAoBBttRHBQAUeHlit1aUPzSfcWkQL1STbiFFflBpAoo8MCXmdsGi+T8Zb3yePICAac
P0Fv/rxCVtBKBvUmLAjcXh8BNFDGycuoQzMPQQyHCuhJII+so+1qCH7CBAjVNE08qliKwMo17rIC
l8DYayM6NAy1Q1KqmuM5aXCHdNqgRcg2Qs1Fiif8T7GO52BPe474bCFn95kLRIv0Tybu5I6RB1q3
/tOEqczq24+u8myk6NPIORdeuZl/05h0SVvrrq2GJ2n5FxUyy8hIH6VjC6YZa2lUFrtco0UpsD6a
c2RpTHZpTIbpHJsClqH+nsQETl+xZ2XOtxzn6NPW5ULQk4ZKfx3qYPxO297lFJr9trhKLfOlmbsp
XDY+B5JV7dzlHxelKWmySxUa7u1CNCCMI7N8JLBoXba8ABXpKEpqusqT362RN4TQYrwVLDICueeQ
V3OOe63Ifa1s5WzQ/n9Q3jyAye+ohDQyMwmLxQ75PUTtRw7NpY1dalc/NqEUCDaQwUafI2eNtns0
fPZPXXM14LxPgyPehAr/QH+llZG16hSD4KbzFxlQDfcn2HZFsQSd2xXVcFRz+G0GV/AUzYG4yRyN
q0tCcqueuFwmbDkN8jcbEtUyVBhYA3Uu5ohdOMR8cMBJgItuWJ7HlTPbeplBIT3x0ewN93oqz27I
mucT4aul0bh3fflmm4yTSPltSftlbPmFOxdpNvsmIzEX6EAe0IWOm7jS6cKTGewISY4NIcIlxM2x
bL4KrXI2WmNtbPr8hnw0WubSInZp5sXxuzwODfHEHjnFEP0iJ7kSOeKzdPS+usaj/89cbw441rR5
BchtRtDkc88hyGQfAGdTuUB2PodQox0tTB/VLZ94Haq3ohshcrZrH2wcmtFOh1aLOaZxb9jQ3kdB
/4b1zF2MZDNbeIRBGVkvde6O26DtwqUa6tcmo79lxBgdojnm2ejIRhsNhKXwBwIdpIbHymdpKMVk
vFFDRAIpxyScTrk25yBpSna5a+ZwaVkLStDM28mpOYy461e5QoYmxGdv6+xgXNJJO+K3EUOKVSLg
RKgmgSQPYaIvknsXo9/CpBOwrHFuLHBC1DwzwUbtSjHmwiPXvDpzWPYwx2YjZl77LkHaRj09hhpA
ubzDDNLPcdtiDt7uSODuXG5yULURDAdzZziETF5WNMa4dbglqhkLfoTMICI42odRg+qdsHGM1cac
/T2HgEuTOHBa7rfjHBBOdlC4khWh4aZHfHgf67OogGLSeQrIF7cHAONBTJfQMzx02MVLGcYwgR67
BMl3VBI9mqnAOFr11ijcaoNfiNr23pUmITssMId8yi4sD5uYsT46VTJBl0yerF3iavCYQlvfBCj+
Nt3ARUaKeuT6Y3zFbP6W0cCF1nc2dYklOgG2D9c7HcdT1Df9Ls+mbJ3ZYt8DxWE1rPfU0jdlx7An
6aMzwA25jzOExanPjC7T92FGCDyJ7x+mgPTimtMSWmmw1TqS1RMr3hQNJYJdDxtIjSUXmLZeJiS7
c9Jpz2XtHuIqSDdSrpqqPOLOJGInpKEyEyiIh4CHozKFYzPFuKhKv9mM7fhuIp44E3yyYnqWrfT8
Ng4HIqYQWQVdOjCk5cQI9XVZJumpCOK7oOspPDxe2Yg0rQL/uGBUu4ujdJMwnVy0dXfLPnbT6bq/
NhImtVBGsgPJu9spPjRmce0UDBYk++yF5mW3ZCb6TyAg6eGU0tE+6c4B4hBbnOWkI3GZgUVyFZie
WmmJirc831ukJKsmHqXWxYtDukq5IXHxHY/cqmxg5U+RyxqrWe2a7ASuL8nFIQeIS+itdMVeuQAb
nbaLuJrgMUgE9WYgbOzNbkezzf1A/1PsnC6HTRMl3tqYw6fLxlyXZsDQgY5PzzwydI33QgubYye1
qwq7buS6D96oM3MnCIQ0LoyI2UbylqCnh9GebclRw1PH/IB2CNKIfVqZZJXY0zLR8+uxm06WG2cr
hjsLvW2u8zpl1GFBKjZBb5kKTpWrYHx0RJDzn57W8GfuLI8AEOISSLGNJZ6JIGSUqFkPEMpvVdSS
xFtFbDmV9RAHFbFxaGptho57ZchyWfv9eqLnv9EbQC9BMV1n2sXW2mLLcXe2SNhCVIDyY6gv5qTo
S7CHQ7wTV0A+tbcqSh68Zxr6x0x77O1xb5Vs9/rQEUuTNIFc/7J6VJBtkz2msE/nXhATh+5NZ/Ml
JAoh5A03SgEx8FP+k5M1ULl6ZJLZAt8n0+gnZXqM3wprM06yQtwy7TB83qgxNOFf+Dg5Zq+yVQqP
PpJ3ifyZ3KZT7ZlFdM7rzL1oqYuJ2kEEZaW01roXeCjxdkQky2Ee0Kg4w0d6oTvITqTFGyrIZDA7
IBSth0YPrBaTD/uSqW7Z40RvPLFzc7LjcobL2rISCjOCSSeby+1RMaRbyka9i9LWFo5dFStLPbO2
S+aTxqfReNUycRO45pburXO/O+dbL1Crvo52gVY07Hmpf4n73voZGlzCJMYuZktFU76yCkjfqSxW
7On8JbicgKQJVmwHnk6taHzDWeH6HIDfI7DI5ZqdHwdpqE3aVVjDqnxnu813aJA2YaTfdkmCieQ/
4imBra6KD3AC0EUUqDrt9zHur3wyvkwjAecHiteL1UNbJneJTdsy6pNDMPWQxucY4/Z1jN9ap5Vr
nAM4jsjoioRbwLMpsnU56hzqqp//Tclta+Vim6P/MYzuGiM92ClsZLaV36U2al054VlQpYv5okw/
zYgpjy7K+yAYdsgmXjrG76gqWYj8CnlmEu2opHV3cndZCOUSo9A3g6rHScEtYHdn07WFz9o9usZw
nuEDm2CkXdcTY4GNKocpkL2J0TJZOc2jb+qfgSioaKn9qW+9eyW2kbIEyYD99ThWF9+f1cVxRM5T
2K0DOq4gAsxm66XNZ4qTn80nFXCmA0bsKvsYu4h0c8JXK1cjZMcw71qMqkxVGBTq0Jaj4InBFBFM
GvVn1WIoK5F4po2swY6NK5uOxjIe8lfhuS0QFC5LXjSw7vuHhOs4affJVuaqWWtcMZ2B/aSEfYSa
vvliFIct1kJ4hVsJrqy7LohXAe1qHQR8RJy0jKosFCFCccDx0KwMSWNv66NwKzodtn+nRRnYGtV8
Iu1iE0XGGC75sd2OlgWcg3gbzmNtW8YUm4bxOOnaZx0O9qGR5b7W/fTWO6ENH6ICyCq2+zIR9DvD
O2F9iSxprstkgr5LciDcsWCIhsswLThF2HE1WDgsEMfw0KdxqVdnqDoKayzaf8+S+jL2Qn1RiRZ/
ZVM+EWCsP4vGua0t57100ucwx9VrJ6O+YVVT7q1Dg3Vr+WlyRBpVMcmh4CyL1jlDQKctBfGANhP+
JxeTXOh4+0E+pc007APChQ66U72XjaoOuUT3G3TXrbRaFgZKzHKmuslaw4TTEmMfOtsIoDw0IFKO
qspeFFp2CUYMQYYaxyvDhfkXtvUhiGt9Lyb9isYB3exk2taYSCoWYyhu1a61DRhyMa62lg79sknh
pIUAAeYvJ/CwwWeUM2IbKrlOhL/VRJBtA+ZLK/0nWmPoZw/+liy5i4anAIsYh4Gnkss4ijujDKxb
Oyv3fo8PawiNu5hZ1G6YQXVjGxxKRxi4hYqDYrB/AJZ31lwzWOmD8WDQIXTgiW/SQNeWKVHBB9Py
3hJJ2xG7W7YZc9gGTkrOiAFJxsbbatgdpvqcSCn0XemRyIhHY2oi3DjtW5Mh0I9YaQqh5auxpkMG
HGubWgDVjMxGs5ZmWIMLv9mjA9FZSl4zJBXLvC+0DbP3einJ0sXU5+KXivXrpspTdt1YVXGGK6cy
rjCorvv8PdCd9DELsps4s96dTKxbCUjbz1RJV3qdVv6mi/rbjEMBRW1bz3hpdr+EGrjis63bJ63q
/DX8+U3gYlfJStMBk0NhJOtPEeYUpr5L+E2L66M1uVKqQ19KTHlVuGedYrRfRE8AXVh9LaR9OaS/
Yd5xfoJ/Ly52HL/IkutyTrs61opikTXpIeeg3lmefdBRJu2titqaTDuMa2sX1CfajOnVYjOMKW0p
ZJKu9ZIpRtw+B2Ydr/20fWnMOlgGtPCWVMhffS0hkjRFBNewxRMb07SrCgrkrh8x7LmbXON4nfoO
6ylCkkyvebGEsC7DOK55/QljCPcINh5PCJY1VelPOtX9ysWdq4dYx6q5TUzukFx1ZXufEyIBn0+M
9Jwca+VE4F1cFieVpMFhdFDHw6p5KEwH8F5po501LeCXk1Zs9IiVDy1JtQ6t8a1u8+8WcBpCKfe6
rHV7K/zJ2UCVZwzgy8c0pgQkBOSx6/ncbAvXQeZiVNUrerwmFEdP9ve6UtOuIqCT3CRSR5EhNKRI
MqLaRz6ZAMQlRUcfcxxnOYm3P9/RT0Gs+f/fZrJ7Txe/fzjOj/D7MJJSaCmqqC2ORlJU0L14lp+/
kZVAaPfzM318b1z+PmOQSn7183M8Rvzq5w7/9e3v4//5jcNiY3r7//NV/HmRf56R690cBfnzsv/c
EtpBsnIr0vWOArDjn9f48+x/XsjPs5kRUIM53+d/Ph/yryghfp6xSsVU//n8/jz4z60/X37fk+4O
NecDB+neV68hFo+DlzflHk+iuW9B27LMEG798x1AzfLPd7+3edMEKeT35wSRFV21//zlz3fhvFL/
3tbgTx7AEZDqzO1/HuHnt3/u/Ptcv/f762EcbZb1GKGxNAR9dPCqhkHdEF79vpDK1JhA/DzWf31b
Nhyr699HK+oC6szgPAAPYmuuUtIXvU6/4iwsILPyJZkztKP5y1+3/f74813RuicXzzuIgn/f9ee7
n/v/fPfzIL8/gvEl2z0qWtot/36e37/767afHzMaWXTg57/+67F+bvunu8BKhZfQOCQId8xe/vM2
/rzd3/cGHpCUrr8e5s8f/dPD/jx9OvkHv+nkFqRve2gKyjLD1rDQzj+6QcwYbf7y148EMloZyTv/
69e9vkkmb5P4c8dFB7D2c6ffL3/dBpINU9pgk534n2f462l+7/vXU/3T3xk+TEJUnf9+tegLiYE/
TD83/9zBlj0zwL8e9L9+/9eT/Pz49681P5e7EbzqP34E//S6/vFhfv7w97X+/M3PbREKsnXvWl9d
3NlLdL7ICA1GaIuibxl9GLlVt9dhSyL5n+Witx41p8mC6RyZ8uFnXShp4R2ipCz3mJ7ciCs43Ycc
n3mq0VJkyyYsbb6IpTjtjDfCRcot09/6OCJDOoJQqo9062qbLbaQa2XM6XW5vJgprTPdy+91gFw7
+DvbdFD3YCdoOWoEoLrwgYnKRv3XiXAjA3XVGOUZnhrKso6aucnH61GqTzsIIIGgJ7CSlr0Hc1h6
gJg8s3Fc6QAdafnpwTY39E8/G+4N6afwjRFF5EOJuKgmv4c42bWZUyWFpJbNsLw61kvcMzI6YdbO
z4RdLKMSp3Y/5gTRogVgiA3EQBQIAiiFmaKT3Jm2wY2sOtAeo4unctJvbA972gRe2hJsVwf3idKE
rU1LzDu0PEUbrAk3oLmoxJiBq5ytPp/pqmSvwk7vyjYNCOTGqK0DDTrF3I/B1ILQf3qw7GxfSHlG
pSuXcWO/VH11KMsxmwkfQGi5tlOhnKKQiRTuyHDFjr0EfwULozvRlWCPkdAG1PSyWYXYsXWLKUDQ
2vGmr/jsnNbaBV4U3eNzXU4SUgKJbM1KsjFvvPEKltR34/LBeMp/YabOeFSRpDWmyTLOeJwi0Q+k
XQxbZmcnU+kRoqeEfUsdPVXqOwkoIHWdimAAv7clR9vVZLtrTcbfWu1tYxscQm/TTpdNb6+roX+k
lhw2TaWXADKaTze+zkOG9ugCua+glby1tHG8NUEoQ9bTqMyzaekG6WujoI4wvs93kgg9hAgAMbzJ
6Ld2m208NBpr0+aNh+gad6l3M8R+vfMaXvQwofkMsQIc9IJ/tASh6WIVZBu28EJPZ2zAudSa7Owj
7bsN8LzXw3k+gsxEtGfY4l+MsCmTG8YDlf2KkTq4lGb3UZEpsTQ5/UhFYQ46jEjlSOyWS1sH1hng
rmFM0a9qvCF20wyEc+cbItq17ZRCcBEQSeaGLDMcs30K4hQxP+QnNGsK9aDBC+a5BEqyVdFOatkN
ajzUnYOOTtvkYRPcjEa7mCrvXWY4b0M9fBsVue0emJneoC4zrDP9hOgYYS13/OhTm5Wv5RDR1x6m
Z78CZCbsnaF9uT4GRjO24r1lEOSCz/FmasGOWmMGhA3+i+HhT/NPnUf1XWp0XsFwLiot/UgrWHZT
RWFM4xFHrPcYzRW0k0C5qQl0WtmqoBeiladp5pj2LbCQ2DCuwoHuRM70tdPfnMqm7IEOue7quyat
HhDTZ0SJ4av15YvRqgszNDg/FrmUrXos9cBa2k1CZ5y0K5o0iv0GkMGFH8LbakfGHYkb7Rx7pm9W
xq2AiITxurKxrWUZe6Qmr3QSpeTB8gz4bEa3MywEl1k2PoW+egvCqmZqXH4m0/Nkpj0ytehDjyNm
9+aDh1Nf4T44FnFrbPqjb2x0ofy3doCSTrsKprO7JJasJXPL/C4y9NS6eEl654Iu80llMANM/oyA
ubOlo79rJztZKyQtrWxOAfoQWlNQFKJIALMuot34LoAYBdl9WnSvRleQhtOO13aiAXLBMyjoJGKS
YO22GYRVqkAk1dFgrftVyDGxrMsOdVzyhssV/Y9ECIPNYi8HLFjYtMBBs0eMdGp2F79PQwqu3NQ5
UALUKO26D/xkOY+QxZCT39uxEGh0HLLsGQp6tjJ8WJRNTTuiafIn6ZB77xCZkA3pHAfYTytR6zRk
oGzoqOzXjZY9isS8UcPcnH5SgqlvRSC5aBBExOZnqaWfeWx+NBV5TzRcl4B3w0Xn5jhmOso1yHEE
FyKk8WbGKAC+ZwOVwpCj64QPcacn1aVqxmVejCfZ0ehsaFiZkC2WkbnxG6x3egsbaNAEfU3c9Myt
cOUDxrHckH1rOOyxqUf8R4pU4MevoMU4rQjhJO5rpuoApTEPZSWmeRpblruHWffWxCBxSW2JvCxf
EUq6iwxoBGHQtisyb9F/eP2hZbJOjhoAHq66685K0LX3Kl0JjdkN4r4RfUMxrAJL+yAQ/hQFatha
QL7ssUejBMWaqfe9bUxbt81BvdvmlmCicxoVD8Wgb2wjQ4geIQ8Zq+wldjjMtPLZ18vkoJZh5C0c
Wd2iAb7PnexxnEC0QzC5hw39UQ7iySzR1dAazkW1EeFwnryViwN7aTRIWQ0hzqVERlM2TFJLhjLC
boB2oVCJxbYnsJ025DZ+YWr/StbEvZDdaRAgUfQegWu2a+zsJR04JpK22ZgdtYGlTtGEiGjE56bX
NLVSaV7HWr2y6jmPEjlttmPXjfowY9YX9wKJfUlKQ+i8ju3wGjbMBN0MSagHaaqNmfjm6Ufvxg9W
NbzAeftKGNKq0NpOKiZRNr9nvspETi9vJa5ScupQVaXw6/g8QGkiSCmnmGh5Az5kjuHV9sO3xmv2
YYcth+7muvBgpfet+9XYDVGzXGEhSiFhKGzGT1ANkLn1i6ogIyKYPUJtcZPC5SIorHfWmKK2g/D3
L3kDR6ZirFkOjOkxqYVLbbRLHPxcmzUTRmvHfjlA0G675m7WUVcyKMBaEHnlfOg5xiO9f+54UXtd
PsHXqhb6mD36tXZk5buL60Auus7low8vBuTm0jG3LcGhQxlsml1DC7nhY2GRQCoRY7la9IwJX6OR
wWDnykvszeqFFj5VM4rV4J+gRt5lHXQEhkKYVDh7QRl/ZdlwKNPeWUKIeUIVcjL99rrzsqXb9Tey
DV+dHDFBB9RgmfTZi+sTM0WQqFo2E00ty6Y3PHFspNCCoTNTNtQQw6BwrD1LP3FKbu1unPY+zuQy
v+ANQG2DGQjPDKdL9yRa2nJTBkejCUtyEGmQ4PLh07TRc1p5eA8vEeAkxpW8zXqk190DSJRsV0dM
VRD0uLgW8BigOy9CdUS6FS3QML5ig1mx5ALjyauN20A+r/1zC6ljVQVo6bMYzxejdQu8H5P7pzxF
nQpyF8biBNlBWXzIYE6XrouDIEdltepM1180eNjpszBZze/QU4N2ShEzoaFeOE0d37Zq3QaivecC
RyV543/qQ9edjLFdki/l7DzYyZo9spvzu1c0v4uRdFXsst1r3fibUHlMNUgLNHwkcxAH1zVTEQjo
JCQSi1Y1FGEVmsAqZHzGrA9BKtTPfFLe3puyJ5eiXnIF75REB05tPPacnqXiYhjDsim3JAlfDX7C
4VLFtwbLz6rpONeCIGVMWJ3gNn4D/qY9bjAuT62HoPEuaijejQFVylQ3lN6YhILY2zDuPXdhdRQU
iyFNNpjOF0qQRVI7BEmmj9Taj56w5NIJYTdO5vBBV4phiwf90vO51IhxlXrdWwgxM3HFDYHYtMdF
hXQbmpvsl6Kmd+uonGmTAEdqg3leCoA3RBx+A7mz26NTGgT2OYO2MIb+wSnJAjeJ6RpzjWuryz5Y
dNfYUBn2aum1RW+cmes7LbFiy5jtqoLCSEELgQNdrtUw3zbIr0VB9M5OuVo6aYXs1WDi73LQaN9m
YL7FZboPBNPBOGqP0iYEUreXfoSYOMspRCcnRHCXeksfU04yOee68+9zrftitGP5NikwwRrJ+2rE
Kb3AarRuVXidKNtGRFK9kA566IrpdrJozij5WtlzSKiPaEwvowdpIxkdZPDg9QhoKz2k7sSUj1YW
A7iHlkMHIYA4hfHKtFNiXMSF85Z0Oai4fgQ1LMyNbY33po55KeEMjPiEIWWHs+Tsy0FQsiL+esEe
MTIEShAARsOBuc9DRgbNIs/7ap3PwRN2b1/CIT8T2YMzTngm5VhzblLnSYMxYGMjQ64KJ6w5AqMU
+sAYAG6lXdobCIAYJzTE1bbu4QMdH73Zu9uTb56mLGyadbSi5kVF1rsptHETmOpOh/4/tnBAxzAj
G6SmIoSFTniINvprCpOQMySloAKhEyPpK1Pr22JcsRBD98VQ+2fdXMSVYy5HU7+JUddDynJXqc/s
XvM5SlzHfHM87ytmvoRVsNxbZr9To+kzeTBuK8dHOmX4iIotrHMpuaTcYR3HZO4iwNoNXspg3ByX
BqJI11AedUAil4aPhAdxx3NiVHvobUcNgWJVIvprMvmQZMU50sVB1UQylTOvr4WYhnmYQO5stvwl
q0XZTBdaAc/S/hyRJMmcvFMGVvjEmu7GLfoXt+k/4rwl4YGcANN4Rd/prCR0YOj7FWiZGlvf1DMQ
4OCR9h04qBsmqTS1k/yscCxpzCihmPkviYP+BP0T2ey3nQ2FymfrvihqeMi6SyRYVJwzgOy2weQz
Ddu1mMihrXX3SrLrUIAlVhFTAd/uH0ylPeg+rOMwGm9xuKkVaIObPCBTVyXBnq3Ws+ffevTaEZnk
7qJgjrxs24QCe2Z6ufiSgOuvxt45IBtbQK3ctm6EfgjXc/ZQ4QA96Emw45hc1jKy1kNisBNTCN7w
G4AYNQWd50MTYro0Gnx+YTyRB4T3tHDXfaU/a1l28OrO3AbDuC2HYFOqDNNLBcs7VO1HVAGPdaw9
9QWecAoMkDIOVSW7r/5KT/dU0s5em5UnKvZRyCjwjyS4U+9r+D7856Ky0OB5Cekn0XPURutxxJCs
KSg2BBkhuhqfSjvO1gEkbDAki0KRzdPgahEJoz27e04LJuwB084VNHokZqJGC+PDPK2h7Pjujj9L
ZvGVSB+GYWYblQhaZU/JoUS7hHEuFwwBCkRC/sEuP2XgQt+O5KUNo42VOjGm1+EoU/MdEARMogRA
OU1wmiEfcT8+pKjYNlrp+wDN5ouI5rI3BFSFN7O5FOPGz3CrjnGI1rOtmHyFjELLALBzsLYzJRcJ
JrtVFtALiePPMshOuoumiS2Yw7bekQBqm100lESUU2cv6tL87Aks5h9rMLveInx7dVGzuNMwJ7jl
+9SSn8SQOxu3zD6TDKtvr/pNZUaXKUSoWvFl2czze326qiN/514PXE05FS84ld9iM9iYjvoGyXIJ
fHxeILLPhluvc+U++sZwHGsNJUfFLr60QNbXNroypn8u06vUJ9hpboVHcjxlDvlBhBR2mxgBo2DY
vJCyf+QcRQ1iSEQuPazlOhy33A+OXheuUpB5RqY/4EHVVjHTv0fbRDvSV8FNG336A5BB6wn9zL2b
d1SbUFccdBbLJgjiBaIOFEloKV12CxS8nJtodstqW9ViY73owsT/YT0OeUcCUFzflnx4NAWtGy1L
x1VrW88K7ocRkpEzodXiP+OHJywE9+Ekdsase4Mk3lAKL6gABEcW/w4TzVnVQVVrS1yPCpZYFN7I
LxbeIETMV1kncqluMpudmqhNdDt9hYRAf47qxlyMZnlxsv5+QKewGaP4OoHgSAApXDtmsjZj2BWb
wFOPzXsYrTvjDSn1m4tzudE5MFPn0Y3EnSmKFf78c0SyYdpiQSF9oqk5W0Ks096wayz9uWudd81F
EsL72mOq2uDGpRmTcP13JwLPdFPtq+5CCM+5YQHwbajBdWu8BPPm1dPC00Q+fWWUp9QU4CBV8yGr
YdYKPGZdhZYhQq7VA9TRdYi+ecDRQhXTFaW/m3TcVA4T5DJo3wtb3ciom+ADOOxpujs3s4+ILGB3
aZhYQqT2HhNLXpgGGjdPvigADIYyZgtssvyI8miXOOmhxlusp85n5NX0qeparmyiZzdDvDVHeUlF
OizrKttLNeAn0eWaQOy31GgOtckk1icHJknx3yat9R4FxU0dO2tewrEDEg8NoZn6U6FBv0kF0o0Y
/EVvER2o4c4IvqdCuzdnzxqOnXstfVVoHJzJJMVCl9RcJtrOXK6s1vhwu3Zv+vEdRJxwXxbpZxvM
H3aUvY6GekoLrCqFhdO4KXnPcX8Z0/5cJjEh2eEbJcSbPsuc3VJtHDm+dhKimafPQO/cT5fRVJLD
ZbrIm7ufTuWwHVgyV9ZIa1aPzQOqdboJ0auPJWieqZ7yLDyigr7Nvd5euLr2MoX9Sa/gGPrF2WQJ
B4qybcsSiUFP/hiCxbiPn+OstpfflSM/HCt7D6QMKODLm1yrFkjYWFwE7pgA84eAtFj06wDbq6Cj
l6UkTloZkQZMQQoXDUmB+mXssTBFRvCUJKhinQ7yy9S7x3iCt6hLxPRaGW5FVfRLfdlOA5Q+N043
U+geQba9EY/5inT8SuWBt445TjlDnnA7gPfvSFUrz9Bbw61JRjtwv3BNrjrhhdNFC4pDkalpWzlE
cHeQfrjkaWuCIzyTswsVpdoR3oNUDj314GGxm9+UtPzbwaV5A6aJXTkVHUdxcbayRwgyqygrr+uo
fY4U2tf5EJxG8q4KyqNNKDhQ6OVfsPuBwZyeA7e90Lm9CppAZ5dg9qxOxtpJ5DGz87s2Ml/yQdhs
9CLK2p70bn9aR4AB16qI71AvcB3WZ2Czbskdu7G7dsyfyTr4YPd733ttu3fxg1hEBq0gCDw78lTL
4IXyoNtHESVKQKP+pHn2ukZHBfjNSUExmTvA5rT1ktGiZKjCUz5qp9KV2oW95tNA/tlq6lxorTHZ
jg6ZEDwxuIFJ0hm3iewraiC4GgMCHgCGlfbBvncxduqeWCdvN0zaRbIr34d5ShMTpqSKezaN8PKs
sdGWMkF0L4lbGZvcgNqMlrkCMskkwmWj5kX6Ng+M7Tj6/+LuTJobR9It+1fKct3IxugOPHtVC86k
qHmKiA1MU2CeHeOv7wMoMlWZXW3Wve0NDKRISSQAh/v33XtudXQ0Fzn+6LlrHGDZnTaSahVB5gAf
z8PP54B6xlyXtG82MoXiXuelyb1KOSzjs4LUDHcT5MM3144uafyQfCXxVFUAHAuZwb115Q9BHdnA
QL2SVqsd+Dy7yWCi2to+lT4jW7O0eZrSutl3zNDrnntYV1OAjNR9ORQv8PRdyj3cfSatP9pG5+2l
/1PKEdhLSmuoom48NVWHXBIVQYM3RWtHhYWJqb3ojQ/cwFw0zLAz33+1YhtsjqCEDlXJ9rDIhzoS
rFowLJEHiHNkLp5riDbdg/TlW+iZmF/sVTwyCPutT95edNZtKlbKM5+95KpFioBH+LKa/1w0d2As
YZBmG/7oPffJtSFiuPnBxn+z7sb4POmCOMfrMgbDgLIGdCoOd4xMx7q0KWnKazyMq1rC7h8cqMUB
JC8nvY3n1oGnZZQNh/qCMLUeF4TFFQHsc9vq6tR26B6rAKhmMSJZQ+jGZW0d884mTshh9QY/BZ14
lYRUQoXfrgxZNpxZllyZI8Y7EFLXBB9+g1PLdGiIsTVa2c8+mppLlah9QHlbd1gpW4HHDXYEwoKr
auuF+rdolJde8BMVVHyh17MXgQVnGbk5w2N8n/VPvoUtpXNZo4UB8lgoo6tBFaiEC5QZXszaGaQ8
5PZhH0e68Zx4jNYJUa1OQokFGpSzN6ILUJKQVTr7ijX2g9Cz54YomK1WYzAA3vnNCcDvZy7s9lkK
F6PI5CCSmCD1g03lkCIVOk3Knhh/p5ReCZbmkrRrmONXg5Mke5RBvMu8sOiF7XRXvEwYEjNiAzZ+
R3OlC3hXMzPe1MAaTiMt0c0B/CdCEBk0dQ8GiRH0uyqcxZB+VhYFK6d8T+LqpvZIN03H2V2U4hkx
7aPKFOGMAY2pZqL4JGXy0lLk425TaJhNqZilRXgkCnOeQJvfHYH/lWplsOfV9Y2eoVnqTeRtc+vJ
/1FRYcG4pDF3VWeMA5gGMVQGKTQ9JiO3PpgXIHMUO1td8/bdVafNCJqsLbde7tTM+Wl7iI7U4rai
4hdNbU+/jBPGs4IEBke9QTwHkrJO2tsKbvamcRoOTU9YvRdfBg5chZa6zUCQjdFT1mQuVR7jbs4h
4I4QVjbYgTbSLxVtdxylDGLSlHhsosvc1q+90rb2tt4SlTmS2l7FGDSSfBvOwNIp4OYQBHZz0VNv
T1wsDXEyPIkcH6iuHumacfzzCdgcFVk/auJTWlBWZ92aYXyFDm91u1y36nVf5dFZSfqnFaB9YAOD
dlFzFsMAAxaokHuygPgGBnqbO/P8s1DOxdQdnYSRNI2Kp1xM1gHPWcwQVownu5l7QrWurVojw7cl
k5p5LWECRUtZzQ45LbTeNgnsoRDIhcYySzhPWYptTBpkHrn2OidDZuX0BByRtgvbzJ0vyet04E8k
pAEBkKidtW3bFiq66oy/9lkJvlvfUALKXoKGhst+kw1PteATVw5/khhvKjGBYFijJSPc7tnxHAMp
eHZ2KUpeBMWtTgmFM4pGN0dlGyYNlEeQCFvSjq+NctxZFUOoMc+yJL2erXBRgsdBd7BZuK90jYQ9
s7XzPc1iK3TynYcMMwyB95PIpQtb3WWmv+3i8Rkcw7nsZAc1gQy+DPMlqB1aRBMAgSGaeJH20840
vgEneC0t0W6k254CeqgUDj3TqwFYUDYX5bupiGXGnXDTzU5d13ef0rBzD/iUCEKoynKl0KBuzKo6
tPkF2dCUXnxcU1xIkFnKS3skpJWoHPMoTZydTCsczjm7NN6HwHkhp68bpvc2r269Mt46TnUzNbCk
mwhjeeO/oN3j3bYpMHQ/+JClNkPJkJky4xFa31319JgF/qmYTNwm1L57Nbzk1qj1NeMdkgJbk9t0
ct/CBN5rSNuLHC1mOqxz7NXIjJV17d4sGCuzYSRkutGOseWPJ4EVZ0VeB4bmlslsUAw7rdT2aRnd
Ky3Vd7V7Y9oaE0N9fOoGAFWNTlV4qB9VR0dEEG5oBqQCDb0HXmdIJ/774DJs1PdU0CKzfppddOOy
2mcRzF2x64Zn22Q50OJXW4Wexpz9UBdOeB0UuBIKi7bBzF5v0PMW3XfgEWi6/cukBVhrt++9S0G/
jCnBd4H2oCgKFGbqQfLOBcUP65EQPqqtqcrIrehfNJbudShHyGGRfczi+FazSyA0DnQbORHgXnjU
r42ONR/UOIr/Zf6hW/2r6nRmLKI/GIw9+yQnDqRIX3GU+7wXc4nmsjI2ZU0mpx9zVuErqksn3YcW
GM+p2iRafMh02EK1b91UjRefCnTJa1juAV/yigzlC84jYpgrvDah6vurEmuWTZywO4DOCgmAGotr
7rAxs2BrhakkgomaowMpd2NcNGecZVT9vbi80afyPW7Qgqgwvjd1z1+HFaXXsHAg9FUUTjDQtde5
WEeZ9katvf8BhpruKzJ2zb7qGtps05C/SQkfVNosjermqpqdObGhT/sAqt11NG8cqm+Z5snT8hQ+
lbfOofJQJoJP27gPgAsG0jyJn0+QQFAgSnau5kEWrLtxU1aMw35pPMRtFHMe6M/E3/UbwzQhs1sH
V+AZsyfvOYhCoDI1Ne2iyfpt7bOQyfqJudCqHorqWA3NQyfLaW9iQNp2wJQGsi3oHdOdgwVS7bl4
cBG7WJQUsRJ4DAYaMhpjrEBlz8orKbZW3bRXXenepTlfaD7hVy2N+kp5qlwlEUhK3o8AXiPhd131
8XXtjxT5KTPiKHztWwMmqaQtH7fGkyUqibrjR1nl/j4cMFgXoMtqeZ3REdtgYUdOjHLeL7VdR4vV
SEnSLICWxZi2fNFhDS/IE2+HXZZVwMP8K6Bkl4FgrcKyDB1sCS9WS6jHGOihvbJkkjN8MOQCY5Pu
jWHVt1WbUIYRkDhG+p8296UgVawE8Gb63U3s4xqPHIv8yTwLdloK/q0y3J/S6fAeqqdBoTSza6Yb
ckRh24xzEsz0bkNyry3orPFPKThBp4xwngGShi5nFruG6p+AzYveKh/rBDGF4uQym4chaS68GoUP
Ps0tOvNHI4FrID37ze5qfPKWAVrOM621T16GGZAYSv9l2wXi6CH5OZXx8GhMWPiCUqPbXvAFSPsd
bsC+DbU1TpF0N/huvOnj9AFCBH1TiZMfGTlyuvG6s+geOLb/PbxBgcKosvb7aduaRG139SXgMaJe
8/Y4dv512dAgltQiEmNAqiP5ndignrPc+ain4dIGb8AsdUNW0AWG5HzF2UmKe9rsEhufVjLPzuij
XIs4xNKdNBg2O+tQOepoQExqs+FeGyfjskULZJYOt4HoAJcCYLpnfZiJBc4YVoRWQBhvp4SbAd+b
SexcheiJ3McLRS+NmtuLaSt1Rv/JaE+QhqaUt2ngKHt2yNkS3aYFXL6Asb6o941tHEVHensCIHmb
GuWPVERY6wbsSqb2ETjtC7nWrwqiMme/ue8rjguhGGt8UMlOTA24WoqQcUwKuhbTQbPw85kFSBAb
FxsVBjq2Dl9zh2YZ4RMj7ClW8SPH/06+1vglNwH1Asq0FP0bT8d3yLLKCT6GZrhrTPlRpurZHZt7
uhBQSGMt4EtX9J1xl1U+ywHbmNU79FE1PNfCBm+khySUthmx3FLT6TpL37ooK+PV8HswSzk6sbmb
lSvijFipAQvLy2M3iIuuPo3WuJdcQTnqvYyB2xfaN6uNftYmTmxY1gPx4MjafNzz9Ucum2evDKhG
58V1Ze8MnzsnY3oKv+6Q2d3lAFAC72xP82TbuhGSOt0udwET1aqU6daZbS4MPu/S/KCh6W7Dybsc
kKRtcsN+S7PgFrNweIIhdCKgeDGUX5YAwpi4Z2eCpfHzVtlejY6+RTZHqjiFnzYXe6MfgnOjymoX
NNUdPrCt7hRc/ol9qlmUBqoibqYFPZB5lWKEx0gWf5Dz2mBaUEcr1/jc4BRtQRWH6S2LMBFstbHH
AhF6F1Q21kOTz/fByNgOMn8Iy/rGaq3NANSBfyPa9PhoNy7V8nVNzU8AzF1VtMvX0QhDT1rJORbV
LZFkeHWHko7VQBNjyIhJI3ypUhqAkvJaTboBtbnb4ZoAr5YwKSubQ5GD+mipCUc55B1FBJwbTpcR
/Oq1H1b5Vi/VKXDjox+QSwUu4sIAwLiFX/McsVhMSWoBjMsUgDwYzWDSDwDiPaChV8WAFbxAizba
aL4IVV3bujpkXjpulcF8N1W4Q5hXa+s8LWBt9zcqsF5L+yKwGDWHqCdM2PzpoXEobAdiZed9yFG9
UPyyK/eJDsp+yAN6JcmFxaI0DJhGDIF5LePhmmDy64h8CLMlHTVIs51BeUBk4mYwMcNRnqr3ZaWf
4MqANqvN52aAd1NRMCVIEu1QF6+9XFzlk3XvW/GdzZiyc0loTOpp75UGQbTwiN143RY0yATIpDim
GokFLsYiYVaDtUFGySM3YLJTootp4BnrKjtGBajqzthJpZiVUGz08gEJgJae7aF+9+PuPSHy04+J
hK3uCJBruWhGrDDFN3T379HgfLRdsSUKY2PpabnXtYF+GUFPRsWqXYSvlGRp2GMgo3imXVvF9BA6
8imWw0E3rSOmzGqjKfMckR8MXhaNTssN0Wnw2p5/oqXekgTPDaOp151n7xyy7ZTevyJZv0mTV9ua
AQfEGSXpLZYwk+NHnqPvbWrQB1idjEevqFEjed/DFmk7nc6zBiaBDGJAgUE2nJ3MvcdrRYE7cx/1
uju3fnG9oPz/59vwX8FHcVOkY1Dkzb/+m8dvRTnW5HGovz381/6juHrJPpr/nt/156v+9deHvOnX
L928qJe/PNjmKgLj037U491H06Zq+XP8+fmV/7c//MfH8lsexvLjn7+9IBfLN1Gj6uhN/SV6wLAN
d/mEnx9w/gu/3jl/hH/+ds96MfzH5gWI2ct/eOMfmQWkD9iuQb3KsxzHFi6/s/9o1D9/0wzd/p2F
l2vZNJylKRyCCXJEf+E/f7Od3z2bHrb0XNOQUlr2b/9o5r/Hj8zfbdcxhRSWZwh9jjP440v4yzH4
Oib/oPF0U0S5av75m2FJ/be/ZBbocDwdE4yvIQwsk44h+fnby12UB/Pr/4enN7nyfdCTsRb5G9DX
JZoml3KMSU9iAAjeBKjHtab5RioeFr/RP6Gt+TZl2k06+ugYK31Ez4MaAePizuwmfLUH7EpjalMo
CvqbAEaZjKaNj//arzmfJx00IwVbQgkg9RVhgGAgdveDR1UUddCqLLK7RhD3M8GOpQe9Iv72Khzy
fVXN8zh0zHoB+caqDRQgLVoxw/uu1/Le84pHMpKvent4I1IK8rRNFEs2Xtj5eHKZcHtJfnYSoyWU
QF4m3mitdTO5K1RE1XHCRHLIUQwjjGjuEjKmGS0iuS1bJtnKwZ4YAwTAHnI2SM2DlgmDsAeSouU/
4QdSHB8uomKXlx3O7PYGHB2Fu7ThPutCoil+9iEvjvB6r5RtP7a9jTQzedIkkK6cLAcMB3KVwKGl
jkR+SluJmeX2Nhk24oW+gidq3lVpcnKFc0+phhJEqapVTHiEW0NjczqGyPyFYn6nUKCO8dGI63pt
WqzSkmLaaqw/DV2ojd4TAEe/22kZRwWTmjYQGAdB0BrDkx53wBErzP19dulkfNyEb6Ghfc6aobuB
BwkGyiRGr8RTm2CMjMs7lQ/Ya013bbTJeYodSoaIGlca8KZqDLuVNkYz2TAhY+wmCZxrJ2jv7ZZ8
CH4HNmfuCy3eNbIZ9I1plfEq6DBC0vq6og9M8IozvNZZctbQC9NVTulAT3cwv0rxpg/isi+xPiq+
BMBJw9045PjMu2TrvYKLvdBKlvpU4B6cYboBA0nzKiqQJFI50un/umhWj4aNKl9LyGowYASHafiI
x8A9hLW6RHZYYqXrHgrXbrZhiv53cpJdBzEcjVazo4yNbKChLzvGxnOWcmMRFgz6wE3OAmXozsD3
aA+3TUiGodOEVxbWfUqpxOGEXf4tc8tvSZhAc9KfbJk8lzPaOukoOhOWge8+fxu7S33uTGUsDRO0
FJUNGZZuLQviYVeqgraauJsyNIOhjYin7E81yyg0SC1FYP9GOA3E4DnoINoYkXM3Scq5VXFwJm4A
Do3HLVhQTPgoCAe8mJayksuvTSMim3kiHzGbb5Q4W3Mu6H78hkgA2AlFVVd9EGsNpM5lijLBUluP
VfYIL35HtxzrJqYsY2LqOYdMqrCDCi3DfIMGHdmCdYtEG8uXTm8sIp636up4k4/IPWqStBzsErWe
6ycrMqdTL/3pc+/rOa1iVoTDM3Xz07KhJVV87jXz3jwYbwfb/fbrhzG+gYr5JUYBRNF/7GtT6Wyy
Fk7F58/+7ddlc/mkhJZUmpjgBkJFDpyYn4+Smq9pa0TxuLFMFgLm4CPHrzJJH91R0MSbEGxNG71J
nWkwKuOqPjQBJoGRuNkMb6eMfO+AsYZEMW+2R5VewSRuGn7tsVDAvQ4E/eup5RVxbUJsjOTu6/Xk
pf1658i9ZDM5zM202W5nzj690pr22STNfR2Z+PCW5/T5B8tLlk3OUuQYQNiZ3/T1zuVVdJl4V1SM
OYObcVqe+/xNqGr5yfJEF8V3yOExWNSc3U5X3DctecRJTp5Jn2kX47gve6TlTCkl2coMN671vS8e
UVQaMAEid18Vsrox5gAqavc2tu8O9AWSnr4rHvpxrC9bMzQPwsivxOQXp1aRCE+IYnSMm3XeQV8K
g+kFfcFdRIynOcGJJntzZ2X4WYYqvpoy3z4PY4fZVSu2eVeIlS+hMtFmcE+1NKuDGRSIhTUU/LPK
tCwBZcYlpUGo1CpUgJbJliTakCWZD0LhW21BEXboHlsU5CaNWeeAS+EKB8cxMalQAPJ5qRpDHrSc
GLFsLF5tghpWyqnCQ9h07mNE0SkTMjmoSBPbUnOzo+YG36ux/cjDtrkTul/cmB20XhLepabahylv
oxM6r5vWR6coaM4AM4LsPYZ3WRz6MJREvS1DEW8bqX/rFMFoSVC5p8TjhtsY7SZ8b8uZBRLe1pxd
uz7D5FuMEKexEcSbMW+R4wQq2choxWVcoq0OsuBoD1W4F6ZPcCTXGaID2It1U9Ermx+7FDyszjsO
vatnB/SmONHnzRT5110n+x2ziew0RDqmM9ZClBdcu0W31TmsEZqGq1DKziAHZUYczEmGLuzVCXD8
xhnouFFmKRArsFms/TFIgF9PLo/HUjf3JTZGBEGgdsyhLk/LRjEAA/XlDK1Pohmr0zDz2jUtP5Z2
WZ1YhOHm+3Nvee7rIUXOJy0HPwtfAOMHVrTTmHN3X4109iPmCihgqNFHWGTWy08pNeJ+MmGeZSqy
EIvSuKLaEx3TNq1OywbHA8SdZdd13PJEINWzEB345KitTg6zAhP3y9GoAnWiB6xOkQG79uuhEfbZ
2g9wkEOX6+ghaEBuP3cJj6tPy2MaGh2KjvLNDmgD83ljFjhWzhnJ15D6OEwQ1Mvx0E/uWoUS19iI
Qc2LO2e9HFdaNAyO4XyInRLgRyUga89HOYwnShpmiaAR1+vXUW5n42kzb5a95QfpmHw4NKO2X/bB
xUO4nAjL3tdmqlrc1OUQfh538jtzxh820XwaLOdCmWHmAiePDRDrAThIzgUsDsiqll0InuwGWvPN
x3BFl04vj3r0ytJTnXzdtzcJUhoKq/PXOn9ly0axGN+2OdDYr+eW7xvhsLEH/wXSRaee+OdG0/mK
vx4ue8tzk/heFbE6uqpHCLp8p8vptuwlWQ18zHfd9XK+fW2+zsGvExH9z1Hnwtp3mk6eRpC615TQ
J9agDHfLJg1MjovWwRtcHpMKQZU/qj56KtSnz2P3eY2i8k1Xyy7LAYY2JF1fB04GGoDA/3QMrdZj
Bg+SeTlA3XLNfl65n/toNd5kbDbb5cB8HaLliP3tOZl7yMvTuWX/59UrohJ00HLslqt3+YmpwR+v
Qv0JqdsfF2/d8A0sj5tYct1FncyOTPtWUZ6CpV4umeVSwo766/r6eg4L+F425gzLKGpSPC3m0Yhs
ZDPsG6OvT3ZNR3n52ecL5ueKQGH1QBQDbJbxEKpQc5J/7v3tOa2ugOgyd1/R5J7me6OKdiguCE4K
Z3d9RKV9GTg6VjrLXu6F9Pi8+sdyCI15QPk6ohme/l9HFJmJODSx9nkJLpdk0YQhbP/AYKR0EjpX
SRccakyEvw7hdOX1FQaeecy1hATWOcXkYs+XpGhozxpNGlJ9nh9+2tnnF5aWcZvH8NuXA51/4Q2W
S9Z3ueev6srn5CUJZe3NF6Tn2EwYlyP9b49p4KNOSwltG6mSMOIsR3jelPNR15cns05pyPHiHSCq
X0fY8Zh/LA+XvWWzjNvLcz7qaD+vvMPXcIklueRLmkfOz11+//fcC+ghJQ1d8Pkmk9HYPokxAX7g
Lh9hsIaZ27D8zAxgGiyvGAzmR4dld/kR87Bf710eBqYORtIU2mtXlmH46qsk2wfzR+pm9MGy97X5
T8/lUFy4gOe3fG6y+atZdv/2cmKhSPeewp/L8+nyPkp4F45jRXvqMX+87T+992/PJeEkNiR0cTr+
+YeJSnuRvdNvl9cWg1qLpoC8Wqt3o59vRzlS8ZMN0edz0zXcrb6eo2fAxWbqRC3VptwPfXqBAyHb
W2I+FsvbAgxd6Wp5y/Lm5cm//Zrl4b+9B/Mmqi/rnM8fPqytZyM0iSeb//bnr/t8bYekiCPOt2FY
XbJffr5sxPz/fv60o8mlZ5woNCgZJpqe86s0dB3IQ1j1x0aU4xbMXl4fMJ6TF6zJ5hSFLtOCPN9P
8zVqzJthubmXVsyoowojOU33oJ2rkxYzS6iWWQJIDQ6hn32jlO0Ai+CKGEPl79yyJxg6mKcnZrbC
/Ofn51Ej1JFBJj+pPzfLQ3cZeZcnYw+p1RCSQB/Nd9vPzTJsL7ulsjiF3FFhI9fVrrfa98wu6y3/
N9fNvJHzbWF5aC93hDgHjY1KamSBh4+Wkacjw46vDUTQ/AmWp5YPtGzwfYt9l6V75TkDEMp5MgDM
pT5F863RxfmDjIlbYDDPLTRuDCz15nsgMWQJ3uJ8BG4ZMfaF8yxlnG+sy16jsvAEVHmaB1An1b87
9CG3beUwEM+bZc9A0G+jwDqoeegd5pcue7XAg2r406GdB25YQeSn9ianoDGP2MtjiAsUlSBT2srR
i0M0T6/kPChkpmMzSvrfVDf101qbKSJIsFjkLHu4Q08hMXyZNRnbeP6cbtXUp2Wv4oOBmmgv48oh
L9icg5K5cucPvmxES5I2ZBzA6vOkgrRYPrc+TygK1vL6ugrRSLitn4HJYRnXh9oOobTYT3D+9a0z
X42jFtxUDhKB5cShe55D4MsZT5ddX0FwJFH8XHnBdJxmbotOPWtcL7vtPGBDMRhBIcQHa56N9fMk
bNnjGHFf+HpS70KAxTXcg2T+EF+bjHip/dRIgnr/eN6ZzyAVYMVTKDIpUpC5OGja7fLbAJEUn39i
ebhsQEXNrJfmuc0Cd7v8onS5dy27+H754u04AVbZOTCxWIxd+F3QHkI6+M48B1821XKqOXNIUkrN
O9E4wMsPUDGwOFDViz8fmuVsc70MRN7y2MmB3qxCZbUcXOvF7Ey6JMHIZGA++ZZNRI2QrJ48+Emx
r9qalDnnCAtvNeVVdKzKHBtS0A8nHSA/i/0/HxMi3x+SEgR0nUAAjRU5ei4ZgpTsQwLLl2ejCA+I
65CZlFfdidTr7hT4bJaH/9tzMZ1wr29QEJ87c26SdVl/1cKPXgGhZF5DoQjs3QwC3E1En6yV0O47
d4pPEdEuYIcFinqP+D84l3iaJhyHI/Hl21p3pxsjuxv1XB5sr9ykZXVfNpN7EQ/FwwQL49BEqOuV
Jb6bxhieSSLE1T3pN22LYJ0swtJ3L5lux5ftqFsXA/pHI5ZcEEG47bEVbiPDXqeudeNRzX1yI5tk
hw5uYQOSLR6quQqjrFWny1OfUKhEfkhorD/dJv4YHapG4mTrCRq0hH/oq3m20Du7KNCHzSS0y5YE
F+BHcXWYHTqIryxc+END/HMDI4+UTIh4Tb63wa+tRCXao2rbgxcgvw8qvMqBnM5x1GqUgsfnHmfA
upfY0cgsscjfHApsGrpxpBd4TWWruqhjCyX2vNcm1Udj0VFzqoZcXTofTHIza51oA3ZD6pxALgyE
sC1xWjkYMvo50oF54aMpSe3oKk0zCp+sxndZTHSi7dGHtIsDeTEB+t/6aurkNcNZ/0DD1KV3nGbo
F2iq2Lne74O0z67JwcZYjgl3HINm48SIDAmm3NHZas+mm4MjL9uOfpQZr9GsFBvNdS8tMEQ7WSEn
wwB1xKiWUiq8dUrtIfUstXdx1hiKQipC3jcnwozvmf2WUuu+TWk7LjJMWs5Y8Qdvi5fuHQdyXoz4
iqa+xLJqPTjgnMgLjOKD7YyPg26G2yrGVUlD1jmV4eRu47b9UdD0woRrpLQ0JQmm+qtoKOLm3XsZ
IB8pJ50KP9YGBGNrJGKXeWOrlWf15q62dCrBaXxXCaMGCROqnd+gCcydQb9tbG6WfZ5uJh02ZjY2
1c7lTrFOUNXBSKVxhYKiowi+Hir00SQJbW3NRIHmoIAo9NHaJVkxQR0J2pVg6o+eOuuP5UQvPRuC
FdaO9w6rMoIcK5kL0lr8oRsBYWRM+9B35cSOYfJrkEVfWhbSjLbiD5cObpN0NMKrQSvR4ACCpBhd
uBvV0syI3OpDzZqlxKKBm7DARNJSbNoE3WptBtzNFehYc8j2kQUwMsiNve8AyrSK1NyQB7i1kDRt
hrlZTRrZNTQKQozA5FeuOtAoxKiUVK8lQFuEK5ba/P/ddHMsQavr/5wQ/hTVAa3uvzbcPt/0q+Em
nd8NHJSW54jPIHAyun813Fzrd4EyS9qedBzX8Sx6cb8abpb3O31qUrtxEQhhGjrJ3b8abpb4nT9A
NU8K6ZomY/D/S8PNtMXfGm6kjXvSoqcn0E07uu7ygf+94eZ2okDBExgHNVW3wmMstpM83sqzoyIy
PQJQAHgg97Kq9ukkL9Rssu1IQ8uwEEGhBbg8xn17Yty2YBNfFRSmDXNAfTdPe4qyTg5dAuibGhYg
TEAIoAYhvjxOBnpFp8UpQrsptUgmaHVAHKLb+MZwJyMYIa17ovl1L8zHycW22HCjRQV2mRqAnWV4
lfycpvq59AcsHaW+oz/JXTgYfvTNTfRUOw3wkP4CWoK2kmb5I26C12GucWUhgMJS3EWmONM9MDZY
utGYHsefUVNvbCkIBGtyihsUBMeDdL11lJjcafQAxqdJG8/PxXWRS/PUFDbyN9luElJXWYkQiozm
1z1Oto1aQSI4CUr49d5IazHPf8oMQ3PGm6saFyffdL8ZEcPGQ+rjt4/vav0p9d4tx3tAvnUZR94j
fgo8eCZV9XSe0nH47iKf6jbx378mopmzyrQYt5gDo7/OwDEWYBdWttLISA8nADl6jjgDuvAMWqIM
NXgngcdgU6N//RZrfbCb4mivJu4yScT/b1qWgAllfXcXotuySNByB8xAq3aJdzOSdkyRDePzZE02
/N/HcuRf8wLomyKkl0kw7UVHMrqBpYNW6eDCIhk03tel+2KOzEHpwdn2AyAqAKh5ppM15pMT5SHm
amoe0VBTxRWHCC3rmnjfYEPLZz/G6YfTew89oQ99ULxPrvYaMnHc9SZhd7o/uqva3sYpk9ymXI+5
Y+1zNz/X88zeNHKiNVhuuaaOYr2hyzLWfOU5vVbDYAgPcL5qGMJRSrjQLuziCJH8AlhYg68kNdaF
yO7LKW52RAW8DgM3uGXC7rXdORCsCeV8bjuD3W9I22Kon+fGy6bOYAxNGqrEZYUkQC5uYn4/wTUs
A9W8sTE+kqHhHJYp+AAPpfa+2zopozXedOANdqbeEtfdUxCnw1pDsmtsmitZjdshr8kvgEDyM4vi
9vMciRps9AVcXCJV3lOZPdeZDrc43bJabbYDcZeElUn92PtzWiPr0GXja+kxGqd+v8yAl1UY06YJ
suOQ+cVGaoLKbKhpCOiwL3qlxCrIF6Nl1SXlm8ckVoeYTGhCZpxmG3diOvkzf8uHwrbtcyqSRQTg
vNCb27oVcBliceWKWOwwTF5VlaPthZdutDK+kVWNkNcJG6hLdCmCoIeRDg/ftKNtqtLpqApvpwJd
HUfRXoexR3qRSd4K63CMpX2mb9MekRHpjAfZajWFBhtxpg22L+5ca1d3OpCEHoqOCJBCtTCzl/8z
cu7Rj/QIPQEz5jpHyCqwtFTU3sM+fHHDpt0xpb1flul0gCldR9V6etcTbziZ88afoHL1d0mv1Lpv
deaCBHxA5j1Z0r0qA8lXK/I1zN7sOAAUbQbK38Z8olSakZJuja29bcsTdN1gLzWUl1r+wuwQBMxo
3AQ9jfq2jARequYVS0QED16OaOlNh3OpunXQvm3oe63ccqRjqdOsRIpnrgO7fSXHD08Y0cCUZh39
BODi5+Dil8kM8dFr1hk0FsG4UH+yChXxWDrBvaSOcQgw1q7FiBQfImZ06TVuepV4xJXqgiZ7PMlp
jyNRw0DVtPchxPMqNK4TjwTncZiMjUmk9/WyyTdD60jgU6iOgU8Ua9ifCA6trGa5PJXHGgqVXgY5
0sXcv6Vk6q/zQVq7uJnmhzA8mM3dNbV/VqC4Hh2N+CwKenThmZO3WBgfWRqnu+iq8qeQ8qzZXdGv
iLYiL9Vx8OBADyqoV/poB7eob3CJmJiDa92pL4oR2yYiBn/vdGm0RxrMDNkKptsW/OARnO67kVWU
Hx0fCJFRZg9modO2rkv5GGuXXkp6nsmod0QAp2+FUVZ7KghvIolRIxN/c0DCkN5X0rr6QQid8xr5
gmLQDqCBdltRIL2ow+wp8IMQ/6h9sIjaPLpISNZJnIxnOyqMqyGjHiDUveXGwfuURU82qRm3KmGd
ZDtoIMbw0SVd6WiSlZw14OdjBZY45hbnG41z1gr5mpWpOKimLQ7oiN2b1rqtsEn+L+7ObMlRZcu2
X8QxWgdehZBQFwop2owXLCIb+r7n62tAnl25775VZVav9SIDdaGQAHdfa84xKZTK87umhLCjM+mB
aNT2Oshtuh/y0DwxvjBUyUV96TXYgFqzaBxTFW4YbWK+sMkC7s5VAGIpeSk2WAa0D/pZnuLkJdLi
fS5HJGdEYKFKIZ5UhRTkApn0sz+3KEDGXnBpQhbcV9PnXFj8qTqqr8iSv09i8L05KnX8iI04cenE
bPDPzZUHvt4o1fSMEbDc/7lrfXK+vHi9L7SXd1j310f0yPwRKepnp83zWfEzY6/PD9Sy49dwJiHC
/J50Gl71nCm4aYTg8WwDPXsmaRehZ9tKKhKEafNFaZvmKtHUVLB+vgUQggySP/pTLoZpBwcRr6UZ
I8sUTPNxJ+25nKjAXf66UYNMBc6hQEFQ8mvRFXBKhKJ6Y9npUK3QQbatNN6RAk6iL++iQIAWaSEG
1qCjerrsmt2EtIazuhpBnst1trMNrEUQbST4BIpgAZKNHsGc8AqD7jaaDcCfIZY9UsIQHSOmCsXC
wq47hAL4j/rCak9xpG0V5v1nAnyfJ6oLGDEQdQuiv7bUdKhK4SZ3c8jcu1ZLPTJj8Gwb8UcHKRGa
Crom0Q1wHgPMro2+nWYaagYpspUMXy31Jd0VL2R5j2NBsDwCmt1oE+NOKBLV/SR8JYAEYE9Klq8a
6uYuj1nZfUGfGm9QGjPCsvsfCnjOEC0iYX2Gpw0k8U6R/rOS7Z9GOqoQNrPvaHC/FLBhHjKpnM46
CiEU+cQHIWFXTGYEG83CVCbp15CsO/6rdx2/wqGITqxmw1s+e9DD+iODGmhQxZbPST/h83io1Hx6
8wOkXrQLte1U6dk902AoF8F0IDf43PfdK0jF1FUwihJoW1yNRoKVQhjupq6VHPeYZd0KSE4o6Q+B
0bTfudnOZcLFszSfwljDMdvvpCHM6SDWxcnoqd7UKjruMgmuUcT8Qe+niKQAENFSs090vrCJqyLK
s/qbIFVig38IARsmEg7A+Z5L0dPYx5YDH8Lfd+/UPXqG6m43IJDYch9N+gJhp5ST3iHtkJ4P2H6J
+Q7akjzslmoTWYheSEiDkzGR2oKZpNgBBYowHGw0KEltp1c+qzkr3EfVHN/6AWujORa6J3Vq7XWz
7PCLTg9JiI8XqJAgcCUFuSe68uY3hQVtCbO7KlkniRLwlmtr9E0N+4OWifSDGBhXX7AbXVSRxWFr
0RHaBqCMsUIfV4Ua3yszrmbsmqsiM89CfuZvRej/oEaYOnMtMkevJ5YohEAf+ri95djGHhtJI+3E
Ah8/akxvZJsi8BzzD4tIkrejMTVbcAAh/a3sO5QbrBOkpmvlzyxgdFeI11L0pt9WrFwe6TQM+yGt
W09qsXGSo2VcbEYC1wSq6LaW+pnOKHur4JLmWFYnAhc0QT8lnPCWgdE4R7DeTrGVE6zbZc8GyExN
FtGu6/SnaLAKlNvqqY46t7eN56LCVY6KgeNlKiiAhyL/qMw2uxkZByV9MhGUu3SgwQIUFXVRo1xt
aWt2xyZOIJ1WMMGCMMFXHFxUQlYzCAf4PxQZ5AHOLZK0llGboZHxDSARRxUJeF9SD3DLrt4Ukr1o
k3+SW/VRB92+9g38tnV+RcTR4Zfh0mO3iNZ67YVvt8dI2V0Ntfw2+rqH1nifYnyYM12DPQb1Nbc0
MLoA3rXkC+PyiM6XjLTH0gqfhUopjfxYlnOBaH7pkQAmVISuRQ7RJvVlsq8n9TquISvGngnAiXUg
Ux+OPuRrLbKR8CUYJhg71UtIIMC2iKQXiAM2E7IuZC1EqNkchpxm3TcSNYNtb1zATMB2Yz7DUlQA
zLGjhLJi9jaoSIWCkqgIKPISPSZjyPbVhCA5x4eCBYXw+WL+pkaPYYjVt0zfORY/9AxJZJ9rwa4U
zbcWQdxeVfxX24+/J3ie9sDVTuXUDUBrTGcgN0/VAfOhattSOdI3aqzcjYkJmQoJSghyGRLkm+Zy
0Ophckuku6kguDYGjVlVnb4GE1Z5QlxJAR11aP+ZSvUSWzFK/Be9aA5qmjLKG4wTXSHNW1o5LNEl
PBG0Z51iUhnG+fnkPP7WMf8HeCd8YLqag7UNf0M2/yJ5+5wE85ZeKk220bXKsyDOCAQPevuy88wG
+B3rk6/OGr8A6bIsxElE0kwJYUf26kwyToj0GiUQW7NtbAcrmFOP1U8R+R+zAFRYjwm/U/rQxZbp
kgRyCgYK5/XRtCtP0Y2TCnrE0efk3AUqDWgmL8xfoftjmeZQw/nat4NnDZTz56L58OHomgqiOXnG
H63YzWmivqAgctLtYwXJ0i0UhIqBTrRXTFZ7E53qsvwemPZWzDAOa6CkEAtO9jB/yWkm4f1nWiXH
3ckYoq9AHxBXWeBVMu0xliflMNCI2PQg8fWOaxP9r7PgIQZ/yEcwm52kbH76lUFJGNdIpgTfB0Q2
78ICciHDnDMicz/4w6vJDNzRJYrgsj8TxaLx1dblCDeh7KoP0jNwHUlmcm0nS9tUElRyi/9tY2Nb
bQ1WtJPNGcAP12/Vsj6MCOg3RgxJeUDlBndQfQDoQPQWBQQ6aa+QO3EFHcyqyz5kio/bTPolxWp3
7GaOOASkwcFAXDZINAflFtlybIGYmqkHY8pGdGz03UtojyNmmubRNuEWRGp6bjXJOqopE6eij7tL
2nIgVLpWPRuY1EdFYrTIJ3i8vEbvoZcmDVZ7SGftPterN3IG6m+xQPQ2jb3k+cZMDgRab1Yg9JKw
DYHR68fOkxI6rnbWXizNONt5ebODRnFA4y0mA1Uaqr1iwmto5MVbYlsUUcPq0FDtz8c+fwBYd0e2
pu1mcqi0OlAJmddvYsC/W0ACn5FgZjbZGUGql5twsHAyS6ygq0J61AhGbMI7VPKC9VpxnYf0Pssk
F8UEcjrxQ1YvSj9V04kdwQ8G8PcaVJjkmn7+8FX5q1OB1NVj2zshxxaXG6X1i70kpwPm6q9gUNJd
T4x63y0DeT/tzACpd9MAiU7hvboUzOsdkaDmvuH4i9MgPedymh/QeO2sDtiiPryFE2HYaRPQcZ4J
kh4m+jrQzyDeIOat/V9+NP+aEl2/0afoEF2Nt6RjFUB+NdgZNIK6wBZlws/g7AEBa9TSs1l9jCUD
gzEH76FBvlUDFL0abwr5TW6j4tipA+OEpPExTxrSbSG50lxqtzpWGsWvtAdbLb84IjL0aD1zsYsu
MdmGnpNccptZBEuoANR5+zL0iKhIMGvPWloeBmxzA2RoBN7VvM2K+jW227uoCtpSFVWuDLEMlR7s
vyL9zFMStFh5v04FPKRxrpRtF03qDjKIOJsleQat+QK+W0EJVUB9gzru1REIBzIrGesAKEr2l11k
w3sqfxTM/DG4h403VaCyqknCOT33IZemxveqQycGJy2HnZqYb9ZQPE+Dj9fGbsa3AU7iOFMz9KP9
nKkfQ+EbDrFUL0oP0z1GPuPVptlA31KDD6W2XPqV2dXMAo8634YfwiLSJvTy6L1nKnmJoRlPkjHR
uUpPTcqC17fq85zJhxKPgmPTH8h8rXMrTeo2QE/5C+pd4hq5yyoMu77PeFTm9AgFOoFKoUg61rty
XOTb/CUUi8JB3/AzN7AmFKQ8llm5IUub+LsEG5oy6sQLZdeu4huD+qsFKvU5sJ8ZtSKvw6BDCGPn
yP088jHIum6L7t6qMkCl2Nr5vUlR1Bx+ZCKkeZ/J00205q1vuG5VI9mJNRQ1Q2BnNKWhfkgV07Gm
kxyq3Q0K13Xq6L7S7dvVyQG20+zpuXXwZwNG86DuA2przhBk08Foyl0Z99kR4OibXcfWRldfm6af
8KeZzzRvXohNfxL0FyMcbEEivCAbskPQy8lj2YPRjJkOHg3ZfgrKXj4hC4VULPoHY6EBaEK6UtsS
JUFwbXHuWwZZ2YwOZiiBHmRld6LAn7/n+AFKepZ60liPY1Y9Mr2utkOoHSB1KeTHyck+KhmrWMEn
hqaeM6KBasI5HzmHmfhWjFsMNE6jl8wukHhoYqTfY0wQGGrIjAA4toMsI0YtH6x8uA4sajYMrFM5
HnBz33qaXMQXVu8dDEX4SXAuPgA6RCzEMzwy5AsD6OR7i2SK+yO58H1PZKzKSF6IRcVPXXh2k4Hi
ezXZyMVnWo0ZeCLfmNRbrUQ7XJEBBSZAoHrW7y2Jn6fxhG8/E7vWUQgJiG/v5N3g+xuzTpGVJdIC
jmZMiLFP1vGBHvPSJ8a4XoX6S2CTTFR2XDMS7RSbTL3kie4YFc8KgzyegxHevYkqROFSFxrLQsNO
cALDBGmCG/pdru3gvvfQOC+zrdYEJqtcnaIdZbiQuTsHZth+xaWibJH574pxQBxNHjQ9rWZ4GGw0
VeD+YqK3oaUwKdYGRMbA6/RE/ZlOTGOTmfJjKIlXI/7VxdrPYa7PRD7q7ohnxrVQK/DP9PDdIzgd
M1CaalDMmxmYB7ieYPMCKKHVa15zWLZa+2qWSo+J1LhGShlsyijTroiMXW3wfyTmglLLDelQSSYm
zgG8C7xutzLuisJ1tMHtas3WnaDkicK5rJ4hyB1UMegsdntc8nXxfe5ilg1zEni9aSnwQlpk7iTB
+0x38fSGhNCMnz2RrUpfgv80P0ezM5wm/QTF6lnGkuFr8h2bFLe24B0xEUczjIUOOrqmgeEspPih
J87cVskBqvurJfs3vsGd8P1HtCrVvk+Ipuv8bT3MVPYCJYclYSXbYOwfB7sqtrmBDbonYxy7n7qb
6uGgzBq5YoW5B+bxU0reqpLB2YSQUAvtYU7GyO3mYksTBVeLdiuV8B3yOyHxLCgbypkjKG8bIKnX
G4+E4obv41wPLrUSojzTmkI0S/p9nQ+sEudh10blQwy8QyrAYcvTALcdXrAMXGofwhyU87t9m/FY
vvQkUBnCKi+iNR4MhAFTYvQgWFjEGr5/TzLTcnNWujrXoQ0WyWGrJtWew+ciqvpKNRblehvelSi4
WBVUYUUbYSAZJqnUtJZAWLhqZKeHLmrekOO6iKEGEET8QPMC0aXBsQeTOxOdheQoJJW78PFMCBPY
CZFmCNYCFvuj2MQZV9cibVws5pZLMWfBDVubtqoHTxpmJt1qde2L8H2gMQXc9aNIbIm+lXlNfeNW
KepZkrV7VxFUWOjpxSDump4dRR0UNc/2+B35NfF0k0rfhTwkJWUFKOS+3WoQkLelwvmWMxxJk9O1
2uIbIjF8aRYydyUKsGuG3iUFB0TFRDohR8S+luVuq1VduQ3NQdmPFqw/EQr4YOaw2HEwQYTEn1Mo
sbas9pKzH07vjdVeoLGmpyrD8xIsFMVWoGRUvFhh2aWPIy2mtDjBcW0ApdcDPiD9ocsw+Igcu88Y
Q4YK8+ajC1k8hTad/tR8qSnBjj6NPsg5O9x/jJojSooy/1wejQYQAiAgQLOeWHi58LRJQXmN+eQL
I7kUVCJAvOt6DedjuI1t8yqrSGpD6blo++Gcluqz7DXIerqwvihaQYkusfNDhzsEVdbdjrLx2U8l
VwkTwAVqHu+qKtwFVtbDLoKIXQY94Ls+MDdSq0gwrvmA5lRe5m5EVsEUWDUDRGB9tGVpDjhBAOnK
gk8cQ5GjTRAOBHW2jqTSduyfRoVJUmDrsgvnH4mNLOAoNEYN/ym23VKnR9gkVMapHC8/GzmbCgV9
l2LKjDmuu5hD3u/8KIxAAz8ZtHXcoGRYK/z84odNuB+pCJM4TPY76ESVVkze03EckuKKywKNAcv7
IUjns+qPp4TfxDGsYWcFYXbW8uFzmKDHgL3hK7LG4tBbEJ3wrVM3dzWNtBNdItZWU3KvSRPOs9pD
Lm5uwZmUbvDNT8a3jnhcFz4btFoLoxPYgDRE8yeGE0zOSzjZ5N+a1EyXsxaaYkvLj7hCDNj+tYUk
LTf8DEYEC25ZNEwVDkQYw2RWxhBKe3Go3QS8x4Mg36CW8WNb9eeoJPKG9XrqgmSoT6ocXLs4I27A
T3/q0xzvdHn8EZac1yzVtLi392nAGlkr++4mJI9kt94rVECksZJ6MbCYvqg7py1ymBQQuBJJG1xT
yHQVJ3IrEDvJurGPmHFtQ9ArPLvsocgoEYq89oo6IDpgImTyTdxnS/1cox7Gmf+kakvpJsw9BCCn
TrP2TdqpLsHfnCdquRrpYjeGMUNjXEro0s1Psd9UkB5fuhlS1JIdxMhLFhKQWbmZXuzMeIlVSoRT
TC4S+Sq9SdEo7UG+N+YnKeyh13+1k3ifBsAEkU57boiUe5pBUDMm6iJ2JL4InFCgx1SgxQpaUOSs
STrhMjlOxdRgyl6xGjGL7KUZGWTjC1rcylIkpw0a2evs+ZBGws3pzDHTymfoofE4AZqciyP4aQS8
uLUof0GcyVHMFZxP5Gbl70kCeCGPf+SIGWtweScNAhSKR+GNDFcNtU9y0JMDMZ3T61RdmnrqP4zQ
AHiZyOgWDszFbLZ78HNGcaGMfdYprnuz/ZTbxU3r1IYMBVS3Nf+AHsBYswONxSd6MhbJIAGLjsOJ
aRc156ksPmuJGMaiVl2Dq9dBiux9p/2KrVg/yd9z1qdbwFXGwShRQohMDcH+pGg+Y3q1iUoyVGjU
5xBB26wovyCvL07K7hlJGOUDYb53erePMqE8KlKnPFKdUzBOUQzWOuOduNIZ2w6TBkrmJIoMRCSN
vfEuR1BBMDDLJNJOITAAfTC+ZQrhval6G+2HqM3VN8YJ/u9YjJsIIN9kzB01FSKVA5NuaRIBqddx
/6ZIQ5OC37VMqMEqTcdqyeZCRl953qSx9tr2H35XFqeZHA0SQrpbJFBxD6jfzMY/p1LN5NRcirQV
d5SPUT8L16rbntwE1BVJHb1BN1akNnupx+zaUh/e5YO/yxlm3LAOUHUIlIMTmDnQZE8wEh8nfyI/
EYHcJkvvk7AufZV/a034U8Ku6UzgACQoMncFiaiSKkbPmJYwzzKdNo2mQeGg7Z35Jk60+nsTL3C/
yWEajoAUISAsWiqps3TrR3yzQWm/1HOYYE/SdkZLmrgu0ggQy7IyQFm4zxObCVY2ungLSV4inxuo
Bmu9wXZKcs6wzSierKchZ17FgU1weDMZ3mRm8yELfSarqkFRueOa2tMVc1qz+OoZ8I+zBR5Dgrfe
xZR3dTV/S7guUtP2r1oQF5tBDiePqkFTZx7hC7m3+hYJnHdxVZFrl2POJmIqtNur3HBOaNj7CGYx
7JvtZ0S2iq8s7Kt9osJ6qbOe6zJft1ZTblJZqDuzCRapDEWIIic2l4xjnEL4jpOS8PjJKitnCjkF
J1u/gM4G8WkbW/QWXAkM6dJU2U8/joGM7NRR/gbi5jJm84g45W50U3+qzbo9SEitgYkxv89mcl/I
Yo80orUC29K9tKfbTAE37gu4qL2yNfIZeHhsPIRtj0iBOhpDKgu4nLY7h90mHTksCdxA59+xGgPe
cgKsioU5vpc5snut8V/U5lP5T6U3AUsr6ptUiagnPUFnskKP3N+UZgXMeenp51F0iPQUB3Os/Jyn
LCGFdNH+xPg54F1sKpqaB9LFjENWh+C5JLFDEYXXppZrVJRquksXB18tc7zACVSPPQKBYPSTo1yN
24ScFUYQrD1pWoUHw25Jy0BIP4P3cKSK4twYvurRk6ko86Er/buGGH23SjjyqnRSv1E9A3c5y0OV
mvwipmAkuOozZCDbSo5CUwlrsqMRmFV0ofRMcaUtn5vFTNCTVOCFMlpRapcmbsK971MA3zR4/o81
eATysYLD+nH8xfNTsQsu/GmosVDRu9G3GRgWUpkXOdUqg4/69k6xuwJSt1h8VaJG5N6XAQUscnkw
oRlKlNlPtpLR3Tq/nPZwWLUpNh1gC4UjQ4TZNBm/qoDN7QgF+a2+eHgCMjBAlsGN6QJ0OnL0vbQK
bxg4OYQEgiUNYSrZ6Dtd2/7RNz1KZnrgQhHeEEcUJhsktQkHYpNl945xGAPGIhohNLk7Smb+WciZ
isk8NNJNr9vbmVhkF+H1t7knOKxqzedZ7sh7z1BrOEod6HvTKLwuzDK3maUPhQoE7ZX8JhKDJDel
NV1O2wvCrphOp/qRz7Z8pE/ETTUUhwhiShmSiqcHzGFwESsbX0+YeEGhFeo9keHNxTreAZqFv2/g
tB454cb9bIEaH5LoXeTGUyiAx4voNEzUtbtgPMaRshsNIttNzT8F3OVq0XgFXPUym5+aFfSHVQ2U
2vpeM2LBhcs4JIr6K5B6UsNTALqJ7SuOnsb8zCQDUAOrCMeDm8w0M2Ei6SetO1kw1XUDWRZaiFdN
VbR9xUXONrGVxtTdjz5WxGPG/wK6G6w6ZDGHmtSilQkn8ZWqqu76KcG35P1goAkEYXVt+ckS980a
ldGZMvPCABgRutFNxyIN5qNVxPquaqs70iicsZl5t1kOGKxIYLLuKc4D5cipak5TeqLyXO0Myow1
CFjlqRmL1zlE7ToU0rtoRpW1r4+eKP1clUEms4/fWqaJIirR4PaNhQOTp+nTSBa1XTsnS9bBFVhh
cJzlXd4FD6ixFg5+Wzkxc+EgWCiifj46dJl1lPqOT4b0MZ/VHfiTatcxRNPeUsiPppRZGtgfag3V
yHKSKz7VkEElPLOUw5Ok+48a7+2uh+Wqalpv5rqgRe+DdkZX2Eo3s0K4SUVcRn5ZZTvVml5hkiA8
H6lPmiD3GHqC3WSEPmcgKbp+J++HBvRzB2KOhg0IUF6GRhlgVSFXG0TwsKl9OT7pcGi3ckxtfBTD
MjpM31a/jVTh2h8MNKSlxVe7moIGv7oaM8uVqvDf0VNcfBFHnsY1SfTZPVV5vbLag9MQRlTZBz9B
3zLO1TFzDKgq3iCyXY8XR49VyWur5eiO9d9ektV61IaB7oExQJBE8wdLDgWzwN9XSGmKScsOYP+3
FOZGR/bBNSH83qIuXLwjQPt+UCBn3DdyWowM6OsJGGhcEiSVEDhLolgdBToxGstFTk2eOqVzF1V2
A8BZMTpSSOBvUxO791AzHLtPA7iiO7ydeAlK9NVCLxC9mwlr1P/bCmpdqHCE/nsF9Uv7Gf4/uKLf
L/i3ehrh879kQ7YsSxbK0jZBnPwXrkhZcEWyCpZW1sne1AEF/YUrUv8lKwijLUGmiGIrOprrv9TT
5r/QVMvaAhYyqIWpxv9KPW1Y2j9wRRZSDk3WdFngi7CFxj/7d/V0URVRWEzWdBEKuo40CSjerk6w
v20CSYG22y/i49+b/3yCnu6xzJmoMhoybZ3CnB+j0CBxEBTHPkceAc3Ufu0LKN1doWM3qKjsTtJj
iJrFQz53rmtpOOo+RFlJmX+NhRQ95tPMQp+Ak30zJvGuqCXhSDoGAjEGwBxqlcxlk2vVvGi3w/gb
7rF3uEcmHfYh8igOINQaxr2aQVvO4EACL2T8TyuRAClhGdxEg0HA6WJ6szJo/9d1U1IKa35aN9HS
IYiy5mLYwnWFks6Q/+8XrH6531/F395mfdXfvqU/rjpZkMjazMoeZVsvu+vlRSEZo39fN/1uSKnJ
hKgnsJKtd603qx/sj0vxH/fpQ8scbL3zt31s3fztYlxfue6vL/+zu97358/kq+9s3f//Nv/nv76+
0Z/3xRlrHKaoHg8Y+LFWLlyUdatfdtetPw80zAB+3/fneYGxOE//8ZI/D68vWXfhR4QkUuCB+q+e
DN+L/Jb1kb+94+9715cb4C3/DVuJzE2PBuf3h/3HZ/rz99b3+sefWnfD5aCQaIRTIvvr/8F3wkxx
3Sd5VXXgVzHTnha6b77espjEd7hSc9bNFZIjsuqYBnWxX+/6/URw69AblmevT/n9Huvm7yctD//Z
/dvDyap77xZuz+/N9Vn/eLt1979/eP0Tf/uUQesH0JJZKW9IHULGvfhxcWP9+xNWqx/XHhBOkPDC
enfdLxbD5fqk9enrLn7W+IjKeHnpesefd5pFi3tz3U+Xt1+3/rwyz5YQ+T+vsSSiP7pMhc0bgv9b
6Patsii1sXb9tdn5ORLdxZu9Pj7mWbItDRihw5JxbyhwVvvOBB0mSf020W+ZYRgHJc+ao08z+phH
zZnQBWlnttKEqHOkD7qYTa3F6P57U1ktqHyb0PAXL7Oxbq73hq150uMg3K976836wvV5f3b/9pbr
nevD6xP/vG69z1eRQFH/D3dVwCx502csoKel8ebXrAELDT9zSgnJgDrjp+3HbzrKcnnTmCOiYF8v
7YD1MGtnNVhf0HmOTln2OCyLJ8pCgrabvNSVH2a9ei6MFNZ4X4MwWGkGwjjXWTMdwmVZSOL5AjNh
68/Nel9OvOAWhAyksuX7mGu4dOBlYy7sONT1mELvxmTVEtaVtkexjvA84CYVTCSjWXmmvsz6zFpn
rb0Pate4ASiHuFm3GA6iWttEQxVt192sxupDGrij9h1d5jGZMSIP9NQjSymAf8UdSDYMFSAOuKrW
lQ1QuqOXgqNd6V4BE7Nk6JRd1hCZSKAUOMimZi5kQ+7JZM3fjcr85MOaF0CnPKIJm+MKsDAW18G6
1Vi1DikfQNhKoojq0DVEg+Z1Mf2uiIqmXKaT6+afOyNE/NoQzrtxOQ3WmxUV82d33app2u+0bMFk
cyKtN8nCNTFz5WCbJB9swmXqJwXXSgYMIWpRYkFY8CnUw4GhB8hOJJmcybp7VO1++H0gassv9+fw
W7fW+6qU/pzZMwtNTRkUepHuwRY2x3LCmW7U9oCP/j/3161KBcuHaKemB6dhfzAJR0roevILayUX
vDyMaVkv+yEJk0fke/wqg4o7lGK2Th0JThIWXERB1iChM5718fh7E9aK3TXqgRbSzh9q/RjUFii4
Epky9NuNFeb2MVmWYusNcfH6gC1aIL4i+rchcm6x9hDJUZOCswAAxllrtnShJJJ2Rhe8EAq6GoVb
5CnTrYl305NMpml4aJ7GDwvrJ6D1AkaKM7+mnvQLkGmgbSuSJkiDQ9z+I8IWTnlvXwbvdB1L6j2y
N3Xv7netfKggnTUeileaYj2rMdckSh7Ui4FIfjI9ELfR/BDIj8rkVvqPzv/sUWUD9EbIQ4Zd7qbj
tn1FQFxDTQo/M+3coTUkJm88dZaXBjugbzHT8+I9nA7Z/JNUpthAwxeS5LIzggM5LbIEBIguhtNb
FKb0F6HjTD1o2qkP3syfojxMxoth47OC0ufV8aUQryFL3JSmlUt45MJ3RGQVXmo0GrIHbrFpaYeh
3NtTB507IG7avuHrVCXCExd2i5cShEPP1Qa8RRfXkX6NZUNpnqS67r0et8rs8o5+eaWwneVkmjtS
d56sO5l+KB4y2oxd8Fi2P0S/pyZwolyJONAiAzQ6xpNDKz1PD6FkEOXnQY9rM6hTd5QZhMf78kPQ
H4XlNYuuxNM+h2DGnruXu2OZHNTknEGMRCIoP6DyxYGHLDnVniON8J1N9jjRHiQtywaEvmlJpnPk
9/rVko4j4TG/qB4QXdtdlUvWbKUUKZdLjRBocEFThBrda3zCETxcFxzgS3uJtrR9gtZJCDEElLPY
ew6jti9DuP9IIH62JpZnUikuVuIokUdOsJjPlvoVz0ypuUx2hKOcZRtx9bYQe6vehzM4tcekQ9J+
7GfOC21DV2ETJ7+K4FVvLgHH0am0l+8bhK4c7FlWE3kg/cIfgt+Wa5jEYTpSVgmA3NNZJgR0P5cn
g84F1Y0f0LhD1Mpwltuj8quob3mC7xft7vKF8T1RmdtgjeToRGpeWYdYcjOCiyoWv/T3nPajQEwI
i3zcFfkORQ1yEgOBakxolpvbzqA7pnWCgayMW/lc3g16VfqznVJi8FDn4E2BDQVAvSFO8JTO7lAz
dTgTb7WhtVkKFqob/TxTl3bHj/ElrIlpUGw3NW6teoAMQYAl9k7aObtxz78ZEJBJjjX5aMN8QmOn
/Iw/wKaLnuTlZg8Lc1DvQ3Y2ybZ4JgNQl74RvRWZ1+jdAP0570V/VJauqJN9s7Vjw6kQIE54LFE7
ytF9HrPNTOOGsxYhiByVhHyjoN7pS2sTP/l2GE7qosIlsWRTJ0e28cFDyKT32UrnuP5qMwhy5Ago
z511JWSnJqABnAJBoT/I2rJfrNYxXO1BhPSRN0sEoo2z8AjPqdR3w7cEALi5jzFY5bsFd107xTuZ
0kDnOgiYYivTdqWmSRglCgeKCJ7ywMFMStGDdiLIHTeAK7U7xnFYsVjSNnR0gI6PpsMnoX2oFYhP
X1g40RspT927ob1XSGJTt/W6u/rD19yk9vhosEtL6iup9YBfhc/kN3srO6vaRlD2dIKX8g3OPEph
zT6lJ7mDc7Ir1CcSYFoZxHRNXs6ZDrOQd+FXFz3M9pZ0bekz5eeqWoQK0r6JHhAJ1MipgMC95G/Z
BZbKVX+W3Ha+h9FuBgFbfWjaNSQ0rqD6CY1KoWi9pbyvpRdlPEv6paYwWG2y8mUqdmgLTOlkpzdy
79CcZ7cIFgW6fnlD2XbCX/Fov+E4sL8XryTC6d7okWr2lEPM1Q/BbT4lOp0qd3yz6ZBOeyLHh8Ql
URZuNsTD+F3WjmJ2o5xqm02Tl7GOuF/HRr+z5BluQHSHZzgDhuR087M+g+C+DSxKm08sGW3NwEDc
2UYz+JFBw6N03QW1M9GGK56eu/B5oixoAWVvnYgQ4pS+KuCSpyD+NUzfej0hemsm8/gtgx/atxc1
uPYhlSJ2cBL3jkyn3LrTxU0rD5E+raGeK0t0LOVtVH0O5VmRTg0cefgjDIVIXGl7oj6nFYO5A+1P
C2R2k9KA+2F98imv4XtEj6/ZJCcWNLRptZ4www1ad6faD3eKfIqKQNHN401KxgDrbOQSLiyA9ksx
NwUqlX3SbZ+pxQlHHAk33MQ70+FU/27AanhDOyIeE7c+6DeNfL4d9NLT9AiFUfvwvZZwYTK6XI40
E42XI//AEBW/Bs9x5MhP5sMQu3xy1LNoXd9Gewu9A1Fx8KI/Wj9wAV6Cy8/6rZM2xgNOC3SatY+/
1pE4YtkBluHQxb8329HxPaRQG2RTjrIJd8b9++Zn6Xbfm53YHkJ5oz5qD//B3Xk1t26tW/avdN13
nEYOXX3vAwgmMUiUSKUXlKQtIeeMX98DkG3tLfvYffuxy1U0qc0AEsDCWt8355jpRr4ZGBSYAFzI
oeeMSR/Ch8ktiTrjQbsla5k2U4IcLV+6Zx2VaQ7r9sBTu2xVUZ5GmYWXynFvXINsrgsEXjNc14DJ
XdpDNkYCr1/4DloPkAh1u0JFviUMjpBKv15kz9U6vw7QN9DvXHtQlbHCEgBAL6lcDcvgSnXaBZQf
GYA84c7pEdCrgczceSVCFhpzKC/JXZcetmjsu2eSYpX9sPQ2RmZXR+FNvJfw9QZ29eJxGpApddI2
yUm8eFfRAREn8V2JvnDRUZE0d8nWyBQhNJzMJwIV+DdILBEC48X4arDVKA9sSsh+tsVyjpQNCwLR
5RyzNvkrJ4KYNDSv/OwPImcYZSJWTxfpjOitvUP6eEyddNXeaMSc2u1NtNMXCukT9grgiMqPttD2
yr46tjfl1l0/C0AJ9+O+OCqIMhfeBjnE3vKXB07vZORk42Hf2uV5Uk+0NiFxqIvSO56R2Yj1juNe
W/lP9VbDnv8yLCnuXz1XL/0+OfYOLiJzzexjL1+le59kzBU5BItoISxjB1u73djhAfaozVMcXP0r
ayUvwpt6q5uL/Bwd87PwGNz2TvMSnrGZncld+Cjuu2W+1WzkOGA8n7wH2u40VM4KohnCjUMEY6iC
bfSAK64aD4xkHDr8wirnFZVZvDtw/6cxvLsZb8u96S/ybXQUNpoD7uCcOzj/FunaukGQsTKeBF6L
o+VAbvH4hEdp0dtkiSwsxGBExz4JygaHOheXp4RvtfbWTEq2NBjs6j481/vuIzqa63ZfvODvJ7/O
eBQ/HpNjcDss3Q//Kf2RbHArO4wxqKd2iCiFBYGXjJ934Evkxap5Fi/BSccuy9hiE0bD7Vl8T8lH
WWBCHS4EsvT22XptnmuZPRvtihPEuRf1Uj4RqjyyGFmoL8jp39RFd6Rj099Fu2gnX/RFe1Oc1Eu0
JDbGFtfygdsFjAI+4BUvGqPPCpitQ61Q2xsbfQFo9XE66DbCA4kqDG8Na9raLp7xFjSHwMYRwJYk
J2mTXnNJvCreOVazC2zl7bgLV9Vl3HmMMfVDhvHiwNUpep+P+/ohvPZ9kvdsssYzp9+hnVdDrI+Y
kkgxXQTwvQnMhD/BmvS9Hp36gX/jZAoaR5dQ6jIWozaxeVnCzyTYGdeM1/E1vBNcWi+EyNhSu0Kp
otJGJOmG3LSL8CoCkGAY1Vb9FmsjZ8sNqrJNv+3ZIcOx/1E+oeytbGXF8Z6eiSxR3ogNHhbZvXA9
ruAgbzKuSKG0Abgi3nfKI3GAW28bbHscxzadRXSdV8JBIWAzWBq3yTsqGVx+vvUjgu6DFAFAm9Xf
RA+mYcM19U/Drbg2rsd9M5yiQ7ljSqH1EeeK+ERizLLduDfvwanjpwbrGtkS8VpMla/Ca+xUD/08
AM6jBII7BpUCttMle6fHM8GCbO214YWEw6YUMAC+L41XtIoMBPf1Fl/2VmKp9lJfF1fWK4B1gajA
W9JszRfulU/+o7Zvr+m/sdVAbsJFdYsNEM8E+729Mx7ES3mNviZCo3ia5gfP0mvxzCaScIFotHhv
0fQ+cEFsX0d2I3rAdBqMGdiYInSHimEJoQOeBHu4GpavJMfZFGT7W+VIQKhN9sPCX3jL8pqxlMvk
85gcumFdXeJrhrz4ujvwu+KwXhRLYdcQI3UtX4ErsJkCLaRncYsjSd9bS3PLiY+NA5XFsnDSTc9w
o6+ta3EtHnFE14529h5oPzoD9SrC1zl5vc2r7+RLbQ0O1t30J31PN4gLXnjNdvfFUmKQFBfkPtnJ
AxFS3qvxY3xCcaX9kJ60a5Nrd7iyjulDvtO39Q4TvXUrh8vOWDbhkkuafMN0kDoMB+2l3ygMz+UW
T4gj7KQ7+NNrZqi88/rGdLRb5hTduzl9e++q3WVrmHTvLePEJtkQ/rFACrkK74JTdNJ26aq7XZXy
QnqQOQRwrwGVvrScmSfOWfee2iI7UH1XSLcJlrgkXoaX/KY8R7fJsd6D5j0ab9a1fzbupGv0s+PW
vdLXydE8icvQCZ9eQ0e47Xctp7Oymf5DDOR3dgBh4R6L442gLcPc7uJNATKmXQiPYrwBMx0xhVoI
gf1o+geuNOI9Qh+zXjEvvtKvomWwtijvblkvnADUH5lmctTKF0uycQajvu+2/dm7UrfWiAiKPuZy
NN5F/Cymd4r0gb044vY712fwRt6VznGE0/uc3VoPbMQrAZhoYujpz9TRqGVipctgcOyY9dFcdvtG
Av78G75I7ME6tQJao1901BmWOv/tsxplShgmuvDEKoQi1My4nW/mStTXw/meN9GNMTWi95tKUfP2
mGJ81fiw0zpDuou6sd/6XkeiUpdvFSxC+MuJA+iYC7bBrhKeW4o50tiuaKksi1YONvi6vSuTs7oD
NhoI4HYMWqbouK5lavLrcmqLzzcsXXRR0LdegeBiJt3O98j2KzejgrBywvR84m1n0i0FoN+ht1Et
BlwFOobLuMq2KdIXOTCpYJoXzywJw6RjSj5QepuNhEoSHMGCdwzpJw1KcVOq1AYDnYqDNP2pn7gx
PoZrpx6iV6nWqb6AYwl9ZtR579Gg6vtpUo7SP4oPQ64zDZq2mKoWHQExFA0CXgPLrkGFrbG2HQHV
MOAWwjWF2k3plTEDJ9ukeApYoeyhbw1j0UQDpqVJH1IbU3tkvtv0OiWNQM0ZTadu3Vzoneu68z1j
btZ1RbFLXC9ZhxNqZ74B71VcQU/77eH8t1xogk3pE5VMXAAllQk3UyOwu2qnm/nhfIO+2Fy0HSuw
uQ463+QCAtflfBcd/aluQMPNddnPWq08RfgS+cFt5yMeBXCKVsYAR93P1M8/7mlgKj//Nv/Dt4fD
9Lz5ZZGQ00ZJ0uFZMjMK3dV7JFYEX5mI5Q0GgAg1lyBynaklRNW1LF9ZmHLqfIJ8U6S8Giw4nAWK
9nWYkSbobruGOHu5URiJVKri+dTF6Sd86nwvMsmqShHEhWN/k8EMgdxZUGVMisZoYak2uIpKaUW+
LFomGa1DQVWdvaHfG7LZbD8fzf9gTWECgUfN/qc/zq/7fDzfbXsCag0yzkdqrhoDvoxfB6xkSf0Y
tZ5Pb2y+P/95viFRnirzdPP18OtfC4ClfQGzaH7a198/30VpyhJQzB8v1rv0ZDZGvcqAfSxakXi3
dhC1Q0CqH8EtZPNRZUCS2iPVryd8rzsnHKgtYCypf8pirQSORNbvH/823wNTNY1BE2R8fgGRhZWI
rIY3mG8KGQHsAnUhWZh5C95tetf5RVSv63EhzW3E6elEp/PMz7f6+uvn4/kF80vnNw3noIX57tf7
fT5z/uPXy79e8/n235/eax7RGWV79+0l8wd2BokwXUlN++ttvp73fct+evyXW/b10YVGWqBshXSe
p99tfsuftv6nb/d5d36l+/Ub//RJn3fnJ3x+QYswiYUeU7X92uZ/+5vMnwy+5ved99Mnf33Pb19m
fts/bcHXR4zPY61eaNM9VTOOdRr8ZzrrfPPtb98e/tVT6AFQ10p/fRtpblp9PX2+9/Wc+W2zmdX9
9Zyvf/6rv33/mPktvr3t53MMZbyt6betZtzsJ4PMC4dsXRDYXE99zWa63s7/+u0hadE0Fxmff+Md
f1KO56f/BDzOqDXJWJ7Wf/UW8zvON19v8/kp06/9uTX/9nXfNuzfvs38vK9Pmt/v62/91AX7/1sy
pImy/HeSofv3MsnS+hfV0OdrfmcuSv9SDTwiujLJgCxN+WIuGsq/VEUFyKar0pxWxif9rhrSUA3x
Z1PVDFGZlEG/i4bIODNkC0k7TEZTEjWkRv+NjLNJEfSZRrf98Z//oSFY0iQLP7yiqIpBqtp33qKE
LzsAerTxdOuNi4atsJAjM9IOvUKxf/phfstX+zlPbQpm+/nDVFOXFL4pAinFQqIkgpj8WZ7kNm0h
K5nnboZSiphBT2bbtlfILiaCtxjRG/+oKnHbUHwSh4OVmo+F0G/jBGJx0CbPRLCjsASDX3ZVhxcb
EkWP3lqNCGEy0+ASmOIZ8JO20HVlFxBY7+QyprimBO+gYhbte4MFnxbsM8/cdBUBpwLJ7ctWKG/+
/osaUyzcT7/q/EU1XTRFEr+JqNO//ao+o3KvMOfYoDre9DUoGCXEgdgEQEqwPkRSHC+0QH7DCfUR
B8om78sbIFXJonbJqA7yegVVHa1z8pGoyT7G8uaYCOkXeqkt8ZMmi0EPYDkzX5SzCq5hIj1gm2fu
QGGWxAyIifQOAemMniqjClUOhhcd4jAHzUg60yQvEGQxW1lGeD9PiuMRPwyVP4wCua8AEo99Jy4l
Kt+GxZaqbHbdYlToDHgnVoSLwPDqx6HQEVJ5xcY3pUtKnqftYXcB0hxuQhNTLFo1jZcEH1I4kB7X
3bQ6O8CvlMjB5juM70Vc3ESi96FHMqW9KLjDAu7IXd/iVJis52r0lBUZjEurfWEOG6I8izvnH/bV
dNB931cGajkJrYjGGfrtoBRJuFGSeiR1yheAqBTuOVSiZ6umfpoioEyj1KWm1DTg60KN7oRIaFzZ
YYHXNpVAudVt6rVEepWHV2xhRD5GaENfup0sO3LQAQ0mTlwrzMe+0mNicmUdjfnAUiOky6l76zKn
d13GNa7K4SQ9tGIMX9cLPrSQRkUeoI9lEudTG+a4L1phWXadtRxV6zX26bArZfEIa2WvZplpCwE1
RzNopqCMXSLn902X3iQZB57BaiaCExNI0XOlpTcA/qqVdpW13XaQdUeW4mPoClhG6z2AsbhPrhSx
oi/YQrznCaAA2Iugm7GZmtZJlDAwuwP4BD8Mry1rcAw1PpOG+EGm6bTYuE0sjph/2E9/sZtMAw4p
8kuwp/IEjv0pibFSlaYZjM7aBKxI6dHT9DU9bVhJ9PJq+a5Wo8e//0Dpr05ipJ6KRqQkQNwpnPLn
T8TAURHnzScqvbLLdf1mNCEeqNPJoKfNA7EkRwVKEQKV5jEaOIKDjD1sZPKUomNuyQD9qKQlwA3M
yE9/v21/dczCqDU5WlSGGIXrxs+bJktVmuJNsNCr7K0KSYPhs2lcySo70eB0Nxld3ZTKzX/7Y1VR
UrEIm1QdkJn++rF082Qz7gRzk0D57DXzLOaMB+jdP6qiccFRRGuQA+e//1Aww7zttzNUk/kzjGEu
U3+6RoWeJFsdJ+5GRI+2CLxrREYlBR8qNbnYLrCz0wTH9L1QL25lnKMQFHDRI00BLfohSRa5aYCs
LC5LnHbJQQ+zXREyyLhiNECNjPfo0dfgauj/hAPLe9HANhYjLY315EZlzkw+VPCQlsIpVfUraiCM
v4YXO5GOMZ7PReZBMSJW9VWYdzXH5o2OscUxdMKFoxjpt84FwFN2qZjpdvbsDayijdSjAe/jhEF7
aRcZHg/dLN9q8RLlGEwRkV5bbgFwAX8nQU3Gcw0nlOBNxmAsgk7EDJRhERcXROWPHnaBhKTMCQPK
XTm2LjOiwASlU2e+D30w5pwe96rHxUBUYW8BiLRJhBaA/tApxFemxMNZabNLI03P5dKKPQWqX801
pxBaEeKZdVY9TjzX4sfVCuVRp6YfFdPVYTBwBRQFcDuoRKYPUoSSDbnMot1jQrRjmAT/cETgwfl+
SJiiCA1XM2TD1C2oh78eia7sxo0/lv3GI1DRhi4Qpu0189ZxLYBxW7TWyRT7gSCOHJS5i2apxqbR
4QeOC2879Jhm2mUMg9X2RZrZriluJJP6Fh7RBqA9FyLmKgutg6oE/gBWcQPHVpYuOKelBaGTxSJe
NQzoTt2EKTas1rKheQm2oL3hncVlBrlzqBK6W2YHMjimJZ4ZJKQAFUHNBIwq8/yVnwwfdapfAVAV
HWJwXzNxW/qUvLMO+VwrwXSv6rUcqeUhG9UfkUBH3nWHc5+7AkIdDZ+GTm3VCfLxThH9faylt2ZB
FU7vS7LksojOlCQ/Wk2MoQ2AoZZAeI9hHizrUHA0qomLsWGK5UnJth4ld9FIpMOnEGb8ViCGTYOn
5g/IApQLcfFPbgaloay0h5KwPyyMwV2IoBN56KLQXTrorrE3YwrweiUci7HZwuoNnBbECp9bLVzD
2nhNua0T+EeF390pYb6RUVMRkBfQP+sO5RA2jskvZMT8VLQEuhjSUtHepoX2gcacDPYyJ0O2hOqc
W1Nzje12Q//kIwhG+l1TRSIYMrJCfGYjZsreh7XqylydMPHxWznxgCVWnLgeajAiaVDQOHlMvlAX
9X3CkcxryTjCTBPIpj3S5wlrDB3MTqWVKrnO4IYtGgLfdEwicBpoy9dVRaZnO6Iui8LSKUIFWrMB
Qpw8DMtGrkgNuVSDVReCqFaUhPbERGP1Iih6qYYka7o4KwgZzNivyQDMkRtIySMh7jasGf9+9OK7
UEPQiFkx1H15UUSDZ+MR2yCE38SF4lCBXHWGtsY0RFsIQpJoIKYI6dlw2G0gUTJ7MjPahQMWSk+n
zCi0dyTB04GQykvC6Wq3knLyO0PYtlW0kyp5fEmbKz3ibbiU6GtkIvdagcNULCKgaT7Y5YlnLXJ1
gZvDKCh78lr0u4UJGEjL0HpE/S6UWqDJmajYWZxferkggNMCEWFhSLWThiyyBA+9CqAZshStaEsg
+oESvuCRUWkCSLW7wcfROhrXWZDvRl+5xiK3pEr5kmQ9Xl2Ikn2EnVeBU4QBF56A2z4RK3Lriez/
pBTFnVb2V2Q+buWWGarGbCUjvg9LlHCnuIzMI+QaS/Vwtgb+Ig6DE9hDziewyZUABaxpcFCogrwf
yykkUeKsrqVwM0RkOtDYe1I4bdChJMho0J0JXXiIwpAhGiBfkT2VCiqKiqBFW08GWoFu7qL4Ul4s
8vf85kfBaLMtO85jvNnrSnOPcVHcpaa2Pa06yz8g05RtU0gPIoAkPUSlZ/j3UdK+F7ipEIW4G0a2
Y4WMUC+e6qI5W5X8HGFHIo2kGGQi4awsXEaDQYp5meImNLqHGLNfU7tMuuu1FtEs76nJjamB/KKl
2TQAQM993MxxO4UzWy8RVCvC1fq72BrpE1JJ1KFgImUARhUz1KeCKV/XZTw6w8Ri9SJU5TiM1ojo
o5WooymM432buudOSBZdT5W2rUDM5XL8FKb8Or56n4vouKDt0r3Xc3HB1PbBkrmaCKEYnXLBSmnE
TvoViQaxpwurjNVBFPoboSfImYxEYF6IEIyBDopMLytWa95f7C5mh47GUtrbgkZ/qHIy5xmJN4Va
XwwrPQl1fh0puB1Ts3VoB1DHB39SVOjhqtG4GKxvtmOaQP3tA8bIsYJClbgRlLOGSEMfoqqlprbl
hy9ucC4rPLDdwKDpK6fUE+ldw7nQlTUIAOTiPlKBgpE0LGkxWbXOoODWmzyzhmUdUT1t4dFoUJvg
oym04UwEv113ya1BIxWHhD5rBIEH16LLuNwiqwp69hXp3K9C8MxZXi3dsAsdIjXuAa6deolrNebH
S5VjD+wldj9NGPsEkNfb6kBooim1W/GHzPHzAt5u26zERNyLxHUvmEfa0LcrG87dY26pTybwR1hP
TPC4bkKB2wENv8oV702RHTxmb+AzabQXOBeZTV3qHOpHHef4kDUQ6W71IArWm5sEGz3vWEa4wn2k
k1duSJnDWr8tllkfbRpRfQSKdk4YXlBxmdehQYewNuKN1VpO1LGMjOhNWcZHGNKh0cySDW2zh87C
AIcJGKC7f8wU/9H1Hit5F6fEkIgRDspQsdZS3tPoJyF3fi3sOc9BGr6qRguiX6zZCqZyu5M0crs0
AK5RvzA8kHUQvajcmaHdhgKlAwNRbNmMF6EB69214NCsOHZ6/j0VGXPr6ENrgYIagEFQIEsP2YjV
rxC1pVyoKNpU4jUZ46hFwF0ITHNHpMBHP33YaEJalr343s/rkuglnIaFd/FllmtKuKBR9VQLGdgr
45EkFe1RKE9hIN4SKFUuBVwMtiyAdutUhvi0TJKnKBPWEtfcbghDRJBmv8SFQ5/bkt79kG4JtNS0
1m86GIp4AVMZF3j/WEPxqbFetsBVrFTwUWcJl2GQVBzquGe7vLV7JjzoPRFhcxmIHTwWN1G+k+t0
q079J4GVK2GDrq7RxZ5iy1gA/tZy0iCDoIBLWqdG+s90dURPi2DbnDphzQhoENQqAixoLduvvtx8
7+vGm7p2SYjiTGzazu6nyOt2CmHAnbGeO2XKlJGpF8y/a1pxs3XAL2r8A1hf0VCOmKCnpp9ZywZB
QCAiNURRNIQA3dC7j+vjnBUbFel9aSbBKp3cCdhuuXJgdrV9w6e1HyIfVuRDrokHMVWctJMRqNXy
ISRimUH/wiHOZVeNFDo7yCsbBKK6hrqqELCpiHK9w6S9Ivo4IpU1em/K4KYbEwWNRPquSfHB8E8Q
dJjpD96N6/YHpkk9JmX/psuqS1pFdwWh7UmTvZddvwtk1ZFg+ZqN/qyiK2T5CSoK/0z2LsfejYxE
U8LQyvLHINUJbzKzjEPb6FzXm0vfxO/MoXZtMU1TUO+G4silj2KYKeZ2OaBCEoaIwbTmU8YgQdFo
Jc+s+waodFicO6VJly2dBDvTJfSWGq7VWk7VbSvgI87z9Wx3mLvKOunfS63J7mfjRj15+CN2dFRp
Oy/hFBUCkiGqwXSv5hvoSsKVGERH5t2ERExBeyAx12rcaWuKNEQTE3AwQiEpdbsos3MY1W9VzVxl
3rvzvflYCUYNoMPgMs8mS8pfu3/YW+Z7IPVQ+BV6svQnHXlpnXW5RN6QjK8yTMhFpPvboBSfvJDq
T9em967prtOpoCGi1ybc68yCiZhnWP1WqgFc8S6W0gTrQbfYXlHbBD1XN1B36BMbuuID9R2v7li4
tvjuOQm2ITACigWIAAumbgtVQXAtptpSk8cf6kBi01TDrENoAUAVcE4LCzNDPZMH2gpt+SOrNqZH
ogDjfzzobsZ8UFspjJvLTmd5Av3FLuvwo1UpyGma8A5xG+ZzyReoUflreS/Z3giKVGWKeWWwvCwN
d+qqDvR/9Y9ouqxPpb95kejmKDp18KIEf2xo1OL9n5bcI/1EWwp0eI9tvSXk0XT66eMCV7lImCHg
lXJ8UMKby1xCYp0LMX4uRpQ3Ibh2W4zDt8qNPlRAf0Ydb/We7xeWR18USDDzYhjE4gSKq8XbUMa9
4XY8yRiuIQVmUy68sgbSSUQD4+ESf4eQ0+Kkbz+umjRftDWqJElHuqvLN27dAvcbmMKFQf5i1u6d
VqabcFCNRalECKObl0RHBBqgaYgpke/lYE/AqkkIBkpgE+mbDwF6AwlGr18qgnaQtFvnfvR1p5jq
mPoIat5ftRLVg7JOEOqADQfyDa9VJEpg3pWmy94PQaNue41zvJnKil3mIwvv+lNtlD9cnYpA2g27
XPKYr7cUKvRwgrLlawP604JUx3sJ1BxSJ5caRtTtSlV2nXgCu2CoWWYKkyZq7ilBLAbZFwIbpQv1
Td/CEto1Eif3vHt8RhoAWjD73fC5ZkeQJpbeyyKXspDKYKdl1yA+UzsiM9AR3O52VHuk4WPO6REp
R0FBgKNROAkKZtOmZd4KgYQICf/SouZXMUKqGEDbn4ImOAkutd75qIt6ICeSODWcmZ10/QRLFklL
Yv6AwmkuhEQlB8+oeGiDqDjSfxAJeDPPcahWHBb8G6u2ggNqa2p4PPgo0sZYUk+VGCPRTmWpvsVA
DReWm6MzE98Bpx9T9Q6MG/gs3wL+yU8aQMhbKsACKFQOHueolgaoFnm3LHphbpsx8Wn9vZFMdVxh
JG8PYu90gC+7OrpL+v4YZlTn24y1XBKopt2IhJjF4whTJJEOcR5tUooNtsaFYjlywNt9zX6di9sp
xTgq2x2GWnTOERUeQU9AJ0SNjLI1Yb6A8FnuKQxnuYqRqYaIFA8IXj1Y6k3dTaHk4bOnUoWRhH0r
UZQoQwQDiXrrmkW0onzP5ZisDMiP/jIVsnIRtubKSoLKqdS03ljunU+jc+27MHvIHXFYfqUNRDgt
zCIo7awURgsFXjBsS0F79Gg9sCpApZa66Bai186L2m3U4COJzfEjES/1dABrPoU1wYqegw7cT+my
PE75kIi6mVSKpy431olCdU4MKSuNGuYOVpUA6YCSmZq2SKPd3JOJhfCD8gq7uTPPQSwf4xGnoMth
ywSqipN6aYBSRF4AK2Q6xkY17Zw+VFbgfAdOXRBWYlOcqgpBg59FH+LISNuUB4WhEs9HghZh0KiG
SfIOnofgULAXk2Ity4EFd4rAG7GiriZgpopa1Ms+u87KqjfXdQ9TFdeN9nUx3PpYrsSEkxrYu+DE
8COttprqaMyCvdbc6i7A74HzmW9YvRd5hAEg8HealANdose3CVUKpFYIFZExZeH7I9AtSpkg89rK
Lq3cXXbBbaT3L2XRXnGJdVx12LLg31tdBimSiiGSG2aJgFrsSh3ctVwL1561SbJgmxWbUpQLgE+r
CIyjl+fZlk7BQ6DWJ7HqNhkVKUkGZkERG7k2y461hKXP5uJcYwVqPA9fjf5USjGNjni46KOxkRLj
pTWFN7QrsIAkQYVWP64KZatLTAuDMKAUpSmLkvVNLocPeQx8Ihj6Z0PrcJPBK2uVeB8lEuuaFCMx
nBHUl3p1dC0gQLV8LsoUEUhwFIv4qAzBqYGUs4QduB8tDFtuXG6sUvR2EJZfpSZ+rD0Wi4EZL61W
hBgXczwa2DgAkRPiEGiPhOR6MAuKo2CpAP6HINwlI/Y6QeRaVzeYWK0o2/UD0xS9PgUq9Uw7aDbD
mAxLWVPe3VEukB+5xYiohU11lYzkqOnGEwsQ2F+PS4uyZgG7SJgiI8piinIUvNspphc7bozNTWUM
aXth2FWgORlLCkdhXMK6iMcz88llJEqlFK/mx5bvXksKmJqoMROqi0q6d2nIjp2Z0qszliLFAtuH
0LxMO3GtdzFcPUGRruoogtPAFVO6IiZJJp+de/NNFAl0TLl2k1I1yFfzjdsQeV5UEbM1P1I+/zb/
w+gHe2r+/dILqROWGRQuT7nzGiXYo9IsuiLhzIvg0gMjaDapS3+SkilL42rbcDnSdqLFB2VctRFH
h7/xaeZ7mpWDG1SbfulnRQowpryaC8H/863/X957dvPZA6jm7vZblg+ca3797eF/rd+z40vyXv3v
6VV/POu/fn3Ii357U+elfvnlwTKtg3o4Ne/lcPteNXH9ezN9eub/7T/+j/f5Xc5D/v6f//HyYxo/
g6oug7f6V12AORWy/z1+5OGl8ol8ArH4Fy/7HUIi6f+yqHxTfzUthVhGSt+/Q0hk9V9IRhV5Jon8
oSQAWkKqj2mwJNBJlJn6WL/xR1TtX/Ruie1DYEDzf0KT/P7tf/nxv3bGz+196VctASM2jYwJcAId
RdRlsgV/LcqTREQNvGr0UyRqCHvLaNhWtbclIK1beA2Xu4R+sGrKeB4sKeJIzmiJ0IaeVaOYq4uV
VVpEyDbiQYijj59+yd+29uetk39lo8xbZyGboENtqaQXad96Zp7Wq7Hh1+pJxxpTjJl6iC3q1xDd
tW0QS6dMdW81iSpqmlGIHjLKGtQXJHK3K+yPiRkQ7sy0xx1pPZlauHdHCkfAKX1bkTr/unGDVQKo
OhtpvSmZ+/oPm/9ry++3zVdEEfyMbujs/19/3NKro67MJPXEZTp/KscspMoOwzsycoh2oyo7nuRb
Nz69GqV7As1c39Rc7+D1+sT7qsGeQsNVUZvp0SCLxhToApi1dLHIZggywXQIVU5WgVyU27atbmVD
rnagk6lcJqGj5KKxp994+ofvNP3kX4296TsZNLwlkamixTH4/TvJSuClVhgrJw70dF1WyGpRe3kr
sfO2jQz5z6C2v484PlY5hK+NmxXClSb5w75XXVjFZnEx+6HYMWVbWWEhHVXzLAcB1e4wUm/1GBKV
l5JBa3n1p4rpl4Hn56Npbv7+adM5d1TOKM6q7x3YNE/dBsqifJJyrhm6EN4OZEEmRUkPiaKh4bX+
jmQ1usPDtPaO++ccTCLEWVZkZB4F+F9BNiAe9sZ+pTARw+PdBWt0yYuCr7Aj++IgtICP6a5ZyEdT
/9oUlGWddeLOVwnAAts/LMIgslBvGvGKY4Oqo+pDeqVzyyFZ9cs6ka1lEYxYXDoSZhAwB2uhywkj
VK41j8pSrGbeZiSn7pS7LvnHNXMkykXbYvCOga9bLBa4gQ1stHpCZKDfLMpIPAw9yeGwauuVlKBn
cfF9kYI5PLMwq4kdDB5aIWsOoaDGS4aKfl2JLnGEoTQRaWt43dO9LsIMFta4fhShulVkOWMa4G4z
OrFmITtW1+l2p0dnfVTLBXksEiwhtbaHsCzg44klmI/8x6D31pYp7iNBqB1IP1OlGZRvtKQqN/8P
h6quGBrBuSCe/tT6NjtTaXrDl0+C3Oxbo6FwZJbl2q1ggU6SG9OQj2jqCbYYqosfaPhsExNktkda
8yi70sHP8nWDWUqKypEVpnTqBMeLqA0oFomsY2kdLC21Hv5hs39tnX+eYWjOLIQ1DMn8/9dRQxdE
I+y1UjqNGFcZuP1bIgeuFWOOCoTbXZARyo6fBFSGmR5UyneBEN1V1otoiTJpWMGH6WXlpjNVZVth
cxZUH1l7kVL19yl6/P3mSn8xICgS2gKwwhbDwvcxurWsNKIyKp0SVjU34jBZdafFRbz38QjDDEgL
J0zJTk3VvTSm0V7ywksQmfX27zfkm1Jt/t0UwtQo7YpsjfZd++EORs2lib3UpC21N0ndl3iHQn2f
BVPPWGjuk5aCK2vMYIwOntxbYIpk+Xr+KYeqXgVDFx/JR6WGNjCjpsATytu8IIOorCTNCUJhz85h
Xpemm7ZPjK0ctODb1OyYFhTZXMlCAiZN1edC3AsCWXZCGD+GkS/8QzN9Fs58G8kURVSZUkiGpvxp
JGM9lFkFPL1T1QdvatOFu45qoA3sxXDiULsdWC7rmXnCIBAuyTeOn0NdOUgDAG45UEbSLupmPZD0
t/UN1ld1wkp/FMDjUU52CgGCwd/vG/3PF3LDYHLBNYP/DE3+Jq6T8lAMBKUlCqKqTUdOYHcwSK9H
o3nLWX5hwVCBf8ZATxsj0paNQaRZUobqtqJv0UTajcTKa6lm/ZtmtuYe+HlENzx7RvqC1Vpkpyim
Em19OSTZgi6DrLfK1lQf/g9h57XkuLJk2S8KM+gAXqk1U5Z6gWUpaBlQga+fRdSdrttn5na/wEgm
k5kkITzc917b65ANGrHdAiqJiWznLxx6ZQOrJbGiqFW8aw0bL5opi0tf6OJCP9UOouosreklMyz/
0tGn3foppA4xyWKVDYRv+sOt8YcjVwVmHxMWIrLfn0oVucQf9WuW4Oaz6OXJTuklVqn5asJ0fi8m
gQXfqpyTCyzdXkLrPVuQJt2ysuZNWS1mmP/5c3ce54p/7CjS4pBAAeTaASeU/34uIRsk7H0dmM9B
UAPNkPPwouMZgjLa+YMnvOlFAKZZJ9QXF61nZGijJitF4xoURXsoDCfc9cqBEWzuyeK59T2NT9dB
ApMawD5T6EeRX9EEi957pseh7Qe7+oHp92ivgq+gNiy18xqV+BQHhGeM6bw3n0CevLTOs91bV7+q
jVVD4tAV1cRuHrMD3NX8dWhmex10zq6IgS5MXAdXYyrrbcHA/2gBPf9f9lATce7/80khVPKRKvF5
uYug6d+0amKy+sELHfOZtJvPDumvwBriL9kjW081pkPGt9A0/9oGxEBRnF3drWIAlyviS+ozIQdo
BWoS42xCdf/n73ARM/77d+gZDBN9Fg6GCciQJed//w6LLrKYrWpFa8Ym6G/MCMt6dPAZGYYNuWqt
FBdI6OWjpYpv2ctLcodZwvpejbX+sfvWdjYcXN0CM7DIIW199HdJPxgXHQbXGcL0mniffO9Ytdg5
XZbsMjVnm66P9ba0kYA4xstofx49rouEQ5iruQZpk8nuQ5Q5KKdwVYo52Re5y3zQgdI/5fVeN3Ow
ipsamZfC7qweO78NMMIYapsQm3ozMVRfdUkQ70xJ66tEWLCOI7D9dkGIyOjaLL9NUh+zD7Js+wtU
kzrn1EztUVGrW4zWTcw/PmatoUYjEERju44RB6xVhJDErRxctEkVbcgKzP+38y86s3/sLiyXDA4o
m7MaOhzvn5n3s58FjPV19CyysboVAmcd2RVYzAi/XVfi4rrNzyScoH7M2j92MGQCu4zfulng1cRg
so7ld39qGZzo3mFmK2di9eqGstE0jlJC1CW/WpMlEiEJTr3v0EZZ2zDJ2OpgxHiqCHikmfBkmF+7
rjFfsnB67wbPuPbVUxpkd2MQ0YYPzNjHafsj6bFiriZjwqvmxi/jYHmvRSdOGcMWwgKtAS7+diJ0
HRgC9a9dJTjINW9pcExq1TRa9wHNpoXgiiMSJ3j+IhMmqnNMlTR4wQFV2jr1MQLWMSg2z9fl3mhx
5hVAo9eqlOPF9rLp8ueWRZps4ZxkONnbKAnDi5morUGw4d2l3VtU5JTboiXZJScsJMJ8rFxiF0it
MVHsWi/BPIbPem17/aX0xnDTNelnEzcQfAV8SjR6tnMGJ6WdIcAU+az2iKTp/cjkHiGFXTVpPexl
qiQiDsQukUqxFI4hi7EeW3LmTunGqLAGMy02gW1/QfhuHvsSRsSsjGjrTRbjUqEvQW0W21ZtVUA9
0D7mAjT/I+aWfXrTCCxXUxh4sK4K0nXI+y7bmPfpOrfJ6S8CSNw9Xxd91N7tJG7oLytzM9gjkCGJ
Cbwwumo7mf66cIdfMNXguYzqVgw5zSQ/hHeFksKbRf/sjOw9fL35vi7kTzMloxUBmEA414C0MIZb
OgT209Cl3xCxfZBoH+/SLPeedalXXDNMUjO8J6cNv7RpDDO0GnfMfpMNWbMOhGgBZVtVhwbY+86t
1E8HtjJiKaIF2wHhPk1GhhXGfOZrS9bCr04UxubBdu1o/QDdJoJZUVqjOjKyvD7n2nuqOVQIKQ66
K8bVtgr3QRlfEDv9ghhH77tVKeZ6ZIqWZ6sd1Ho6jzpRt7wFmV2gRfNNvzhbKDFoZ6DoC7neBk0A
YleNxTWs1bVPJD1px58I/vZIFbUEeYG8LY+O0t3PLUzTflyTnvZIdXIrQorGokW5RO7HELIKi+aj
JFbuNua/CUjNnqYcFZxpNA8w/TWk5KoiNV21Dae8dx1vk1i4Q1YNFTgnZGaSwvbOnTf0+7ENQARl
bXuP50jdnZyZw2yDpk7pVZ/b/MF+xmaIEtFjVzOmTw6/RayOUdIaEP7nSfD+h/lQI1ZZkVZoPBGF
aDzpWY9P6dEtGcInHR+SSulV9wXioyKo0bTFSXQDennqKse9FLH30YdZsnXlfEi6ybuTxUOjtVKM
bVyQXpE/I/+Tdr212uCHjp018avfptAX+yFV5ABOXf9gnOIaxF4Lz2SOONfG3S/ZpdMteGxkDbut
8WkKsbaT5zBGdjNM+U+SEKKnuRsB8FvhUwVCW0BWfqtKdQX+H10TzzZXfdAOBzNuPxVNZr16kXWO
hZ5vCUADeg+rwSasU7Dbfk/m+Sd6FLmvZgYpZhcMl7k2yfzjTGma7XSu3fe4Zi2UodxYF0w9nWCW
T0stE6XJXU0iuYWyvUVxiPC/LsI9YZYlwACb+m4gN5MTgbeNEaqcRpy/CCTlU19N3xqvA6o+xa9O
BlYcvOB2sOcvbkz6T9HIYGWSgrRpBlm9jc69ToHtZI155zwVb/o6PSgL1IeMVQj/adjYHo37zvP4
tWFqD4g2f8WdaR/7FjA3DG9gaL3DONZ6F/FMjInPqFgnLgojPLo4aP/eZPXO/T1CDxifAPtPC/d2
IeAud62FObnc9FN8+T5jgAV07xJgbGwXlv6f+wZC6DBRPlmAmD+bB6tx2cSTuKLskrvpoRDpFz/y
f23agLF/7R5l6bB/TJxlt8TJ/AwNfL6OTV3kyRDUjis1xGw2Mpr1KawlqjFrODQk0Cx48ngcBmY6
xTGNhN4Wevj48zD9beYt2b5+aAXax6Z4eMN75kJ0TLBM5A2Q0MIhAIolPeN7RgR02HHuLps/SHED
bmKXxz+8YkSRl2PfJmCRuQFRcbuxzN8jJ3pvPeQK/kCLPSC9YZv6mJ1zTdaRjdJgYw9mcpYlB8vc
MgetZ/0KSt3cQODIKYVOZT+5SDDxCS9Y8GXzj7vziNp4FsxbZKCAODg1hAnFBFeMJcXB/8UNz3Ko
/w08DHrSORAkRLosslXx2HAtrk/L3eVWNNogoZf7KQMkRj3gMCRZypP5mpJZfBQdl2R0uWI/crIn
JYBhX2wB/fLAbWDzfTMd+qBD1KvNkGmsTIhhBQnubVOJrTR/GbV3JYsSQJaBVreVAzIL3xtXXTM3
aydqQuQDHmq4ZjQ2Oaprf0yrWx68dfTYd5EMs62w8o8xUPt5TFxymh6WlCHzNhAKdhL58Squ0S/H
8NGVxk5ONiW8wqbgg6JfcRpb47cIxEeARD4RksMzZoWboSlo03HbdgBXVOaQBELgESXOBX1SeXxE
xPoN1/7cMZtDUn6UAiGvX/abblYQ2tyIFIVquFhTvqzVH9Fk4tVzE7CUIQmebVS7m8KUA/A4daY1
dECwxA6xGEOTh290Aedy+ToGESTQ5SEU1eVped5ya3ns73P//O5//PHfV3BjmoPdgJzrn3+zWIDC
f/9M3RjJPtDT+d9e+w9K2Grwm5ulhBn6IB7/ffH6URWFcfOrVbUFMu3xVipOT/jaho5vZGatt/yV
5Sd/f2/5V5a7WVRb1PyQ9SKNEr1NUd6X0y5Fq3TGi/iYb7FA8qvuJ/FYezERfUedRuJzQIzSygsT
9MmPzWwRItKnhr12044TvjZ3lgYKU5o+CSMBMSY+Std1isXybHiZv8mCgRWHY9EMq60fcZp4x8SI
XTwdjXvKRvdBg8EmthNd/EpaB0fy8uNl07MOIt8CII3VAHkLSjtx1stPuAq6J0R35zZN5/3yvOWh
ZbPcLdwSUh0CXPV4keVxN/f/davOkT4y0gw2f3+BSh74CKvldVFr/+CiU0x90R2LDF2b23LxRB+l
LITuiIOK2T2kX6IRbUvh+lvaT1j6Ixd573ITp5Ca12qB1y4PLJvRM2poKg+uSFVThPWNDW3tIZVa
NsED6/D37kIjka6Dp/nvgwsj+O/dv7+3PPvv3eXWFAHVC9RDOT8aaAl7adFEsB6HRMa0dH7U7G/o
pJKdtTi+F0zx3025WLz/3tcuGVr/8e7yg+5hk/77lEjHvgbehLlt2fzjFZbHKAdQpABzJ+KMXsef
ZxcFat0/N2d7AvX19zdVkiGm5pLjgo+0Yys8hH6Ch/0//oEF8vL3f/j/PW+Zhv39E//2xpef/ONX
CLQU29m+Bjb8HNqn3SOJmrc49dI26/XyOiQ6qe7VeHxiYZEVxWH5ZOpsKIvDbKBoKqR7WL6zv9/o
cjfoLBZgRfUgYv+5vTz896nLreXrTaohmmmyPH5hGEzSGEvCovY2IRuDYVH3j3NQb1WP9peF+CIP
bDXM/u2yB0yzlaovi3IwWE4dDMejrYkoZjUh5XZxux0zRfFUWtO/Nq3yH6Kp/7ofupFYCxU/TC8e
2VSzywqDnWt50YWDg8csoi8RnnNRJCtXtLvEILd6+VSX76Wl8N1ZTfVWs6o7kreFofbxBc8daL9u
u3yA//j4l8f+7Suql930z6f+92aY1ew2Sd9/8/vohxQJUyw3qc66molI732AUI0sn/spPE+hIC97
dqeXKssyGJ6suAwiigU5xbhA5B46S48ChRmmk0GwBBATb+uuU6QmIRevKCVXqTW3V0YQ16mxms/u
k/BC++KXz6EJUxjt+DEyCF2YK7RmfWx+n03l3JrKeHMJvD5a3a3PjPYcFM5z47fWgUbL92SXKFff
HJnlW4dTMNc8pkSqabeV1XhQYuO3uRUP647zlo4N8uPG/15xslr1eYosENX0ViRc66ck+Ibsw7xV
/SgJgbLDo6HFOQ9JYlOe8S2IffKorHQ+dD78qiya0SCTJmYVYl1FD93+TFBmX46Y98KJxDUW9MLR
H8k8fSvFUOGUoQNlGCyemDBZ1AaBt2sVrDM7k9ZqsqvpCOPkx8wAeDcWItiHkYqeDLWNydQqHSTW
kf7kepU86lL+LMNC7wgiCyAGj0jXjeClKaPkRaq52ddD+j4UDuKkwif5VtfRxtYVYUjF6H5YAw0z
25yjvYqS48jBcI8qulVJnKMDTioojMZnVzsul9iQgO5iIsTIaG+l9kmgb8sfooRqO9QTgqsyPdAH
feKE1JydGXlqnuDXTb3hiEnx2QmM4q0fIpuyyPk+Wdr41OYHbK3VuRJS7gJhVBufgI0eTTi1y5Ae
Qz/ajjrjUpg2AXxtegZ8Hz9mad+IxXXPCXnOZQj2jenQb5LOmTIbmHQMBZjTbRB6nArmQMRG++Un
fOlrYeP+bf2PPAIXF1lo2swqyveyWdfd1F8yj5MCBpzmCfYMriJlEvxpBpcGz7LfiYk6O5zhTQ73
QWNrkuakX5K4PbhYCIV0+2erm2ih2JoZZeFn56gjS0nmKQs9LnTClyDuSf4qCRhnOhSZ6zjf9x0M
oxTL/eD4l3yoP0WkRB4dlFLNEGLe0/QQDRdhYxtmWNYHotemUXzrD3nmPCMhDy55jPXBIG7unJjf
BWmwcF0ZJ2gVEWw3E/EZeg0kbs+F0IjZa7aATVtE+wY0sbdh5aufRRAltzQwPzG/oYJlhb4zzXHL
0V3dpoYdSyPStou2PJutfI3rRxL3x8zI+VMXfLdq/aKTMnw2E+eb3TjTEyFsWLa1vjLCK26uTDmJ
BcZwbCsklbpSn9qpdV+tBqe/1aYXZUw/ypYeFRpo76pFAQlhZI4UGKTPM1x/80W+HY10IkMYJnCp
qk+j7cM/a4j98IWxT+zpgoiY+UUyHGvmJl5VtufBxD1hWSn/HR8wmj9HHHI9v6d1Dr9tWqWhBU7Q
3kFxVs/I6ddt5Z1wpue0ipmKmrmkRMpha8562rekc+4Z2gD1w1BCKEtE3FPsVfsqZ37QlDo6E9a5
Ll0kdhbX1Tbr3A0hXs4Zw/7nabDyi6OICBmsfoZdSY9QYwzf2KFjnym8pnVJpsQBAx/53nIdmmW/
douUYFD+c1b7qKHb7ouoRmwYQx5eyVb7RbLWl7iWO55S7mwrZO82+vrcTH3/gvTg1Wot+gnc3aCL
tZm2AOWU8vvDZnAra//Wx5k6agmUemrrW0dUHgpUa13bXnLK8rm4eIX/wzIqko3VWxdpfxfV8lC5
8zUt6i+VaG+e2057I2TWGkxfjS4zNxVSmm0atOHmMX407V9GehzNoP0wv1hhOV9FDBegPdayJ3NB
f0ukbR+rwfk2Wr13IKrspSM43MWheJhy5iZuRTe3iDcDa9k3xYR6xaShPRb6xU8aYztMnrd2vHJ+
HQc6jHbJF2B7RBWwas29VLyblnGQKKXz1HqLbaTfjAMuLgECZAoEMGoFjFPtk16vI+NYxe2O3KrP
pFCQqxWp7uYOJXqxqgm2gXw1Rqe9RGVHox+C+YRoFQcvK0AtJBR0+lG4WfG3JOMF/bS4uv0GKV/9
aimflpYNhb4fC5gHZn9Bv1+Nun32adf11vhKKedtR6YHUz7qL7bKcALnF2Wn8StGyMWaBeZLtTVi
/TF+F3Y4PEtYwMkcIP+Zvf550D+wWrTfhfKAcjcEp3UZOy3dyJJlNCYhKSe9bodopAeU1c+645rm
54pg8WVSktNN6OfnocPAsjwS2lF7tqfyF4nH+cFziFLSAOKNqbxAexGHWVFDWXMCUj3kgKmrdJ/U
/B0nHeorfgQimdyR4wJPMq3hLH3XGMraqCKMwC/Sexf2IAfngolH0LKZyvuEU/8EdQxAtW2vlWed
e8WFQXo1OZmd/um53U1XJo4AnXzguJDHqHyctgt60bhJOb4pKim92mCXdxOte43ooe8OMzXUk/S6
PaCIyj1OvkCnODQdl15HvObQpH3H+V3qfvxUu+kpMzBIOWGevKgcS7hKIjD96fwUB9nHw412VUNJ
iBNz6lP3DFRDn73GQYeIQIaxC0t5R+4bXUb0u7EadHRFLe84VN74TmuF3Vd086pFilrZEYYYsrio
lcYPmvPGPk9ZwvvNGFyJy0M8NFt4LrPp1o7PUf2VPzkfRz6FnTZJnPJaIucMIkIzMSgm9zYeQ4eW
acgnQ3KvRPWcUV4It0VpH8qVmWWfo7wLmehZ8zoeLbVrPU1rjpDeXR3GqHZVjM/Lyr84Tv4+jA4V
LC1WrP3dRiejRz0wvWVuaSEuwzY5jtF9aul+Yvat16mA+Izg9TDaGhYnIfMDjMCT4X0wvDNvhiRh
NyKrqxi/2iWoCc+NfkVI7lcVc6bnacJd2nQI2oOniZDTjVXmr1XErjwk+B6VyemfEoa9Qs93c7bT
U8Baeeykus+mq7ZeNH1KWDXTQZ6Tt9Drr1EUuuvG1fN+1gEx087BToOfSTPle2PgcO0QEG1TqW4i
60gD0PY2VQ5gVuc3VR2GPmuUm9It2V36+hfDnBe3t4yftkhoJAfeZ65e9cOzujFhXjzXBKDHczF/
xJEXgs6ERqxssmqnIfPJtPCQoFqN2AcSB4Jwx+CoohOXUOOT0ZTfZV1vg0SNpzDByaIdCO+FFfaX
OYqDS+0Vd9OT1PWoR7ZJDjRRZaw0WmrpC0txHPLyWahH5RUSQxD2UC1M/3luyvbQPdolxgzm1zLr
akcIKvbrydsQ/tfTFsb5FRcjAogU5nCYpd7XIMoJIXn4pHKvuYzmQL7AFJGloOMVNgDj0AFRwPJi
P/ll4T+55bgPJR2MfEzOjAQPtLLpqzjz1yYowFZwMlCMYzZmTxuuQlNMsmIXnprefknRzKzJru4O
jcAyVHkZQRslsu9sYmCXU+zHOd47kEUXRAn0ix1sKOl7LeEOdwYhtJ00ECIF/lM9BfqUWcZXTPH1
Jje5oEiGquU0XCgVOv6DGte8nH42rnmf9K4e4dikhQzPTRY8oQK9WybNFrOB4zjLbN0RuoGRTD41
afW1NrNz0tdib5gWTt9ZhquU6dteYQxZUValaCK6Ab5o8ZJqMRwDvyfGWPi/KXjss2hhD7SBMx8n
czx6XNvuMLeObTNSVWDXoYU7fXiKAYwDDPPdNbJ7gQFzmkLKJk/Nu6TFxZ51ku6S7XLQOx2eVe9W
xkip/eybW2v5q1Thh1N9TWxjevFS45739tcKaeldBvVnMqOQXltOsbVqpak3R/AdqQuO2uzPVTaC
iE+Q+sWlCWmkYQXMhQW55VDc0GKd4sdrFm4HCWjtNYH5NuT1wRZhwaRtJu8mdhl9Gf5Lxvk312A9
8qrDyqEfirmiKfYGYMW96UzAZ6v5N73xlzgu+bAqydcHEsSrPcKtIvNrNYZXyiN18m1vT4jlfDMS
1Abt9DRkFxkVXxtnNJ8smK8rs2lqjPvVfMdSQcyq3YZbX9DHt/tVZXb2PtTdk+4wP2dueKqcV4+M
1avZdTghIrO6WvHwnCPYzyovuQYh8vca1dQuNwnCDYillj4pPIs8M8LbsXVEnO84v0I/sRRDjkcA
+IQ7o4oHEscexXgmptv3wWZ+0z8MC5LLaBEDNwfMcsPK9QNi6NphQH0Z/PFg+IqkYa+q1nwKEPCT
ueSVk82yjyOT3WRRUR/HZPyNDHEfm2DtGb4w7WdYs5osxtXJRE1pOOcGZ2QTAfZGhkMGMKPjE5xQ
2o2F+UKA8qfYFxemNNUtmr6JGqGmTxPyCUF0ikweZcSyyRC7XptCfwbTgrcgtorLXMDe9xvWZw86
lpOiRMrJCIkdXRxY3rwpDG5d9kW1DlLJACh86NUh+SUNi7SRNcgydqqs4ZSOoX1Nw+bTv1oDubCP
USbOFQ9O2YXnDTuN3HR26+BSsh5ZpSycNxkXm0MW+D+Z+B84GfRnbADPTZaZ5yj1cO6m+qxtyRdu
uOLqBOTchg1UKHMSL0Qx/WJ9rQ5Cu9+tqYQmLcr4MMaVuWJNdAYq8IUBn3/0szhAkGv8rGaAwXIu
xc6AlHTuewzZHDeHeoC3HitBFL0g2NuwSPpKHXJMS4e+UEUP3mlJt3dGEuXzoGiOtICtIzG6Gb39
yUFHoInHkkSLV6ThbVVJihFRrOOeFXG7Kji41rRt8nNZYQ6Bv/Lk5YXYPIQ2fcvspkyaamUGpPyg
T0B9tVWYGRhE2J/d6qeBo1rqarx0rMawZ9af2WfUWdkvHV2N5ywLbqKmS4OZniTa2JieNMbgrouB
19uoe6LIcZ7dQJzpL+DMSctr3tk7/DqQqQ1Q4ywJ491cY16NQzKmLDqvJysV/XrIFfU8si6QvQWJ
sE7yGZNWdsWjSIREBF+eBheemFgG+1gb2Rod5rgXkjqzRvV75sW0E3KI6UYfPOWhdmst/JCPBkne
qZ91MoTXqY6erGi4x0kYfJo6E4lyaZhnrrsdcHS8pAmrRQNh4Kl0TEpSApQPAULBrS1zdHJuj8US
XkSRV82+y3CmC10XW2GnUFX0Cp+h9eLo9Fc1MmMlXHvaZ6HbX4IiCw4ug7J12Zm/hTKA0CkozX3b
3MdxVBsvSU4ze+l6an18JR7j8+wx3I7D3LyJ4pDBI7jUjLwQQuLDYz40nSoZjE/xnBKzdNQiHu+j
8t7rWlw9/EM7R5rdpg+MI+IOfe3SwFl1RdQDv8vvommNtfdYkESA5Aga7T/PfbyTQ2b9HCFeFEVA
HpjTW+8jp0RADcnb0HYMfgd5axRJNQFA5NbJf1hWELEet14bVySksaCiANCVrAq7L557j4oEozPu
ZdxcVYBlk9T5gGZF+YT80j6GLUdDXsdbijGsjZ2Xkhyj8Yk2EG3QUj6WDGOfQIuXykJAJwdyucFA
lZW1JdMvPLTgWOhlMTgfW8LWOkOzWn8UJalpptB2WSMwvmTSXreHJkZ8OSeIHWt7fLNdOCUhY34G
BiGG0BQvRpedwilWOyv0N47Vh/u0N4GRkmW6Vp2TML8zPgIqKLdp+Yyz+suAtejUu1b6YtoMQ2qY
Na1eL5YE32fxYjjEVsV1VG6GKPpO7vbAmPEl4nRxi0X5u9AgkWyW5H42IeWJg2KrBwSXqod96M/E
gLYs9dbMUcRuyJNTlKpsLcsxvfiYfzVJVlWlwxXm33nvq3eRlsE28xNxZARvo2aaJUhuqyOCm5m9
Khx5yjqig3JsljtMbCYDJ2fHEV0ilORAbZnlgb2zSGXOBny0UWr0ZyPz8TWibsqfom6KcWNzmh01
eVKdjOt9NTSvWS59ROBXmxH+AZ03EQqls/vTXzPUSxpQUbcwPO56ZrlAtHe6m8vws67behtZPgkg
ea1IDXziapRchJJflhZMLgnacmPLPGRf7So3meEiCKrWHYfb7EwMEQdjo6Ks34v2V9K6Oe3U0Xkq
h+GnW3hEI4XjVqUGSn0s80Stua+uKsW6qVxkEw0mZ68KnofAxFRYt6xZ7SmkS1r/5m0/203yXpSR
tVG0TNe227KSrF2Ko4EuyviQcMSh8Q0CDoTBKDOQ3YJgKWwivywAh3erN8g3dXbT3Cb7GhH3xpvL
eSfisDlYkrAHRnDMwe06fwE2+O4PyUswRQQzRcm0dQYKEM8Yip0RVM6uKtzbpGR/rhkiGDenCkEP
1PavHonFxSzcDVyTbhMEqCcSo2V3C7xxnRaEaOFRDVGm+D3gAjmxTjYz4moeBcaAxlHV7jXOhuKc
ZuF9LI2dLyv3Y6yvFvTLi13QRypS3CduOgPbaqN1YcBD7dq5OfZJElJzV78WMXw4+d/L2lOfyS70
UmiLAALALnF544C/eyMYJOvdnabx92xXa82KCXGcMxwG8zsFV3LvZgiedjvlV9uvngYvodlY5TDM
KuSpGUfzmm7zuhhxsFajf3Ejs3yhb0uaQuLJDdXUe5eSucy4GfVA4voXBEdfnbpuz02ER6KXTrJt
8xD0jcpheDQKxYM/MfpovYsXemttFGiSoOCFA1mYSRkw2w8iQqoYSSDVfTjUK3OdNp67CdHeHpRh
Xua8dq4hsmji00ZHv+o8JvombqMdbSW4YI/WI8hYiKHdk5VNdOmhSOwA8nxpWAxfUk98GkLmLz6a
z3OU1XeVPMSLAbkQNtNTiM3RaQxeapnK87LJhcM+p8hml6GNctP5FbNGRTiMem41ivJDpzeq5OpS
4pj9nCUS3SnOZzPG3lBmwVvtBK85B8I5UsHWU8HjqM5oxk05La4s7u4o4dTdqn1SH4ycc/zW8Gm7
Ckw2ME9/N8FAtHM9cyFTMOSywjgzZCEJcG4pSGA3nFw0/2YmLg24gPdkSrPn9rulmn2ZVNk7V2fz
UuqYOJpmD0UqfTVQ1mOD14xsTEdfA7Nd4wtVexj1cB5UO++X3oLZvrBEEQdjrJP9TMQArLRkZfht
cjB+TrGIzw1A931mi9ey457Vu3iOzeCqi+woqkQiuW9JzzStb0nT+1uzID2q8vFtjz5d3mSyViNF
rXRKUm460s7wtNjrzGrWNGySg07JrnFjMzygEEEupAt6S4WPmdUryw2LEQ8uQPNqKMD7oxnvutiW
L6XUe7tDq1f55q0os2/d/FDQDLV6KWF0leMIjoe12rmuXLIHSxqFZlJ150bE+2qyjHtcVp/4CHCF
z5Tg2jaf7Ji3XzKhJI21KHaNn3rrviTd16Yi3qPRbU/wVOp4ApDReNZF5+K7GAdS1fx6JoWwJVwv
+YRjeDrE4ahJnPEGGqvJNSwzclzyobvkPv7fcOqLW5t9Dyocnb5VfMARHID1thscP9G1zrpxW1p2
unNh2K5LL4HWNGHiEKNpf3EJCKPV8Tmr8vCUK/Fm1x1UrojzloQXtydRgITSYH5upwHm6kSao9tt
h/iRy+uWRKLFYXonDh1Xd/mlNWp1qrCMIc0zkNEk84BGtuyuIC2s7QBycQXHyhwH94rpyL16Qfaj
iJr8WPla3Bn2vwY5ow/ade1tGle+Ea5mmkGvXHMCuEKFPCtrGyqiBwQuzcMQvND3zl6F+J3rjgQw
Un7XzmOpM9bZZaIzcs2NHCVOlLC3QZy7eJl9T+HM3iEeF7dcvf+5Yw3sF0iyobkg2POcUp6FjWBV
lKOz/WOyZnH2llgjO4kZDRe7Awo09JqAlhaT+WK4sEYqKEuxomRUVO19A3lj6vmXZmBkZUWiugA1
+tyPdPIM03iqGFipuPcAbzZiLWuzpRNlHZaVIm8B1W8qDlJ1fL8p53vf7RDYenJvJXO/loYOWaPT
vJvS6cmNWHFG4XMbm9Od/4AK3dfwEKx8m4XVtEXzu6/4stbUNOYGdai8enPzMRdEuUw9Eg7wid7O
abOv0eN8IiUBUU0nniM1pOjT9UQ2jSSkkgCQAwHPQAf757y0xytzA7FvRlLRmsfYsVZc9scAzZ5T
E0r0qFhLymIkMSDNei4ONLv8lcB/sSq7jLJUVWeCVGg+cR0Gx4EmS5bbNFTnxu2D/8PdmSxHqqTb
+lWunTll4IADgzuJIHr1CjWpCSYptekbB5zu6c9H1q5bdYZ3eiay3KnM1JYi8Gb9a31r1zXY5oaB
vBnfE57Efjj4GkEunqzXYWWCqPEbATM/zs6c0Mpb+luraT3AiNj5bdHbN81oXRpzye65JzdcBVIq
WxPAOiAwasKiNK+1vWtdEfQHzPRorEfXG+erkznZY8ySFc8zphZvfh47lz9hpj6+MooomvV4llK/
sYgbxAWCRhmVPHM9+2HUanw5RGhmKxFXz+Y7xcJbOoCIShuZd/SbH2nnzsngXHxXjc0WIS7MjVR+
2GQUPbqhPG33LEzav1jr4ll6pj6avG6Um2zbZpYc/qycxs60PYraQ78rLwNuPlK0iYtHeo1PpkiE
DLHOdayyhwE9YysnpN6uz/pzg92Cmaa8a/yeMhouXDetFG+R/Jhi2b/yYr2koz8yr2jHjWtr3AVy
4t5pJs4+cWhAsusvR6jxLvIPogw67s9cgJoo4Pwhy6clIZA8tYfK1c0v4Rm7sUyfSzFS4Kpl/7DU
5clRa4FiUmz/TObygkcdRrF/7K2ZV0+kUGiUoDLUyS7efNUOBvS5LgIWyGK+r5MJg5Ycf7nAYm6y
IApFbR8Nbko3hfNlYMc9xBpe6Vwrtk3thUww4+1cyOTS10AxDCuPXsuVVJmQHqkserwqtYy7tE1R
Q2IczMXixCCd7OZQAfkI+vGi52F8uMaYlS6uk2zK7JWjkwoxM1Olm7fwe+Ry9CObUYkh7ZOoyhes
0tMlAD1zmZkUTZ1rn/WYq9sWw8oh8GklhBRzMYVdXv78Cq5jdRlz6zVWEEL/SWxw/sVumBabZCgk
Bp0V3a1nIGxLgra9i08AYMO8FQLbmJ/GOKd1/TQSH2KSzMtcDTSTTlmwolsr8go5heYz1T5b5RFj
b2PoeFOVTHSUBts/8bKK8erzkn1jxLpXTiR/ddxXksD61UyefrILOJbeCFOxH5tNIw3vYudrqCBF
DOzq5VYM/fhoZx/YEt1ncNYHZw5A7ZgaXs6lbjodWrUA7tP/Vafle8LJ/8D4AVUX9zqb8uLtOdue
GZlx/irTcxpP745Zsswl/hRC5OcSWWaff/wRUzwjT4+pul2ckfLAGIhmMMI5Vz7IIT8ZrkmQiRsj
YaVEhvrU/I9kePU2uCn+snpQPK7LY9yacvWr9JfBcV5La3rCnkf3VVZ/Z+lSwqIzwlm41hkM3K0D
hTQEmaBOAYWVWTpzMfSHS8u46AKF76bRcR6ODTFep+bUbfeauEZA34xrv8Tk3unx9WXYM+VGPWV3
6Cmw/adFthV3KbzMfboal4FSNowDV3qOLuGnk6Pb4e/2912JepKOtkFdaMIsubnqwle72GeVqMyI
4DnTKSBNlB/nuow33YRg3gZUzydjHxFLz7NdVwIF1nntPqapLPCnuqfsFg9k9GJ3YDldVvttIHGk
wABGG63mT6zh6mi659gw5C1SFsd+YezSzhQvfuH9lApfFPvmYSUKl7pTuN79lNQlmu7iuuwDc33E
WDUeRywIVYLwrIajPZrm0Si/CLrUh6FO7xMEWdrGrO7YdXLXyfGQ68z7Ho9d3e7GZdRPtWjv/WSt
ZXaNIhw1+idgCWCU+WCHSR5YnLSFda/ons0cYstl/V4iqdHK7XisLw0FRg19QmPELc/DNDEHldod
g6In9yIht05xQDWmVxa3U6W/p8xCl4zykz17L8piRKJgakKDzkiLw6za9Y2LoMq4kpO0CKUf0MvN
1LaNrBaUSfsrts07UXflQ++KvZ2O8W3nWw+zThaE2iIKWQjncxITqDcrk3kY8yfuf6vncbwzHA+M
8tI9/ckT9I51xeBZn/qec5HjZM9ZWw/HpZKvvbNiqxpvJqVi/HZHdooyyenvm4OAuM1ITI+p01YW
ln1T9f1n3Kr+kg7zaiB1/xl8/l8LMpEwwf4jebiiUv5GoNzBYvm///X20/X/5zVt47RKP/8Hy+Sf
f/Nf1SgeVSYUoviUZkH2J3/+/1gmvviHdG0Hkiq0DsEf4FP/qkYx/0F3iGV6mG2lDQ2DFPnfQBPb
+4cV+JJBgAxMRwQy+P8BmrAWAVP5jySn6zAdgZhCB4tnMXW0/yBP/iPJGc/OiP0qTk6jQaWzL+qf
clDdVoyEQLy+vYx4CnZFUxM71fqzB+CDLnmTcwK5Q4snjnMa9YDXJD6kGg5DVeVR6DoleKQx3nMk
ZT2O7vVEIo2DAv2fcRxsc9VEjK3x2I9xdJtKdJBFYmw5C5uxaxtzqNOizamYWN7GTxIMDaoqgGXN
PqpBtHtxc2QGyYGH9AgkXiTv3g4XpU6tP9UnxzHKcJiNfiOq8dOLk/LGgUuRScKWVjRdhrhYbsaF
GJSXs5on6h58voF2TkTKor6DxoOxENYpSLrkUEUVVYqWCrEoyJ0lnnVC4svO9YD8P3CFsJeHSRIC
KGfp7BSBmPUgRXxzBl3PbSnYTXbQbjHWlAfHpzG1juEaFmkOvV5QEatdfw9Lph04J8+VSrdCf7Yz
lVfOGsFic2a1FBjJGzhvehp3cm5uQWRCDkk5dUvF9dMymOQypFdMaWg9UxoXf6ozeL2gakUT7xOc
SFd78J9Kv2MnLkB4uxyqhdvd4ofdWMeyEdemp+7cTIyrJazd3HevMhkfXdgUwyghazAmamcwrAqH
ztvyB8A875RpXMYmuJfs7oMOXoB3fTrsskODCy632z12EnISvX9aP2sXGB36hArPqvsYM3Q/t+L0
1ZfBsDEt565fz5Sm7DtU4hoXyWRtU6sCmZ2gF1JRO8Y9u4A9nOPaLS6+iXI8mO9p3eU3yyy4Rk1W
jWUGvo1iQJ0KA4Bg3dBgyzTskA1LE9o+9prIwtUBd29fDwne344BGQhvJlRQNbam8igHTgv1TqKa
KM2lZzLMGy7G1sulLWysZYRfAnp0FvGhKOGX+NM3IvzVFGWzt1bFFZLcrWhBj0Wm/dRY4oZxwSPA
6fs6T2DJjx9OXHi71kI5apKW+k+wWekCNM2GfZhzNnBTxp96dagYXcBA1+LkRg/HDfeMFUufkMex
DuTtF36S6twNDS3sY3CwZ8plSB8mu9hmbKTjaFdq/Sa4A5xicqk7nbRg+D0es6nB4wFSsWmjm4ja
h0G4KvQU6TsublHXHqyORp7asbFalDXIMg+hJU2e887BibdwWuo7a6Ma7653SnWLf24/9P34klyJ
RaPvPPmlMA7Em92N2Sy/sx5uEAr/b9dXdxD+AfGaPItOV+KUo/6UOI/eIDyNuxr89PvoPkQFY/5g
Wh0hSwcVJvKIf215bN6z7AlIL47ZsQkHmgV2YHfuvDajUSBOtu38VlnTD3N175AM7p2S00lbLT5Z
Cwuoy813ycEzJ9PwMM8JrF+uvtvBF5RYaxD/oz7i1FB4kOPHtk/2gRk9dsN9JLpl1wYrO7i486qa
cWou7a1oYOR6DnaiAT9zGNd2uQ24nMIyM49m94lK7m4t+rnRYELP9EKmM58m/tZdHC8E8YSz9yJ9
8KCLMxHoaAP3K1iYcfuNbQRoX+k4h6JdTkpgaShG2ImmHT1NKohekhLWUfFcJqre9UR3ODo42CWS
+NxVMGraOvlpSD9YwWjfpytjurC9ezuOhvOUjK9eYJdn8OSRzBT2s2IzjP4pzRP/ccCHmDcDtaDD
wsAiaON1ztwwoOP6ODb9DXjAH5n9lRrylYwmU6E5oNQ3Fz+jxsVUMuqYJRdjwzWvXll2u7H7jlN7
vMOtm2/rAkQcc2dsh9IKA0LdlUSFBskbBkhQCaMbm1x06BNN9VW9HKjYxMJNQOtRgsBALu4NwMpN
ik08adPyEEHkl1SobgbSTxsHkkjucTnN7cvU4C1Ai962ifNSNtjeUNxU2GUInMxdIiDjkBPEDmcV
U3zLABlpmfsEdJdpe5oBd/yizGPnM8sbxsPUAEFiGBOHA7tk1EbisaSXPHewOimUiHMH3iK0INyu
ERiDSdsg4M2NiDsA5oFMIq+C2JchUe/ntmCiVARxdljy4EMG3nAs/+Ko+Z75DsOgAs7j3ECqPE4L
NmWiWvcFQ4JCYnCa1oFOo4nBMgRte6yJDAigT8bw+WRD31IAYyItQAoSZ34o0EkyF9NtkULgBqUV
5WZ+8Ix47f61T0PLtobp4sGm0+YB8hbGRro1HLS6STjJRa6X9cVLT7qvcMmQX75JZXPbAQGVxr1D
rXuWIDp6jmaHxAzpmMFz2hk2rUtG/mBokw/FWJ6MTB6Tpju6mcdVRT8vnnohaHPNI94ocf6W1JVP
qBc0vsXb0prUfmz0fKrxoBIstQ9lbFDCTZeFogiEnN+JdZWLhAHJByeOD1HqEcdUs1aHKyKrwcgY
sF6YZvsef65dgv08BI+ATubHSCsSl/PyWwOhoBhG+XsetQ+GRU+6nw0sVrz/AzUQSuKNyZljPMLJ
7rcY5c6Q9kWtkTfL+t4dXQo38ibUFRTeeuT+4DQ/+J/1Xk31j9KzxP2C4mNRfdEODkkMF8YXw44z
Vv3qPHTJr3Kyr6328z2Xy6eYA0ha0L6hg0DvElijga7hbpXmCXPKTQf+fGuzHaWtMYcDNz02heHW
G95TyokjwFBhCShUlvHRncrynngACqCIP5TndfvUMmjuHmAVQG5/GWpMbnMpPpIIHNcSsMGTnAy6
6U22OclmVV6t3Htz9bTnH97KM0Su6Gg3YFcVevpRBr3eLzEvKLZKNML00zWWEXk3/q5hFh9aPz/Y
wr5INXJf8/mJrchGNLeAfmwdeqkvb4R0xAqhsCg5CdjGXPFaFpy7pCw+sx5xFPLvxlPwFlzgmFvD
GJ7KuX8t9LCEtYI+X2NJ9JhbzXHQ38QTaVUyoS8qsJkHZ6xc3Wjkt3WG58nzlua2nuDs4t4VzRf4
S/vOrnBG4+4MJ+Ya52Umd5Ymj6lFNCBv3M9mSNud1S6PqQFB042hB8TvM5jwra8+ZGvQwARcw06i
aEPlEPTmyeiOgPJuOweibVIsj0XqYmO1MxfMgfVXWSLukVjnprnQm8XxiSoILzs1XbIr/NVmEL1B
zQooFM/2Hq/zidNKceNbE0ck1jrgs+2+7PDL9B3+K2rB6i0323mvZqZVbXsbRxDSFu8ryxsA8qsn
eARUnAumPdOAeRzHCn14X8A+PhxRy1OHJZHZUXqxygDtcWkImdzT3pRvq3FpuCFWT5FS95YHfMfV
2VO2kJ9JHiMnL3c4BzhSFqi4FRTsrbW0VITU5dVDaKk7B1hCK0KT2vpZmTbRFPOpZjpw13P2ATR/
agOffWyEguyKdXHPQJkCuopC3OfmaG2nun1Ef7rxSwgCJPmBIE+EFgw4D2PElMcxOire3cUOp2mg
p1k2erd0S/urdNQbR17OdjhftvbAhK9qugd8hGsFgoHzhrxr49jqmve9v6mGTN+S76eC3jZ8nm5+
3h4Z34a/w2WfaeIAS94D68o3REzSn6L90pczA8QsDR3b3uSTDftxmeiMyoSm25hpKM0DEvfyhzuc
PAUNxNavrdntjczjkOqIuyH2bRxSoDPGpaYjEDjhPNhDCGJ62nRuG5EXIQFvBZzNjAVVZ6bCqTe8
/D4DA8vBWqsP1Uwu7d+NXsl27GtGnOxkSSZ/iMZXJ/UARVW3NKPAvkWLeIeS+j34nEazfLrvkuFH
2529zRwJk7l0H0wuGzeuZkVJs3AqY5jykUTeWD/F+6+OnO6EnvjV2cPF9HmP4kw1wqQQX0lxY5D7
JHlRp1TbqLfZnX9IZzwxom/WEyv5zkncdLeO4R4qVd1WFn7rGohx6GYMGTv0fs9Mvpj3L+DA1QdU
u5OPvW9aHhCwz51uPrlFPcphfh0Js5kGUDYB8bFQH70x9gcGFkhRS/BUDvHBjWgSxIqVmBlIMgZg
2+VJNsGTO8WfODf4Cbe71sUaRDQhbOPPyNCnoCXug1QUc73xnBWqVOAgsXQYwDUgFHg2C++Ulgw5
BZM31N0QC9JRRslXYL1My7JbuL0N0CobwucA2V8cb0o3awlQcI3m4JvT5y9vYA0BIbg1ULyt28BB
nZcFpS7j0TehB0cV2AeWPy96WDAEVknzmhrMEwx4f3734ATxsOkL74mhfVgkC5B+q2Ikn4F9mbKt
T4tjFw/n9Z/KivKxcfpwkPYZfva8Et5XtO1070qMRmP7kC3ivWrrY0b+wB3IGUas0Ea0K3DMQ1++
q10w8tYE9oN1YeKnydtRKsQv8Vib1qut2iNZ8YJN2/2CzxDV9S3wDeJvKr8GDta9pr0nGfJAeRkq
3S/d1DvAujcxNAuvM8IGB8rSNOnNe5tW2d6yzWtSmeQ3WJWtU1QLyeLt4A93PlTdXFHUb0nOk9bb
CcPgUOgx3cHBGgD6H5T7pcvghvMvinEyMTh00OWU3GMiw5+VbOnMo0RuYivgIECaXnG0kxlwUKF3
pLe/A3d6LKIJRSDj2ie8Bxf51W6Ga5rSQlUiGqwvTUXxlRuU+7I9BrRk1AydDKGesxox1xqhdU9A
LQQhy8YgklqLcx/YR2Ib5LLFm78wH8lY22nC2K4/c2P0r23tHFYvQtTcDmPz6RFDqgSwrEFSnefS
IjUHD6Q7iHNBPe2GXRAREZmrLTLIC8eKV9QL+nl6bs94Tx5yOewBdlTMyxz3+amRSXuhJ13vpj6H
dVnmDzkoj5MNqKxGcbk1ctO8Sd2OdMLSnfqBRaOhhWpcuEfV4CJ8XqbClKeYwFcmu4aLsqG2tj8c
2Pv1Obb72zQ27yeNAsDGBaa7wQU8Gs9pLTDDMHUyIgw7fUd+QPDGrwlVYHmPLlU83Sw5xPwKS1Rb
q59a8j8QzbhkeYYWCr/vO+W9YUIbjjW3CDpqaGjQ3TonDTS8veWOoMMmN6Kj0ABhaU/4bDnWpTSm
REVd7kyLEVPcHFCuOMbF9p2bUHXn3Un/tlUcC7JEcJlPbjk7fuGKZJh+6lqOcdnIbiGxZVPFJu/m
GU/wxBUNG0V6XJr6C4ehfyqdZtgi8I1bqxz3SdA9NLFKtr1Rv0mZXSYk403UmV+twYTQTO+VT1dU
EFW0rffu1Yl9+k/Uw2BnxkaaoJpm4yoH6kjt8VV0SDB1h1plNsHeSMW955IU0/XyQUx7tRQxWuv9
madNH3lfQrA21/wKpThjld+S8PXv0ti65JFI9j7Gu5Z4zdnIi/1AKndbQ5zYFbzviCfqQ9KID8gp
HKKbb2dA9p9aGWZ1QczP9HaZoBm3zutP2rxoaeoZdnk3ebCSS+O0v1ZpfoqCjFaRtr8UKJ6haybn
eDmYY0L5wCCXjdet+II8DhmpMj6LggMeKO7t1vi7zIgNAdigqhB+AmF9+jWQOndlDu1qHKzdtMIV
Xa4c9fScJQPDkTLallX/AfaZmicONmMBFdUx5hPE+XqL1eAyJwhsvY7eGc1tsPDRhJGb+yroyLa0
AOmtdrzDFZdyH0WcTJe64UbxVznwgGpPcZN0h3fZ59wXxueCxM8WQ4GmuYTkYUc7M1/Rsy9Bu8g9
tLdHUn1VyJ/GB7VmXDD8Hya7z49CRNzuFvfInkoBoY/XZGB8fc9RHOYIm+24VoDkrnucJ3lukwIE
UuntHCcCOdchb+CaGZ4m/bu2R1JNDDXYuUfUKvtWacc/WfClw8DpyCJrzgXldNM3CJVY7DA5tQ/e
BOoeKXYzTsO0U8Y+t9S3GyEFZjL7vUzSIyEhnC0n0W8vcn9Kz6r2YwFTRPtedhka87kNuqMJvSp0
dPzQm/GjnRqMcAfe1YGHpZvMdcMth7PgpLcWJNZNHmcPdH98px2+Tj+jebeOb+lY3OeiXR9Ruwxb
bx3lNowh8XCfKnGNlmq3YDeNiJBR0cmAyVzdM1n/WNT2VVMFtUG2JeYs7JDB9rkfGJHjfsHPYhp4
sziZGMCoTFhWMuXcZtr5wS0Hc+sd2qh/rbsYPTaW9Plk5c7JsXsIuyMhiTKK8e+syUDDmfptMJyS
C4qUzGLgR+6wHBBUj9FQHkmmlBsjLeaN107VeY1nNYz7OJCVakfEeUfa198mQwDy9qQielXpnGnV
d2tQQw16YFyvTI9BAZPeWz/EDM/OSVa4e2l1Dzbe5GOaWXhqMs4WtfTOY9L9/SsGrwt2eAytQWQY
Zx4UboTcdULXR/v886FMCnmeHSHPYla8Af/8Zh+kjHhtHvWONZPSxlTvbQSrU2YLdY61dYcg4+5r
BQKoqcwkRJoBC0R149lZP9hxjGUGS299nquJX9oxFnRUGC4bmXV05nQ+ICerc7MMx7EsMblUVXO2
V8DOn1+NPYcafz4VDRsYk/STrh9LS6WME/P2Eo0BV5E/Xz0h0HluoBDJqg6KEE3ex33J1/13exKS
eM3L/j9+j1MoU+pGHAHSAJNjpLgZAw9jZ7v4W+yGxgYZGmu3FH9/SCqurUxW3uwV9jGtVIjkD+Hi
zy+9P/wKtaIz/DQqz2nP/lMJ90alJgHcznEvjByzA09ec+6hzRG6GiL8XNrZWhU/xD8fNE/NbhTm
579/S7j+mVNucyAniqT2708wu/37b/35vWwuLRxtLO3//sRIhXloKw5ztAScUADpTCQEcP73h6C1
iaX/+e8UVINqBZazgKfAX4lnpdDGwdPGGa5qH8LAzEO/VM9eEZW3dcx5eDDYTUcEbFVGl5JxP7zX
dFOYw7KztGWFeFPtsCWJw1TZZ2AKpxpiChPbLQhggAuBYbDw5ISa4vSxrNj4gcCZT0XUMpvmjJSx
lxI2WQT76ZjeeORxNuWCyAuXCjPSIH8WYVALWA0n7gTujZ7TQ9v75a5BlTKmZxETrSw53aJCYrIH
c87YGOYARn+QXuXLnHUEIWYIBbwpL5ljr8FVen5dFIh8zq5WVDQ3RpMj0HsJxYPiPMfTugkQXnBp
OdvVkX5wCgwp5pLsrHpu901V7Rf4R+w3dnZkVsuu6sXnxQ5w4uGU2C6DJkqpzWlb5uaxMmd9rung
pPDsxZzwmmXoQRA0yOc+ck+0t4nbeKci0lyXCFOySNrMgw5AbvlQc4gT8Rd33+KhMax0L6MiYGiD
58+h7LtqfitR33fmXeyIo7K5qtjzofDQPUv3Nbf6YZO39k9pyOeWSzWhvAt2l4L5MyXuhhPRZ5+R
/hUvZO1mvAubMvdPxG9bhifgpOJhunazd87yKw2i6C32eB9p5yloCQ4FGcmpmfhv/YoYz32/Yso/
RNXLDGXYJoW1HfTwkZTBw/plGx8wB3k3qgkJoydp9ruqKexEwWcQN79HeE9xqpNYNMtnJvBvDjY5
Pj1uisR8rzQra720v8fWfu/5Dt0MYWRl5gG37X4lMxp2LZ7b/qbWqaQr1cLyM3dv63e3dZAbbnMp
l0Ow9J/eED8EBofzGpoS0i7MHTh3w10W+9zcHJiQ7rWJOP8sPB5Fs2JeG/NF9dNhELAFk1T/7sae
4xX3XBRw9kro1atXo+uvIltr3dZ+M+6AJ4ETORVYrBMGNVKt/MO0/MmJuzIxGbCK0XWfwmRNYnqW
uVVQBNnisrLmayOCbxm7y6Vr0KAs3DNbyLQ9Pn/IYMFI70jdQ5k1khbF4eBqZHpixnRV5/5AtiGV
D5g9uRSsSEhmGUVd0TDR0vxTrZVMFZO99UfHoMj+pDYX0p7xcVfW3FJJggYbT7s0qY1h3MtnS2cH
ppTOrWAElw29sY0EmndkIfhG+I4k7sT19WjrtNq3SUs0v+5AYPtvQ2t+slZSCFjbv4a69bnL8j2r
dtgUxMfptcIrWmD6b4nHjgXulqi9SidHQJglBxv7Pq4aIqSjavfoNUBiMheyOZq39GqTlpbsa67w
5omOztvuLy9HCF2opprLekAXBEqRBgv2NQYRJq9iaE/xhizjx4JBbVMHPmS8gDod9RRp+/dYDqQe
QA5zoKaSqIf55qzsRj6Vph640rz7LWg0qn3nVaY8pFE68DjWr61n3Qf4uPbkOeClYcwu1CuXLIIC
zO6x0zoAA8Y2OwURyNycK2VZulcm6g5vUsTfAAhiuIDS9jy1swmub9Ju4OicpqH6ZepFhS5l0bxP
eEn89uJ69RsZ6zsnLaHCQv1MlrduUCfhjPe9Fe/Tfo0oCN/Z5qnGDOhax0Em1yxx1d6X7XpMXfvQ
DOcQx6QeekOxcGbr2Z3bViAOFKIjjBB32fhH1Ox3I7FJ7Phs5pcc23bbyg/FEaxzK5u9NA+jxn9S
gfzyPSY3vG0qW/+Ienls1IMn6t3sIAMSgkPx4xOZmzMIVtH7+oYn1LnTabAzYOjZjnGeOpyxiXaI
lHmhMWef3RAfA0kFClyvUEu0OIi8D3OEEsNhQYTuPL3QHEAENDeeyry4aYYvI47ajU/v3uKap1ll
zla2sb2BUncXgf+y125jV8fkU/1iA1UyjGzjmMv5Dp3qUXrywS76R2qQN1UlQ3IH93++7tzTFUoz
WcJtr9i3Xv2UdGa9ocJxYy0cuR2aGTfkD+g3MwEvMbreayLtHgZnpq5xh5uAqGDQH2pfJOw86x3R
RWRzhdpl+qnzeJbwgxLjbKvboIqeJEZMex7bQ+l8Un0A6MF1vxvWrXFmatuqlwyOUNcmFxdWuB0M
5zRhVZyCBx81ycYgx6NLSJ4p7GdHOaUxex+97//lF19mDa+O2dkVUjiBGBC8lWcRT2Xq3ppHFtcR
URiFdTIpWWo/kHFXb2nGNbI/VCy0RqU+s7h8wkxx3wbulugDPCIMYoRCieRwBrlJzPhMz8zVNZ03
Wr63lLlR6827MZ29IsQl/DHHuBlwXa6gx03DGGZjIJ9yJt8xfT1nLmyKknGnRjLWRfOSDRPUzSfT
7b/NmDOOIDY9drAmQJMO+lDQm2GyGVgJIxtnXovDYe7CAt76kIO3imRF0YLdyGZmYk0mDi2ZRqAw
MNHTdDebzrtazHV6FV1qWJoV0Fvt0W0eu8xSTMJCqvmV6eGtyykPpX/k3k5a8o5Z+jj21W+QGoze
Hf3uF2rX9d2Xmp2Pkr7UquBYQM5ayeEXcCjQXxXk4qKp9twfPTaAdNoWY/6ZEIcMmE6QsGPQULVf
Lq9n5BNGSBjoT7W18wsrP/rzc5wZ/WNWmzfNFApTqS2zPvu+iCwS04raJe5ty9blUartMPV4RRs9
QbAZU94JbguQNyWkJhp6flOTgVfPXNLKP3uFIyBio2AsZu9lr27Nknmxww8GO0EGunJkfiviXx2W
anNWl6rn5OP47JRYSC4orw/uWiPmJadscj7HIXf4UV/92fpENIP8OA4Hg0Jo9svqe32+I9zDROjk
FomNOnIBi29y5BVc/GlIBlYfyRRutOcbd+3e9FtZbqTwZpZSfYy93r3vdM4FVBjfteJfcY3Xas0J
dIo4MOhiuDXOG9aAo1PJdi1ZmU8JkvGf477X/xYSfaqPQRwFhrVuzffVEK2VyyyZwBotilMNQldI
zNZXR9BpgTm2BLges2onMfJsResG2DqsE4Gq5WicYay+5DCD9nGdg9/0H0wiAZSPU6lAkWi9LExk
6EMt6+gapPLdTJgLxNTYzviFe3O4yM6nQlhRKaQTYo9V8zOriiVDLI8VyEQvzQFqlvml5jqEqsAo
pPfVxrMzXE3ep92llF97bujhLERIynbgv48VRn+HCf8W1pQk/O2LDdOD8VAb7huslhE+GX0lmcV8
0kvflFjuNYfIQ+QLoAkif+QIhEdh9t4x3hxbCliASCYtXDHIDLXNjFuvYGh8joW+mxFXB60mlgys
3sgVxO9ZV3hxHXrQkyelYrWzojqiWGAP2h6ndfculox66sleQgNjUhesAQ4oGZYNXZ/pyRlyQ39m
ekN6d/nNMOjSdNwq6s69o8veO9j+9MJbgRwe3CyX6khsP7BRspfRBA2JfSfephUbGbU9u2wa6xB7
GLE7yGycmvnOWaJOFd6haEb36bqCR4VnhShIziHPMzBMyQCgTFapYxOfFsCqlE1WZ1PhyR+wQXNe
dEZ0AvkQzBhDasIzBbrVgZmzeRis/IlM3lcT52SH3VOQ37Vcsh+1tVymJLZPjMx6E9ZK3JecbNiw
CEyQAgQRfXIaWsAb090sTYZXCjWv0SXnyMTcgLl+6ZGFRkHijTy2Ai6PBbp97TuqKm33PWi+JaCD
0OjSaGOK9KlMl6fKRqZrmVnC5hqfovzRr+PLgibiGchigLkvUhfjHlbmX+1CT8kKXmFZJr9Fqv7k
uvovEZR416P54GTmi2N8ALD5MZ1lO1aiutgVzhl7oJbQAkcXxIJGP9PepWN1J5bidU25RxVtkAZi
W7Z0ITS4am/IRO51Ex/Hrr8brMkMnVkgDvb9PkqsdIce7W9ETmBusU3WxLkKE5s9hFeNs0126oCy
I4qSviqooK+Dg5wgyNI/e/CnV+QZNEIs5HuCHV+VYCxTNtHzOHnvloDaotWLrkio44VpD0Yp73Dl
okXPv60WRbYAqBG1TG1iulq3pY4Uy8RpaUx9yH09kjH6b+7OZDluJNu2v3LtzZEGwB3d4E2iRTTs
RYniBCaREvrW0Tjw9W+BWbcqU2lVafcN7yCZJCUxghGAu59z9l47dqDWs5EYhbqHEADUBEPVDub0
oYfe0gb06mM/+4YncGMP5ctUIH+Khlf8vIeq75jLN1HLgWq6YSBOWhSTA7ON3Qdms56ofrjV6G9z
UpW3w4A9YaL8jJcyVAvRLSmkuHIBDwx9zwoJ170jtICDFq1ORxwSlR7HCYo3GcbfIRGj1S6wQMZZ
yN4XH2vreQhkuWVMjPikKOF3GQk+3vI+cxLCrsX4EFT20+i9q6zEQArtm9P696YfXtxsGzVdeVM4
GWcb/luQLG0Iti2OUbRchTlQ5tqgKCtbnhl3h3nq7vtgoZeuTFJGLIKdfGhT2U2n925dPqcp4uZS
LJtGdmIXmIve9ck2GqqfbQW+IBhiC526+13OGt97CS18TK3HRJr9SU8VS/Psvgzf/dpOwrxlmkSL
cfDAvRAgTLunp+SqGpjulLT59Ow77U1iu+nR991Nv4CGcdrnNMKMGJTLk2sb+Tnl/uXAV2T73m6g
r66u764Y7D0qGXJEeyZrVWiJftoy33paYtyjTnzndHTWyZT/5vp2ehrt8U4ZDtN5PYy7QpfZNkn1
vFv10EE1eo+GQ5KAa14BF00AFblySUzeDnUH0lADy7WKkGEOxvh5IkPECO1mHB7ymGdmZyMKvZEZ
bozZyNTvH+rj/7366o8QkP8QFJmqN9j26Z9zIuFakYX0D2217/5GDwVJs0NnzftdQD39UP3//T/o
q37zfcu1A4aOPjJ/5w/aau830yc4wLf4E9vz1mCsf2irpf0bCmgQlw7qEygmPNb/JCzy1xSnIHA8
RxBMKfhxlivWtKE/KKuJJklQ9ybY1lcYEYB3jWbq0bGALDmtng8++tNbh1kuohBxquIGmJ8571OP
3WdgGP1xgfzbPD/r16C09el4tsuZfQ3GcS1+7z8+nZwXBbli6VyEg1Z2boh1yOy3cfaaO7P6RjZv
s3XQXGyMsblbe7a/J5n+28f/NQLm4+Gly6tLEKLPEeTPD0/e7aIC25OXTkdfa38cnhwdhYh9MTaZ
jIsnF0XyiMAQkevfpq6tL/UfQ4F4cC4VrhXS7UzPlL/87l0yJfGQW/KSl5BLsduTzTkLtIsDAe5d
an8yMvZT8qpqbwF8l727yCvzOsNJr2R/5HjWbSCqJ1jW1fI3wXt/yVJan5y1Zp36vkl6568KfHAw
ZM0bnYQRqzqAYu1XZ4VutW1kofmBNzoo6iLw+3TuKyIzkD0WQ8xwe7SfipppGOfMdtL+4T9fMB9h
pr+8aNwNVmA7ruW7/nrn/fGC0XUBNlmn8pKMEY2GliAVDKfmDprrT8ro+FmaGUKvAtksJqudKkZw
3yhKzvUa+5iHKqOVKdRImEALf2fuvYNhgvadvDi7M61zEIw7qYfuSdStvZmJ5cKnlVqXydXvjLHd
h6H+6rbKC9Fvh+nC0Y+wjvqVUS1YDFs+Gnlzz02W4zSvdiZt4QfXzA5FbDfnISAPN45+qtV4GtUG
AU7KF6ck876SqPDFtKvg+p9fLYuY218uMdfktnJN3/JcT9pruukf7vbMAnxDfpi8pHVtAnRB5OI6
0FqwTito/TR/Fs04LK1dmnxV91bDl0d28P/3RKw16A5nyRp6+8uNFmcYiJJ5lhemQ4yDzOSmJJ3y
cRn0sbH7J4AdR6eZ1UVGEs9QuZJQ9af//GKsv+ufrxwXvT6mEpgX3Hi/hhymoFkMtx7kZYySn4Yd
oiilOkTSKYPgXqbwbuzm75a3v662PKZrW1AxTIst4Zer1Rwz6RFGLy8EMIS6Q6JtKBsaIMLWqDQO
GCmWSwkXx+7RrwBtuwHksulaS3zuOudvbh37r+uNawrbs2xXSN6IX8MVMXtaOEosAS6NVnY+iasg
D8cHB29mRfBo+vObAyR7V1Zeiqh9Gg/LWN1Yuua4tVTYS5LGuhl6pupqdpzzxNRgH7jFozA5ndYz
aQJtl0cnxD9XXALzIWeuzSQEiSjSt7/JerP/unK7pmQfg/TNJ/avVzaNYhixbi4v04rKrZYmuuvW
dpyjsbToDGPQ6u5tDBzyCPNBfymAStGMZblu2kfgtZupMamHhrw6+BCYt2Lq8l3dJIyCJnEZHdvA
bB/vI5MMEbckJoqe0YwGMca+jP1107s0HJ2Go3EWqL/LPf2z/4mQRa4XKUWAC4vL1fs1Ly6Hy6jL
vOG6yZ021AYiatPk6U7VAI1wfBliXf9NtO5fQkDXx3QxduHG4hhi/3p/6Mbvaobj4pI6AbA8erj3
hNHdWw0osMCBRBqQunQEZuhfPj74RJO773lblX+zKf+y97DRS0TZphdITijkHf76TJqkrwvgeMa5
j3IDnbD5xIwMrrXLYDxBG4uaJjMPzXrqRoUtbigQ2AlVJ0LfRk4SFPEujrv4qbLG7m+iUp0/r6jr
c/N8TmOCfJ/1AlzPcH9cURu0n7ZrecEZMOTWJS5ubzk9Sb8joSduHCCDHjIUHL5/Y3q2uqAs3wFJ
8u/WfSXGwIWSmXCrmKnIZXIopl2dhs4YiwNGL9QyTsC0g8u4qhwv1JO/DziVbdIVpqJt/mE2OzAw
US5pa3Cuui1iiOYkMFPTtCGwwIBEl+jBjP1NE/vBvlLOue8YyajMN486wejwgdLJsYvhftWHtkOk
xPEoB72bMibN6r1ljEEo48a8R2Zu1fXlPy/DvIUYBf+wEjNfQz79kekbmIJJhfvLZlD5OpO6FPIc
x/QXleM+M/5cDnXqGge3Ku8AJE1s2oMJ9a5XSK18hggomrac0JJyE3X5dM4y9pEWhO8+9XG1mjXx
raWY81MGQrHoUTmkPU0hjl2vpSxPS5ZPXDtQFqDaCVJDUCMGnvvA9Dk9YnwHk4tbYGdpatvc9s4V
3e7j5E63bUxyXhlj66PuV9hT4hnYR5Rtl0XmzNN115yzspqXrQzSBp8AX2vYDTsVkExldoJNpgHF
iASj24qlSU4G6l5MKzj56ayjV0vJYZp0GA3TDFxhOUQMuy/2FFfb3nb7A8cDLqEpv/StFkj+mZeI
gIFCL+BYAILdpNWXglCJ05JUj6S4ABIxk3A9FnXF+DrDeYIZpJ4Su202I/k7e5Ir9LZx3QgiNV5k
s5T3PWvo3WT09Y7MzmRPRAltL1hfbZaoa6l8pNRO7O1zsUpQZhVc+5g2dR2QGKccW5+hA0XbdikI
bNcNxx4cG2ehVpaR/eKZxXoBDwW9HP1NsQmjaXrNquxFOCH07pRRf8/QkuTCq5Iga5bJ/ILBJsYh
5XwbmCXu0bHCqzCYKtc0+44KrNtOe6bBxHcU50NdAWmRTSpPznibDsK9Qf1zXHDpXKpObYs+8J6m
eAk2tRuBtOl7RrURkpVlfs5WwjX4zdBGNHYCtv+j0gBu6KjQf1xl5sQoArhjULkjwz6+H0ekNSbk
WlGo5DWv5jvpVyFDtPHRQx6kJsFBvh8e3RzcZ1RUiAacqNq3WeFxjMeHlrceWdlRB7aBg0dZdoh8
3P6U+m1B77z4qVwVPxpj9DMy7Wg/OYwpxqRAsIaPbaecYrmp4s95g2SFcJRdOlTJbR+V88ZefP9l
arq1l3zTZtOa4SZpGsLzoufjTQDgsZwDB+nILBj2jNiPgxEhoVQzrrjkSOqSvjUIiRKQrZDDmpDB
uKxPFsCIbe8ZTAqaW7tFKmUWzhJyrQnw6ECQDIv3RgT0jxK78rmVimmHQ6L5/QrvKtKlyogrFW8d
nejoZ5B26lIv9XsQswcHwVLfT/7K5S/sXZMswTFmUEnWqAkxf8COpdR3g1vjORJfs2p6DPLUvi4T
JwtBJX1sEoAbUzXeGANZ7O3cPikRH2M5Rfc9PopsVsxtM5Qtgfsjrfx+75Rdd1B4N7dBPtYneCoX
Bf8N1HeWHNwlix/mrP0mAayFnQKfqeLiG51vAtDd4BZLTHvPL1jjD+i8U2TDqw2i+dKX9U9ay9MN
uiYTRaSgFce7usF2mX7CHH/VFbpxK50/y+ips9EQxMPgvfdXZxkTIAHMfhsCerbSE92dqvLdQsTc
uTArgV3nZ4BNgAaZYtzWt3fSw205LN9js1qzy2a1d3JRH/O0e0nNE2Bk7wtKvdfUinYKYAkmWMBi
cYTaZvaD/CaKp+00eeKMpppYkBoZHeAzkFcrZZmkudtBdvMRTbu5N8uADqWZmETKGNm1bo3PHeXw
0ZmwFnYMalkI6reSI8UmV7QPLau5b/JYnUY/v5Z1GkGoJX7FXqonUyfRwQ0wdxnLa+KshOoWbopl
eMWpHeU6XXrtErCppaKjpTwCvjZdDCaThudgudfUt8JZRTcZ8P4HQbeTaQLjJCSykhQrbrta7TtF
KrVR29anygvj3os/DZYYN05RPncy09cPiEor5Y/Y1IRcLXNOGc0zwf0jHooGqWzpTsFnKNT1LTl1
EFe9YtxVCQ1zNusqTD3AI12xbKyo/aI5oaHtjruwo5l6LcfgUzKjyGjVeBTakndG4u71Ck1vtSJr
vnLmT/FVmyOna0nf2YvN27QO8teRedVkZTEeXWrqkig6pVrjNPbWfRu1/HOCRiOl/BtjgcOCX/yj
OKuojA90D3nJui4BJeyn9ZF4Fm870RrnvPi0KAxAWku4H6xODzms6brSewuj5GXOF7TQ+Hg7G15w
WeIqMjP1iTaXd4lLUjTASb9GpVs/loSJb7OesDYXdugKRRVfRom4qSG+AisFkfSw1K50aH8sDAF2
1STGUxVFDF2phjaT0w77qj5O1Ay7JJEzbvtcc5HYD7FBUprrUEsEdoR1uCXiA+eT3DdV8ckzdHEV
6jqPnREGdTvsEHTH82VYGqrFRt8rH5+hJKiVTEbn2tjGM54JuYmMUTN/i52jHhrK+LxjzydamVES
a4pLh1wbqyDe9MSdPeF1z7Gh2e0UvLRqfgF82YVMloajHbRfDUzrL3AIgPJapbs34VWhL8Fyli+Q
ZT/QQb6c1Puc2ZjFvdS85BC4N2QJFftWgtxUItn5hiOubeI99Ch07nyFuCXoG30oBziWY989cA5f
eLggRlDvHIqGsXuhJJZ5JgZnwzk0HnpPwM0STRXan4Uhap0Y5C8J+si+QOyX5LAOZk11KfqdDIzx
CHjUPGiUlwbkjw0ZLsSJQPZEN5l1vI8DEc26pvqX61y79btrS4IK2MQGyoZdbLtlnM6sw2ZFSRx4
s0c9juvarRFeW4F719VMh8dVi5zJBDCfa5kXUjxug6FDLSaIwYjXAxij8DXDVivJLCsbblXkppjc
82CPPv42awWNPoTsR12JHncRLS8bGAWbP16zXlfdDk3Sek7O/TCqS736G6e9r2yM+4EEsSjK6FCK
NLvBKGTZm7Y1nP3HIxJ+DKkOyi0xwF9Bs01QpQJzSycPwaGNzCdZRgzCZWdfZXEWZQ9gtJqdE0Bv
fx8Nbn6j2cExripwJB168K4gQpduFEiX4AcD0p9JPaLS9+XrWLnvTZNR7kpzX0XQMa3A/I4ZIKUk
IehjMsb7sewdMnE1179NrnqHiA4h1tUUkLRcoE+QI7/aRnDq9YXQ1OZYWs0P6VivIrC5u2zXwcaX
HS2dsnfIt7qZErid5cuAaz8c85RlmhwRZbmPutRYI33H3bVV8uq6l7UZphORHL1aM1J1fupqQZdn
lwhqhi+OygnJdQ9uqoMdRrmYQ5xDdvtKslrUk+aW3Styt0lweVV+kx9LbREKVTJgbnV/wigcoYio
dt0MDJnR2o1sO3g9mboxbF+HZnWoBqs/+J9GeIWbTovPPv+fLd42QrFfHZ27B0IYTsxQsIE7/cx7
XX8zy/nbYGXhMFtvzn4EZc9krnga5wnWhI/kRjYyLLvPxoAdBtIxCU4OSvbOebcLLPNIe8n/tJju
DUW+0bwZtVQcsQO8Q3VjI9HQzu08AjWfWjIT5oK8ctGgm6oyg7elZfJIjCWauephNNvtKnTYM5yB
Hgfy0yeewpwhS+Juw+aN3N5rr62G8kTgAGO+Ke52VdFy+kXesyauFaZUuymtb+uMtKp+PHg2+vhO
909Dg5asaJmCMg4DcWrKwNoqCz0M3BPwtyM2iUWH1qpWWEC3bdHr7ROnodjpVTjbRN0ghaQp7uT7
Bi0lZTA4/KVRcmNlyGVbCLMW/to9RV/dp2QfeUWyCnN7DAF3bX5riPwrcWOvGIr8g3S1u+1hwAmn
ujM8gkYis9+OAQs6ldqOMyKpzioddr4k7LdNf1DxooCAR9bJCOJwJz+zMWBpTN6BgtesSezcsdfs
OHdOOwn31zegGdpKHkSHVgzY4mNRWRUMcsb8OYxuTugbrEGnElYBSyirnMd0z2h/zA4lhqjzI8vm
F/K5SdmjleSIkmNlbFhgS+wnM2G1KEu0hYtXX2QGL6MUOeLC/rzgWoAmysCSJ3qsYoEvv3bDYGjS
HQ4IRLwqDjYFBKVjlL/D2fsxaRCwpAV4BzVnx1l7n9Konfd5m7ARZKArykTs3Di+mhYubtEjahj9
cXW+RA9lQ1y2Pz02HIJZP4gElEbwthozN2NHm56xT3zAwOb6xuoJ24nReRKTXPCdRs/Io95FQ9aE
GGicl6iZujYdd6190AHMGcu1GEfXnBxrth8ULgBShu8Cl14BM3kKDGeXY0Qz3O20VGtor6h35egw
hq+/FwZY0L6KVQh0GyUhTsB6dDYFAkbPQD8xV+pa+2ixeuvraDvdqkS7xhwEGeaOYeUFZN4hImal
1ckXeKmtuvUjZ9xGEwTbQqoHGwTj3oiQdvFEToRmEipn4owdUagb/LgFNbRsutvSLajWwUCPCRxy
4SAgtYqz4351unXEKmt9N48htlV82ZmDOW1MjM3k8Rpz6fq8/vkt5lyMWhbluKRZhRCF3BmqCZaK
7+lrrTGoSq2/QSNhq0eEUa4MDX8QwcaBh6445ztMT82O2EgfoVRaxY/SRdfT5BisImID9ip2r1nH
7lpazhHgNHL9Dg/WcYw7K7QJoffc8VvnvBR2/24EOccTDItsYbaeh12sJPT6tNhS5QhSrq1r2g3Q
582+3xlDfpZTEnpl/Lkym59WzPI8MIXOpoBy2MF14Be3Mbsc/shkmwfuvdHPzUEU+XahPR16zL+3
thk8IrraFaoar7RAp6c4QMZFbUGkY0CXSCykAzp+VbP7wE6zzCIUFpat7QoxigL5SsfTPHeRGA+M
C6JdMg5FaMU+bpxRm4fBqLDaETy7bVsQXd6U2uAu2h9O4Fs3rltfR5bhs5Vy0IaUcTBHQNC2WbsA
yXV2y8/Jbj8+K3SV3SZxeS/mZMEq9N/fV4hbSB8B/SfdOqWiMvFI2twXH19+fKAoaUxeZnbcRqA5
HCS6AK3G/jgWbXLbCJGbnGbH+dxG06lfv9d9fG/uk/cExHhY6y6+nWwjjE1lnj2c+bcfH5x/fuYK
rK/g+LqNjv1nMbkvshBjOLiaplOhpuCUxMaVmQ9felN7xX7PJUQmD6kTh7hN7X2TFs1rcaiboUHP
VZRhtXr+5mzGS+ghtBgMAvrs0nylKtY7D0DP4SPaHZGXacX7tGzeVZWt4SdZv1VkYPlTGGDkYLcm
kKjB2ED0CWeYhMiAmcRraIPemV9prNRhQOuKtVPddA62v7EnSpvhIQtnKXeeC1TN6bB1o/jKY/pj
GNpxeQ1PWRbfDejdjzjOD/zYO5oyaJkWqrnACorNhiltToCTHcCGmD+pVnybU+XuKE9+DuiFUDG2
3EBrjzERnP4xAZV4yfItLVEa6Z3XnZRckkffGq/KFsk92pccPM/NJKujTumICuWO13WlnDA0snMD
IhfVmi4Tw033UXScEDojtifnmSzBwL+AS+mvvmpJqBmqOwVT/7aJi5okBqLayMlbQbOp8egMOIKw
U+woou2TMjX5LSVR86JOnphe3Hg2cUy+D965a9B66zkCDjUQOay6B7xeQdhxtNgshEY/WQ6bSRST
F2QkeXlRTnmnHIfNOi6mMCuJDsnzOWDFRrLvQdnYzMjIRdIiS02t7KRrYhoMEJWqX1A3qiQ9dvZY
35u0yjYaFa4HffQaZcves6cvJcF7O8YbzlVV1ZML2gBRZH6tVxd66xHd3UBV8pGRADKz/SP75kTC
531lKg8Yh289OMljvuIUpyiNv4yqvEWVmnyvGyS1mqabC5a6aR2xM2xosdwtX2ujKMKyILbrd4Tv
XHRh7T1nXs/yPmki7fhVQREdOs0+EA9p91Rkp8KW9cVJ6reu7dSdLGo8qKMPZGhmd7Ud/RqM3mdC
obEzd1Z54VdPjk0JwUrrGE6HOHNQzY+dD6h0xc5dNB4Xj+I2x0Z+M8339kLglo6neM9IMtjADEa4
oqxoy0SQkAKnmx8bjvd9PLSXOq6/2HVpomwpnNDzIIH7bfUUQD0PjHoVorP/931RXuuS/kk8Uvjo
IP5CgMM3AzXN2a39x3lNv0Nw8WwVjnXBWo7Tnx4dZjLjGR1iTcqCOFFu+2A9ANB8FJ923cYn0m9u
6BTF97gigKpWOLpzEbfHkv7hTWOO5k0hM+tGmUVNlIQMDkqZ6JA/vvnxd6bKGW/8p4pYLUO66gHl
EZHXUw4OhRkwDSuOANuJALMZgyChAbI/sRViVdPEgMCFks61jjTeTFcAYyllNW6QMjpXmLd0R+Dd
ef4nqzHAyZDkjk1mxilFPE9L+RNOk/tpRYWGbVfOOw9xuUtb9NhMbQCDhBk4T525lj2ZpyajfAZl
j3sILyTX8WOyWC+mfiELZ9jBVFVbKfKrMs2R9yCBWN5oUNSg4Hei4ujJgmVSh+6JMxApdyPPlkWO
UJwYYAS6rTScMiLOyjp5T3F4cyXtbFmtvnqUv6lTHUpJyn13F1CQYSCdixJBcPImSKDYL4Yxn4kQ
J3feDUKs4faZDA33ZMaf0TXN548P3EePi8zepOGzkvq6Zdml1bL49OiHiR79x2cAWOjho9tWe6IQ
6Z32McgBin7ATxGqU8+dOZc7vCqFT0szWerpPBZozlzrTHxvehnHdShH3T/1uFBruGC+tXGmES5d
rHF0ELlIgUH/xBdXl2iqi8nSbMaGPgSJdYKu7G36oCjwfFOE2LP7NE/um4px22Tux/pqfZpa7RxH
q3mYOmzpmuV6rx19l2YxPalxk0Qk0HUC2CHmpIpykvVLCRjNxpARe6U444kei+kA9VTqkyfVBS4O
syqO6ju3dE55Tje6jeufTkemEat/SBeuwfok5zD3j2lDyTe7CHyroSvOpKo8N9CXHlIcCT7Bd4Ns
YfHMPGPtGNl+7FkdKck2ZtHFN5ZbIX8tEWlmBvTBpsK0ilhZhFSxceGlm5aVc9OkJE0krZaUVcUN
jaZ8b/ZEt5m0IrBGBJ/FaNiXqTCe9GozczG+GvhpA4/mvh+TYKSn4M7MaVAFRfc6UkueAE0fJwud
pDdycaPOB2Ek94N2QEcpMz8MRcnrjVxxBnCMqIU22GzPZ8pOxOnZci8s/C169QEkx9iV5CNgV3aW
AUwpFN1lwI/W4y8ZMoTsMEuSY2kwx3BQ+GWcSYhWRpvuLTQ2DfE1JbfzaBRQwmRXngpt7RjeEonV
FEdGCvh2oTrtbf1Gaw44HaUTaGsWQqxS8QpeX9p3kyZRWUDhn9u15aPLfp/AaMjt5DbRDwsGtXDJ
zXsrBjODckYxJsZ9X0rSSG1gyoMxYJyahm1ddyuRINs3+KL2NENGiNnlDjA+ARTuwO+2Is+8iv2m
cX+0soRUEOQPgjqbwifbFitYgI3hEGOe8y1JOnP0FeLYtG+tgOxQgCdY/JY1CBFi3NIQoaQ9Agmp
q/lhDFPIO9g5Tf0w5lF0sBpE8HCi3GAK6ySI6L8+Yssvdr0dvXeu8cOJgXyO2LI3HPxeU/Q8GyPg
cC0LRmmtRx2UJh7C6UYeWCCeE6t8Mkl52cdu9HUqXQLFRr86aND82wm0EB0l2M0dsQK7vvRCGJn7
oBKfozj+io0VVoaYG6IGgLLMM5E1NUGG+4pqNUlr9sSIYaqIdpiaMLdWGiU6dbtSwr715uxzD1xj
P+XdY9YNb4vuuRR/TimnhZaxk51ODVLlxmOlOPgZTZEUOJD5snQpLfwUy22R46JtUHvDMEz3Ru1i
AkCWTwHv6uktaNYWBxNpMAP5NuvIozPgde4AJ7uZeWQizI5XaMRZ1ny1aFEckJERhEJq2KSKz47b
4cvgZLXBVM5UpYGZnJawwPPCfVgM+Tqbo8t64MNeT6v97Ep0srZAkq/UtJsjyWIh1svb+Olks7nr
urbYuzPiU5rTtDysC9RteGhiZo2f23ckYtwe5DCbkbJJRAKV3mdJs7MHCwYATaCJehyrtImVlUYG
KeukCD4bZf0QLKSCGGYfqn4yz20ztvsGoe49FLdsPUjS/IJRkKbMSOlqM4iDyXKMrexJU8JfkOIL
tHO7maP3WQQZZ1LCGrYoa2CxTy4Jf4Sbnp0UsqNsl68eNoBnAhacOzcZ74YxiB9sFYWBM+Wfiq3P
YLWLCG6ZCtYEDP7Z0TaYJ09mU21LOY+XibMdCNT6sIroLbe5IvutAue58v1vLoRPXDVe2Oa9d9fU
wyagT39YSPw6EKd7nUqb8slSxR1xE5dyEPqpZGRIQFj/aYmN6JLIyr/KIeF8JVfIXHRcBhkcG4+D
UlOqjJaToA62qY6gpHIttvtauYzzZwiCzA24/gbrmWAivcecvavy5myMMn5ylvTHYAhaOfVS3ZS1
vnUGfzrOhMHszaZ8q7BkhzTxVAh96huSLZwEjTA/2/ESbXtCkO0qV2GTptsh91sG7vq+4sB1Jknk
ImXwpV6HHRGEN6HrL8QcWxuGa3HIqfTNrvltaky7W78sGRktizr2GeEJdd8LRrPWvRmTGwvOAGx6
w3ElbYyDNcJ4zFPYGRLmYIzVpSLWK6DVhEmyNhkFMyX6yFN24uq99oY32ULa6SPrxqkJshDpGOao
SU6dD52lFsW2SGpxJAtp2guHHZoZkr9TCSnVA/FZIa5yE1CjT3raEEPIMH1Fz2qwjuhivjOP7reM
Bx9giEt8IkW2nd0W6Ivq0B9WfQbZYiavDahXjod/39G9TJ2GCZeWD7FVHl1BJUqyKOKFbuekrG6D
5PAzRyWnLdmixw/wmzezdcS8+Dh0jglbG9dyjJR/jzB1q9rypnKm+Ejc4BmtTrwfDQ9baTUwlmQe
Ds4Xb3jMphslswfC2/4ajbxzCeKIwtbYkXV+Mlk5t37KUJSGbk4m5ols+mATbRKpO7qQnKHpCMKk
VGFEVMxZAKJlO2eemek2+dwMq8WEo0jN5GZrokvdj0tOv8AbZ7YasgTg51oH20R9DiU1ZdjuNhdM
Wpg8+1M1di+dV1bHcZ0NShPYghNlP8E5AB6YxHftYGof/OUsi5kKvY3jXa/mIz6f4trlsLR8LT0o
w0lMUGFuPEXt0c+dXZd6TAwl2hEXMu62+oHtcRvrRl7rXrs7JCpyUxnoP13HDgmQrXiXSPrgqCo6
Nm/UM1uZQAkavJTpGaa0ZAr2YFw2gFDabeI2XKEJVlHaoNjBQAZE2kJr1lJeK9LhRE1KJ1ZR+mmU
RbHNSNxAp7SlN06B4CXpIS0pPmNP7iFIB2efhvE9IipgUgD56tS+LSDI4CrhBJfZbXS0WmKFX2yN
14r+zEqKzvmJ2VeqbJ/dNTChfTo/W7+y9uA5kaGkYZmWMROQdN02FErqYDqzgd6ORX+UlKV3jgL7
aVjqancdQAU3RkI7NNfR7W5GvEwHQfqzHGsimRaL+nOxPDoHHxm1vHbdrMedO2rMYTF0wMWcrV00
ts/ezK1CoP0zLpbVFzHRLzfVZVGJjWe+YrcfneV24JVDT9OfpcdDNwo7NHm3yy6aY4ZquDfRxYSx
3YciaG0qXMPa0pDoGD1Qu8JkI7sPTzIXNrKrVTUPZ4wJCqEQ28yCAzxn3nw/OSaHzkj5e39or6gW
+n0ll3sAfWovqMK2tt0gbCB7aRsoSfhQY83HcXabTWd7mESynhJU+NE5Hz9nW1eZEI9quHk6ApQH
T+sJoKe3GYaWSBjy9fazZpLTjMxM/HJ8jJEKPhFleMk7XrfWyqJzZELa1sNeGeOXlJdva+K5x/7U
7bI4uEw6eAb+890akpBzIQyHNPvjh4/vjX/+g4/vGYUJHlUIgvLM3NjLhmG06mtyJ+z6nHlElCC2
4dOPb358aD0/25JQMG2HruqONRLNqFXdObOz7mwsFvjqj6//9U3PMLtzy95VcNLm04+/qSKuswRG
4a70POrvidWCrOUOBNT608pquUQ122Ru1jyHj0dOPp7Ox6dmWZUnvAdsIGBa/vWhHVev7r++9mbO
oambvRkZjJOWX++M3fqxw5x8kFAVjoa9wiv4s3/9BbONsN/YsHAVI5nfny2WMQXObv0VPz4k62fe
MF5HEDAc693+XNqaD+vLPnH7F6DpQm+JiL4Q5lObi/LgrF8RYHYXuC6t0PWrj29NvqgPKpZPsoTo
kxNlBHour/EgB0yCV1PVsSYXMxwjxqwge7+5i/P+8c/z9Z1ppA/JuvqkJJFnpEwuWyNA8vChsvvf
6ryBoYsI8N8bb3ap6rv0rf+v+ud/wWMeyu9/zjf4/d//d7yB+1tgkkHgS98Vtm/Zzj/jDTyCCpCU
Bt4qPPxH8sE/4g2E/xvGHNxnxA1gK6C//E8LDn/kmwEoWDIOHM+2+aP/gQVnffj/x9yZLamNtFv7
Vjr2OYTmIeLfX8TPDEVNdrlc9gmBq7AQAgnNiKvfT6awGcrdX3fLB0Q4ZEmIRMpKZb7Detc6gz+6
ikJ9OgTgTBS6pYsnP4WQVmoYqMuKKnjByAxNw8b7DhtH7nkDJSWtA5mfYqx6K6JPM3UhuA/T4iOI
+Y6yf9Oo5kdPue/vqL3YrAjpPJTbEdRuWfyiwoiT+Q8n3fxQw+P/CPPNA6Z9lv7v/2jOr+4W34KI
F92juepFCUFkWhZoVo+73SkTRG1ADmy2D4BbRVX5S+Vi+BaBGPRQ1yKPonywWau2+7tKsIW0sm8a
rCyFgUoYOTsP156w0q0fOYNSt8YVTBVluYFRakl5+rLj3tv6It1WkJhCyDa7pxlRr4y32IWv40E0
V1mkm8U5rgDfMTDi6FVcA1AANjaUBfi5yHRHpYtxshdkVc6AwCHy2lPKe+QpcYloMt6qQ3EHzrYc
iKZKczuBGRhD+BV46s+bAs3RE/ckblDecFwOIsXsW2CnxI37NOdRtzsrLSgruDaCwsRNcPuQWmWf
YlCSwzM490DubgJmjoAsmHIvrlkCLUlwpJZ8lY8xYLC3+Yq41OPcSoOvNuw52b0R7MYUfXZj8PRx
ApSdbxu+O1I2s69Wikcm2vCR04thnZlBSRDz3RjfzcN64q7KjXsrmtNWN3mRgiEtBuKKwC8fY66O
sgoTjp8tM+W75gCnDmCrNbAabgwmO74RhDTAb8j74sdjlRzp4VHF76UIgdoo2mRA78NiJD4y9KX8
fzcyYfld5VAJ5H35ALRjQK4/wyQT3SOeXfy4eAaDKBK1mgOxL7oQ5cCB+IxK5I4b9SALUri1Sg+f
DWXXQdGAevY1NqHmKfigUBRiJAphJYt9Iu8rCN6sTU/xGQ7ZxCfMYJlwP3MoLk7VHZXfzqhSEsw6
aDvWQim8GAgMd56HN+I8wF2RySTsA7RFwYjna5TkUjtPkg7tEJpA+anrZpDG5X5X3JWlUUl7+CoZ
yC5kIZ0AHUrfB6TEvvgsFs3i3/JktBYgrNHx1eyjsiYWxdfFHYivlWuAc19UvdUPMDSLuBoUbkjQ
CbDEhqp8lFpA4dvdDWGubDvVUK5QAB7NCyhGkzz4sGtBDeBB40gJ+dcAIeg1sg1upT/MNuvncmut
iAyANnfMoZciVYjMHiH87t7LuxmQKUQqb/MdmX808VRK2EFyYRNojvMUhC9aCnNJi/R4F964imcq
X0PKwTZLigctjxempS4fUPHpQ7YiGGP6egmlngJ/KAqyEEnSg9DwbIBX//Olb9T/0P9/YrEEEVMl
SCxkcsI+Hg0XkZDMSf/yotuPg6fLC84aTf8jP/YWkZDiOTsgYIwUymO+IDmxSPN1fQOHK//uhwdx
n6dqi7jP/G2D+X9YCM/FfShRPJnW38sCVRFf9X7xncOKqSpGG9oFobij0JYsPz0Uraqqyke26zD/
Owao/aMekNkG5GBQByGLVVztqAdkKKylFA0qCsaSQjmJ9k8WzPPCLVOhAoTCLd01kZ4giKCLFeqk
iE3da+B6XNT79PhlCauE4DBvDcIdiIEHFMpPeuYXC54sgD2Wib3/tYsCj9jTle2uFFqBt9X3XdGx
niOY0LGRH9EyhnLb/BwFN94t6f0nHwrll23fXyAzNDZA9aFw0SWgOy2f1emuZ4+RUBHZHLDr/Yzg
x3+ppFBJwJ6bEpT1OSixkSDXDdfkj/fOlEjJYAGAu7VThUB6vE8h+2ODwMYOlilRsVB4S2JGGSKm
evhkp/vduLWpCgi6YjOZZGqZTOQeTklGoCExeksNuUkWvT0kA3iTclOoewQmDOUrS8luQr52N9GF
5sxmBeWpPBey/HUALG178cp1e4Gf+l3I2qkhcwi1EzYNJ3LjpEtYgogzrfoGANqOvnbCiS99BmKU
ED+K40J6NOKQnNpD6LDiStMZJdl9N1K3YIKSVjw5bnIvSiaQi1sDbx/dgWOOJ3KzQdtsSO2CgDYf
TiWqD43s3sbJpZNcSj7IBinMS5Pc3uKL5Pk2IGVoe7UfZdqlNgqJ8kgD3mgVJIwsuZUnFOHO7I3C
J2GtVt3SSWZDvSgGkfBcYD8m7iacFbnn/nRb0oS4hKqNTeKlBNGWuCrSdZEb8KIxdSStbY/aFMgQ
hAeGM4n7EhoQqx2PI6qikGKdfY7X8SiLFY00UYBLk8BvgtN0q/jZbCBPZfsWMpKOplv9meN/cZQ4
hUU0+O4Uq5hqD47kKbk5Hqrx6sUsAV+0BAXk0f8hS7ajZlA8ufyrOIk3tVMKio5PKfdmhS6ozkQn
KE6wHWz2q4/HJ9SCFvJ58tjOSiEXoudv2yVCkdKfdHZbBunxYeWeapC+5nWAyylPJy0FBku558dR
MSyM/ZhEHxAr23yWn639mTdOid0UYM/4q1ELyGIGdSYwPdrWMm/g5NFzfag7ejiphpoYCabp4KSK
PTk6SO5qo5IouzwvT/EXB7DjMuY9N6CLYkERGlO6s++qy6wF/2UhUtotG+rt2OwYZhaAKIiJYujo
ZU2A4LPrhSjT+nvIVXeuv5v4arKblAZIHPSIR7a4BzlsC3HP9d4+f9yYBGtOxusWnPqhDimNMHbT
WXIr7yaSt/RzYwpaVQKr3KY4NxOcyH60N5HHZdDMHKaKDaHYiTyUm5344Hh4cQlSC0GHMk9EdiP8
f6VihJK0wD4AQmEPLRf6X5ehKz/di72Lw3AGuhGFD2QLVgX6NGvweDrBY+iFRIMWdHz97Tp/OTYv
9zLoGUb5uqivwvzjrdtVq25i0F/kO+JJJTZyT54jNc30HSY+vHVoixIm5MK9mnvE79x1v/745MpM
WbSK1oZCMuasoIK4Se4Bpt4mL3K3guIfejzxudzEjjlfsmQAHmvh/Bw/kN+OjyePrclrWs6GAHno
rHqy54Of3W8ZJC+hdP+QL2MIlVhn913eESSBTDFFQfuLg0M6rJSPZoOLqJ9XPrSmF+AlPQUNNPHg
hoVoR2dZiVmv/nypOX3waZ+jivCltdKns4pYn2ikvlZeJY8jVTu0LA/lB/Jc3dzJd8JWvhlW5fpG
JZw21JXWgCI4XrJfNXM8p5W6s+9qSfZGrRVCaC460GKYOqUpKpbsuTxaiVOKGK8oDVjU23NYUpY8
kXvHzeW5jeANtkzdH7bojU2rRZJNXhPul98r8fC//K782vGTSH7veCz3Ln/q/JbATi4Vl26otKKb
KNp3AAjbPuIAyUQHwGDvtusRFTYvxoxaK4gLCdyJDZRFvJx72GTXLYL1wwLgI+jojFwJhAqILsNu
qWQVmGIRF5Qbh9iYvoLqqWY/lhTIYqPYxYEH+fgBmcZF6m+BPYvfUbZAlcJ0teuuRFAqLDOBqS21
HKZlsnq5GNxyo4kF+Xh4ck6segliBsxXazHsSekRc6WTwzJVe3mF9nNKrdiqjDcDzTXGzjqPcLSz
r3RHMW6pENZYy/UQcsMdMmwTU9kUzOnFRwNnNwjq3yx42ye2fINiIwp6uwBpXWfnRn3fpHsS9Bgr
M7ZB30E/rGWgCWZivSw2aYnJJnYlv7PcIJ1mdpaWRzC6iga7spqNtsWr7CCTCh8kX8Mtpe4E40WP
yF6yRNCPKhEkD/crXKTU7MPV8T1f6bHQ4+tAsjSP06U3gD4CRoi0AsPXy2FGmxjep+WKlzcVFtZO
mCeunRM2LbazD35UCPkKzonhAC3MepTsVtxw2tq741KblipLSBpDuIWx9Gip7nOGrVtVHoRC5U2U
qAEm0gbtDxQyY8E/rbZ0td7sjfweZFMwAokxgqzZQTMbEL22f4JjuRhA8zwpSsTwVAycSLXJQyHp
kcxC+3FlJNuuloFPoOZ+M5EbMdlO3M3ucFh/gIgwyOCQWuwVTNVyU48AuetbAUZwUKKhvETlULNb
d/bS1siSEfpOlsa0BDfctTXSndleFIuV3n22MwVsBlznTsNutXL73tqvoYZQoEFH3ED9nu6UDSAJ
pkC5UeUqLQpu5SEUU+pwbwGRi4w3SKoeQtCck8CB8VHuxavNjuQYQoNL2AoJ+goDOICEcnJy7CpM
dkAWxenAXZLUFNcS+YIMIFkPj6fkFXUbKBNjkqVWhoI8+o/dVKwtsdis144uYA/sAmAl1OEXWc82
ciwipXSpyZOXbgNsDHmR3NuJlUvuHT+Q19Vf2e/8t7UAK8lzdhy7QycxBtYWDQxHbJR9SJBeHjPY
VZgqw02PmHU2kefslsHH22SKmq45lqfkh0uvzEVoO5tErcCDr5DbW+fUktqO0k/KmTMOc/NhN7OM
ASOFJV1bjteg8YclFflKtz6XJQvP8ZI+kgQx+GIuMzdqq6eQie9k4vD4wfGwvN9i4VK1ANBjB/1d
32n1GAAqZcZD1Snu1kOPciD9RnX7UKyWn8OFo25ukTaKWB2HgMif1ne4HR+o3nAhXoMo9ENF5HBH
ZplalY42uwGdBA6nSj6k5TTxkYwA7kUGZlIVz7k2LxBGXQZDiNQCrb8Mno3VvboaigqC1g05M3s1
zDTemaGt3jhF2kHmww2nIJvj3ZSyPwpBZi56NjdZa+y4lLM9egoQ+J7nj4PNOKiibkJJDs81sCbh
1OkC9QeYlb3u0Tjqb77DMpdkw5zCgNZXwXDN83/M7DHsrV2luq/g7gs+awDoVh2vt/wEQ0v8jQIy
Y4Vy1lO+7C83cM920QWB/lJD9GMgEqr60FYG1mYMWs3zB2TOYuPe2XRWn5LVQ6p8W9/Cm9CZmpPt
3Oms7nadLa9o1+/uJ1SEdldfq2naIxs7gNuVUqF+1GtBwNmBrBiM53DXhXb6TX0M++U4eFF62+e4
5/R2I6TSlvf6qBjB/tzxH+y+hZ7IA04nMbUx6aJbdbT95uNYZgDEiVL1YfFc+4MZwnZlx5qiM7XN
ByoWdtYT8cTet7Sj34djqpGeLMrq+8Fj685bVG/knr9H03gKtBUh+P7mBR1PEtX2pyzsmXfaU/pi
9BbZaH8zzr/OxtwVZa1DpMAeeefg/3mY6LuRPSQwVRnU8/WjiCWrB1pJH4abvhW/ZKuRv/wAChWU
ElXCECrMBsTDO+sNxU9wetpd6+MehYCsq7wZ0eMSksAv4D9aSt9C57fqETNGU7fMRwTndYRb7M6K
4MBukgEsTLugIbcqcirJ1+Rmaj+6PFY4trrgfncTB0Gdvj9WSwTlP+v7UeQN9xSdFB30OO1P6NrN
psuR+6j1gEgOdl8ztwtj9NRbdTZpL3BHnt+DtrX6uA56lkv13ChzgQSPkf2OrA9QHoRzdE+U/eAL
ZFYr7TEMSIHflQPlddvqb/d9dEMUVggEk4CdfrPf4C0oym6E6ByZduVmhilcdvV71e0Ez3HVvTGf
ilandaMOtr3os/m2ZB0Epo8mjjudffAAzH8pwm41666/IsLZ0sWHBuiQEWwET6QLNGOkTLG9Htdf
1QWFRkQmlG/Uma4nxZxqgFU8Rf0d62dIIfS263pA5kBDUrTYBVvvq7iMHe1zOMzg0wDf92x9Kx43
D85LPN7dIme5BfYTTnn9W8WY8obyI9imzayTv3ndZIEqg6H2Q6sLWfhOHayjAVqm3CHNAwjJkF26
1Sf6Y1h1Ibd1N4BUO/5CuS3nrdf1g9GPujhpT9qL9xY8AaJC8iFHpKeTdWd3wef4M9DRR6IDyND1
8xsTYuW7aIQk7P5lPTbunqsP5sfWSH9YLaAZtD1IcjvQPX4n5GdNdgOKbsFXVMPkE2UOj5AT3Shj
SCmSZ23Zo96E1Wqc9nYdo996UUCRD0CidfJe/uSjMxR11C5ewaoCJ9eLVUF4CM8+g771WHzdjMHg
amAgLdIFHWWKCM7Q+2yoE5KWHyOi2lY36m8IcHc0vN+yo3W0gTMKH90vQc99hlSxtx8FX6n67re2
Xd+514FdUUDUZdLseQg7dCkNRcSlE0153cBH3ekj8qHmZ8bhFCFWtUPoa0JKizdfg5ThbrVEmnhA
he7j62zkTfE8R+Foz4tKmYvzkI2UMeX1RTIwKOdiBtS7CgC6XvyRPh1nN8jABj00JkJGqjeCGduD
EBGaEF7rB6p4wXMSz0fNWB+QEtYZ+VSG3tngFLsI1qXDGeGdodcn0zFcfSlvo+QTvtcKJRhadAfm
ZxVUC2MPxqKp0/PG8ZQa04n1bHDPQ9A1o13QvSfrY9/AhLYd6awpXZTN7K5HOBJazVV/Ud0HU3du
PASfvFtvuPwWIuV2t1tvyu5x+XPCmICPXCJ1po0NEI0RwaOJAjxiuNRnd5RzI/IhPJyZkHIwhG+U
l6UOX5jIjmsOvJkku4WyTwn5AvyyPZ0I2AS+UwJoYs8TDoncK009C0f1LrLdSn+1Lm4CA3YTX1yz
lt7Nn39bhyq1G6caTklmrnpRbnXBU6U3jk0ZbGjjUC3dfJL/3KwSJZ+09DVU22JPfpCm26+o6KCc
EDswCpQJxC/7/WAJ0co4JXLllAA+9nuDmVLuIsu+B/WPLq5tGdQPp0sMzhJUIeyn0HUD1gIOvgmX
8BHrxCBW8nhm85Gtr3sVBRojKxH6LooQRnEdQkVyL1sKp+B4jBwx3sdSubEKVBO26N92NKHNooiN
LVRY5N7xnOoW5XCT5A8zpej5KoPfqvgD457g6cahuu1VK7U1nHn3HrRsEwexHfilQ3W8WibpMBe2
tNxkgXkXVy11UIrownHjSS/w5zmthBRnWSj3MsomYRRyLwE/z4TwE+VBHYEPJCpZ9iWOwtJIcxp7
YyTDwZkICco9yV/jB5oy2ixdAWH/CAR2NnBcQlPbXRFA+c0yMcu38U2iqBRo6czH+fMurspx6ZfU
QO/c4TGApDghabjAEi+jn5MujbP9ZLMnEqNnCbM65BHAB7E8c0gPdmau14dK6YMAxFRyi9kTYCIF
FZwdKWDqC562iRODrmEgkAfYTVx1pw913xl5e/EXTwzz86baOv1iTVFPdyXidUYAxYONBgCAxgJP
RfzljpvjOXD61VibTcNSRcu3SJDUMfKo6lVGDAYrvbPxenR7Zo0KEYiTIToBG0COEL07X8SOjVQE
U+rg8TGYrGnFV9MEyK60ItDJaLZMwiq7wfddMrPG36osoLKqhDRtEKVwJ6SOiufGRtmsOqECXCpN
qHOTsBL5B5ab4yFcaj4PiWOoYJPLP68qXHtY91UcoxiW/G1VOp2qcgjvSLhMvRExZHObcBKOpd7G
pdYfVvZZ9wTvI3Ex9bGj7Db9f56F+7MkW4Mc2gEAI1Jc75JoZOPI+B1SbBLQ8BT9u4v+uqGzrNxr
lMOVQY7PI7l+mmFjnJ5knsQNy1uSGcG/amE9J3GYv5Hw012YX01QKoZJcs0xVVJRqKkgaic/brkg
VmCKczSIyFxHIRN3+if6+Yu/6IS/fr73+cr3nXn2BH+emVQNgRc5w/X8SS9ctHHsBcNow1Wrip6w
VQuBLJ7ytBcIfrY16BMVy+EzuGTpJX7wZKC8v/u/84R/55q/1wsqmcuGnaAbbf7SrkZ/wiMlUE3n
nQC1sAF/LZTCyLVDL+rWY++KOkEDUPU3X4g/Hwpq23AcCCx1FXZAFWbN816w+dwUwCrVMU0Duhoy
xVc2FBTBfNrofbD0tmpDacIzwsgDPySco2fvg6m3bcWAqNASb8tVdoLCPTfqBF1rM55Iu+mOAhuw
HO+nneBYbcdQdIXJU4fU0lCublLQkBGtb+pizXq/QPz5+8CsAH0iw8HVLNsEZ3E+FByzjSa5qsO2
KMaJBEJe2fvAfTUdCkZbcyHkgFESLUV4tC/fBwAsjAALonHdtQ2JobiuToDKWmv6QoC4YfkzVSZG
yCQVx7xYJQG+OjpzAdTLkHpril6vSNe0QAAubdoLutnm4UD+OowEFkuHFed0WnDtNgAfFkhNrTsB
yNJ1jQXu2alv6t9PC9iNEDYwMZIYggSRifK8F5gcQUXbMN6rYmYU+OTr6gTTdGtTtkEf2G149bEN
BTbDAEl0MTUy+7aZOE1MCVfXTfrp2jqBkaA0tp0V4O46M6Nu266GMXBhNjpumxeB2mUYprFSWSGu
rRdsqVDB8GwwFASw3zGR1cBiwpcSU9/ppKAqzBqwOoNlVE0mSKG9cV3vAxa/Ws/XDXqBh2QkUHOg
WsKRuBwKNkPBMTEVKJHWxfpwdUOBtU1vOjVqDi61Bvu/gdCK6vDin48FBz+KAg8NmwmSPdVW63no
ipZJXuTGs4LaxhYCU2s6dQ0MvXr6QtgY16Ddjn10dS+E4xzslwbvg9sGnYxJTOiAdeCd7WybbXDz
OJHCvlav0YvSFKWpQ40bRV0/FUhCSMUmenAxEhy9TaSVAKZK9IFF9ArdKHy8S+z7P44w6W2LgAHr
A6+EqluCr/7sfRDviw3DGf1gC3D81b0P3LQQImi0TGIQiUdkUrQPxvF5L7A2tq83sMISqTV9Gwyb
0Y48F9IOjPdfGQoKc4IogiPyhF0lgnDXZiiwZjUcB3iSrI14kRbhRE0nrHg+DmyjjVgx0TdDAbtz
je6DathqU0+SqLPuIE+B1UjVCXEmBtfpnKCqdIPJnIiP5dislXW3X5GhgDKO0bgXNPwDdLZMVVTg
sFRc9AIBVxFxJvqE032dASYyI43fCK2tYAmwAip1YPnCaHRZJQnOMzM4Goo1V2grUL8r/nSN1gfe
CIvsw2lY+fSFwJW0WTrpIsLz5KKEf3FdkyOvqtbYi8J/wFLSTNeU4aXLyZGUHBFpcjQ2gOaDl3Vd
vUAi8ZAn/Pe2s8FrzxMyM9qKbYrAwfnk6Lpth7pBRSfQ6Mj6v+sbC0RXGr4QOsFEekHHVa7DK8wz
Z2+ESZiNmDTzsGGIGFP9Bl7REsHE7TRdInRKPcnEiLgzo8Gk2PO8F1y1zfLhorinacj/YTBc3Vig
rrXpWDDMtuBzgCXikHC6iDFZbpuYCgtEnYGQZbRXNi8oRuOFUlBoIHtL/ATzUQaRzseCbZGZZBLG
0xRuloxBXVkvEChuGmMyrDbVuLppn8AyTucF12hjM+JlkcqW+ap6UbqieYGibiEeyZ/m368RJCF0
5kVWQ5jBfxV1FWk5m5JTEvlQM13hvECOSGk6FkSeGosQi0BEmESm5XQkYDOJmItBJygWy8R1Ania
zo26Dh0PspKQB2Ac1m/9WS+I1CXJW2J6og+u0HxmJDSeFZgbmfJI0ZKdlF7C5TopIs+kbkE0MIVe
5/sAcVLDWYEQC8xLyJwD5oIGSXcv1kmQHHgZkoRBojauLzeJudccsgBOycIaokKR4j5s6PNpAfNZ
JyYLpkEhMHuNhiMenmDhaLxAkI9DxBuuLhW76XIoqBazo2lgWVoIWBOHuDbDUUzcTSdHom2kokhB
MP9rWo1OOZscWUDwqFFgZ15EkPQKe0EnEtp0LIDxJOfGSkncwH0fZ0Lcoq0qmOlCofiAebsuw1E3
HTGAG70RIv7M35o0PQ6jWCQu8hDwhLdRuwbheojCXF/MEURJ417Q2lgDxA1IQdbkQeezI4k5i/GA
L3W1C6VBzLTpWMBoAtCraqBYAHNJh/F0XqjHgkMGlz1hO17dWCAh0xi/gtFkGSAWkAPXaxv6fCw4
CmMBcASjQYJ4rg/wyxA+2DANXCkTMCuvwilW6XQsgOciTYP/roBxFMiNqwN06fBcNo0/i3AbAcef
aSnxtz7tBZuxAuiNCgDyc1fpUAK5EFN6szUCojZQawrh5V/mKMFuWKwQKBoqzg++titbKa33bHX/
OGPPGuEy2DGHMB+BOGMbno4FbEZWSgJymFaqTE3Jbv9bIZa/cdHPQiPYaNZvssTIX6QSuF1XjfzX
C35EVt43cCgpGb/BxQrQ4OxCwQNYN72Q7ILi+D9n6HBZ9nLy4Y8yGPk7h68fHvD9T5/91o+n+nFy
5C+SefK6rOQH1eE2BYfi//7P/1/Pv80389PqJ5CXRJaPd/KOvvDnW/BfGk6Di3ZFrLZxu4m/j8Lz
hiUSvXnDwTxEifvHLYo/Y13+07TlLqKF36MkPOc9rpGyjduO1lEyf4tO77oGXjZvOQwXr5n/mmdn
jUsQW9PGe4v1vJwni9OWa2RY45b/Ht30z5fw341u+AUS/+18FNYYx6b3T+Fl4p2PFMxEARdr2vKI
Hvf9H+3I4V1jj5o2PH6bL88G4AHF0bjd9doPI//8jayh1Y2bDt/8+cUsUsP3G7cclefDokYxNG32
5v3cVOfEGzdMA/lrUJ2NC9z43zBVT5EtS991c524bHrbt3M/PJs9yMv8juXldp5U63n4dtodWp1f
a37LaTp/XebpIsvOxvQB7tO4ff916Xvz80rmulStedOsBWmUnY1sUdGKTdy87TT1+bfdns1NhxTO
72g9ypPLpn/LjUdhdjGHkB8VcfamN323+JbML6ynA/ijedPF/HzdOgSEmzdc/jGab7bp0j9f1mlf
wHx/R/uTRZIuzmYq/GqBmvwdjd8udv7r2TJG4yI8+jsa/4Lw64+WpH9QR9saNw2RxfKP7jyJWCnP
X8667uT3/EBvDn/pZfMCs9u0+XsE+H60UrtNMizfuNlgjUVy7tUQkxU1io2bhgrvkixChgybNvyw
CMO0WhfzCzfhUGHatPkPy+ht8cc4fbe21bX9TZv/iHTTrwciOTf1N9gS9Q+8H4iiedKxTe//id5f
pOnizKQ4BACbt7079yoPecim7X7K5ssfTy5engP0o2mzz4tkw8p21nId/Wrcso9nczG8D+HFpk1/
nrPuhF52/moeMjuNG1+k2R/Pv7r5Ok7euH0/fY1CKKTO+rzG/TZu+8/1I/7SBf5VpOknM8v7+NMP
xpVffe08uCaueF0v5sl//g8AAP//</cx:binary>
              </cx:geoCache>
            </cx:geography>
          </cx:layoutPr>
          <cx:valueColors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Sheet2!$J$10:$J$59</cx:f>
        <cx:nf>Sheet2!$J$9</cx:nf>
        <cx:lvl ptCount="50" name="state">
          <cx:pt idx="0">AL</cx:pt>
          <cx:pt idx="1">AK</cx:pt>
          <cx:pt idx="2">AZ</cx:pt>
          <cx:pt idx="3">AR</cx:pt>
          <cx:pt idx="4">CA</cx:pt>
          <cx:pt idx="5">CO</cx:pt>
          <cx:pt idx="6">CT</cx:pt>
          <cx:pt idx="7">DE</cx:pt>
          <cx:pt idx="8">FL</cx:pt>
          <cx:pt idx="9">GA</cx:pt>
          <cx:pt idx="10">HI</cx:pt>
          <cx:pt idx="11">ID</cx:pt>
          <cx:pt idx="12">IL</cx:pt>
          <cx:pt idx="13">IN</cx:pt>
          <cx:pt idx="14">IA</cx:pt>
          <cx:pt idx="15">KS</cx:pt>
          <cx:pt idx="16">KY</cx:pt>
          <cx:pt idx="17">LA</cx:pt>
          <cx:pt idx="18">ME</cx:pt>
          <cx:pt idx="19">MD</cx:pt>
          <cx:pt idx="20">MA</cx:pt>
          <cx:pt idx="21">MI</cx:pt>
          <cx:pt idx="22">MN</cx:pt>
          <cx:pt idx="23">MS</cx:pt>
          <cx:pt idx="24">MO</cx:pt>
          <cx:pt idx="25">MT</cx:pt>
          <cx:pt idx="26">NE</cx:pt>
          <cx:pt idx="27">NV</cx:pt>
          <cx:pt idx="28">NH</cx:pt>
          <cx:pt idx="29">NJ</cx:pt>
          <cx:pt idx="30">NM</cx:pt>
          <cx:pt idx="31">NY</cx:pt>
          <cx:pt idx="32">NC</cx:pt>
          <cx:pt idx="33">ND</cx:pt>
          <cx:pt idx="34">OH</cx:pt>
          <cx:pt idx="35">OK</cx:pt>
          <cx:pt idx="36">OR</cx:pt>
          <cx:pt idx="37">PA</cx:pt>
          <cx:pt idx="38">RI</cx:pt>
          <cx:pt idx="39">SC</cx:pt>
          <cx:pt idx="40">SD</cx:pt>
          <cx:pt idx="41">TN</cx:pt>
          <cx:pt idx="42">TX</cx:pt>
          <cx:pt idx="43">UT</cx:pt>
          <cx:pt idx="44">VT</cx:pt>
          <cx:pt idx="45">VA</cx:pt>
          <cx:pt idx="46">WA</cx:pt>
          <cx:pt idx="47">WV</cx:pt>
          <cx:pt idx="48">WI</cx:pt>
          <cx:pt idx="49">WY</cx:pt>
        </cx:lvl>
      </cx:strDim>
      <cx:numDim type="colorVal">
        <cx:f>Sheet2!$K$10:$K$59</cx:f>
        <cx:nf>Sheet2!$K$9</cx:nf>
        <cx:lvl ptCount="50" formatCode="0.00" name="number">
          <cx:pt idx="0">0.021000000000000001</cx:pt>
          <cx:pt idx="1">0.016</cx:pt>
          <cx:pt idx="3">0.34300000000000003</cx:pt>
          <cx:pt idx="4">44.93</cx:pt>
          <cx:pt idx="5">7.8230000000000004</cx:pt>
          <cx:pt idx="6">31.59</cx:pt>
          <cx:pt idx="8">19.247</cx:pt>
          <cx:pt idx="11">0.106</cx:pt>
          <cx:pt idx="12">44.759999999999998</cx:pt>
          <cx:pt idx="13">41.229999999999997</cx:pt>
          <cx:pt idx="15">2.718</cx:pt>
          <cx:pt idx="16">1.74</cx:pt>
          <cx:pt idx="17">0.001</cx:pt>
          <cx:pt idx="18">31.59</cx:pt>
          <cx:pt idx="20">31.59</cx:pt>
          <cx:pt idx="21">0.26400000000000001</cx:pt>
          <cx:pt idx="22">13.596</cx:pt>
          <cx:pt idx="23">1.2370000000000001</cx:pt>
          <cx:pt idx="25">0.057000000000000002</cx:pt>
          <cx:pt idx="26">0.012999999999999999</cx:pt>
          <cx:pt idx="28">31.59</cx:pt>
          <cx:pt idx="29">112.11499999999999</cx:pt>
          <cx:pt idx="30">0.59599999999999997</cx:pt>
          <cx:pt idx="32">33.057000000000002</cx:pt>
          <cx:pt idx="34">0.14799999999999999</cx:pt>
          <cx:pt idx="36">6.806</cx:pt>
          <cx:pt idx="37">51.401000000000003</cx:pt>
          <cx:pt idx="38">31.59</cx:pt>
          <cx:pt idx="40">0.019</cx:pt>
          <cx:pt idx="41">5.8170000000000002</cx:pt>
          <cx:pt idx="42">8.3130000000000006</cx:pt>
          <cx:pt idx="43">0.156</cx:pt>
          <cx:pt idx="44">31.59</cx:pt>
          <cx:pt idx="45">9.1920000000000002</cx:pt>
          <cx:pt idx="46">2.5299999999999998</cx:pt>
          <cx:pt idx="48">2.855</cx:pt>
          <cx:pt idx="49">0.083000000000000004</cx:pt>
        </cx:lvl>
      </cx:numDim>
    </cx:data>
  </cx:chartData>
  <cx:chart>
    <cx:plotArea>
      <cx:plotAreaRegion>
        <cx:series layoutId="regionMap" uniqueId="{90A0AD75-A85A-46B5-BD3A-1BC180C65F10}">
          <cx:tx>
            <cx:txData>
              <cx:f>Sheet2!$K$9</cx:f>
              <cx:v>number</cx:v>
            </cx:txData>
          </cx:tx>
          <cx:spPr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 idx="14">
              <cx:numFmt formatCode="0.000" sourceLinked="0"/>
              <cx:visibility seriesName="0" categoryName="0" value="1"/>
              <cx:separator>, </cx:separator>
            </cx:dataLabel>
            <cx:dataLabelHidden idx="8"/>
            <cx:dataLabelHidden idx="18"/>
            <cx:dataLabelHidden idx="28"/>
            <cx:dataLabelHidden idx="44"/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1H3ZbuM40+irNPr6KEOKpCh++OYHRt7ieEk66fSSG8GdZCRq37enPyU6iW21J3OSPziAgQZbLFbJ
okrFWsn89775z33wuMk+NWEQ5f+5b/787BZF8p8//sjv3cdwk5+F8j6L8/jv4uw+Dv+I//5b3j/+
8ZBtahk5f+gI0z/u3U1WPDaf/+e/cDfnMV7G95tCxtGX8jFrrx/zMijyV8aODn3aPIQyGsu8yOR9
gf/8PF1+/vQYFbJov7bJ45+fD8Y/f/pjeJfffvFTAA9VlA9Aq5tnVOjMRBQTE5uEic+fgjhynoY1
Uz+jXNd1TDhlGHMM49vfXm9CoJ8GcSYfNs/AYw+kHmfz8JA95jnMRf2/R3jw9NvJ3cdlVPTvy4FX
9+fn20gWjw+fbopN8Zh//iTzeLRFGMX9FG5v1Jz/OHzj//PfAQDewgCyx5ThK/u3od948tcH8oTo
Z9wwGNKJiQjHSNABT4wzkyKCBKYEGQZFxvPr3/Lkr2DzaxO+gycvhAOe9JM7QZ7Mx8/v5dhn+TY5
ofSMmAIRqnOsU2DNgCcY0zODCYoNLExOEOXPv73lyfxh48bPoGOPc1xKnsgG/OgndoL8+Gvx2gt4
Gz8McoY5xTo2mWGYgjJyKCOYkTOOqG5Sw+DCMDl7/u0XGcn994mIohtwpJ/aKXLk7vmtHPsk38YR
Qs90QRAXhBu6jjgacgTjM1isDME4EZwaaKBJ/spkF0fvYckz4ZAnMLkT5Mn658fxhOpnwA4EasQk
BCFu4kMp4ezMwMgQ1DSZzogYapL1Y/3pZ5z5rz3R8YVrRzngSj+9E+TKX9evvYM3S4ophNAxxVwn
BtHNQ64IsLmIaRqwsmFD3+r/fZvrr8zfRPkGTKF/tgKPc2VHOeBKP70T5Mp8/do7eCNXxJkA3Y0I
aHBiUrDADrliGme6ibkQBPcmlz5QKPPoQW7es3y9EA5Y0s/tBFky+vpxLKH4DJQFQ5iZBhi78NIP
WcLBUIaVbee7gFG2LyijOIoe7wt5XxbPA8f03HFZOSAe8Kaf5AnyZvWRvOFniBBqYia4QIiIgWqB
ZevMoAx0DyxjR+RlFUfFu+TlhXDAk35yp8iTv177NN+2hIG6x8wAkxiDzFCDmnQgLyBPoFOEbuhg
hhE8XMNWmzzf3Ltl/lgU79AuA/Ihf2CiJ8if0eXH8YeYZ0KYDHxI8Foo+Cy/yQw7YxSsNEIxYzrv
nczD9QyiLZuHd/iRo/iZcsCVfnqnyJUPlBrCz3TGMEI6hFwoBavsUGowhpUMc6YTMAwgQEbAXDvg
yiaQf8dZJDfP8DcomT3aIWdgiifImfkHBsIoOsOYgAdDOBc6ePEDQ9kUsN6Z3OAcIawWtGcOPAVd
gkBGsXzHUjZ/oRxwpZ/eCXJlPHl+M8e+zbdpGSLOEDJBeRDEQCyOOZXUAAff1EFq8G+Rl/FjsKk3
2eNrD3TcIttRDpjSz+4EmTL7yEVMB2urd/JBSMB3YUNT2SRnFDQOA4YIiFL+FjOePcaZ854V7IVw
wJN+cifIk/P5a9/l2wQF9AYDdQ9ZFQ7LlI5+U/cM1D1YawxkZRifPAcZkfK1ZzkuI890A2700zpB
bsw/UELAOEawKsHXj7bvXByqeQESAlGZPhimU4grDzkyj+vN2/mxpRpwo5/WCXLjZvTa/N8mG4Sc
QTYFbGEIT/Zpxd9UOzoz+0iySTA6Jh83cVm4n0abLAYV/w6+DOkHHOqneoIcWtx8IIcgMwyqRGeC
QaTShIjkQF5MyIghiGByXUAKWXFw3yxevDNG+Uw34Eg/tVPkyM8P5Ag/A6dQJ+C4bw1iyDEe5OoZ
RCgh+QICQ2nvqQzcxwWwp7z329ee6LhW2VEOuQLTO0GufP3x2jt440qGz6ihc/DXEdEpRwOmCHFG
wCyDxBgC2+x3pnx9bN4TyX8iG7Cjn9cJsmP5gWqeoDMBxRMYcViZEIOc16GQCHwGJplAYJAB035P
eS3jUubvi+TvkQ740k/wBPlyPf84MYFYPmQZoXgCFDoXGOFBeoXDOFgD+J8M4msXin0+zfNgEz28
9lTHF7BD6gF3+mmeIHdWH+jTU3YGr143X2qK8KHUGOIMljcwjbeZezI0jlcbGb3Do38iG/Cjn9gp
8uMjpYWemRCkhxIXCNYfibGYDDJfDIryBDDlWCRf3rvS2URvl5TVC+WQKycqJePX3sEbVT3E76FO
AsohOTfJ7w49N6DmCGqSIP6CibF1avZN4tUma9+3fu0oh1yB6Z2grNx8IFegNI9C0p4KyETivthL
HK5dENk/0yFWCeYXjHG9T+zvc+VGuZLjjR8X73Ykn6kH3OmneYLcWX1gWQU1zggVhHEDUaiugADM
IXcEPYOqC4iQgXGgqsZA8+xzZyUhh5+/izV7pAO+9BM8Qb6sz5/fzf8+ik/JmQGhR0hFQnlFv1oN
ayv62gvexy855hxSkfT5t7e5lb7A63wTJrkr3xPLH5AP+NNP9AT5s/rI8AvUtkBQBQIsfYalz9Qf
uPqQkoQYP4VAADL6ABlI1aHU5LmEf0kinweOfTLHjeVVT/lMPOBMP8UT5MwVOGDb93PsNbzNCoCs
JCgS2AwBLqZpInO4ZYLzM5NA+FiHaPNz2H+fN1ePUZS3QbV5V8b4kHrAnX6aJ8id9cWHcgd2sgBn
DCighDL9YdiSQ50+h2oyRPuipd/r+PqF6eIxyx/b157puODs0w4400/xFDnz7bW38Da5gbwxgbIX
bELpNxQhHamzMGBRYxTkyjAM0EoDO239WG3es9PomW7IEZjaCXJk9bH1SKD4YS0zxDbnNYyV9Zu/
YI2DjUhHy8N7RRGX2TtVzJZywJV+eifIlfVHxmLA8oIwP4TKIJgMocrh1haIKJsYtA+BlLL5VNS/
r1/Wj7+yzbs2t+woB1zpp3eKXFl94OoFXibsggSTDCosxO+1lbCN4gwj2JdnwJa8pw1Jh1ypP60e
G3n/juq9Xq880w45A1M8Qc58/UAPkzDYDgm7W/br8w5s5d4DhSJxCG4y2JX0W9XrV7DHYGvq4+Nr
H8txhb9HOuBLP8ET5Mt69NpLeKO+h+oWKN5jOmyK7He7DFP8HKr3TAYhTKRvg2nggR5ITJz9r1L8
6wH9gEP9VE+RQx8ZOeNQFGZAYSXYw2rJgtjLvuT0kTNwLakuIF0DlZj9RqXfOfQc+9qOHPOvjgvP
lj/P1EPunGbk7PvP5zd07D28TX76zXsCliwwz8Bkhmg/2MOH3IF6ACj1B60EQee+oP/5t7cRmu9t
DOcGOM/AYw90nDEvhAOe9JM7QYm5/MioGQgEvG7gBYI0wHYT6z5P4LgEjiEDIDgEAETPuufXv+XJ
pSvfof+3VANu9NM6RW584CZw0PwQYAHnBXL5SBUpHUqIAAFBkEcDhmwDMQMNc+kHsCv/PScl7CiH
XDnNjeCX18/f6bFl4o3rFpT2wfZVrMOuCgiOqVzxvoxgHcG6ZcKePrjqg5eDoxIus0cnjl57nuPL
1jPdkCMwtROUk9uvr72Bt3Gkj7xApBjK9YSJj+076rfmc3DzoTCDqajY829vV63bYuM+Q459H8f5
saUacKOf1gly49sHcgPyleDXw4IFdfjHrC7Y1WpA7t8U4N4L8GyGtRbfHrMQNk++nSEvhAOe9JM7
RZ58YEwf9oAxiLe8BI37d76/ZnHzDNQMguwx2MJHJOSbhN0T74rn7yiHXDnNWP73D+QKBf8ErCnY
+AUFrX2EEvT3Ple2mgRkBRYvdc7LQJN830B2MnKK92iTfdoBZ/opnqC8fJ+/tmS8TaPAGgaR/Ke3
vt29ss8Y2JjHIbIMOy2g3g9y/r3rv+84fpf5fRzl8h1afo90yBaY3ymyBfIQ/+w6v40tsMHYoBBv
oQhO4lGZ40OBMRHsZIVaGfDp1U7WoWr5/pgXn3Yr0j8/1nGNPyAf8uc0Ei6vf0L7r+QA843n7oFJ
1hcs9daY0HWoSB449wJKzWCnHng3u7KZfQkanIn3z491nFMD8oOZ/H86cO+fD+N7Oa9wvCk2E3XQ
4d55fK+PqunCwYsD0gMJO5jts/DNH+AwxL7I5eX4xP4WB6vW4KVt3/kL3eMmL/78rBnGmYAoMxyK
oTbF9BJWg1T9+Rl2ygDLKaTbwPjrdzOLz5+iPkT552eofSbgBqmjgFR4Ou9L0oAEPgKiQwpIgG0C
MQWdvxwseRUHLXhJLy/jqf8pKsOrWEZF/udngmE2yRavf8p+GQaNCblXokMGHNJHsCon95trUJGA
jv9PgL0swrXPHlMSr1iEyG2TBvo4cTsxw5Wh39Y01cdhl4mZGkWmhrejehaR7WgQ+E+jx2jVrRTy
MVosNtKJ3bFTJelCNWYQpIm164umTRe8bwYwz+mSZ0QtXxpR0Zw7tMuWuyZIxH5X0lBbxP65SAX5
7iRBuCSGcEZa303bCE3q2uUz3Ujpd50XD35U1JdO01nYdScxz7yp39XtHUvSUVRg8b1ymikTXlHY
FuIdHQd2Zy/aNrUX6spIhL2IbMfIrF3ftzG5qCrP8lvkTCi3W6vIiOeMzbrDiybAPJ3C1iu8UH3X
KC+12Ea/El96561Ho6XXufEy6BvXbvgoQAkdDQZUVzWGzOKln/habqnL5Fw4tb9UY0HTaBPHbbyJ
47TVtCGdufbyrJo6iW2u3f6qa5rGygSLxwmexTnJvwmUaldFEPszX3Njq0mqeF31ja350PC0tVgS
1VZR1E6ZWDQ0wnGSOmJGimKNnaJbO4lGbzDs0J/ole1MsyZjN66T1CsnyW/TMLTHyEWsuvZ9L79o
3BEE1PLrEgXFNcyjOo+klFuYGuhlxRLSc+aqa3S6c/0akbpRwKpzksXxvG5InFpMlu2iNv39RsES
nTd7AwpW0eT2iecmWbdedU5xHVxmRLo3tq2xWU4NPMqo4d40eYutqs6bsafXxSz1C7IA46i8SHhd
nZs4lWvWeMYkMrv4Wm9MMmKa7373Ax5ZdSOqRRKlaBzrTTDy6tz7pq6Cl6u81uQWtrviRNfPvcA1
JjjI5AjziM2Ea5fuSPXrqGIzJxTOeYXbclx1bmppee3e8MaPzrusSs+dBpnXSV5lVqWF3oPb1JMi
dcO7wm7x2KWaXLFCt5cO8enYLlp7GpeUWWFiO9iChByz4KOPp0mgx2u3deM14lm8bvsm5TWzGpEl
UzWQma2LQW5gRHMLZplpcs/LZpXawZ3uhbU7SkSqXfTdKKoqdxTzTrsgZXwH4gkTeulmEc2+5N0c
ky5cdKwgqUV9ihdeFPjOuIAS3wmpu2wL3I57Of5lJKF7zkMmJ7GrGaOy0jxzxrR7rQiblc9tsg4b
MTI9HnTfqqAOLJRKx4ws0ykCC7OktRzmt1eiY822iegYKOQ+xGlMK06zbmZTQG2CZtRQvZ0F3JFf
YjvWLb3NwntZO+eNVzbfWZ6teZTO/H4dUQ2sevaC9euI6oZqMdn1gYGXdhdJi2fYWxYVDlduRvkY
1E33w7HR0sh148GV3Q3tmPwemqKeIGZ7y7jLwpUU4gm1irqlR8P4+54qPKJdIB000C4CCR1sGoOq
fJKOeu2zp104DmXpGq756BsymEvhe4GlC5lcaIkRXxS+Dn11OewPUff6v10OafO280da0dAJJR26
LVPnOmVtcxlK6d3G9cgO83Bkx609CXo2qwYbHYU1LPSXUVBs4aEeu8RSo2ZP0WiZPVF4O7IXih2c
6Z1DLEXx77+RRtkqjeropjUz38qruP4i9Sxb2obrjZlRJBvHry6chjjfQqHJOTXtcOpkZrKpFoV0
/E0exvkUTps2z43Az79pWjgPPd+qu+KmcbroSjMKdh265cppefmjZcw97+BsrgnmRfkjqtLQCrPc
vQxZ7pxnDscjnOHQElnr3lV23o5ChJplFZntTeinV7yH52bjTlDY2fNUsuh7V6KRgpfC49O28PSZ
HfruHS4u67bhP+w20s6rMqMTBXYqOi+8RN46wiwWBe38sV078o7o3vhfvj4TQgEHto2AGmVY8aDe
j4CFA5/i4dfXecTMoTRDPnjYJ74cgerykN/dUdQZo7rVwWZIbHJddiao8ri9Q4EwRppT5Msub8m1
62jfWxDYKa5jb9wGtr/MCPKXYZI9XSmYZoZXftQ55wO4wm1Ko8kthbcb9oz0KiMZvPEjt1MwlHuz
xC2/cEbjSVOW9RIVIVv6melNwrhzfhSGd8l74WY2u0rhsLXvClV36RNq1el7qDEP+EOskSsvCfF3
w27jCU6wO87cwqGupVGtS6Irs6znIJLT2qOeY/VXKKC+Yzml+3R1ODrE0xo5bfwYKA7xYjPHF3pW
0pEZCbTU2m6/EQmee8TI5gP4Dte3E7RUXYPFy6IJ7XPpt21p7VB2tArG4uhSr4PmXJGqQQUfkoUC
XWu+Xo+b2J/aXdB+BeXpjbCJsx9GW0hLFmb9y0mKVec7rmN5fmFJqZXSCmViFUxk11iG2Uhj0S32
Gu9Sd5F++9LrhENupUxv9Sr0LnHf68dUTwdNtcP8f6Lr+l94ucvu9xz4BdV7Gdv9Xj+26708GYsC
PvcTWVoelu7KTBw6apgej0NOnZWCqatd46sBJ6AjAzdPeMeQ3ca2IU354lId0SMcYnb7ggy+U3+s
IPgn/Zae3uk5FOTGlZruZkR7kB66KbrM/GJyz1vlvl2NlESDSXBfRsT8AqaPXKUvcBPg+Qu86mQ9
ilO97U2I+4ZLsYev4MTh94G9kZm4FkXQlRYIN17aL1/t9qqHoS5PJ540qCXcHAFi/1GrYdWor01d
KUSotqCWQSjcUQG3NzexHY3SzkVjLQajOA38xIoqES3S3igOY4JmLiJyrLooMoMvBfa2vbjHILaT
WLIJ44Vkd10RjEy7ZYsgLfLLWq+TUSH98D5l7sizjeYuBDN5ssMw2IPNLvLKNOacEN8qsAFG1q6f
kH+xBvo895CLvbMLOUDIc8D2ngEXk7KNOaxB5oPmBJhpFsOpPlGOYYxnQalrX1XH989rlmhfE2nE
N7LdVCFf2LnnrAwjA6vwpZvYCB7Yq+3tqJA8+yKcdoxA37Au1ZeEBs55niB9yfor0sPUlYLtRuPE
1mY7PHVVy/oaR51c1lyAD0L1ZlqkWX7pd85TowbiUjTgFD7DFEoHSnakBhIWNMzKejo42+/pNgpb
IQq/FdbrkmL8LikcnEMIjMMW0H43e8+DPYPLYZXUUOOSBxYVziiXEi/Ll8bIJXypql8UFKzDxJmQ
QuYXO1AaAWMCWZFJJxlda9Knaz8PLI+4+Yq2JV3rfaPg0qPBRLSYjgYDarQRAXi2upwUpdCKedxJ
HqxRXHljqYc/0kbiOYtZfpk3ZX5J+qseHlOjPd/i+h71L2npLypa6bedHosrzuUiqxNyS/zWvOrH
UmTujeV9j9L6axwH7STWtXSe14m3UFde3T5dBS9Xu9HdlVNzb+HreTZ7nTcQVP1NAExIJ/U7QBAc
dAOHDh0yx+WuHXgtyh78IupyOuGJmGZuq60CM71KtKaaq94WxLHdWVlUtmMH/grBKNj2e2w17vmy
vah5Nm8jU1uR0GXVrBXx3m3UgMKVsGtoXMR1YdlJ5o28uNN+Mj26jpMMOxYESNqCw/8OuWr0KL2r
7cQZBUWEbpDbNZMo1uxVmiBvrssonZuGS1Y+KM0Jrr3shoSRN2pz17nr7+j6HPV3pLbjX5vEzWZU
S4hV1Gl4D5svZmlTtz9kFdqTTuP1BQ4M+0phBJlRrwPP86xCfa7959nQEi25+mbrtE0sRpxgWr6M
7BBjvQzGxKmiUVST/ItoYitIG/eGpsK90etSH0th5lMFe8EomtQf48a+Tnv/kXVuNNVtW47zvqtg
MuDhNBVg+3HlcTov/Qg8tS8KUcE04XnjDnv5FzWwu1eoHNdIpxbOteKCpu4kLcxoXToN+MP9FdfD
eJ2wiC1w6kwGcIWhBntKhbojYj1l1lO+3FZhKLhC02Wzva0CDcgPb5uL+F90tvnbx850qIiGoo5+
UxocDDhY7QtDIq/1IxsOn4nGcNyTEVtll4KHjsBNhwNrw4XqpszGFsu8bhx34BNaaniA6Jku56Mt
ukJq+nsozB26uqXqqluaCbsMdBJOpVe0a0lJoluFHZTrZKEgXU3ata/APPHsqVOjxgpAqevWbhyi
tqXFeeDPOizb9Xb46S4YokhWloVsEjuTJDPLAiImZbbEXpyGY3WpmlwL7EXoTFQH1TRb7iHv0Np+
xIXs/0ILJrCHD26nQNtLu5SggDixp3YexKs8itppAja7xSH2tlIw1TCILDSWujRrvkxQm80Nt3Cf
YDtEVxRPd1AwkTABu5VeM9rgD88MlzsmEAX3C/x/WKGg0uRwuXNE5zGRFNovP/cnBcQuiKVlZjrG
cdmMlY7Y6RKzEs3avFMAGSWAqnRKG5J07HfdE76CKcpOds26uoeVpL9rr6W29zq8//ZHpcf/5vAR
+E2Yfwn7puLXLqLp1dZm6A0HcMF3EMcM/avEW9JSHzXAly9+EbAboVXOOKcxnTm2YDdRZ3gLI9VT
S402uGE3PQG1YR1QIIi4AkHdWUGeRzNl22jCL8cgM/G56jphWo71AMfnqA+mu/bzqIq870ZV5F2N
oh55QIt9FN3GYR3Ou6T522718MpFbrRtNKd66BIfzxVIDZZmUM09Pfs7xHl0FSC9GzdCJzATqDEp
px5xxlVvOXpV7o9avWWXaYvKBc9ZMmG57dzlXBtltkt+dJ09dpw0ntlN6Y5Bubg3VUrcG+w3E+EU
2qUCNbKJwZBN3HHNPNBxZa1PRFFGU1eT1YjhWFymsE/8kvdXCXMcC6IpwXw30PiCrlKtGym0HVzd
pCyiam8AYoWdRZAGxoa0abeoshSiGz5Yc14SXyHNuC9a3vxoqziawhGN7cxIkvaHXcaXRmnW177r
/stCyCGHc2D2QlQMUYrgT2X1O3eIMYiBlbVtZijtml9NBpF+ZEWNFlkGbdgK7LQvMQvtZMQL+jep
XLHoPFTdQNg2P/d5WI9UVzVV8tWIuvRadXQJ3w1s07KnquviiK0cj31RvdKOqptK2n/7QVou9EpL
1hBbpds4V9tqk7iutYWKYW1jVYEp3KlbBf5oh0dUFEuU9iQVbKwFF8oICwVYyn4SoLGyu+LDrmhF
OC54MoW0F1uRIL5RwX3VJH545VRZslY9G1gwCeCov8k2G+Blxg4/xi0ZVWCgXlCvIWN1FRqN+TVt
s2Xdx2kUnLY+vRCFbX4tzGQIJzUCc8iT2ajGyLH/zZJjfVYMTEbIrqmsGdTz9qfZwsmqfTEWhfjm
4dJmpnpetLkR/8rb2hxHtp3Ni7Bce03rt1YTuc3KibNmpa5iP8rnRpavwZ/L2YVC7rthbXutJch1
gAK+ErEMzxMh3ItCq8MV9zpjwqOwuQHNIqxMynDDw2bhl0kOBlZgWrzy9Qfetp4VIbbWISa4giB+
BBEus4W8ElgkaYdM0zKCNrqKuG8J3s3K0NYtt9J9+ajDX1gbR60bjrpe9ewaw5X50uybHayKEgvh
xrHg4D88EWDeFddxZcwjOzsP9YZ8J54bj9uEsjkLNPK9MMylrYvkugza+tor7AUsgf63hF9y3vlL
eBR/qa5UY3ZZm1teVSziPMDnCpaJCjJEuoNmW7cZEk9fgyS3ZztHW/nmu65yrJXf/YKrQArD0JKJ
zapinidOu9g1XZW0izAIz8Ow0M8JcZLU2o1u+9yFhJVhd3Pm1fSyM+pxGYXpivQ9BSpA6yxQ0axU
D9aYJ3gVIzltPVSPdjCFAjmcO1y2+ayGGG/2yyMomtRFY8xJZID7lbTOz5BEZASxy3YRt2H0HWfe
Fh7bdjxvXc+bQGTO/UniHGJRsLX2koaR8QXT4tbo4XBENmQrRWPPIo1HkERq3a627LTB7aJqauMm
IrG8LeKpCjzRHKuOih9R13T7EdUJejSn2kNz5DT1hAu7A1+zFqBe/jeRgrURTmKBmlM4ow32yx2K
VEPqKBFRR36FLsgL1BGZS9VoZudN0zYorB2MukVbWToEwrc4URCgJUgee6FSuIOuwmeojawghCnx
tLhxta698CoBgdG+aRkaUQqWyA5kyBxZbapH56ke0y2aSwx/aqDcHCkYqX08ZqlIp1Br24ySJg/n
uEnF19TQ0MQgCWR0+27S0ezcL0wX3A7oem0E+cA4KSzVLaEg5LJCdKV6vtvFXx22JVSQ0KjObc/j
V46Q9x4Ko0VoQNC5pI1tqRRY2zsgAxjqYf4h3g6mMchcb3NtA7qSmO2C1bpvdZrzs/RD/1teVdoE
6y6olNaxV0aHqnHAfPQTdc4c4dJ4OET1OWgf2qOytKrGsmnqmZm5HDIvlbs2+yZFEM5FyB25MnDX
BktDZKlR1a/NZg3OHp1rmR4gS8FExdx1pvnFiLhtNNmjSzWdzwIT6gBS1w0uSVfcdbDN7JtngJlG
QwiOqW6W1HTGfTeaqG6uB3JCzNqebZED2x3pQZUtVNfR0h+cueWl4WT4m+vnIzjM8bG0S0gmMsJu
WpbKVWLgH0qLKRDk5hbg38pLHgu+dHx6TdsY8pzKIcNhh6wEQyxp56nt3DI1qqcQUBr4a5qN4nmD
pXkhOhtWn6JsvYtU0rnboNDydBNS7m2+IH3jwOkskDCEqy72Y1jtxHgHUlcKTWGormpQwfOFbeN8
Bll3aXlOac50m5NJHEv5w4jj1pJd26382rG/ifbS5ZX8gWxmLzo7ikaqq4uQjuHEn3CuunERLaoI
29de5v20c2Pj45aPHcNuLgTsv7gt3GCRBVV7p+Cyh8PfWDwK5xBTv5Aa6SyVDm0M4U9UV+VEVTZU
DezSpjtY2RXnSYfmWo7IykZuPAXlhyDpDd1dI166NmKhxVIqZ2rUgdhHu8XOUt1bdXJuJylZecJL
J05DownpiLlqwA23nLpOf0LgoBtJ17AXFUQmb5PSBmGX6U/qa3Tm6UExzTuU/Ex1upKg2W9M6oot
edejDcjDUhsrOJhKdMKkt5Spqe2VP5A48Swv5ORClT+AJYAv8w4DH6Booo14MWIdWIlm6fiXvLyV
jc1NC7xycA4g2ThupJZNKg8SWAoGf0cGMhj8VpTxAVrEfvg1eD6Wm2jiC22vOwjuxSMsIm3s60RO
GSndGyRSux9M+9oHuzJgV/9rGgI2sQ00BJx915/WBcdAwJkRcATxILbJQy1Kq6hK7hKbVqMQ7K8F
qmSUWURiaLfXhs3YouIJGumuQUdMDW0R1NC2yVgy82oZWJD8TGdVGAXbQDQcbZTOTPg2J8rlsmMj
mcVaHkyUQ2ZU8dOoV4XxFwGiquoXVD2Duirz8jbjpZzv4LtSiPp5UOGrmogdmkD1rdfl17EeWV3k
y1vfaya8CrsfOg5ApmSoQYgra3+IumssATHetS/qLZrW8WoVNpo+UgYPWBdoajMst/kxBdtZQoOM
xg55YE4Nurs7g56S2yzG7qZ6Uy0L4pmXoinWKi8ZyvoL1vz6O81YOqFeUCyF5oul5rTuRNO88EdO
sjUcu9puShUghppt59oGXWrhpEgvKQPbt9bRBWjt9gfJWXietxnkC/quQtOhlGmZ4CqyYrtNIazd
hFe7b9lpw9sqadDF9mMmRtKckxB8XIWimqL/8F0jvi3rGF3s4Dtcdc+t0Ggs3t7Pi1s5yjs3G4GT
6l9DJBqPm5yJSSKYd60aPZR3XUjbherZNTavbP+H6igal9v6nBQih2IZoDl2nyby0b+YWHRoYekG
nAzF4VQ10v81CPiTdYcWFoFMvINFEtxJ6VtGlZZXmGj5tV/o/kWS+6kFeabiWsESnuORnwblTHXV
QEf4kKrR8Hkbi0K7YUZlRd3IbEToW7TcXUA0PPxCkKNPwH6AIC4nRb5QjR2ydBoztOk0LV9EDm8S
C87AyBeobxSK6tKoADp1uSPeo1H3adrs5+vrDZxm8tt6Q2BnBxTkQsF6H8UcOHl+4+eh7cbJXeHq
4QWEMd1VQIWzavI2HPngq41ZzqJ8rIDHhtVAkbD/S9mXNUfKI13/IiLYl1tq38vlvW+IdrcbkJAQ
ICHg178Huafd42e+mfhuCKWWcrmqkDJPnpO8dp0vDiYul8lFhXl/MwZt227pZnGxMaY1KOdkZ8Pt
AxOg1H5v6ig/9m0cbEcnKBfZMAR6SRKVL71G1EvdjuG2Ieq5RKS4qssCfKdpSi6Br50IcKv3HHOf
7E1fOKMrZLSQusyajbGm0VczNRFUMN0LHBh13fkpzxL/Li6mlXlTzAVQY9OwWBlwIatVcYe8/yKs
c31vZrR+hXwXr+qdMRsU8N/rGRczpuNVftrQUm8qf+JH4Q9LCefyHIpxPE+NBCzrFLZe5cqSiyJW
PFyaoc6yvyUi9rdjkk+LPM+LbT3yfpkPg3Mroq5fTsDCbjkd++Uwt8jcV2exe7JMlBNRJ4FLUYJ5
UBXXoHCRZZov3ZyOM/2Ika/Gmkp7hbR/cohDGl0nq381O21X59O6FxbbOK3OD0qScFfw7E5WQ3cy
DD/pcrorkjZDbhcnoLlYLLujNOpOxvqcYRiCZtWf1zAzynwYUw8bZPp5jJizwXW64iSzn1+6jRn1
bnECsmeMzxPGHCdmLFM/P88W02r8U9/FbXiez3YRE3qE9K/YI8wGd4gE+mQ7NbhFcTUAHi1KfKgB
eVKF36dMNvX3hslrUvnZr1C+9XwMQRpxxKoG4fJnJ51vPEz4a07DfMGRH9oLF/iDa3nRaXRJdCKR
jE5l0NU77tC7mHJvWhZznxng8X1YwGXubWvGK4acLHjv5ptPJHPg1bpO+hN+BXdxXvg//jSqnHz0
kH815iHpRBer6OkhtKv4ZBWdmlLdAolVgdUickNn4oDwumxkJtZcR+VdSYJgL+yhTAsl7WrR+UG+
tGyarI0vhc26vSPjpbLiTQPO3/HzuIjwaazhHrPFx0nRdzdZxNYqcsBK1SWtHjD/xcl89abKkKW9
g9xY4CfdPrKFt2papNwi1qVmRq2ccinblp6YUtE5zHyBfThyd1Zcw0eJk+AgEOgf2vlizM9L29gb
7VXF7rNLhVRvvBFPS35y2k5tkB9YAasszi6St9cBif9rbJEQEegUbfrIt7K0jkm/LprQXphhf55Y
DgVBoJYj79uQTVxWSer1XrIhVTvtHcb5saLSWSunxY8Huq1FF2TRcxMFP4Yp4O+CemmUgPWYTvm4
tZp2eKMWqCeu6rLliBxCGvd1e19bRQphRHhXdXFzXxNVrmxF6doMeqWMLpmVrM2g6codbqUS+O3O
mJZd6UOQB8BDNJUCsFb1WBGvOk2N4EsRgL68bjqbrUqG7FFRIRcFmRJSTqZpOs2FzsMfLTwerk4F
R67qc44xsd2Gm9gfrD3NCjdKB78t90VJXoZ6SC5Zw5JLP7cat7QWNhXjygxoWg/brM2tFMFetKBZ
iW0lHsYX10WicYieRe9mh3wQ3YIDEWuYT6anids2frguuZlLbj2qrMmuFjD6mwz4cHDG9tvnuNf6
8UqLwV2aPtfuvsf1QOBXReDjbaqxRGIpF99lwMJlErr1sdR2dHacUS/wS2E//sMMkdvOWgv/xUM0
e8sBF3uIyR6NRYL8L2seg2OGDP08s3as1ac1j41hSN8ZMO9DVStyVaAYftxvTYUcyQDg+CO6MTxt
3vWHzAe/MRPsPErHegribtG2U/+QWV1/sx2Oh7bV1pPPg+HYeJWT6nkWETrakKYQKzNakaJbFp0A
GVuAcWFe2q2r6upI9Vcs1eu+3rQZ+f0OSO6xjcwpSTsae8dhcm+KRVOFb6asVn2IzLij4+5mLkgv
nwdRByuZdZfA8HzaDgnFopTIdcz0oY/OagzqTe8i85zlBEdYaCGUdSm/Cq/nYA5b+kKKnen57P6c
WjgBu5qBijnDPNWOrGTTC0hJtmVtuyukFLoUZNzqvQMXz6mz94jFJRIqUj4GVQKFg6Om4yAc5xBZ
6aAW8Kmt5Qf3qSr3STj1j3Yetfs+j//q9wePnOqpfmM58244fBZ25SUPBpiq42yRlFrcjEWy6MXp
s+wDxnKBGS961dR7M9jnMlkib1ltjFl6odyQMnKX5tXCsR33kWtFaRBn3bp3agIEOEFqPWuDo+0j
EdWi2nOqM1m84d676x2aP/oeDjDhMm9tl3VzGueEIMCHTdda5c+o8liKLVjdZ1NubVQxjluQtvpb
NcUqNVMIBTgF0sy3Slv4RvoCXD+X9f8rZWDIHfVfKQM3wsY6lwqDwAtMtq/ed9faXaGZp1/dnrM1
yx2SevMB6cwX0xJFhXOqtOWtLSOyM33lfErqJsAA8gDdJrI8kppORcv4xKDfP9I+QghU5whGQ+fy
pdW7lfvRN/xp/f/P0267lkE+bUyeMgAhOC18AGsmLDZm7hN6MIlJY1J/IH+ZZvRz8udaWfdx+mXy
p5l3Lf5QZWULe3CiY1zX9SUe6ZbN7A5zAV7vLRie0bkBAFvcV1PCL2HkLXzXbt5aOlopOMryDjoN
dysogsgi9ikcXc9LydCHP2mWdogdfoZUWSmrBrIXDvaYUHQijYeKv+Qj9jCrGJyNMfkQPVh1xO+4
i2Qc2HlnlLtiL2VVd9vCUpAaGJNMUxrqbDxp0o9PHn8nbOIvuuL84PnxHCfhpaE0KJd1bHd7Mzr6
1iIpeAvCqD3AP8Y7MC9mszJfm3fwYfrJQx33/E4lvLl1fXBmeRGsgoCUOwVi3bIdogApDZFdSzJz
ZGlTviHUei3j2rv3bOLtwtIp1l1A2m9x9GbJqHj7sjBTzvN/j6agUfwSTQGimh+Jg4eko8wBHkv4
JfqcPGwDVhKyp3DA4fqEOgj+uitIOK7zaql6lR2s0MsORd/cFXnub4xl+pFZi9r004aaBsg7aGBb
rX22G0OCoKXwa7aIXOWkUTZ1O68PhlvThOJah2qRt9V4M128Hvp1b3G5NKYZ8N3kPmwVCIPzogji
nGNXTI/GMpchcwTEXUBVelB+V8SFbimaumhTq2xaDQRUSXhNxaK1ZXUMQEZ4HkqwEmI2PoJJl+8a
EpFF0feBnOlQ08LF836X5ib+uOXNrVzKeuP77SFXtpsG2Gc3JJm6i4+k18dFUN9N/Sqo/hoo5ilm
RTSvMJO5CN8cLwuhnxHQx/W5QnIqoc1B/mm1ZsTYSPTG8QKF2H8MIgHhe55oDfZZ2uH1S2BrzM++
ckwnsNiOpqfG/nr6jIGlmzfIsmV+WsS82EMBYj3lJPvmA0m4GEvJS+XX8SNzM3ZnR8UFaSfryVXF
cLBtv1y0gbKeIFIqNyGg1k6DnXqDAIffEPmTuw5fSEHt4N4iuDSFrtNEkOZg+phINrVk4yYjoj9Y
maUOVj32h6RyY5F+2qb1OSeeZxsTccy5AMjs9s6w/YhKCkTj+yITj4ZGYYgTpuUXqkmHOgHTfBSI
XnJAyZ/zghoKsM4iE847x784ZRAswhYugTeb5mLLPLhwX9zNjN792AZllMqeZqe2z9Iv00gjx/RD
HWdPmX+gXVtczIUPLT3H49UYQAMBOwNZfqqVO+34pJmfmpGonJNPvgPYdl6a4Md0iCU5Yccht6GL
0qrW1dVYIqQM+Yty3o3IzVxYhRTXBH0Vzst/9fmigHMq4gWjfXHi7fizy3rvkYYiNpYoifdIrOkv
Czm3D6tjrvtIafbXWA9R1BLQK1vmIpz2QUHsvWlJPUwfLdMHHaaX2roCQV9VzT4KYrH3aidDui1S
vEo/2o4PnSIjFU8j5Lx3cTOOu4Gp6ujGGfR41pidlWbTykKq81YzUS59XshHHjRRmmnkLYa+fCcI
kH4E3MHPeZBQAJQk9fsSXnTXtmlEc5ZD3qGOrLHit7DofmWhjF94UiepLxz2WEMltsxiiJH++4b6
D+UuHuwa24iGsKliM8XwF3oVDbOC66aLHguZ2ak5erVQzaLSpNob+HqwoFQVtl3tzdFrRlnZ/R61
ner36OdaM+oGw065tbj7T+vNy5kFhQuGcdC27njgzQBeiyx4+kURECpQ7hHd9W76gcrEJNFH3y27
BQJA/SjarF3kSagffUShCmRXy3Ivvl+K5ykup/0Q1XNGFiagL3sV596ITRJmmEeg0jeyOU3SqZ+D
oF40Y1NtVCCTVS6LcAvtT7MJejd8VFNwM5HNKKcijUF4vic6CLZdbjebXJLo0eq9Wwmp1DYPCn/r
Dc3e7mr+Glig5kMp7Zx8j7uHInGDVVKH/RPrwieDcv+Zyjr+e2rUZ87H1DgZnmstrCUUk9HJjyFL
XjoVtFOkVgeZFPDp1JjHJxcp2JMndfzmsukW4qZ8s73mPSqG8NUTTKUJy6ZnqNYgiQzD/nGIIMJg
iavuK8LHZaMQdduW7FdxU/gXzq1+DWJwcc5aYW8G5ctjqP1o61pDsk/iiO09qx52kdb2IW6aejuG
EAMmZV1u1CCisyCBtQrjcbq6oAUjBajVjZO6WpIylg9d6yI4dbl+wsblpYoNzksZWRVYE9r6Fk3T
C/6T9gccgFM0NdF7oNnaV3Wxz5G02TYa/07v8+oy1mNzx0XzNhDPeXVy3152udPsaQchpFPp1PSz
QUabFty29ZBH9muRB9uiiosHrS4Dbu7dlIxkKyCVhlKqKxdIatEffqPSoqHqfWziPFWhEo9lVuVr
N7C8g2x4forzgK0qu8mfqQ6fdDKpd4uStVKBvw5r4m5HIOSL2qPqxurMW3vK7g8R2KzYEHOxVm0h
7jtGsF0WHnsLmmntiFYeaF1Wi4iK+IDEf/RxMSaeTdfBBwmKpRnAo091m5qmzQiaZtJHM5mXe3Li
B1r+9TJmclxKvYjsutq5VtItB22358wu3b0KubvOwVp8AOGR48Dx+btXvOqpmH5wHMyLoeX2ndtM
fGsRP976Vu5erSLGrddEzVuXtwuzhsfxL+Xa9aNgPl0r/PQOgQdltuXwCBTeYgC+2to4FgnbYze8
L433MV+82Usx/a2a7sH8/N312Y+s5L2xdOZCFFGV3cdr/D/7zIuYvzD01QvzQBMIyzhYQiyUP6i+
6c6SxVfXIsWD6QoDue+QTL7Yc1ectAwCytLemEESxAx0MqDbxkzcEQBTuPEjm3SLbuhXkNedvWqS
l1Ba8l4W5SGvKHAZp6+2jRN4q36GaSCdJmnvJt2l8Tx176r8r2lqBNOSJc8ejcatAO7EEg0Wr9vE
7XEIwF0zF2MyOuL7CwK+BB7iXTOnzq+k3EOaCwDOdFk6+ObZifzdN4W40UEDaFZmFF6GQNHB/5Ze
ReD87w56DMEIyr25SK3i5kQt8S8EnMbjbKoJdx+R/0R2YY29Vuz1FG9CAEl3zXyQT0mygWzztzWP
fVrzmJkp52N9+LeZ/1xnZnbza/75C3/WldRqN7rlU5r1GfIDmdLIFyRHu+vBmYzD8Wx6zGUEWWpj
kQqlCP59oAsrRAEG+YxjZi+Tlu8LGkDJMKfccIPX56DNtsYyF78rgw02inbhBIWmYCDGatEn8bgp
uLOYwFuCBlAll2gss33pkbuSk+RiukzLKpF/UPlk4cT41wDgmnbNWT6eSdKtfDa513z2WkfWiGVI
rQa0Ex7cFw6xD/AfaDoy960FcPlQOvH7JN3isXV6vR555uydjAZnPOS1AGM473ai1skK8ArUWzK4
RYKJeyr4hrKwfg65JsdAAewy5gC+InatQK7bgYvncXLLheXsw1qos1VxtgTI4oJ/X4e4zXVQn/N2
NTkdKKOdZe3gSshVzyCC3YzT9D1wa52OtJcrQK3xoxLuzUOy9QfrkRMYakhCQA0Kt5WHTPp/mAG4
rl7KzHE3EPI460lIoPQuYyfEwGLFhM2ecJb9hFAke3fdVyVVd62gLPa3WdTmCJ1EgFxgFVx1VTt7
AqRkBdFF8GILa10MAfvhWNXvGXj39n4Wna2iEPmYTvjdomAULvhM+QVGrBZVi1jZFSC5gHNaWrE+
fFDkskLlx3IcjoOdNzkggjKVVgc9aEcCVO7Q7q/c8c/ATelbC11w2oMK+xyLhi/glNKHsS+dZYZ/
5lqViVxzUMdPQcHG7SBBZRnLvjhkQ1Bv67iOT8DPqjVBLbk7fGMoyuAhoTzmLOzW8MGnk9eM0Ea4
tbfLbWt8oQPOADEkAIGz9jRAf5Cafj/rpqVXDJg2b1xDM/w1zaZNkMp5B7NGjleTwe9plELiTZNf
ONrps4+PEEUU2tcc5Q5WVRgXR0ma9lw5NFvkEOi9Oag8ktvhj9K268UkaQJmVOLuO9mWeLNu80xr
dmYhDX+wqnrnlm4foqYR/8v1nasY/02/xVaVOJ4/13CNbTwcxP+yVcmBOlGl6vERbJ3k1vpPsaew
8aJcxj7oEygGKtq8spKINLSkuvS68e4G10FpDfTTia76US8L6DAWnhjozgQixiy74G/TjIa1PDSl
uEumuDpmTqnXRTuIW9XSdjEA7Xj12HRXGl5uEu9EEDW/ulB898YqfrYg8Vww7bAdshm/pOzsg2V3
yEYoMX4rIn7rUDHovp37C5Dxl7nvjd/6Y0Oy+qJtYMkmoq/pZK/1VOcLE+8bXAAZm+FUuiLYhVXk
y01Q2zxtAo9soqqHZwnhOJJvMW9/o8ORdpZgS/fHiPAcDpI96KOxs7zWx3wIFGD2gXwdMFNCEWKJ
mSiTdlixeHiUfng1TELDPYTKvTrOXRZEA3eFiCqUmIj1EuJL+xRHslnhIYkIhmxboARIOfyUJZSr
bh78iuLmRrLYekFBgWBBSetcJ4jVsf87wOL+LC8zcMbMcnxyH8vDIPd/tWV/m7wxvyg/09uoHPil
g6wgrfOQv7RtKdd4OjbbWG3HX4oofFWZr69lM5X3CWSzpntMeLxF8QSU+JkX8RHRn++22dEvbPlc
1lvfy9hLUovwgLRnuzDmYI330N9cyFwQiLfZOSJB85BrWR204/VL05/z/AJSXfPgyXHJk8lJ7Uqs
fSnhgsOTP4I8/vfls8+OpF75deulZsrngDHBFNUraJaiJdfduBxcVt0lDU9WcDdsHJRlvykJa455
M9Y7Crdwz5CKP3i4QbceUQo1QpiztvM+Bn15YquRkeFWVUm2EDHvHqmss3RwHPViFx1NGRm97242
JzVF/d6Kbj3SLCvSKdjEAbioqTdmqaJ5mad2jaxCFskfKi/vvX7i5FcPdsDOpICGDiyTTNE7e04P
1XG5z7C/3ZkxpCg+xrxZFP9nzCSZ/rkuoW2x7DV3P9QDiV+GIJUmxdYwMKGN9fa1KCDOmjXSMo+s
ta8rAaorfpHqPrHzHdz4/BeUirsiq8tXYCEONoqBnquk8vY2StusGXGj+7hFWrZEaZZ3Ei5w90c/
W6ex08nl1i12pnoj4QzshxzlkvIG/mbjVuNr3eSHMqnkqbOpt4mA5KUAPvNfoJwy7nu/LCFfa2RL
nyNFxbKJ1XTxIjFuJ88VOy9T/ppaVXFApZRyXRWdc/BapzzZsqlWIH3RZ09XT6gDoN5B21gr6hff
R4q6HSIciyuEEdhpGl5s87b37qKCFgiL3eAt0t/gMkNuUHFPn0ojUwgHoQ9zwk3PegUzAIrL75bv
jAPqG9RTao9BeO21fG1FMrz08TiuI+4Da5yJWNLxl7aykoex0s0RuqZyYUu/fFE1AV0NP4+tMZOp
Paku17c2k/JO1/TenWcltVdtmRxRlGY2Ad4B+bSKHzzQ6ox8Aj4KATHSJ0lqKscIqdMSWP4fstWo
+qWFklMX0xXxqNy2VbFBrsA7VHSA4CKPko0vOuwMdmUtO0epBxoOYWq3vf4mc3FH8OvIU2GtKKV1
kXIiDqPX529yciDsz0v/0Z7OH46BRX9go37KpO89C+lMW8V4sTJmkvRqYVm40z5G8W9pnod4KMh/
89PDf5x9oecBIHbB4Mcjy/+h8Hb0BIl02FgPOuEOyDqetxibqb/YmtF9p9tsDblk/ZDVcEt8l0U/
BXiBucRN/Dl3hK5xN9Iz3AJMLwV/EE1RpaL2ws/pzEZFKvPSFQSu+4+580sHs5qky6S7+BBq80mB
Ul9VBwnE972Vzn5QNf0mu95flJLwq09bd1sj7tjmtUOuOVSji9Cq828MiuwcTrlZ1OuIAgUF8WAC
EcCddwIRsPIhyknqzunmAgWvHqhGNnPeQczYH2uk09exeR1oG9H/KCsDDthX7wOKEw81DOwQz/tF
aZUvvDDAN5kPOmH04CFXuaRqpOK5CrIUnCm6AfOpO8S2hjbTNFsFcpucLx8j3B+ThenUVQde2zTG
i5wFYJKG08kQNwy/w7S+kDy+mFoHI6pHyNDfQiyF2kCq7+GA9/E9HiMFpzPu1cGxmugoadivOpTW
eESpkjydo6B3Jo4oxhD8NIuYVWJRRNTa9hDzm0UdzXFbFrH3GFUCrn51cV1R/FRar2K3w13S5PUi
HMHugLrveyTD6SVxZLeAliW42SOFLJaW4UkS39pCf2jvqE2LU4D899qftLVPCv+pyACoVWCNHAHR
JQfwQ8naYpN+4NDE4azU43sGerP08QMBwQwEhp48apoEqzJpfy8CEF5+LELY2vxZNJrUd4tSXW3l
lh+LyPyX5rDp4y9lrqUf7CxEigSMlk3vJ2zFQewsnyaZf8fTA5yj9ijZT4IkcHaBMnYZfNluGPKt
P2OQjWfXadCMyQcGifJS6RxvPooqWGob/E3LcsIX0f/qZp67VHJYt8BTtnFAorm78Uh9zX36wiKW
oTwatLpd5z6jjGF2Nl3mYsyEVWsA7+T4pd/vXHehmG5XfLxR5Y2HYi6AiAwIxMRz6/Ni+mjeiy3l
R+xQcY+4zb7ndCYcV1lwdGYJahSCT+vGPDy6feg+mtFR2cGxTe7zduh2LqPeM52SNZJ04b09RMVd
W+j7ahaB1X6XbB1Gw6U1ud7KUqgHVIuWbzXw96W5a5145NtkjNWHaUZZKHaZM24CIX8Fc2g2gKi/
BowTogumRZxTA0LjLat/emNkHbtkjE7GwS2cdRnZzenD53XjUE5A591+CXAa7gxFdTdtE1RP6wqw
q+GqIcrMlyhXUBwFKdh9MJG/+ydEfQMP2P08P1AsefXdYzWC4c8kNLZUFSvfvKOSiR1c/3ipvd7e
hlOAL4AVU8qkjE+SFvWjJfOViTNHrsSOAR9eaOqq+3EoxEbEHlmbRGFGmZcy6idHio/smZOrsJ3x
CXSqhw9WB8hL3nLyLHsN3zjas0xZp7iXCC+JbF4CSa/5jHX2ROxDxoNXTQcConhSXpqszHaJ1XWb
Mk/8W8UrN41Bvvgp3bVPu18cWodXXt8ABtcQEf6rYVlfe/4e4mAvkPTvObyR0asNcZ9JOYDMMeeI
IsCt88+Jd0gZuaWTr81oD5lkU49vcZTyEbF6hq9zASmBPFdlRI8qqEvUXuuiV8XaVVdJ5werlZ0m
Dp3uKjhJYLaF8boqdfLIZP9gZrSsRMBaVo9SVM1GxbzcOZVqbmoG38yMCIUnRNCPJ4E9bSnneiPt
fNE2xDR2wZxl7BQj4vqQoDMKvUWlIvLIhvLsuVVzNYdPDQsLxNX8jOexT0t6+V/Wn3VZhh/ifz/9
Ezv65/k/k7eR+XGQqPtnLSQvsDort4fxYUr2reVotSsZSDZJ4vfLvibhwQgjTCtXGQIgHxqnJeky
C+SoPlsrjrI/EKdAhw9s4tD4Q4zsuf1AI5qsQmxVm9GXZB1mHKjwzJU1rFky17iRNeoTNRCslShq
dAixsz5FfvLEY+pejGXnQ+px8kBLoDZOyLM99u12mfMoeIXi+mcE5tedSDrrTKd+SBkUZucxsRpg
EMNdIfsO4j/1E48/Sl5bIGvgLvTjM/FUuSjb6krHXJ9rAhV6Gcf1uU2ibEsc3e1aRKcMMeRqVE1/
P7j2dKxK9c2Z3P5+bLi7ILLP12GCrILAWfczCbvUw2e3pQ6xtk0m38YWdeCYzwQ+j9xbaidpvzu4
27kromd/9LMN5MB8EzZC3RWhOFXgpr5WzFuavJItUZdo1HVxjUhzp62C7IahDA8ZhxbFXHB8gnJX
Nyi3NuuEZl1V/0u7OG+RoSmb5KWoMxTa9Oz2EEejvCAlhqNUlePKC4Zm3dLMv7TYnRY6a+J1rMEo
SKHaRtUmRaNbnNkXD7yu7w4IM2ktap5mkRAIeMZ1bcfPRcD7tzgu67TRbbcikyKbsLWdBXYA/ZyE
YZm2ftH/yCGHb/NGF6nyHnruJ7+C3rpDULyVyM4vxwiKhZG6CykdmWpWxBvqy+RQD92wDWNrn001
XzkjVOxV16c26MLPE1fDugfRa11nChE4lxdXgJDWgUX3pqi+xki2viPlBMwmShZ5VsRrlAuS+wq0
GKP2w4R/yQL5OPXg4VfHIS/Inbk0je0cLApO2txFLatdlCwOViKonZOORhDqtXgZYnFtQi4eQDN9
cNqkuqCIkv1YW85TnTvR2SWiO41BewWzHRx1RghCuHdiK360y/yWQNe9yyNW+hBi1/7RAgCdrKYi
ZK86BGoslN2ujWmN4SUWCA9Dt9dnFcohzS3OX32LlMvWVsXBTdQJvMMYhF5UETMKmiJBq0HNJiqK
fMNG/bvfDFKAmIBr5inGRrWxb1ZU82WfjY/IjPBLU5FHeCfdeRwI7qRJO3utu/7JjrFTg+vMNgBJ
fuLc1Xcs7r3TMETboPKLcoGCWgD0fHCq50F7zPRdP0TRXkz0DTlGzNCokLBLStQl+7BLVMRNR6gm
02zg/UoAWX6CG6NW4JLjWJvN0AuThZ04asdRn3ldJmJcaNlZKP8Sevzw0Yx8hTAJHle80HMvzXFA
xa61KPRZ6CLZ42nZ12YkwSVmcoPoc+Un3s9aO/DwiHzTftBfJ8nEwq3jdt2Wr1ML5ipBpDMq0v3S
/r2OI/3Y0SI5NtkE7XBTQSdAFVQRBFs6SvhlW1uXLBW4na/MUuLK51bkO1eGTf9gusxgX3dso7WX
L4wJchM7W077Rv+PtitrchRntr+ICPbl1eDdLttV1VXd/UL0NiB2JEDAr7+HpKao8Tc9d764cV8U
SJkSLpeNpcxzTiIlXArHeuap2u2lsLlPXYdFIyJv6bdEKexnaAvLx7wt/WzqVSUYmyzq2nWv9spp
nBqgyd6ustTotl1sf1uGFrfF1wOjGKkN3P19pmOLI2Cpf9Rh5R76WiR7tw09UEL7fMdMLTpLxsQ2
5kb6gFTisDEqo76MLnfWXg5pDymjq4df5l2Zl/kResTNIcbXf9ey0j0ZUErd6IM6Xvq6KdchwB+P
7ZhCetqU6nOV3Ti3gDpwx/wGXetk15mc75PIay4DaxniXhn/oofFWa3xTU8zYAu0QnxNeGv4QOrl
VwNp1x2AVOquq9rUr0sddDtEUfeajdWkpUw/GbL2XcfQvtk4WOgqt3+5Vf6kYQ/hC0QFr9JQ1hAX
qf4wQSqL8Sz8EnV4hTJOy6tVsHbHh+bBxVdpm+qu3PYWsDKq4yK2YMf6q2qJ77qdJ38U9hkoTQgs
4Mt8tZF7/uLERuXXnSYeIffSbuqsKU9uz49egpxgGCniCspM6xcCmYC67P245NkvNcYxyyuwJ0EV
k2IDemF5HEfDOuvAkQSxJ7XPphzOiIG4SFR6Gh7ZG6Ha9TcWW+Naump9QJjSeSyE/AWyAB6UyNrj
RCzsWy7a5GiwCEp+eTc85N50fLGs74lWReAZNMNOi5t2a0fYIkGy6NaC8/XDA0xupRX58DjkpgRk
mqsbXnTtK8ITSJDAg00bZ7cu85suRQkcgNipTpTtndGz99qYlCf8L9PtoDb2xTNrL2BykqvqE283
6Gw4FRXw5T3zwmfLNMXV4f0hBTNVGnJl1Ej3Rn2TnRkE+LbIIDdrAndFeC8DW7J6T9CvFsLmQIq4
DUStAP0SrbtqoWn6rKpd8aiGJUKmjXW0eJf5htnJfdtq0Xp0teILmAW/kHXpr7UHrkJpxD/Z9My1
Um9VdUrlMx1x2AF13/cd64Zt36XFY6RLD/HKVvywPQ4xz1b7pSBlUavM+VSr5rjWtPSLO/AqKAvD
u+ZTA4K9XOkJPqihrejKCoEgLRi5U63jkHtXcvQ829y6iemtljEou4GwYeHBMq1CbpnV21d3Xnte
LLO1bQRUQyfH10GJ4rVbVsVZiRAABD8Q++fOyE5e4n11UsM7MwPn61g8jYbBfH3UIVjrgeXOw4OD
cl/nCowLf4S+NqAnEMX3MqHviy4bLtXUsF0x5MUGh2O2q3BSCEy71V8hd/rN4H3/B/JzI5DK2Kjg
tM2VLF+JxivXErFvPC6zaDwoGR7UpmLdejxHduqgJEFW29onO4mcXZgqBUQaC3xftewzMDNZMLoC
Gy61Gk5jCPRIbljOJrGNHnpAablx1cE5lXXbdlBSap+s0sl3NLY0mnD/dBGujriaA/gXdiNQJBTi
1RVSrArHZC8dRN2DLreMa+rFOKICCwF24DYxRmDegbAHvgdCkFKv5WpkzVlyA0dARKiecuSZViBl
93sa03LDXnVjA1Kx4l4Tgzm/kItCFQS/CSP3MTKwS2a6+k1VlOEA5Ol4MBVQJ1YhtJPZMIUmakVi
I5h+VgTLvkg1Bv0RcKAJuOwiAB4fwHHsIIBm2H7au3xtg5FpxQwJyShnJ7Xqiz0bC3wfKlUJamfU
kdrzwsfBkY+RHZ3BjY5iiAMpCLCk7TbUeHlDPA2UZKUuQMxqQBu3sWsCpZZ/ssshOfeIayAU0vBP
aVW6D15qPuPzYz+PA+gpoIP/yRB3JrWYhdtU4xQX1B0SwEQQJ0NSi/ChqX5Qx45jdV06Mg0ch4/X
FNJYK0NrekDtjfE6j0HtY6tnLrAXkwsZcFqARooCDRiMVDJJfdUqsAGeBNR6z6lPbZu9XWVGla4h
G2lB5kuKBnlY+MyXeBLhc5Wp3QaS+dBFtCA5qaigdueaF56pwcfA27egDhnQFjlb3MYPQJ7cmlpJ
8fXHYxE7WOemjT3EUfDO7C1uOTcaa9zyoKdi3JWJq0NgClSlNrORhe+hBqcW0FSphwdknYyrOgyW
b4RxdIvxqreDM2Q7BUfLWo9G0KuGKYRwAYI16CzVxM80kJtepYNckphfOrDUznH3czBKJFrbodp4
LgK3FUudgwgF9mLTlZZCPmcepD41jfOALO+w6VrWrBE2RYqiArVPKtmXMI3TrygmMCmiKM0Lnvea
3yRh9AQsClubCQ8vtooPBUu/4XCFBHzLAd5vLfy0TF1qpKcDVWt5iA6AqAWT3jv2oZCBIjP9aohH
Zgow9VQb0ish3mBIIkA5WfV4tg9tXYINrCnMr0bEA8zUygI2KsaNmjoGxw27rXajRerbGG/aFgkb
vd73GTdnP6lpD0jo2ae0tLxNlUw4cUczDw1DpMWDhvWzFtviUQq5UiGC+2w63dpLVeU2bdTDVmiv
BhCrJwQIwrlrVXnuJ4NMNrleJRxau6iAUUH+fwsJpgy52PKHGyYlKgdIecB3jeHEbPY3C0oa/uBl
49byQveYcuUlTsr0UYLyZ7ZcPEfDwJ9LoJEqo9Eeqkjhz54hLb+DRjWesOiiCku41TqEZsImfLBK
gKrARQofisT+qY1j8hrlCd8zNUZGyIvSVxvc67UpBduRFYwIaHfGZgX0CqwoMwGV21R5mmrPP+L3
AzAWDPdOByJeXNorGwfNo6OMAAx2lrGzDJEFUBGxQQFKBQSbgB4Dsdn+lCOUgPoVrhogrg/roGrb
qsTPu5I6FkIsMfQ7ARNd01zd66JtpVXtep7bAnSGX3vE+SZn7PDEphyBjCdr2iH2Zw5jPXcB08IP
1tCrG3IuZIb8Zm9CznC6rxqlxZq3CIzNc/s+DBwktLfkbHSNHvDYDWdrZosW+hZ5vZvnMonEW4eU
EP0J6RgrPjKs6RbFeHaW43WXDtL3m5yN1clNj0CfsGdF+J2mymdFc7rnnPcvoAV559Is+l3dgY2o
GL28tA0k6FjngYmuMHsea7Rv9Qg9tXmog1jBg4lkc6hW0LlNcGIG0Dw+uNKVF1qj4CyD5knBtm7R
+7lTSGzxmBMAPp0dowhMZtC4fhQITn2rqhjlIErDuuShlexY7x6aZsyvrZV+atU0egXBVj+grgUU
r70+euVp02wQax82ZAV4QPjIEXoHspYmf8pF2V0j5hov7TdR59FOj0s1qKTFoRhi80CAiLkVCZKc
qGkBGSSvQnWQdWI5f15m06Wp5bXuf3D4cGnmWrVJB4QPIusxBKvwxcaf9+SZgPH2XvRi4NN2C7Py
QD3FkuYliYZH6iVjAQnUQv6gHscfDT4yq5FureOXkUM7yO2Ro6NVk2Y0NiGQKUFiK8ZlCNW3xlT2
jiKjyzKMDX91yMLoEzkt45nZaut4QKb4zlBGibqqQ7AFFmdyQTwCZx3omMn324UdDowW17RPIHhv
mGyGL+5oh8HYANQ8aIV6VnWEu4CdDlxovYDQzWOfTVVQqEFdpberzLBcfL0L/IY7qH9CVu39Kitz
b913IJTcGciZrLJVog9WkH1QfsWWAlEJxF7nVYVwV5kYAdxrwZJFgGUYiwPkwt6aBFuFQzY1dLUY
Fr/FcOf3L1yW5UcA4tMVrb/Mo+7is9zpX7jcLbXM/e2r/O3dllewuNwtL6IJmHdnvrvTsszyYu6W
WVz+u/fjt8v8851oGr1KrRvqTRuzx+VPoPGl+9tb/NZlMdy9Ef/9UsufcbfU8ob9V3e7ewX/1dx/
fl9+u9Q/v1LoFXDsDo3Sh+IFtnZs+hpS8w/9DyakojCryNy3WXO/NdNyXmXuzxM+TPvbO9AgLfVx
1u9f0XLXxUdF3nlcL5aPK/1f74/DDI7e0kywO1/uOK8632e578fR/+t95zt+/Evo7g04EFYtu81y
1+VV3Y0t3fsX+tspZPjw0pclyJJN//K7MTL8i7F/4fLfLwVMfRsMqPCzMpNBPLR97Kw5EPE+deNu
4sCbhQByB1ZgtCxfrd0wUFxR6ttMoKif4B52lJOZHPshAiYO4JUTWNf8oJeo2RSQOerWppl5Z2B+
waCjoW70smPtYRdY6ZW+1QfDCUwklXzw/nykGQC9nMq1zcXcqK4blXQDZw+SnnRp9WOq+EuhN915
m7gMLaXgwtBIoHIssm8hE8rehOSzX+R5ukVOCvEoNS8fgcrcmXXRPEA9qHhUEH05WV5zJRt51fjm
bjyb9wFo4cUjuekpSonFCLYcyEUPVWyRCmxNsSo5ZFUJDJeZACw43YQM//LuuttdHUsPEUT9mzt7
A6SE9PB7VBiIwBWuPI9AYg0rG2IWZ+qj2GTs95n3Zl4M5ruLbSpwKXu4lPJtGs2lhvy891WsOo03
pQnyrlaB0WLwBFkAuqQGUUKIlC79D06p656Bvhy2H+YAefqn+4dRiCtmrt8bqoRMHzT8UfrNfug0
5jzQVYbaFV1XtOe7cWyIWID9KT5DdxP6Jj51aQT5gT/XIA9qKhxvIWtkd9tljK7izOl2oEH+uhun
RSrhHnk12gcy0pCTyU2uDnJfA28PzCTyhCjkZOEtcvzC5t48TkYap6ulAbzOPlJ3JAE8unSRTAl5
8jaXpgmThQEzeIOaZ3m/AQSg81ky6t4K+nriuqo1BElQ1EjBpxYQaoTt7H6TeGVzlZHaXLlWOQen
c59paBmHntSzlTcuzhpwpSYHHHljm1HnD9NMGpvvQSstg3Qf14mG+T5kUKvxc15ysSWaLl1B2Oj2
xte9o+5ChM+rVrNtvibOLrF3IQsLtEMTeNDljJHDPaiNYWTQNa9zcVBqxcZ1qKj8L9eNZnDVJ/ew
4V1/bDTdXkWiywORGG/c6VRpPRfRDbCjl8aoBMQ6Ec2noQ8u98xrskeJCzr2B1dDCSVNJyI25AtW
DDr/KJyGmLVpgCgtMtc+xhMoAhUi1a95CbmbqZLG4hHbmgbRYJn7+v4O9JPmAJ9vaNCZqoWC/2oh
ABKU79ggiPQcCztC5miKAOKb8siQRYVwJWTxqIEge466ck03i+ZVpCc9+TXIhs1+gFrINWQ8BLTQ
KnGbFAo2rOFJEEPqPfaBFCwAB8mTQIYev1Vy4Dca06axFqRulBxCjHZDfTLfrdOryUW0YbTvbCFP
nWp1J08iQ7yifgIV+qOrP5Rt2RfBbEDwCXiA3mm/xyhug8S93kF/OaqCZYW2SN7WuhuLp/VC/eFu
2FaZslX0/ta+Vwn98LvyVkWUh6OPGIL24Rdm/tlBCvA4+1D/w8z5R0aGTPUjgJ58MPygj6sgY5pn
7FWCF7YtpmJz1GTvVwMVlVv6ZO5kOs+4G6cuTtDdFsj/z0K27rhC4BOsKQ8k5txkynlpilC8dc2o
WbWAiZzISOPz3A5sHD8a+bhepiGqHgZdVWv+rHZrgnAIGpSEup1pMAYQsFavFUd8MYY2jw5N4chT
kRQ4mDJR75Mxq/epkbnqo7QQO1B7t/DJh0+OKVEVBg/I6BZZN8QhH2jIjfXSx2ZUQh5EaGrue7oN
veLeGXf4mdMuILPqF7rKUQdUH1l7XsZ1lG475boFMR64eipAtSutr6ytg5cNih8GlwZhPfwlQH0H
TIGI9Wxmpgepyve7kbeYbtmXClIyuNvyAmJeiFMnzPluH8aLrAY6BnXx5Kjvx4zVW8Sp1SevzSFU
qYT2Tx3lPOI2l9/dppA+B6n/Gr77MsMZ73yl85njNlkNPeVIQwqgFVD7yjyBcFIR7QwIEMnZXNsM
EUkgHd7GShCryr5GhZ1pxjyZ1pHxFNSrY3clJguHMJcW0Ip2H+/I5X7KtDaotQyq75hB1tKqg0x3
nN6+ALNerF0BoWH86+yfdgyeiJbW32I7ga6HJbJLzVPU/kUxw40Fnssz+ZJcy1991W60kKYB9EHR
ubJyNPwkEWdAoOoByDApuhOMWDUgFEZWYhuQ1XEBdCArzS1b5CFVzzA97odYxzeRJ1/xqZ4U4vWI
wNfATy1dstZTJSqy5iWqynATgCahQeXXa1dmmIkLhErA4JmuFsMyFk9WIDi0rZ2ArUB+1EioMc8G
cDd+jsjwjVIiibpMoFvcrUS3GKB2AkVoLEzOy72z6UUBfSXONWBNhmNWa3sAHI/ZffIFPCiUg1G/
RHgDkCxkkBqWrfaltjSArKrhaSgl+HlKmiETHmlfnEJ1kPxUw3OUjSoKIOIDO02nVYum4Pse8d5/
t2rY69DGUBTU98HmcW9J19pqYQdmNvBZKwhidSems+g1rsZ9VCPa37jJ+FzWpd9PSl/gz5UPeouy
UdHkBdIi9s42asyQ1Uv1Gn8KliQrLQlWnjyRlZnqhyWLoUCiGGu4TfkTKYUMGQavBILeaR9VCI7v
Wze2Nyh2Zb8oI3ug3+HFIwPwc18xx9rEwoLosgmtU7nio1VvaZ88Jsw4mk7h3+2VQarEDnxUVeNo
JW/WtzGyMME/WIYePz+reauOhM/OKMVTOpVvNLIMKjqmODSqVOTDexdJ0ehMzVg4e5Cjq7OtoJ4d
Fip3QnPZIzUeAB5VCiwe9aBtoZ9rszkanYkCMPmQ99u8lR0espgw4vv/6ORZ40/1t7YltNVQJKZR
D1XTOmdyGfRQPtjuuF0m6PaY7vAEBaueJoDKbPkN5NNnn/m+Y3qpyjKeFzGgV3iJByQ+6VU4gOGj
bHtorciXGqCmswDYJrkxp+VHxa38HlURnpQsUBPUUSlbIZ+GiOs+kyh8S2M9ELcnoKJ+epOAKQ3V
pQmpoFw9O9OQBDp9k3Ibu8ipW+HQ92hYn8lG7mYCHqmXg7LTqKF5GPLwC7RD5NGLInkcwh4odLqk
Bo93RUFdi3eHe6/63UI+1A3LJqpX1IdwLlvr1tjNay4+eZkMob/MpnUtPry9jnkJ6le586xKHm3v
XGyh4hc18j7FFkclldYzD26nMGAHRxWX1Cx9spMnmR1IZb15Ut9ePGcTuSIhMfhaBJ0RcqI16Gq5
JWoTKIb/t3cjT5xRY8joAZmo6qK/OFDMC5JeS9fU7bwYY53RXzp3dFYSGhSbO0Mos58x8i37+/Gy
P8RVrh15wTMb5VSwSO8+6UMlHyI9agBOyp2Nh5PlDaL2fBXyUe6pS03auo+q2SUn6tVJot1aqw8K
FBC6lFPPM6PoBmLmMqWGCse5ba1dOIiR+V7bQGXAy79poH8zHxovI74iOtTraPp0496M5UawHDil
mvuA98gbd9T4CUQA4CrDJ2qMxG6AILLCQzaNuQJA1XFUUNxl6iJb316KSD/Upvc2Qe8AYbBQSJCG
QEXL187YQQd18gf2tjh1pfPH4g9qIOBdNqrbTQ51Vw9+1MXDjrpjU7UAo9nMp67iZsZjUb3kafZ2
N6gi1Qhf2s7eyJoUqJvSQNDGneqWQRwzwV+WRAEk1sszjbHSAoh46Zt7A0Q5aPXDIZwmkRd1qTGY
nQBHU0bBnWHponaLuYktGxjBF0NzUSdnMCKUSnGRbOqhY28B+Bg0UowbZOEhXe+y+KYyd5UMVf4f
VpproiQP+WaGGz3RfJD77+eTRwy11dljucP7/cm4rAFQMMRpAUL3IPW/sWJoeKUcJfRWNsg7Z1dp
1mBmRBASsOQP3iTRIZkw1ivybm3m+ENs9FdqGsiAnqtQQNa+Ga6FDZJHnoT5ll4TNJNRksHip7nn
Io0mFKtfpfR2vFvp1eV/Y80QEvswt53myumtK9TU2iFXHYHhlIF6k1b8ALggtKUAgH3sYz9jU8J/
GinVxDvYffEHmWYnHrbrrHbZepkTyTJbDV30tg4ZoM77/7jOcu/+f389bTeqvmFBoazOLONUCn3b
Jbq1b0ID+62s64zTUGMZbL0y45TZRnLoQQFGWUjjREOSrLMPudcg5ay1xgOXZJpCnrQ2dZUe1SOC
OoLgU5PWw5oGyTzfkdx7kJDWIF/xFXNZ+vaUrgbgfFaVaQw71MRYo/odM30ENcwDq3ML0G0885sI
P3koMYG+R893siOWM7jrqm6a3du+JuzZHlE+5QFfkOjitpm76cvGgHjvn2PqZED9OzBzuD6PF1De
QbHkyQUVzD93ulXtaT4N0QQNH58AnxTIokzzySC73D3Z+qBskrwHn0NWJ2Al6tOoWdXp77pkIJcB
Ms02H0Gt/d99aaWMRd8cG4po3H6qFEPx6coEaGW+KqaxKlNQ/O/d+s9+qAerABWMYKabre+0sair
A8arFAyA2WkfR0PU8LiLPpThzgAtyEIDsm15dNacCOQz5JdNMwfGuTcNAJiTJ2MaDvM2PQw4S/vU
tWpQ76GRpADAPJavuoYgPKJAEBydnLGjn9cYsae5Jk78FIGs9IomxdfWxD4GFS7sHPXetmXlPIrQ
RjXJpQtyyL6LIGiyVYQ3WyOIld0S27RO0LzuryNkUqzBaI8QQRuuoYlGMAWyzjXTA6er8PDqEzs9
je7bBJpFjWtk81Tq0fzeSpO1AyhNULl1hlhnO2xLjRm3CkSrdVshTmZaFkrqTWOhYjZ+VdpidiHD
gAVWUGYrDpU+/GojSzsgNGzcIGp6UJNYPWtt4zK/fB3AFbs1k2loG+Ws2f2uMRyPoZB2PhxSRf9j
9jRB1gI63Sx9uufyYrII4tUJYDEVMOxHGs8ar/FrlPjYzkstL4bM9AITJ5tfyLJc+ap5qbMvEj2C
YAIOdsZ0nnSZ0u0A9QdvS8GRfrUMasMI3C2dF8kdmG94QoV99lmWWAzL2LIMqv0kqxHfU9S6718Q
QnsFoVJ5bsrB2patWe2anGfPUPL7rgP4+OOvDj1DwQseISxDUkCDCp6MASEvEgNUY9sI7Dr/2DWn
LjmTlZyXLlnv5pY24OkNMNa+bC3jnKfAA/Wh+xn4Vi08RBr0v0HigcoXr5QBYZrEPCO2a5zJW/RN
kHJDHsvmj6y0zEMMiacjmKT4V9UK6lSCGVpyiIhhFHXM+yNCQmQdJhe6ooYLkKRmy33fZo1xsLsf
KGlmgxc9+dFy1EcQqQUVuj4kQwT98SjtctCg0RijFiu7vkbAfsTviN9ZdeH+kWVmfgQauELok+X5
UQAR5adOqPk0SbiZt2Zty7C3KhzFPKNWM1jrcgADcKqQPnWhGjVcvDhsUYTce7NaasdvI7TuzyDg
veLUWX5u82RcaSULX9sWcCStK4fXsGbWymtE8Ro6KDtYlpGHsgBCWSkWOLutAUYT0gbeQUN12pmn
bSZJOHc1knqAWs2H7mIlXt2/nZtlEfMdiSN5M7E/jRbwGIMzDXsFzznbk9oJ0mdAsQ/IGR5lVK9p
rAfkcgxm8zQl70ptzacVTBC61p6m87XLlWoH+RR3nYK2+0VPkxcBisFN7Wr9IvM6W9F4kXdmkKuA
kXsTqBf0Z2zNtM/hWDcHvAECpTfy9AvYbWIlIi98ABZwfKyU5kbjkZ7Xmyw0LQTGcBMmmk1rAk7U
QGfzlX014qT/KccI+vt4rN26qhl3KOdR71Qzjx5xHASG3i7sn+yr3kD/hDwhbzbc7ASyMG87a+hN
gvmEmo4BJCwycKDey8/TIKgG2XoYnOwMNJ5zKWpF8ZXIwq/Z+1VUIFRKY+z9arHOV0lfntsC4lgs
sm8xdq97fBaNB2pAYjcfrCRE1UZUDlzdGag7JOGtqnJ3T76LB4TLEQmzgDntsugR4n7Fk8azZB2q
gP2XAsSxRKkq3+qc7EfTJ/5oDv3XCNXF1iNPP3qIKUXyjx6kE5UlzM9ZjGqikQLCRwGpzS3UbXJ8
ixQ1voRUZzn2nMBSoQk2F1GO6XDiLDWXI/AbFGYdPWiGtoE3GcjqZS6+NBk/D0rFQQqZzjQfpk1r
IwfcHwU/N1OpXb1DwNeovepxADBxL11F3/RjpbwggjV7GCD9rPIBwkN2AkpUgfywNlXvQRXwb0g9
a0co6zaP0FEcHlBJZ2cUeNm+Wg7lxhp0GZAvNYaafYOEnXakXt2yEZzKbofqQOKKw6XfjRxpyRDF
3KhQbiMQhysNREdG0QyfHL0IiAINeVQch1EfJCCWs6s72sq1bfUMgqKfxVqnPLFwGNaQkS9tMGUg
i0tNbKvqQbGmBljzHE8RXAJba+qgFLTfczwbkSmYLOQ+cdp/d1lEKALJQYcF77Ue+hubntcQ+7KQ
w8ksHOtBXCh+jWFTbJaSniNwt6juV6NW4ODsaPy+6ie5FInRH7MhNlcjVDgCciTDshRdRanYJu9L
3bml7kXxtFywLSRX9CRocitoGru4WlWGg6aZJluuN1kgdIaTppqBON+qqDNq8u+yyr2N3qkjtPVR
n5pqV9NY43Wj3yu9uJHht2PqNBcMP1BTFx+aknEh/XbotYASj4tA9Jy2/JDHjFGOZxNK+YmylrN5
1o7+z+s5vWkaKEk3a063ZWtvurL95LIA4pcrS++zsxy6Ll6nCqieTvEf3XRiGRcSEbqsa7bUe3dt
Ji4yn5r3cVqRejROHu/+NG5OFX/e/emW5Op9tWsIMFWTajU1ZRXaa9HxcbWM0dWkn3nWSw8ytuRj
udAlBF//bV7jSpCCyFOmNWpDydRZl3X60WdZsYHw2hbZqJ+ovmUf6tp6mN8P6kL1CrRovAHLX4Qs
2+xGQ27hIAvwPnXukuVuDBHfb2HE65WmS3UtGjzZSF2gEsZPAOq7SwRoMTCs2oo0CERU5yfThE4o
edEkJ+qgvjBJmf/npEak57dUicY0VPo2C9DdqnRAUSSUZ16lld2fqR+h3sumG5BKpDFl8vnoCNb1
Gk8rZ55NZsSENWQWEX8D9tqA8FDyy0Tmba8Ug3GlZmw6J3CkiNbLGAe9DilENVrlhWriWIxS7XKq
hEUNotXQW+WIeRd9CAXHqRJWbKcGilF/JYcPw22nbSBnm/s0tqyBmBxwT8Jx5jXIYBead9YjbDWn
W7Xv9wMKKNuMoynvDdhz/EDqtdsvi9cevgaV2eLD5+k7KChBEmYq2gpRQ34z9BI8a8e8iAJV6FEc
kt8mBxoiB2oS5+MQuU4TAVa25ol/XWtZ/q9rDWXz2WOJdnD1eOXYlnikJtFKVLzXwvatUEtTQhRJ
Hz1z36pZ89h1uXft8niKUaE4ioxQXzVU4T33EbhCLr7Q3rwd0HGuJY4y997L/WiGOq1PY4PZe9ce
61OvrbRXlsevfcqcWy+x3atTI95Tl6g73ugcwUITZ+Lw5IkX3RLtSB1yiqFMDy6j+cwm3g+Nwzvc
ph1QU9wCGcxvUQsu0AS+OTSDfMBAfrvVstR0KwdBXJTdxovRmjK+hRw8v2kNFcyrk8Rtcm/KbKlh
sYnUGCAL4PSvcd498DEbjjRETQVVpy2KYusQc4QbIo/Qkk/gp1oAD6SKUx/q3kwcVBJG2e0dHSVS
+omjS2qg4RgGjaZpKzqm0BgdS+hqGVtm3I3RAiayfivVLdt1DAIoIEPQC/sgGgayqLPnanac5cRA
d30TDCsHvrYsHRKZHarlbRTwJzd8SpCOaZVvQDNIN/WUTV2sQ6T/6DUgaJDSYz54Ss76DiZPXbJW
SDnO1gUmT3B6ZGnjee6dYV5qsqYjPsko1ofoFlhEKNLzMlZQ6go1KPq7nWa9hK3+FRWGigsZ20Zf
QSRPf65z7j0Oeryl4ThHZTlDgofb68x+6UtV7Au1SgOyWpFQ1pGXII823SBE7eP5BvOSvXN3AyQT
P9yAucLdQMoUqFfQXJqTFac+ugi7UDe3AOgbNN3P0u4AAU/31IYDC4TF2PcaRI5Rh/4pKpuZG6mX
NkQtyvRTr/AbOQBA6UDsIjIuy0zUu4u/1xoOwV5ofs7G3NqguAs+VhZU67M+hz7MhFnpJrDL0tBY
gcIrkLcttsu4x7jc1ABKIs6Fald3U6mrEJhymgueLgogvS88PCYMHyarjXi1aqf6FNTYZYtAFV3y
BBCsZmoWM40NYxQHo0QgiAz3S8zrVByJYkShA0Pn9mlpZNuJQ1cBuvQ+HgGNdDJ6CO0Ff16CctiN
4oNP2bB+mzbe9y7qywdoJetnrmyoA2lolHm2sR2fx+t8S+M0QlfNNEemQj9jb7MMR6iQCE07JFn/
suiH9ZbxvywaocJTVwjmOr4O5tR0pqADiBW69rbv0680tDR35w8QhT+jihXwtNNM4Mv0DUt6RIun
7uLrTKvVMfs6n4DIOp9nuloGADS5x8TIa4R0Cv4kMhD4VGUEGSWvHegI187zYIOZDsGaP1CTzf2k
4fmJGJ4WnsaE86NuAAiJ+kXGE95zuYqVRv2pNBcqXDXNsWr9bU6oKeFJRAyludNyWGty8Ie8xKkY
Ee2vDZ7Pqw4iLhcuOsh5qBFOX3E+fhUOtB+gFzn4mYCWoyOHMkBGJbkAetzvbXdQtrojypureTVO
PuBhGR7klifxsIHJa98J/fPdJK3hCtRWzfLWcOgeuIPu7E3pDTmqTmADCX4QdzapVRgvKe8fssHN
fqRGCiYldm+P0Nfk4JjCI1ZU44XL7oHiZ3/n8b7Gbz1AYnP9AizgwG3TT9ClyK8EdGjXKrJbL9Yg
OAhg8TMBKspYtQ89NLZmmENeGYB6ohrGxuihXtVCb3dbGUXnl6WJatsTEiIp2LwozW8CWnQAWpIW
JQwFiJ3OvGirDe06QdESQIuxTVEdeY3UujihtgFOIKi2NXepSD3pxmoYQuwECivTdofGpyGeqMWJ
lnhfh4ZQodJ3EkXD2wz5fhugRxCvIPIRnUZbTy9iqgzXxnHxo42BmGo87+swqmGQ4aA1e1iN2q1i
gHQ8IO02tkhAoHqPp0IOQFzKKtNgQF20geKny6AFHWzUbVRwdKHZSNrUKx2aD9MP8v+w9mXNdfJK
17+IKhDz7Z5nD9uOE99QSZ4EMQ8ChPj131LjeDt5cs6pr+q9oVB3S9tOtkHqXr1W7K2qcUJ6TRXF
XVGDS5R0zfsmHQGo+rej9QycJbQjRkZtnpENIb7F2hGntXNiNniIzyNSVUUlTHF9y+9I2y82IwrU
JOC2igZlfu2yF0hfFt+R6TOXSaimiwV80wkN7KAIewsoh2Td5gbwfEYabFXXb1yz84+eilx/hXRJ
tilBpAiUETTmyZ0YzD8m+H1APwQBxhytd/ucoYmdfjPArNc20P8v/Qimj5sd3DhrJ8/4y1/iPW1n
SVgB2SjARVaB3iPPWvyV6pwkjc0gbhcoG7tQaEPuIqytceF4RQcN1MZ+Eai8tB2SkEgOXHjb1wti
2QTPCiitDPAd0tDxnP8+qbEcgPNKdUaSqgL9rb4Y4KkEvBD6Gd30y6YdKWTKoAgjAXsyvbUCu3Ft
Bc0pFUo9cH0pR3ct6grs7npEFwD+nURg06ktYdGbdz1qxTQCpSP4OIDsg8ZvfLyZ0rEtjnIwv5CJ
Ll4fVvvAZN08UyQt35et+wMSPf0R3J+QMerHbIDaZdUvQYTuosYka+TbtZE8FEl3cziNnbj4Ueam
CbxMNp5wZLLWzTTIBWEtLYnuG+zL4aExxdAdXcCSBt6C7HQzg74XAM66798mtAIS281k3mXMh5SR
0YU+nskGw79c30Zr1cTBKs1s9SQGjjyqGz4wE1guPtZgD/Us40jOSZomGiohtE7eAPRPO6gwR0vy
BnjVnD3lf0VnsXpywQV9hRxA1bZtv6xa466R4BajyMpFd3ajSnNP67AWfzrClWpNXiZ6ebDQ7wo2
TPxEwHGk9ymrD7QsRQAJCcI+o3mkUVKCiBJHzuZEqyFn1YPEvlGg0fIgoOlAD8+1BhzDJs6eIzSz
ouCRgCYK0po7iS/y3gaN7hld2Xg0t3H91IAcY2FKKLNV+EeLkPCJIRckVmacjrs+LgG40DlVHKet
ZZLwBqx4GBas4vYCaIbsjJcS+FpqB802huOv0i61lnlU/BbIfYgARE2xMcsGsra6BGfoElykS3M5
ckDhMHYXMpHTEyCwMUNHbiiCHF4PIieaT7bbIpbbA6Nb9Beym8KQkKSBZhb69a1T2zflrubRQzQZ
Dqi/iNIqLhiIrCxwpE5R+r3AuxzkKtrDRYhbaMFkGw9iuAsygrsZ4XQ7h4K6slz3PcpS0FteheEL
rzp1d0sBKMNBW0CUGDtKHJAjEc4IZWfRrvCAte/JkTOBmndlvYAgIz/4VVXiwReyrVP04aXuoGtQ
uAkEFaJpWpqtn750MqgW/lREX5uguUiJhPxinF5rHPjwr1p16CAZmh+ZU3xyZVa+9gb+a9G/rJ5x
HihWvMzFQz9USAg4rnUO+DjtVOz3h8YMJWRm2b8+uRqdj5/s6k82eH2pVYU8S5W/omj/8ZOHPvuU
1oW5TEtnuJuScgMSM7BxT46xdSplfLUlvudhnzGQYbfBGhT/4Qk9/8MBdXRra8vUvM9AaLb0RVN/
dkX/okHbmP8T1EaodE7ZV8MyzJd48LMVwx/9fZxHxhb92+khyVJxHrt0WrvhVD35PAJhNHesbxDS
ePsxLPwYRhTH33obScA/fgw1hf/6MRInqH77MVpsbM429snLfsTfcyMhX4EiRPEEKtjqwe7wWNEj
JzRxAZav9FV5IRN2W2IVCrvf0pCm8wlYJRp29jhPR1+3L5Z6KhoD0GMOUmR/cpLVYHP3GlVW8YCj
FoAJnXuFnoB7HWKdhIEI0pFsbRxr1K/mugLJ8RUIo+LBi96mQxIM9cTERTbB6c1T3zlvF6HvMsDf
PWMAulSPvGSYkFvJbSROtQfkPFDtscy9CZbKFek6OBayCyiBTCewwUJTz/xOZqiLQipGR5FODUWV
k1KnujEfsG+Jlkldgw9TSac9DZpBhS6sGwbsj0EGnYD+cX9zQBoB0eZ7tBrbddVFO8h19ksb+bM9
Fe/yDNxXYJgIQIYKnDV5wXkd7qnwV7AJ+rIB6GW9KFrPwIFJcr6IIhlsq8Rq7RUJmFvaCE2FYEtK
5aR+TnfkZWBxW3Ta23TAzvSyg4w4SMLuJm4/MWKp1SPlmU9EYUs+Pbr5dKT5Hvn7PCjmzpG13dpo
JAMsLJKuWmcdOJRoCzjvBsk4JjV0QvRmkUrldJmjnc5Gly9K87dLqAy1VjV2v5J7u9QxbIAUEvUK
YNeqzsPsRSVtjVY/2ImbNktCMFk0+WwPlGYYCyL1qu23eIs5P7B9k3iGIfcyasZ2unQZQ7eI7BOk
22C7eWMdV/jdBLADnRbLvOCX2MKLq+skOi2UP34OwyhejXbBDlTd8av7aVLi5Y8o6ae6tnjIcYJ/
MPCf1tseChdB4juroOQocGphVmmL8aFR+C+lssbAcGaj8tpoG/5D7pj2FSw7awPvG2imuP3JyHFe
I6UallvYzjGOJiKtYwPZlxLQdC6O5O1y96BAW/EIjXeH1iDzAGnREy+wBi1pIw8GPFJWLApeZVCw
6vm1Vk0D+h0AlRo74dcKxP0gawmW0wj22WVjD9A0jCJ/0zjemzfDsZqmkulv83UEOX002K1daNKg
d6D1u1r/KmImMPcrpznhV4G6uy6Fmy5vT+Sd9JC8qI4jmIPf/OalvyYacp99nPu3YFoZT7XsJI9l
4o/L0guNJyNW/7pTI3uzyfe7P+KMFOLko2jHrSgz+8jHAKQ7+ksLHMSjqkd1dYfOPta9yqFqiC9n
C7pvG6eXD3b6Mke/4mUKLtBpqKRnrmvPR4IIJCbHSXB2VKzzVtA4txdkuzn+NkQugTULmndz2+Xk
rToOyec/HJZeP8cbd9UFNiS+DIvf0aWo8if0r/pAPP4y0R143cIlOOXzdUV6mWSsUwHaFC8ABdrv
0QkH2D33vt3MtoqT2ycUfvX2Cb4L7JZmjQuXLOb5mmbcgj2juMay2BsGWDbRvZQummJMNx1UPqEl
F7B9N5nNxdSVXoMX4dHsATHQlV68acWjQM4JMgsNdFt1BDkK4ewt9JDNk9Be3K8ExM2UNUUXyJF2
CyMP6y9djXKkywp+LKKhfoEe2WxvFVSKIEjkrJusbb7U2KtaVlU92mUEtqJCAWms7YOejg6o+Da9
geTqNfb6TxC5qFbQ3suu0kS6he7IJrVNaRvd/d/EGRXSC6UJrulx5NYytCfQ7esnmrudBtV9dhhX
R2UCs0zWLC+s5SjxRKm5Df2KdT+BBDuECI8BgrxNK1JrS0IXk29fXKsyH7NizO4Twf4hM0UFSWBu
S8dRn3WUGfpbuwAepjKcK/aa5dFy8RBAPd69kq3ifDWiyfHBdm33mkKoeeUDdb2lCJrgKKQ7tQDs
lWx6wuCBvXXOAwQsTgDiy9Zg7eYvgEu3+2ho2Zrr1JcPu9u5H+0VjkWvOv5vdjnlUJ9togUfeX/J
ShlsMjZU66rkxTNoDO0ddCnDJY+64lnyFk3LfuwvjBDDdIqQlKhBj0nBlg0+n6GQF3JmdTo9ZiAh
i7F1ktDZWhVxxZ5YL5MH6XdyN2ReYCIN53WHGi/LfCGtONo79tZyhRj+IYdRge7qWLCxO8zhkO2D
3gxEqICeasDCMtXjxUmq/qVbeaMjX0xDdBCcGvMFDeO61wyTBmRgtReqpDXEFdDKQsNihIJZ7Mor
KtPhQ9B7ZzLjXxcMRTFA7nXWYskAKmgFhGB25PUt9Ro5qttkOc53t9ctsiO5WiTIkEAL4MNrmN62
t5dvNK51U++HAPJxUmCBc4LMy/yupokMOegEZEgnB+zuOENacjPoKlvRj91jMkWbrufxHZl6M4De
MW//IR+ZbpNutt8ndePUHK1e/kPx/7+Tkh5oMbA94EfrRYA8qT/ehWkMqEctpN18U218NFLsNq9l
1FVPZRb9tPSuq/HbZBFgM3kGnaA9D73fh+S9BSNjJc63oczQcWblcbMKjX3k6M7i0Q6me4xi6jMe
/jqy/bJcyNxrHgEJYUu34OwhYJbaQFa6PYEIbjhIAbGc0A/EHfLL9soAYOJ5aiCkoaqm/RY0fC8s
4G0XFeDc4CeAUGhhf4PyDv/sMZ8tM5Tb5iUHQ9M++uXbknICYKmX7tuSaCk/xfjuJp2Qn42KDaBm
xJ1CD94COgfycynwmXQnte2vcZU9gSY2BGHpcuwKviFtsAhplbPng+KiAXHymoZt30IoHIqcpBRG
mmF1wfzzu52kxTwkMPAyzlLsBc9BCdngBW6cCO+fBaQ65puPrv8SYwLwcximxN7Evd2v+ORH+yQM
1Wcfcta9rOpPwqrScw6G6MUIXY/PFJYkmbEHRzB0Nh1/UbMh3KUZi7YczYorNCY760TW+L+u86lf
2VUO3Q8aq87pQSviOOsRokLQBfWmtW36W2CZ/olcFe+Jtx6gq+6O7t7tNxPZJ9ea44ninkyuBoyM
sOOtGu/JTiZy/k/7H+vjO/7h5/l9ffo5Q0J0vK8tmbsJ0dW2sQzPwRfy12UAka1i/V1fZuB9b2SA
0kWZfmttP8rWwLYj/9P2IBnRE+YYe0oh9JL6UIVJ8ZT+91I3y/ty8/QUlL7eWEAhXKshOJWrv0Wi
XoZWkG/IRtoJPZhPLzI3F/bAwIuNV6ntxNYepVFzxo3JIHcWrgj6sw+W+eeksd9ewGn9FjbDyHRY
2FX9Gawh3nP2K2zqxn+t9nsYTa+iGP/FHr799oSDMRSY7rrahSa93fgPiUicB6A9JfqH8UWvzFPe
gdmCIoVjdzvPswNwJTIcSnR8OyWgOuQtuG4pRhmut2gF0HQMNZY5Rn8C2JfdD59grubwXEbTCbQR
9xRNy44hnlv2XBwyxXgYfaBWnMgodjl0MD+ZNUoSkR/FZxqC6m/bFl1yNaBIdy2UvVK6xzXLbYau
J1EtaDhNlr0DGbM5e/ORAwgzluWOvLQkh+DGmYZ6SZWDk4+WLEGvk/dxd3bjCLQoRohkBV8yypvo
i2gLwMQhB3eiXEof1xM08ZJ4Q0Mr4/LITGgWDQ0vn2LUja5OPqdSKKBtQPl8my5EYy5Dv19bnQ2V
wjgNH8YGrWpMq4XWcgDthN8BaNwPYH/4d4QMumM74lX/RwSQU0iL65LHX9bwcX5fjYkNfXjsWQq2
BhIHKRXPdnCdNO3+kBobItKfbbMfpPog2W9asMC6pWFt3cZBVYKB1RR1sObk0xAlk3lICBvC1HDp
zqYbpuZ9EqF1KOrdRCMKfZ/I0I5w4jFaqVNW3fV5doT8oH8FNNi/+ox9QhtXewZJrA/J8iZYI789
rsnZ+UZ4VkhZddpJprLML5WfM7DSYnaWuOkaLfXthqYHprBwEm2/zbP1JEhpbAHvT+7JZAYDNlUg
ft7STzAOQX/k0ANekJfWYKjBlSYbHsgkawMdRNLPdvQjQF27ObjMMwEA+fUTgfQHql/GI1k6s4Dq
0/QtSpNhTwk4AYLc7dT09ZzAk4ndXfCifSAnfclQjYXoe8of6AvGsw5tH79PF0Vdr7jHQN9cZsE+
wXsA2N1g34VN8eSytHwqsE+yx2y8ixsb33GXOUuXcbEjJxDS084GUcKSJrxPx/OqAImr8teBV6UX
274SaILhJbQCpHcC+w747rMGReVWjsk30OB+9Xro+4BoJNwXHGqMfp5br5hIfpqoaiNYuSlAM+XK
MFO2dzUE3zIatUNZ3NLQC/GAurC7iOo23wRgLZCQQfrcZ4kNttMcFYxcK0lpKRdtB7KWfbD/Ho+a
4ZmFLe/3aF0eAWHNgFTQmb8/coC1n9RLO0FB4+b4kCxsKRPoS7Bqlgme4cNQgUtDRg9Q8YoePAtV
FmyPw+0AGdsHcAQg5++h9UsG4YkiWJRa92P/dVKumy7zkHuaPvxH5EsvXbqaHbjVS1IsrUFLuk0L
zT79Cc3AkLztod4dDWh60yc7PJc8yPjF3Z6GLTNXHKywzwlOHti2/DuMXhWDCwXtsOj+Gtbo1QjI
/B6mzzHzamSnDzV6R9w+lFbrBzAqD5kEcALCZNtuyrIjdMHyY2EZzlYBhXDHZQUYe2UF1z5C6rph
bvWFJfxLwmX9o0mhd5f5I1/YIyDQLa9+9GHzRRm8/FI0ZQppnMy/KoY/5trg+R0EKt4+pbHGj5/i
OUm6Rh2sBf3xa2Obb6wxUJqWR2C2iCPmgxnakDOtzN9sNElTcASxBYmNMFjnyL1dIRJTHVyUbCDM
4zpXssXicyed4VFaeB2ELmSH2wlcWLd4SF8B0ihM7FJbq32YLy9DN0G0tHLuXTV6B1tvVj1gNzZW
plKUsSdxh2L7CLTr78ZZPJ6Mto5M185hFEHwT5WZJxMsJ7cb37NmS/jr5reYKg3Vp6RrXmmPTLtl
2iirAWLzIjL3ZJdhcMftANiHfPrSx5AduKV3KQ2s7Q6D2LnjxRvqPFDyUx1DqQJSEdYqQZ0RknPp
dLEjYS4pwA0/ZV3jLHmJZvVWxPlSTGa8mRLXuRhA3M4XK2T8FApnPRQR0lvkoBAJuaVliT+yDdkG
9P+tTDeJIUzXi7tBgi6kc7NxU5UC/35NZSABKdQBm0b1Gey5PiQqXePQ6yFjmyYc/Zca5DVHN4B6
H9fa0VYx+ctegMJ/8o0STFj1j1rZxqu+CbL67cYCP24mIAjiWqgullZufWqCrlvxXjh30oK2QNYm
xQEFAzA6RFO4rhlUEVIrKpd5DfKdWMvTlfquD4D2BpAHY9NC0S8dTWv9n2MokC5pCrYTrqNvi9Ed
L76WZRfiuGWf6Mg5VHy6Z8Z0IhmyLGXqXvvohEm+luHbog+n777/Ng98KGC5H53XFrIMCxAf8Su3
o2CjAmBsJGgMzywNk3XfCOtTZfRfi2qEmnkCHjzs6r6D7tlejHqSwX5NAvh2PKOhJwWzpmF+msZx
ngRZ1XlSWyGhBbiJEQ3ZMWlcY5lPMl0i55Qd42gESTt5uihVb7fkmjITCRS3mA72iAJaqdsqKwON
4IkF4XVogSWnMAKDhlGI9tFw0npZ1YK/qkLe+S56vRaD/DqIoPuBlqmfPHCDT35ug4c5GJ27zDcz
6D4JfsC/bH3OlM3Wwgn8K0vFSxLF20nXj+giKxUCW8PRN07j3Ea5OHPHg0UVqA8x724ecHWgUWdC
cb5T4bQlSFA1Qqd8aJHRmxFCGj4ESpa/24QHBgoSpaZgihvf5xLqiNajuP+4nttijx5k3Qn8G2hP
MX1jdcuwDI75BJZ0YG50kqZ0AAqsXA9UZRodrS80KYK20/pmm9LwYhmvDY7dhyQIa5ySTWPEv2G8
moejLLw7JYsUnbtJiHQBiJMSfSEHmOyihe2WfPshGrvlVavy4XwLdn1N7J3V1w9hEHJP1qNbtOAC
fwFBTHgWVe3aiw75gH1oRy81Y9FFCZxbVoDfbzwbDGRzCHqupkWaRAaeLqpYAU8EUYPb82lkeQ0y
6zU9mDqyO6p3LmXeFSupg8kT5ajALUwBgGAq5uA/Hn60esFsC2SLaEvXbIeepkeMWYm+TLo1ifjw
5iKjtFIHqD5gM/QU0sD7EMcHq+IrCnQTC+1Bdu3be+bI2TavYKt610KmzeGLoi4gN2FZzn2STc3O
Tbp8X9quupsgBAmNuLT5MkLu0Tdi40cgm51XMf+184txSZMKL212MrfAPBL26s7GkvOkwvTO9ERw
ym6HHJE3T4qAa7sPU7VmUOhbFLpTwdOdCnSpx2aJpFV4th1pAVejj/bg2uCgv0LrAQgZ3+JwagJz
iagb4M2R8lm8TzarRG6hjwZ5Y5Rz7oAZHu+KTDZn5kGhXrDCg/gOKFDMpFWHKjQfaORpE92BtyTf
9Z5uT9BTaRFylEacbcwa8Ds/asu3VcI871asRyY1sYIoWZcODppjxkBIePso1Jbw0wBBs6PVRpXu
ojQVFwFShXUQyGRNf1GV/rMyk/IKJTd2olEbhd25bHrw/sFHl7Ax5doD4mKdVuGbDZ2rD1FlBPPf
Irpqy3M92XcUT3+KII8X65jLZn1bSEbi3oZs8ZnWQXIY9BvKT5FkAqVKrfmvrCz5KWTq37sDxLtF
BNZ6sgvP9ZdWa7FjG5fjM0v5tlOB9SWXFpSsy1ZtKSxDCT23cLBvp4Ed/tOyEzPqhSdBw0XLFpEs
DzbBAlujt3foGozWhTt1G2Iho2GK3PqHIddDoiwz2yZa37yRRFLCLH/GeC08D9AUOogMvyUNHY5s
eeUFaETQ3tTVHJG8Bi5RD80U2EOhafppiJJBcs7qLpuHsZLmOa6NH/NKqHhc0rj8SqNYuO5l6MxP
/jRNz10pujsDOmLk45bN79s8vJBvBHLxvlU2OAPwiWDUaB6wwdpFIFh5TozJAKZIbchXDMx69EAY
SPN6t2+vqkuW5KunOHnyip81vnlbmQLr3kflcJVFmYGWKx+OniZ3AmzY3qXMqaGlA76oOQTdNI3t
ug80SsucAQOYWBsaDhYw3GUWXmhEk0ps0BdIEAxHGtKSftA/+Fn6pDTtST602aOhs7ZlzZ0tNhgD
5G54vR/Ru3+hEBRl+AUaFPvbhK4Q5haNAEBQ6EXo0heJmBeJi2bY24AuL8AwEaKUXXuLtAmBZq4d
x1gww+UQ2RLhyumn6L7Oq+ge3ZL5LoG80cKkmIahza6s+wt56ULB6lCGsXc/B2UtHi4tvgPzulkI
piTTzeLdbdLts0r9MVYKCtswK90VGq6AIQljkx1d/OO87wUKmQCtTeMPb/8xUfm695EErztzm/b5
sPPQLXSNufsPT6fie2mGqBz41XMBurS/BWSt/xyqqp4D8OIddrXCoUuvkOOw9OiDR2aReNC0L624
Pvu5Yb8wsZmiInmpm7G5jEkMnLY296Xk2wzA8Q2KUfbLbdLbELv1FJmsaaqO85txZCH+RhJeob0P
8kgfLn0EwBsfFFR+4Wj1u5XuIPPuX3DgSewxXJElZAz7nKyqtlFeQg3PdULIuuZi7QqWPosCW8Gk
i7t/KuSqDOY4PwXKWLWv0i9uh6RGDnw2Tto9jofYfh+sukWznZ4eQexmnj4FZvuMksewTnPs9luN
hfA0PkK0Dl6Xfn+hkW+CTWHqMrG0lAV8h/b2gXzzxjHa5Ru3AmJKT32fHwZjuTFDMJgmoLBGLgCN
8IPuUclt0KrgD+SKun0AriicBQafma+9fCJ/BG63FbPD6UgTcz2xo+aWaXxq8kQdfN1W0XRBeXH1
HQ1jL8LfaTScrAla22DhAD9jU8kThVHEZMTVtutBFrsH+KhfBm7RoOKpjLk3IMrTapFYpry3hqC+
APtiAM2K0qkn6wrfz1qLk/6aYcdZ+ABCQHCY5853XwTiSC+nvk3CC2TQth3Hm37ZsnjYgEmvXd22
enqCJ/PuSCYJmr6NGdgASSM9KlJvfI3yeg/iHeOH5VonCJdOXwSYBZY++v3vwJtl7NzeHHZoLwVq
U0/yXfQtpmazn0Ze3U2RUy4yVfJzrrtSswTwaAlJoHn0bneFW4pVIYtDaYNL8UYyA1godH2M3ge7
qlkeyJHj67Wucgc1fhZBybU31bkBQ9pL/7OWVv8SszEGRy5Y0cImtF8E+L82qSXHDQWBtfVtDvMa
58X67sT5TjZl8tA3Nr+ywgYwPjdBX9WmyTUXVXvCE+cLOSfO6zMoqs/l6OUnW2X5Csq4EFjUw7DH
G3BBt3SJjBSPMO1RYwaPD+FOLdTjrck4uN8AicsfHOU3lxz40UU3hOZn3o7GqmpYuadhhooF1DHl
c2bpIxhwtgsOZpjPUdqMwFaYwd7nQXpE16m3xHZo0WdCfJqKmJ9NQ4Ug0AUMAEKy3cqogvhQ6aEO
EzrMjBt+Rr4Smmhxi2IYUFgrUNnwAw3fwyy9GsBi4EYjUMHUfkNnBxi26upr6CGnrjPmqdlKIK36
4DKGZXVCR5y3eo9ASQItAKmUS09HRB0o5SkCmkTV17h5W4MiDCjOgYsIHMl4IJmPHYpp66lBD8hY
NdYjWumtx1yEmxZZyjuKKJLUBuIgHBfIToFn10+9aYGnjdpTsGOjJ1uoFpgrTKUZrV4T6ch27VRy
Kpa1Z2zGwf3CoKm1z0DHtOg0M4w7RfWRhhCpsZ/dXrwN41ElmwStyquxEd6uLiEYRmd1D7/1TlQy
WdFBnrw0pNP6LdjpZHREUiddUFWrczpQBaflsEnawABIuegPwrGDownU1lwdyyJQco2osNIEslPp
rFVjslXAAM0r3Sb8uSYyRVAlXGUc2x6WA+jGiyG7DzO80cbJf2iiEiZgCI4jC15vpiH1IIngFHIZ
d3mfLn1eiFVqdNlmHtfxpDnLE3s/j60IL9+mKi+0RFV42b0ae5wP9WTg7eb1c7TYgqRuPOTJsYhl
dsJu5+0yBSnAPn+OeVUPx6I9kp1mdFFog0bVJKoZ++JrsPk0RBAM9tFLaUcGW5DN1Q7891fLEqCo
9Y0GhO6QRkcZFUg7nhTXyVXu0ygAk1HJXS8M94kstjHtQR/R3wttGmyzWaR17x8pokRFYtUKKKG1
RuthR4VWSdGAQ4qmckjJHtCMFS5oiJZY6/I/Psm3m/4+AcSlRRU+7HMXndJTUxw7fUlGG+Ne8QKY
oak40h25K6cfQU5sj+BtfJ8TUzj5KbKeavD5/HlLfqMdmjWktJKtk8fZinTD94XuDqvxPVmx1pTn
HgD8s5vn2So3mX0cveqHiLL+ZMn+7RKnTn8imxeAX8918iM5Jx3Rg60BebT3EPKM6KADpTN41Qrj
4VammgafH03VfBHvneUOygxkojIVXYwOFJU6ikYUShMn3s0T54rWr7Vuy/++FtnfP/G2Fvv1ibQy
K0v7iF5sPD7xMGoydN4Sgjd4H+K4w57TDo+VmxfbiY9D8qIgznPWnh3XkOeRiWiPV9uhYykQO2Sb
bwMAVPapZR3IRpfSq9HPrC9oMwBJ6QvvcIIAb5fw1bMB+H2QGi9111TfSjt4CfBF+AYq6PkGeNL5
5jeXGY3+J0hlHLS71DP/xxL/5zGQAEOXF/i7127vuqdm9JwFET0UPOebFjq1MzuE7UPZpa5N99Lh
V/7EgqdkYvbL3yZFAWtndoh/TxrT2n6JbSc5yRLNl31hjPd06RI/h1bm8maZkIi79xK9Ic+4Fn01
NZtlWVtbK8EZ1ZOW+jA175dG1FTRvORggavDHHVSQn+CzundNxG3tlkEIliyOahQLtrOL0ENWtbr
AT31+8gX+SdlTNuyYQC1artpZ+HNLuPqze6DsW3fAF/3ya1whny33+J/t1cN+teoejUXvnT1CpSX
0GRWc7GsAW3tqQ/bp1v9LB9Ysx3cYFze6mcSJUxkYZNgcyuK9U78JY+d8Uim2c6XVYSOMqq5TUaU
nbhdP90+uscDZ9s0XC1vy7TR8HFpcigrn5emhUxQOd/3HltOFjoEhTchMZgDknLJa89bGq0o0Acw
RpfZgyeU2qOv5bnQNoprWQQFRSBItrTCPJcWeF9Fgt0HDU160fcLtqfzSjfTbc0mybZ43/hHcgIH
9pi6eX8a0Ma/GgsfO269kZl3Hnjx1cpBaVabAvBM76pcgapLD2m74pYxam0yyo5k8wIQHAAUfkfO
OUyv66EUvrnZSvbztqyhgo/L0qTQQDIrlSLDOQrbIFp2AKM1OenSvS8bCRwVVI1d1dgZ7r7usLOj
/UwQAwdBQ9rP0NALBolGJJQmbkPyopcNfy/ZKYhx6hnQQbyNxulr2OFIFPvmcAKhOPZ4NPa1ke7o
kkQlJGKzdktTI7Cs47Whp9D4tkJUgeDfHtrHP+zzyh8+ROVhsvCDUm6Q4hj2ox9fmTOYrz6EWMPI
Tb4XfTos2zENLhD87U6g8UA7oarCr1ZzpgAXqsTLygenfDPW9bmEjsiKHN7WhsbUNyg7Nyuvkck5
5HFx4ROwByhtJd899jTU1vTVRlP6Cjq2pd42R1uUiJF7EBDuxDtXvRamIxZJZsf3Zek5F3LgCIDe
Cu0w0GI3O2oD/MsRQx/F2Bx8i4Na0dUQqFHIR7LJzgXKTg3qsUFmcGPHhryLcs7urNZ8EHpTm6KU
RCPZGXxjgDEfisAQeYx9nx2QVdlTU8ut0YWGUHd2DyA/n50UT3a6KJSWDm7i7f6062XBDm0cKqvb
fYjXdvqAbDL4EQ05s/OP6ejeRf3YlPOPd+u3oTBAIsvjVOfb27IMmPpzGshlY4jx7Hko6IzA5N8N
EV7XaDRLHkUWAvZbQbFhbMNyaTlW/eKLFm18ss1fgwAoACnL72EG8qTS63/2TrnKssKHfugjikEp
Tim5WNahHf1E6Qww7jz7Nib/oEeveXb6Xq05Ho2nxiyro4Xq6mYKHGwqQT6wiIug+26zeGlMefET
HNyfelc5L6ExIrmPzPvFM0xzXzlo3fdxJntIy2BYys60XpUz7KVn5T9Nfzr0KmxeAdqEQBfYD/1e
LLgcpqvJynQbOU12aHyR3TkBj1dWOMhXIOm3qs7yH6bin/s8VZ8GOSqcPq3yFFq9c8JfdrX2B796
8XukA3Wo3U37xA/4sWkTd1nHaQ8KbFcck8Carp2wruDpcF+h0Qw1p8jpTtAPqx9B0/aN7PhlkJUZ
GnkuQVv30AoOIHUSrIwQzXUgwIwvRlEm58biOOzb9vCtdddempTfAa75f5R92ZLcuLLkr1w7z0Mb
kMRCXps7D7nvVVmLpNILraRqcd8Jbl8/zmB1Z0mt08dGJqMRgQAyKzNJAhHh7pDJmhysWg5bYCiD
dWTF2T3AL9l97gHghYBDgXi9SO9NaK85iyLFOx6TOzIBw2UgM925drDojXznG0206aaiD3zVxtVy
knCBsHF3sKfn3tzhAS0wevk9tQLp5efUCs63QUmOp/4QhCDx/GuiDAnjFS6maGNQiQgW1O8Tk48K
zHqROtV3InsbJz7OItbDsUkXmZgo32bit/lIPnT40C56fzzWqHXVpnOAhM1CSLB45Il9mWsWRkhj
IDgQbajGwc+s+gyAxifqJJMMzLNlt+/+NSrckSbzxdGoHLEkOgqeV1/ykJsPFoJmp9/Y2zL7aI+s
5otI6nf/EgVAS2KvwO/mi+tF1kPvA001R7Iyr63f+V2RBDkpCW5QqkkgqFoK/oWmasA94fF7fDD5
cwtJpl0DCPemGWzzy4gbr69V8A2PMNCn1LFxGrQY76BS7YAoA4DkaSRyuvlzP42scwSGfFnMI8lB
eACB0UgbFRV3OoLouPpzJL0mUyhRpJEicNiXGsVH5ICVHrAX/jr1K/6ACvFogy/DPXVxCL5hiFfv
7NoukBcIbKiFawY9ahv0qrYVf4d00WYo1OgDkxiswdFlfo84kIWomI0+iZF1K9fqrLu8841tO7bN
QZbNcEKeHeLjKi8fStzmAc9rsxcsI568GMW9i+Bh1BUYwwpVTKoi/KU2WLb83Xsbtf239+YX7MN7
Cw0DIrsT9ougW0Ffp8vaDprDDM6amqiabw4E+6ot4wE4knpfdHHcLRBZBYUcheucSpVrOwRjwGyU
SNuunT4wFkhjZ9i1NmrTQ8xsGfQePnUy1nmIZ7QvTuOk4tVPh0wztal9iJ2rot/avcoOBkpCzp3U
/ZnO6KCjHAxlnpSrW0dZet/CmnmLtFL9xo58e++oInhwhgnSNoDqF5UnJ0A8i8/kMXDbQn7Tfgb6
p1tCj90/9LiV2Le0/ocY/3xKTiOcKAWgolBsuj7Ath9sdAOCu0I5wKB4ybqcyopru24WZoPKwBZl
QU9SoESax+MXcvMYaE5FUSAC12KvEYZNc2kmt9YHlm8a/ju3Hlf+NkMpImSslH6u0nQLKDfyerjy
NpYIxm06NbukWEbQDfkcZyU7xJaE7Lgxshcm+j+GyHXukWju78CmDcT65G+brlzWWiFzNU2b6mxL
/kOk3qfNETfejSmQ7aDWBsPuxkHN2BLZxXBPW1tqFiyK9vPGd+oFYiP80EQsM9xHJUMmugS61KHC
VT8U7cI0W7F2M5edBFW74iHRyg3gGffvrwh1mqPfIE6TjFZzAsgE9BIpiKpPEOj0rI1fAFSeq77b
UD8dDBW+RrKwtn1maWBYcAgzvz3ndZkDyp8IMMg4sl+QMczrdx9bar0s6hrZ38mbOrTye/BfQmkh
LpC8hda6PuvOQzEh9KWWTQ6Jxi5GNT9S9zjFyqvZgPGtWTgITfYLMlZTD505qJTZ56W6u9kL0wL1
x9yr7ZVZoNCwx8pA4DF+rOlCwyUUnJuY45qj08B5LOwkgsIZ4uZ0QI4q6RDS/bPdgF8oA68/WT6M
pPYYhyY0y5c0120MhIQQip8OVqrsNe8TmVxAD9ZsGLjAL4Xp2Wemn82p3IsOZKazMejspYyGbB1i
paKwB/Gc0+inS3KJyTa4WQX9noCvbzNUIXvG7iQATZ+js4UBVbKDOx3ozI9Fk4FJQcKI/Zy7Jmsz
Vhzlu5OXUBxK5/WwIx8ycZH/OZqmvLXJh5p5ngq+vPVIU+UrU0JQsuqQMOqy8P0QIRpZAS+PdtI7
JQiH/D9mW0I95C4qlW/a1PhBEcgPQco4DKHyE4A8vUE1+wl7x4/RzF+CmzTYEf6zERqfUAVtny0D
/ICdHQxQih+iczkkGbiXtHEFCM1alk1gIcaT+AswRmZvvR+vUaSYofYjhHCN8II/dFR+y33ZfKkG
5O0NGbAHLHgccE/WDN9jHu/x0GrBglMBza/itcTDFdeDyPBZRN1wmk8NWxsHs8KaKotLIImmHjrI
DpVZA2jxeuwGm9ACaA90GC8ovLxCrLN6dMbCPQEsWC3JbmiQL+ZVUN7Fnj3eu6LH+mUaEIArABmj
XBw58MVPTg453Y5lz34+VosejHwnOgydkZ7YdLjZqKk7XS9FYm3yEQXhXVafa+nnzy6qYB9qx1sy
qwpQ17KqZJY8i77JnxF5RXljoR/I0c+TC6qknDtqVVH11mflME8CvTrQqiYBrsNpznza0OJG1O2p
mYxiXKEWiG+p2TgF0oMIcG+oOYRejd1Y5azs6UXBFRrukd2wl9SLTLxxKHPQW1CvI9vw3DRYoVIv
663qDiGDK3Vi6RouCjGwXWoY9gi25bgCIKM6NFgcIJSUxt4Zvy3vTGdGV3wBX3a3s8xcjAur9FoE
4AcwwZspNoYplJmnMzr4UAU4eCEOt+bv/G7DaAS50LBb8/9/qttL/jLVL+/g9hq/+FGHqju9b81H
L4DIsgGVkHxBp7cDiD/EKreLfgGhhOR461AhKOnLPP1zCLVv3c40461JZ7++QNIgI2kqsBz+8zRB
+dcbo1ehdzIbb69KRlmVPF9Ibl5HHWLvNr2J2xBqzi50SkOKIvoM5c1yb9hhft9AGlIgFXTKJsZO
OhSDQBWI4RXLwbLfbR2dRfHGgKjReZiuANRG63pT6RhYib/G0og8QrVcr6zzzT4yYLfHBHcietVb
xwB6nU528SVzAqzMddDKdVyE7nJ+xb8mRpQKwG1weHf02onOsEsuzWg1T0WDA/2SqC64m6dKtFms
g9AoZxfXcC82SIi2YJjQB6mZPsxnKmnfz35jI5fe4SrBhY1xdMj+OrvZ5DTNbVbquNlKsIQuI44r
HvRu7kPRKnBTBWBSp6YnYvdBW5DQ7mLrLpg8Ssir7YJGtEvqLLnjPuSIt6Rlx87zoE5DKRAgHkS+
UCKa6Tq7c2z7ApqU8q0YxcWQrHjjWl0ChZMMFseL6pMKE3Azuczbq6p/poJ0KkP3p1p0RAJm+81E
HmRPy/EOKPMFG7AhSER0DwI9fo3CSF1wQ1pTiw7GCDbnxG7e2sGPkelrUJFXuGW9dKQHFgOV+scq
4dN+vpQvzV9ncWS+2+isTbh8CYIhWbA8VS9zr79lpvsYax1fhRDxFbzX8lQ345FMEIeIrw0K8e88
3Mugmtf7S3Jr22sAMqZ78qJDU9W72M67M7X6MIqvVZZ/zlUGJo1pZjL1NTgrpGH5+5utze1q6UQs
3pILdSQ6BegiB4iHbDRnUEJO1G94vLq9qq+0vY17MFDf5vPtxNors0e9lungDUf56By5bK40jP4k
1EWUUCotPsxulqDhjea3cPsTYuwoO7B/XW6mzKvue1cFp9s708oLFyZoEoFJxQdGvrWsvIVhSPXh
ryotD2WkFuiqyIUO7ggOkNqszfmvoklV60J0L0318vayrMmcnVGibv32l7ZVaxyY0325fXAIkIL3
Xyf727vrM+He5f4LzTV/h25fTFHX4W5ujgU/gGGjm8A03V5ZEEkw8rR/jermyUrS+CmCZONBMYYK
3ckOPTvbyJvLiHU4ij+detOAymjvpAV/1iC6IycmLXPZSFadQ1sYK0Pk6UJDgO+x7c1PXTNk525q
ycIdN6gVAXNy6ZqPleyrewekV40Tm49kak1Qe/mpHx7J1rd+sUvDnC3nAcLyH3tz42ltgokTJXpY
V7fRniYHJ258QFTEXFCTBrj4sRjS7K9kakeEEpO+rbY0OdAm6Smysz+ok96uEZpHpHD9u/nVG7tD
tVko1zSZo+LuwnhxIX86uFH0msfKPFGrx/Jw6ymrBZ0I/qDR6P0rKlVW1EmmHBKZC155/YGa8VjY
OxUiWEcu9BY6IOPY+EgGQ0HjxS1HtqM3AFoPdvB1j60k9lRd+JmFdnsdudL3xdi9eZ3rfoG0+7CG
IuCw83s0A22sQLqFGs3IdU9FlUKBDwjqL+Ap5KDETZtj0YYoXbOus7mFAp8uS/CFIEazfN9xg0Jt
N9fp3WrzY6Q+jm1WLD4U6tlRDTFx034w8LYL3/tM+WufZd90rfOnAkm2na4h8YMorfs0OVBqG2vA
b7z+aiDI+S0SKICMO/4jtpO7JhmsFx01A/RArewq7bDdOqXVH7xSxohTxAysgbx/igco42YQ6Pw+
DYdGKf8RYrhKEQzGT9TbeHaCn0bCAEmYcOShY4DZwowBPkuC/hM0KsDlDPvNrZvQ54mrkEZEQG12
k8DekxvQEe+zDZPbbbYw+u4R0QEkjwfQfAPeYSzS4S1VAapLXeszZIdLFCWa6a7um/hT2fKTKszg
G/A8ybJAefRFK4udc3NAas0ewm9/jewSiFHQyFz6KNu2bbYyoggJIj9LPtFZ5st4Put+Y/udn89M
hvtmkXzIsxnSHo5gBtt9yOrNOTYxPBpilHtKr829ClmytTBKwEz+ytGRM82SlPWO7H2ULLIRid1L
0RbFVoJ+4LOVFjOflUwccx3bTrVHFRLEeZN85rPCWhr2qAGBtuUanyZ/B3EyoNRQpiCGHDzKVtFZ
66l2fhlIFzzYZRD/m3a3jPTCC7V3dGPIjqBUJs4v6SiQcDG7FXUgT5hfQmgI2qto7FeoofKONzdv
EMFm8BO17DnQnB0KNY46bdunoLOyNVjK+s3cHEHExmWFt2Sp9kl35ggC1+REnXToFAjDAOq6Uotm
62PzfTZudu+z+bbhb1qdNYh4OVa8IM4syA+dOsesLtSqWVLvIjetltSkA4K8IOb06wsvXRRsTh41
CMSWfJISIdtv5pg9pgE/z/G7V7FLaL8WLbgng4EXj0ZsHombwYM66S4G1mrdTxcFNPrCKRbd3ZUQ
7X7k3XhkEH9d4+aojkHtB8vGGfmpjnP7EwNd+kxbp7P8ABbKYuWjau4LuXlJyU8m87eOlbcA1ctv
dMXUNYQrSsQsrg1jzbHxW2fF/Dj8ptNzXtru1zYG7erYjOGBpUn2OA2k/irOoaFjoVzIDmO5jxPM
I2tLvvkI+ARB031DtrRbttwN7mPHNCHmOoJl1M5HiCjH774CiiwacozZykTytAVDL7g/OFv1dGZj
q9pl2kG4AGdz73RmB6+i6aHi7gAmNB1Aiqn9bY2C3q1oOJKyGneiBssI8PurceviPnMtFVLrE1/a
/GUEzbCqJYKu9F0mQRtdoSw3aXDdC5eJrwm4diGm2H21xp4tdRx10NLzu10jW2PHkOm86wAJXyIv
N76UfX8iDm03A3tnmHdfWZlADhL4C6OL0qcM0HtAt3HmVwVkQ3FLfjIi/W679dJZxli97rIKzEAc
N0pANNIDvWVPJslJltXr/I6nP0UWIPsijzTQOygWRM9uWpzy3HCfIhA+HXBHma7Cbvg62ROGp4UV
BPwgFahSfraPSGQscrMud7j99Wcs+PvzKGQHfWieb2OrCBcl66NhQT0qCMdFU4pgm3cDdM0M6CA4
7hTUmpo3m4qTYYfaturaTocaxPrIXsBGTeq42fJa1ZvSs9olVblRvRv2wFfFpben+rab3VDRuGWo
HV4kRNN6U7Zy7eqK3Fq9zjTuHr5hWndZLIx1OJ35cng/I9vvelFYCvoc1EpuI/x6Dg5SB5t6VMVz
VWVvNqKMb2FZbxCI676aqRevUD81XLTjILJn5vUmS5RcWtloLDwnNU8OMSJQoJjaAhE5rHP8A5no
oKYoMp0hTQEt12KEEC2KVzeR0kArT4A7KuIiGwgAoH9jyzMCOfnFnW6/mbZerLFhu4gL3JILo4/3
nBl4SpQxNNDb2ucQ0zGjNw9XhWNJ8Vq4QbQyhUgvbsycYzDm9brXmQbWG3hxqHm+8Tr9MeRt8+QE
YbP1vDzd+6mAUto0GXmMNhTXw1q8IrQfrTw1ZivFnGEHCkGqUaeDm2Xl2lPCWlOzA3jvQb47cFts
ZZqiXHxoHsfMA7Q/DtM9choAGELh4QplkHdbqc6GF+2zQK5/p1nh2XjUTp3jlIpXWcBWKFnsjEdE
1/ApdKFfrAj7HyN1tUOu18IjDCpPIFKsrgGCMbONmtSB6vZmZy8NBQKElrfWM2Dg7YFbxcRN7SB8
WEEa4taUIFDE52qfI9tHhbQj3WU8MYxDqvWTrCv/UYkmObVD7C2J0Vv+ade5nZxye5JnQgR+DS7f
BKKExQKXrfkNfBsaNf9Wcq+0HMD1gi8iEWH7yJwKhEPTrXYI3n3bAIzGtqWDh8AEebX2kMjC3nD8
yhmUeXo9fIZczLudCjHAkTnbyX/MIm/tGyMwBk0T73gXBhskOZDXc0bcF5ErB7sNQCFxkuzMOG2+
kEfQhHwbQZxvgcVWupyp5xuD9dvftol4HvkyoGSE4+4sCWq4QNZQP6OPVFcfm9SLiH+3p8+/DLu/
9f4y9ubcTlOVjqG3oz8eugFJV0ihl8ceEYBNVpn2Y4aSMMgcZ+Nb7t0Vfef9YY/lD1s4zrNOTOws
/d47oQq8msfotDDW2QCkEl1vbODVNjKCHLGnaQ2kpwVPNx0Sd7SXjL3eMNM3XHUBMol9WkLchwN5
3cm0hkDxoN+R2Dc/aDJgbd6mz5zVDL/TrgI3TWpvEoHi4jAuizNA8NkaZU/lp0qZ3wnaaMjvuG3F
b7cxLByDleGJFy3xZRJqDRXG5ebWdOu+3EAeOdgkyvdPYgD0SvSfqfo9z1tI0wXecHG4050sjY1M
WHrmax3PDnb/yHpzgWxBiQoRXBI5VpgIC/PiRDI06dQUU5N67RbYTurFXtF6pt7fjY1lgMxFmoFA
1cguWCZgXQkBWqvsnWOpGZaak72rJAgDhual1E5u/9Cxch6gR7sCw62fXgN/AjDo8ASmbsG/Z8AQ
r0Crwe+MAqp/g6HiZz/JqzWUpMYzIF/JQRax3I5Fbt/bUSGWrZDBS2tlD2mS8x8A9qO+0dVvQfnn
cBVolG+0sQUifzwrwI/gIhTjpifRtB6qB/pPdPmT3eKZ3KqimtWH3MFK74HtPmYZhJFugkRpETRb
oQOQ4Y4QJLp1mAWH4IdxDwYbMFEVqNpHcGVRirA7UrMZ8vcmQQ/xdPjYO/zcpN6IAR72b8fmI2p0
yixdgdr2JGqV7d1pgYVqRCiyOWUanKlNh8nFy8dsH8UqPJlYfBKfQaS7PzyRB/ey6/kDG+MLkSHY
WWdvUTYabchrSMc/gNLz77G2nb3IbA02vPoEXtPK9a+5wF8xe2V1ITfaqe01IpQoEO4r9jm0wQ2H
69q7ZkENPm7c/M/AyCAH5bUBgi6dfR5RKg5xxNp+aPK6WeZm1n+JXPu1dVX8h1U2GD7loURSYqvE
4jfpQmi19wWDIJuPa9qvwY3SDUiTtGZ49kzjNTE8Pi8o29hMT3kUvNIyjTYIDlCuC8du4wMt1lyO
3yDA8MWa2LyI10v3XnI2KjwqJuYvsje9BrRjsvPOWd5cyQ6ZzgQPBrdcgLB33AI0k35WkBfPTCf4
lnqAQStwsV2iJOguDgDUKDVogm8RpAEEA/eGpUJv+/PI2AzH+yy1P2dY2ZxBwZSdserNztiBRDvR
G58cOwyPdhRufCstH5Mkau9lrFDQ0kEZtEfMZVl5jO2o12hFc/J95+vcywb5VgP8ccTiCLsWyQ1I
XiJCRr50AHHdRnSZcUetsHTl6l//9b//7//53v+3/0d+jzJSP8/+K9PpfR5mTf0//5LsX/9VzOb9
2//8i7uO7QjBwWEhXLCPSOmg//vrA5Lg8Db/V9CAbwxqRNYjr/P6sbFWECBI36LM84FN80uEbl2+
s92JVQFI+ocmHgDD1Vq9IXWO9Hn2vTVW8z7W74L4CMTKNqYVVidEu0OpmUgucgzSrUO8cpBL5Ytg
KMPtrDIYh81PbeCILwEKYW7LjCgW0QrZmBQCIWAmooMfex9t5FymyYrhN36APDGqZ6eDyNL+bE+H
PmqqTY6bHhiZ/uxNKv0FZPrpTrQMK3aRygr1SE47u9BYcqYJoKbAFv/80XPr7x+9lFzilyUEctCS
//zRgx4vN7paycemC4cdksA+qqbMcZ1yo3ypYiRNpuVENwIHXTq8uicPCcwToNoMZWK/96oyzzik
gfNhno5NNBt2ryFWbByEqIOXJKysVWTH3VlBEvNYFuDJGJCb+jSC9Bkfr3ybXME/jRrvyZV5UBrx
k+FEl5lZDXc6iOwD5xbuuYA0qP/wu3TtXz8czhD1xafDURoihRQ/fzidE5cOSuezx3mRLgsBXH7O
PyFDkV+hKNteAdV/ptthWGfGhm551Jy8UK6VXYcCWsVW4L4iBqzXUqQZWNNwYwqyGmINQjRfLF2d
1bRGxEPxIYtY/lkYBSSDig6uQ86PtboPjLy6R6H9Bgl78ZhPbPoluG1BdxB7R7KBMizeNgX4H6mX
BlRhvxETLz+iZlCtrUIO3J6dLhGcivajysDa72WAPPYeODPsLq6WtQcUYdA8QrtePP7iy837Wlp7
B8odvyztSWHO0sI9TJ0kPze2PtBJHYIeWP6yk8nDP6rOTZ+a6YBIYVGJCARgaKShbBctoIeH1C2y
J0ub1cYwx3xNvTS665J5dA7y3rs53sgLi60t3sQfyOXbRk13ZbPZUEdpseA//CK4+9MvQjDmmPgv
oJitAENW9nQ5fbhT4c5iDaCS8R8FHlGQj2P9pTNBr0w4w7D8ZLq19UqLMG60/ckXXn8xAhdLNKOC
FGQUn0lVdlaJJfHYWR6WTiu3KIpFM6m9hSgChPZOGUFcJi6PNIg6qPlvbfNkPou9bV07qLIZbCfZ
qW40j4w75pHOeB/b5SILB1RbIVHEdtyJ9rfuv/nMBl7p7X+49/x8258+TBBASc6k41ogonPlzx9m
HFTMTFLmPai+HpCKTd2FCfzCvRUaLoq+U3PdJm72kjOxprUueVRVAJRexzsw3IJ4FmnEwgH2uC12
NfIM0322mu6uHw4AGZ1bDfE2OJAZGh8IOpkBwmn+mC2r2AS9q8XSq+nG4YKCLdTBUuO9A9mZEFEC
0LobXGfLqCjAZeO5yVWizuWfPxVX/e0nZnPFhDItUO4ybv/yqWBFxf2sSeQDg1zu2Z4EM0BtEqOE
bVK5JU5UX0bRqi+uoRyT1Qfq5RyCBkSXTDbw5wEY64BKnqiVPTWgDq6XzaquIgNc3Gm9pFLAXICe
A1LI/lFMFYORv1W6UJ9vXrVEdZpikG7sptBQ4UUgxQgNf0dNPdk6BwilYLD/ZiO/Ygo1zc6TH9mG
2sFSmxsv1UTvvVD+yB9xG4auiOVHYOqS5Z56whIaW14FGS7q/eDt8rqGQC53T4G2pp/A8BU/p2IT
WfW4ywQKVSY7y3uJewSCimBNwY4fhP0OivGFs2hrt3+0JgBJASAyUrfYKU2tqa8boKCUNAjLQSIs
8DPQO3emt4e4d3HRTQia+bHxjk6qviSZbh7IlOPRtUqQw9hQkzrMBBAqZr7+82/EEn+7dFzobbgm
xAVcwbELn/o/3IcGl+FxN9jlQxCYU9Q5+xzVVfgt61B06PWS3SPzE6I8DwXA4NcLvhVgxEB+33sp
kFbaQDcVLBlKhk8/j3SrlmEDM5zc1AiBcQUXi+yiCjEp0NVS0wnHdVDo8bENFFhF/GwTTop4RW7k
Z9DEotR0amKH0ewcNbHcTM20Avlo6Yh+R00Ajd6npCakkNchSs3Wjo1fOSGCQs+q1+Eomw/Qa6DF
sTKqqhk4hEDVuE84oG4z9FqkIJKAEpg5Q6+hNpffebb4AL0u/L5e6y7V80vQ6wwA5qDu24rVi2Up
fZWW69/FLfCvPUA8L7a2oBTOWHpChYJ6Mv1y7wWF+QJWkWaDe6q3JbcoAv95gVxX1ziod2qxgyC7
5M3rbVrbHxEBnobTtIXOfYTii1Ot+Yi6UUg3DmUbPIFznaM+B9G6StX7oUZGALACtQT7RfiG5VO2
SMfSe47b0Vp5Rp/cZagN3em8tfY0k2iQAbzN1LHUf3CLHuBk6GS1Xr+0IBqH4DSwyc50ILuommFd
C1svTTm+26iD/HqMshmz5zmccAsRq/rO8RFBybhOv4IA/kDKkE3UHEU/ui8oYpTLSA0B8BOQT1VN
Ze76EAF707JtvAMn/eqE9aH2smeAGeI7htvhdcDGCJoXELgWefuEPJcPOTs/f8rTsYZMQNFuqSnL
RO/rFoXj1IQIs31f12wTaTu/IsJurnKWqAerzJM7VqqtOfTqgUx96DUrz/LGjT3ZLF7WUO6Y3b0u
yS5Wke0pWAvRILAbJnJPAaOAMmSTrekVaqNbBkA4FksOqNtejMy8hpVAUC+v97ZXlT9aK361o9EB
5rX2ltim8/vStOstT2oD9UAj6BqA4twUoc4ffjdPEu/7tCi3CFi067KFJF4WFg/FhEZBGSRUkicg
SmbkEG2skwyXFGx0EBAOIF854i7lhCVy8v3wxcnz1Tjkw3MUA6DhlNJErgU7dqxuOQAaOR6kE7mh
SIoVgEX9oauaChm4ru3icx3l5bI2mXsFP2mwtZ0ihOJMPpxiC9F5lCSqR2khUSDzwPkGTNU6SX3+
w9fusW2QkaHhKAdwr9wPwi0KmsbNP98J7V+fllg1cGYzPBikaZq4p/x8I0QYqmys3mghGG8ixNp5
SC8RZAB0U/duoM0dqMIQESFbC+2ooGmfxkaWELwBS75UhXmN2gzrga5Mv+f4VaK4jH++eaCG30ei
2gt3aqJYIZ4VDZJV7H9ad02kKnoSsKUzSDhCGHfp13U6ryNsVB8vNR/iiw4a6546GDIg9//8MZi/
rkunj0EwrBumf1LSDvvD80D1Peq8HaYv7zXtyp2QpLjkGZSPQeKFMIBtjeDLvF30iW+veG+Xv94M
aESRoMifrv6gAJ8dMmXR8p/fMjd/Weco0zEdB9+cg5sH/9vOE0hTE0KDYXSZF/SjpyowofvhV8SE
kykoD7adeFu6Htv+aaZnfGWilOrvZh+8jbOZ2Tr8CqmNm3cdNWolwjIDR9OawpypcsNnS4DLJU/W
Q1CDOBgpj1UWm8GD4ZfvZxBC4KtOA+aR+SZfDdPZzS+DRN5/2I7T/uEWCRF4pmMbzLGxsKXLGdo/
/5y7YezDahTxbvAA9RJLG6Is7QipbYWFJgJI6qEbOwjqToCTTsf3KHqrPt08PIOPyA9Z/aLzPag2
WoAyhH0PKacABNMJnjlAgebBo2BpeeimXmrSwUcieJC9fwo4g1bVX+OzTsTACZvmN9Yd//k3YE3R
hZ//XFy8jgJLCLeUAibr5z8XUIt0QCbL380YLrtYzhEZxPbds+VnSFyCQ6WaDvHo1+ABh70dMmDa
QFC9iCVYHH3dgpiPKYStfcveDuByDrBfAHT3Q/vWT5gwp/oPv2Z8SfYUDfjwxwhm4S9xXdtChIc7
zq9RLAZV31yFQb1NdMwPGnLhS1QKoYKtE/6XMHVBgYfCc0dVQEryPlyQHRVAagMuRiSgwyz44rI8
gdiRkBcTOYfnFHlRcstykR39AGEXauYCtNR11DGQOoZYLfdNcUDG7BuKraIfaXHBohFPpMy3kZHy
nJeJaniJyKB+4F7SbFJWlqcmadUBSeRu21R8vAc221/hVm59nuZpGy/8MY7v81gGmB4lkolFcTH9
AA8QMEi2FxTanx0/zg8Wrm5zCg9pMFD5+jwazxV4Ny7kRWZqDrocd0A/v5KdTNRJh6EtvZWJZf9y
fgUy1tOUtdm3C51l/pZsH17MUc1WD1F9/GBL2yw9Naxcia6E3iQNoZcSAH9traRKP9rIxxBVPmmg
tQhY/P1dQ4oae0KHuVustMq9z8CCmAA5BhVHE/hMJ8lWQPtZ4hQVFsL1semBJk8b7ZHauZP7y8Y3
Q6xuh3Xi1RKqamM8LEGgjCeKbNJHpQN1Hrl3J3mA1mTSiWcu6oYJaIWIFPkbnx8Nnv64eXSC/QAJ
tsKtncdYL2IkEnFq3yjILNMc7jQRiNNBWqDFmTx4UsY7xMYRgJ46yWbHfI3QVXA/v1LqDpt0GMbV
PEeIFW80Rneq2oZ1DKa4aZxVO9nadE21nmfIvfJqQ9/yNqkyx3AFoGexpVn5WHiXMPEPjmAiXwIO
CEWKwht2CZtfp/E9foJ0y2dyp3l6pPUXDYg0D9T0AodPqB3UdU5vgQ6lDz6NRFonGuU7vrGrCnwn
9K7IZluAIyDXfSH/kIcg5/DMYEWfzdB7X+28Dk8OuOFwj2k3VsD5A4ge+YM9ggoLehLuupEiyJa9
ES+g2JJeyQU1BjYgbFAjDS0rX1sRb7ZuCzbhOnlNuiTZ9CMP99ywik/J6GEBopJXVEDWK9nk1hGq
o/2D0bbfzNKLX1EXhaVE1pgXx3fjO6xO5YI6Mtn/aEtlXEMvj09j3SQregFExo/OVM6Yt8MFVH2g
se/xVdCLJN5TXrg22Ff7ZJsUnbutuVF8gfT2cmCVt7GSGtBSF2kcozl2UYncg0YwcIm7S7Q3Y8WA
scZHhsgjWxR9yMqlh5uYZ/rZlXpNGbYriZ3/lpr/j7LzWnIb2dL1EyEC3tyCnkWyvNMNQlJLSHhv
n/58SNZu6vR07Ji5QSAtUCwSmVjrN0LxwDNhvHqdquY7XBGjubhepz5jiBFtA51AnixWea3eQ2nc
X/u2I/xsrAKKbdAYP+VsTukoO0x2rRVv4dqzrozmU2bcybZrTQ4TIgPxdr1VV2nzI+8sWK0sd26k
vF8hIgJtqGHRJB77dc9LTDQmWbeT99EVqnkyzPzrngfbvQdOnF/vefk6bNE2KDbyqqkFgn12HDLp
ywWWg7xv4s3D9b7+2z3LQWOj/I97DpMawX7ybvdtPm4HJbF2Xe0dSnJzcNC6EmCH0rO1kKdT2tXA
VsmJlJFj7T3Z4ioFbMU8xdbt2rOF1BFbbohr24ILWeYYQFRvg8h9TwyBkbSsU5EXFSd5eq0te131
gdoFuZKsRcQCYCTPcVPB56hReWMLkj7Du0yfqwxHysF7lB0ADRgbFSrVRhZLNdGfGCw7yiE4gLnr
QQz5VtY1LsniLlphhTodij5dfQ1j3ka04HK6Ct1tvU+f1dBq7yfN3t16ZNXU8Wd2xV7O1c2td+YT
yftVVZZ3sp8cWocjdmzq2BxkXT6qw2ky48+5mruDa1TpmshuvDPb0TqqSZ6dw7Fmpz6ug7w8uEmB
vZWaZ34qyumXmLdp7jS/p3T+yRu0/uYWJBfiOsjBhCN8NzcmL5Z6Gz6OAToyea9n33TNJVfMIACz
vOm0+vfYMhDib+fsSV55nArrGMejfUAacFe6NvJC+uzctbH4ZQx6RZpUQdzSdq1zxKqxNctQg02H
ZfaUVN5KDcA8KM2mMhHmSEFZfHdD9YKE9pL+JGrjjnzIMUABEenFX0oX/qxwdv2wRzVZmcMUPDfo
U66xYVChfcxf14bFXx7/cd2oC91H+BDQ5oQY3kAJQ3DWQBT8f9fDohs+X9GUW28qUTBH/XxbowGy
DlIsdPJeY8M99dp3iHl+0OvNp9dAtReoxu1VYhlvnmkfq2yZtfa0lTtjdGSMvXafRwm5HDmSWGQg
quk58LTy6GAmvZEDsnw367H7DWpJikHO0ByA6bsvs2c/yPbZjonpatVwESXhediN+J0vV8q8EKEv
03nhZ9ceRlUk20qvg29Bvb0ONNx+o3dzcdRUIlyY/H1cbwTUrK/kfHAJLwRnnfzNqlgmBLh0LKIu
f5tdMe11qODbrO26z6ScfNlBMeDn4d2X3SG+VD15LuZT8lKNBXm7YdfwEIKBONkoYK5lg2I1W4+n
5nvnGubORap0J5JReS9M/vPLNZG4q9azcFNSuCB+8Eiurh9XgbG6D94lfLIVHGqCxURYjqhjED8E
kj7b2Q5341zWe1xIpre5wGdl+aCTDF0FBDCzsz0rHhC8WPdnlqRXklWv1YSDRwSeYF+ECbZh18Q3
2W8L7QTiWTapy0UIRjZoofOsjJhzLqtprcTWU7kc3JS9XWXEykYun5HX0+D+FPbYXBfUMovmXYHu
z0oOkr160LsT28mzLNlj5+G6MbAMF4W+Y5urHWFQ+Q6omNfUVJTHJCzvtKAP30en4MOB7HmNRda1
BsxJzcaNbLWzMF0rpO4OMvgIkvR3WrrqRZaWGXVQFK/5MiPydAirE7+0Kq77H7J4KvCbhBRyAnvq
njqrZ3faV6O+H5zuXl8a4LpBIvujWRnLPQ99+zCXMR524LLcU2Dp/zmdhI3Lzjz+FWrfBjNE7Lvr
M4JgnpGshCPalcsauasM1UxW2DHu9N41Lg18k6e5VsXZyNT7r865QsJv7LL1tawTL4ShWbU43SyT
NTk+pGr8mEZe+kRqnIC/8H51dkqb3rnZRm8bvmbyQo1Z/OzKVtuARFc34J0NlLjs+D0NFXuTKV6B
sQ3FakCSPRBJeZLF0dD3YNDYRRWB9ZzP5aaY8uQ9FDWZjMXUi4108o5bgrur1eCrNU7HZI1i03SQ
rb3qfDcLUd/LoUq4mQ0VxkJalQ8EX17ldbLcrI7yprJlfijj/35TsjUj+ihvSkHhk81CUu2CaVZP
EuV5xXsuxZwEuB/wJnMVC5BdrjICfyBDQyUgwL50cqSYwG2iayc5Z7R0srJsXldtuOGVfgUsKX4G
BzK/GqDdkxZ2sCypQ8EWDTV2WXI142DManItpeV0MsJieJBtQevdo9fl3suSHqrPFdKS1xKoyvdu
dLSLbMvD7IcmrOiqGq7iME9uxBzO10uoderz2whOUhscgdXaz70JQMhyc0FXoFmgpe6dbM1Z530t
M8nTyFb83/lNpSBtu1B9tR0vXWXqubXr5EBqrHiZbSfeJYqqrWUxTNX27NbBh6PaEd9ifErDCbUx
2ai2XKowGu+YN0rxMiZ9sc1jQvSydQiM7NRMPNGuY1t0Utz0RXbNcqTKCdSzcV8uKrqh3+D4kJJ9
ZyIPBYYj6P+0HppLamAtkCaZtia/3lysCp9fQDmcxgKMxYRjw/ZaWQmPpqrRHuKsNw+EHiYs4ZY5
VIAgmZF91IM4jDMYdcQR82fNG7JLFYmLqmhKAVh05oVNM7ATWlqtqGnvggnEWZBVxbOsw+jqm5Xp
ALGWqsgbMI1fXoQmOcGkwVrQi4anL+NHDehUIDB3lEU5Qi+3IunVJ1mjCfZ6k5UmW9kmpmR4IAxy
7S57DCOG111JJEkWXcKeCPf3T7MzfkMqpz3J6lYB1sgXtD/KYthUJkwj6AKyKA9Drb8YbZqe5ZW8
GXpFxOoFZYkblQfVWuO9seaLkj4M5qhuDLXrNzxpqm3eFs5aDuwLTXkafl3/2qby5vUE2RxYHrPM
saHfJ2m808WUP8vuVk5iVldn/ev23dDkHch69xL8plbwReHjhyucnVD2dgzjIXEWZLbiHm9V8iwZ
nS1IvvEsS9cqDDdIG47jDkLt13B0/g2g41O/QungIMrR2aQmPIcJFOxDH7vZ9RA07mK4EBy9rkBm
JmuQuxvH/Kuf4XXDtnMw9vNEGa2HJNTO5LPbM0jAbJ2MqfgZHGSY+daumv1/bZfjWZozXv7SYkuW
y1lXpIjuuhZuvnRHvxWliM6tCHUI+ZmlMzRFOrP9fr21yrENsMx17anjwSWDdd8Y2m+ZErZdgURb
Xds7mRJm13aeMCJ4atmFyl5B7LxOA3rFYTZ426uHkq699l3UPnqmVz2mRvomkTBlHLpbpyy9bcfS
SUrWn2xolZCMi91NZytV6uwkeG1JkkiUoID+00VqbCWjqNZI4YybaSiSyXe8/AHdw/ggAVLXOgmT
sse2WV/N3fD8BiBSjiig26rLh4aQsphNILs5xBl0/4xX2YrFGAbH+DqkyRBux5A4XakMqGlqeqGe
ReJtNLJjD8ZymFC/eAiz8sek18lRlmS92+lfQ2WdPKi2Mq4nXtruLQOt4whx6rvJafoXK+maTVuJ
ZjssRVPRnIMdh9FKthZm7N1XtXmUjbKq7Pu1Z6jaoyzhl4M875QVd3iw/zmbqm2jsLYfccpun5Tk
3On58Kgt9udDRgrdC1rVl22yzg4VbKyigYDQ0l/Wecm5rTv91MfZ5TbQnkbVl8V/DDRyi7Q4g+CD
DYQp5q8ryQFxlgf7Qnfd9JKzT0B0QSOEFTp7Rcn1uzwY7P9xxg5/qzkB6K+W6BGRNKIUCwsBeMBQ
9dZJlrpRse4wxvguS/IA5H9axTid74xsQKi7d8OnnnjqMlhOE0Stsvy6o3XfJKhuLzO2wrJOw6CI
J1sAkkpzPCDnN13+STGy1mtT2C4SqHx88hDX9V1qGMpZlqYBHu04aG+yVDtDf6oLd96lZM5OUShw
lFwOyd9nVuR1uzapPmWPVKu+esjilKYryyxjbAnNFglaSEAzlrW+h1r2ZahS715dGrKloTABsyII
C02/GLx7yMZfI2C7/p5LHbqOlR76BaJgaLP5aKJ+OevNU7bAFBwe7fumJIwiO8i6YREDUsDCXgc1
hWI+Ot42d862Na7sRI8AS+fmRR4Gb8SGDQ/dbY+hEi/0NAh3ATpPS4sJf3E0CKnJfrIVcOFLjyvb
Xipr5Z6NJYrt3klhLU9DY9+XDbK8tCpB+BPMJ/x7gZdQ7g368+0sVCaxLpc6JaTVTLw/W2/9xsI6
YXbzQwxD9UlwlnQI//4LeVf9qSIbKetrPOgJmzXlXh2j6lPwmpSNpf3Wd2x4kODklXupvw3Pcam5
q4FmP7Q6ijUzPk7vvEgggL6c1UudPJN1slX2G/pa/LPV9YavsUUd1CtvEPpOmQ1Icq1AJAkl/iMA
lI2sutXLs8Juw3Pnms3Os5L5xUyDs4JJx1/LCZDJQZ5gCn+tcWqcfK9W5AH/iS7uxFGptYc04B0i
kv85edp4M2Y97jQQIOF/ai8H2WDMujh6/xnh8pderlQgB+MWMB7GvNaLsd0NbqW98K9UdkMa5mtZ
TBuQxhZhG18WmzHhNY2dQlhHercyFH07DHEMdoihHghHv+KXd6e0hvYiJ67jisDqUhQ2E3s5sfaA
CC86wZP7gMDYphT6ePEWclAyYhGqWuG6h/VEKjtoTeMdxTAkDZOsXGlear4rdk60VskreG6V8V6X
zedkGelDSPzz5V8GKdqkrvNCt885ttqKEifsldZhCOqSX8w6kifDvGbFsve2YVvbTNHz3QTGm/g4
i68sGo3Jm9Wy+Mpii5/qas5E9ThNqXnUU09ZIQM1faiIJq36zspOhFz6dzBpuYlnguwlSlOBbuaN
H56LaC+CT9nJ6BXZSw7+t16GAhck12xBNCTp303lLGco2+7rsrL4j8vSq0mHYlspg7Ymf5hdbofY
QA+uVM+3mkxjHffBZK3q2ipPsgF3kfwC+b07qQj7fuQZv2XWmVdcwux9NlXWNiHz+dHXzTpdMEux
g4lBWLbuKUYJ9n7ssTy/gpkYGdRx8ppW7ddILciuI2WH9O+RlZ4Z15ES7YTF5ONUtPsIr4rvTb4b
Eaz6XeNE6Vdlb79aqHRsin6IznWlJHe1Mupbz7KLZyIt5Lac3vzZzZ0vRyXF9NmJOXpvCcavQZWJ
izBJrWoW8TtIsMlT3ARiFWZp9SMaXFQeyJwlASuqUjYfc+RVaLY04h65yP7g1sUnm/5sXY0msSiM
l9B7mtxvbDjB1HbR78XoJIH19plnmrMKCit60NpA37tuYu8LQyNJBP4em95h/DTtAhsb1lZNCT47
FoROs7xLUGnFSw+FYFXiEbLXvKJ4UUlVQff05lVpivJlmAb1vsUtkd9d8SJ7WKO7D+cpfZBVdu01
q9h1xUH2n8Pe2lWZlq5lK0H89oI82qO8lKxyxbjGaqd7lKVWGB58I3xM5NxRVCtbG09lpGG5GTs0
CkCw5TfZdyyy+pJFFozvSDEw04myF0JXlz7Ni29GBEbaRNLnWLsu2NoZUkejFd+mYELNszP5UuDl
8VGqP2R3RQObNLps7GURXQanaIfPwuiqPc56zVZW42O6bs04g0uR6YdCF9VGTtor1rHgx/hi5y2U
PMM8gCFLnpLCxLfHBNzdOD3+VEUfsBRWrNVEk5/KFpSRmHpIXvmQrOyw7vaoeCkkSJfy/3Lwdarl
av86gRbiAhq3Beori2JDC7MfPYvXWEOMrNNKy5f1uTbO6zIcjGu3Oh//6Na66Z/dbDZLB5V98nmK
pCU4ScS/oqT1/MbR8EtoZ/NdxXk3Rw/6TVU9cW/blfDn5SHK/qDfeXAzNrJoVxZ5eAIFJ1kMjNc+
tNs3YdTmZczChDQmk/W2BZm4Q+Iw7n2bnP9P2OxrVc8JTgBsuos1z/tmGrjJYZ2oPiHW0m/HpFXu
Aq/q7iB3u1sjKpXHeELwTcDx/mb13UWX4+cEGaghqv8qcywqRqcdUGjFe7gMvPzilFN3QMZ62sdB
095nk4KqMFYkbySIfmVxL36H6t7SDe6j0vRXN3VH3Gj47SkLySyOK20HM6A7tmLGrbXPrU2E9ueL
ujwoeHsffyh2g5Y1MTH8Ivt9YqjBflLqcN02uvGaR627LyuCELI4ASnbJ0oSX4uYnBp73WuSa3EI
+ZVmWJ+t1SI2X1N1JFtu5DnrK8XWikeKdnHt7JCu3lcYKV5b7Tps9w4RoetYUTjs81KB1eAytrTJ
njSThv3jclfQezJs45T+2ppZEEk7V0WFcmn1vDLah5oyXVtTL1B2Ya+p19Y5jYMdKXbIGMvMtUMi
BEtw49pqaTg9WzqC43IqEanGTm3RUZVF1jZtN3cNsgXL2Hwc5p1uBZimLNfVen3cYd8GVWtqDo1b
tvtgyl/xHhpHH5Zlc5YH/r1fZ7Fx7zTzePpnD9lNQHn1SeSlO1lsSkyGc2FhmrTYR2am7p69uQVn
VAb3LL6GgziKHW2rEPFTWSn7yUNYxD+cCGSpLMlGW0F/ssuGbbyMv3WNU2JRaUwu7FYnz1pdfdFz
LE1vczc4s965wjo2UcCKJ7sFMZzbCq2ctZxYy3j4+BHs8QyW9d3tYkGB/UilFA8JL+R/XB8KR4PI
UR5vZN/bxRw9OVhuU55u9V2oZEe0q9/klW9zR7nurgiMadc5nOfA0aCKLnYr8qBEOK0ID5fsaWGV
/ac6TYXV+rKsY5Xx96lFKg39FiQHDCVbqwAsTtdT2bUtU8UXLX58suW/TNem0U4PQlILyyWnZR47
7HgrkmVzUlwkRjx9o8UuezN0cL1B8w5VyLdcFm0rcXhvEsVZtbzwrcbDTdZro2scqlplGwv46kNr
oILZDXBnUM7ma0Y0QNYnmTceZjFCDpSTY8tDjgRcITEQNrQaqQB5KNvYO9XLQRbb1qq2agBRXNYN
VUWSmhx/6au6ahKZip1z7LTOOUmbdecZ8x2LsElsbGmwA6ffEPhiXUly9tmyo2zRImwbl95iGXur
l2deoH0Nk8Xr2Dq0jmaB5uqPKm1206QrJyANqWtmZ3mYzAjBquUgz2RdRMJoDQ66Xv2jAalxCIjL
WNk5VvrdpJbF8R/1soccSpo82NZsl69X/LeLybFa7f0ggLhE5gj9pkMwbdXFHnFaDuC6vg6lNFBM
oZUc7FDd1LJ46zMYobpSPWXY6Y0T+5ZmRRhK1+HBKbN0N4gwfYuC5FFSSuYmiPlatH/28ACj//ce
gVK162lukYf1UBD1upbgVRvmJ111NqaB1+6tykljxBFu5duIWk+6vVFUZ+gx2UnWXzs7k+qs+wxH
O6vr2ge05mG2mDh2jMROPNJ9tbPHlqrwq8lqH66VZd7sAPQtQq7UFcuhqdNowzu2upbTXBs0B/+Y
BDXtWV1snBZvp1GZ1FWaBt3qVhe7wnGu5UJ6N92aNA05VV+OlJV/tMty06CF8Y/p/rXjuNyBbJEH
OaOtuV91tyK/OhZ22cfNKxxhtgkEtLVHxmX0y3AqzyNujGR2ikq9q+CmqIagKFu6oNG7ddjWcCv5
L29lpV3biynIZMTrpEb71BiapypSeZbokXNwvYRwyVAnj7r7IdtkDYjTeO8QeVzd6mwLH48oh02n
JVb9JMAKPBVPsrs8pIbHtl11nes1ZJ0p1BjRENHs9cId9lqmgoHJsvRMMC49N8Q+9gIViCootIHv
rstRtsg+YDlb8Ng9Os5Lb9kAd1LbFr2BZFiW6sfCSvrmJcgw/LUqrPA8N3zOrGj81DIw67WVteSh
K0zp0hCARN5Mx6mCVM/GMXxASBODRgUGZsKrsz9k5vQXRPsVJJQh9NNuAGtkeGCWTAQF0qh7UQKS
eL1RI93hIL2tpkl8UJZ9F9ylYmOM0/hSNoDJIxtlfc1NDteZMDoluBIg+Njx80uz/BLMGSKqbXln
WDp5XGdKS7JD/ynLM3looqbYm42B2FMYnu2/D4TW4L6PPNayyNV3qtt8ysZb/T/6zmMlFmzbv85x
GyoStz/iybeRc9/q5dmtbi7d6BQhm73cwT+udKuTN5PMSC+7uBD+3dXNzWhX2TlCW6HVnBGGxaje
CY3t6GbNpo5n8PvZo+dA5FSK1n0pc/2hxH7pXiWR+tJ02uzPTpve9UPmvcxB16yJuzh8BrSazWBv
Dbb/G30peouX7qwAwZEzxX2t4RsjvstGC6mgp4CfC3vuU51YJTZsIT91vNc5BoucLRkosAyyLE+R
SR+OIFoX3sfovWYBPt/pOFxkCSrnc5arw/21JEwCW+74cC3Zzj6bC/VRlryECImNbkBuOO/gz6EN
D+18Lw86QNhNHhgqEAXq8sr8aqhBVGK54rqbVrU6G4b/0oKoih/yhNrfZqjQCbiPQ7HL0wgz+r9n
hhzvbXID9KWHCSd0p8zcoD1mP7SAbh7Mwon3k+nALOtLoCXLwSAqcs6wntcD3kbYlVLXGeHOqOeR
7Skl2TeOTN2v7Qi6OvY+Dx2mSbEyntRoGtYZka0fqPBUmv2jRmlvrSaZfjKU0rlMPWk12VDBNse3
U/3sBwsO59z+gpDl7qamLY4ZZg2IAN5OY+DZR9K6zbyKQ704tpqNd9eoBAcsHYg5Q6i0rbp8ET0w
cFb4+kBwr3zJ2ODsaqyw17I1g1x4rofsjWB02q66YfbdLmqeyiWpisrM7FsOLo596GEKAEMKW5Eu
V4+NFszXQ5IPfxZ/KLOdIfSrhHdEheClLGfBXIg/irLhH3Xp0q90cyxo5RBtbjc8W6x9DRxoFIKM
x5SJjSPUGlZsFD9qVg0TpmqqH01vv3ijarwk3WjuE8cMtmnZB+8KNIIRKM2PakZyNO+n9hKrmXEe
yXauqnrM78dIqM0uDGGi5aC80MMYgoPWJHhFNnrwoC8H3pqqy7AQ2WLC/RswsGzSmwHXGBplN5bo
X4Sv46OcQx6EHQECD7fQUsGlCXPG2xwpQ9OYvhllidImiXRcobp4F/UgwoPeEpcYHYdLUQk0X5vA
JhJB8dYglmJmtkCfDEyYbg2KbVVnBeCmU+Uo5+aN82GEAVrLonbubIjF70P3w16qAzygDt0SHCRL
UPkgmMO9BtcVBaxBwR3VVk6Qh83NEGYkfpYGWSdbLY3XXMTa6QMctlqhQegr2ezcey0Icdcxox/q
lD41VaW8lEC79s1s6tu0ypWP3FJWssOEw/a6qxLzJEcGOVAdab2CzchTpqnkd7+sIForZbVLjPvY
tvR7IpLDNswUHET+rpNndSyq1RLO2E7e1MMh5M2on0aXLyZj5cGqU/3iFS+yYBQ8IPwM0N9hLJy/
nHrqkg377nRjwuBb30ZVy/jQKHu/mQJnJxvkrQRgH7DwCRGZX1yxHaj4SteItwnP9/u+1EKfhD4B
53qedk7VOBvZzQ1IEdimx7q7tP6fR1l9VL12mC8pht4/IE7UP8BGQOrDwCeZTNLpVt9FOYnieXZ5
HaSbbEhSVT0RYj3IQbKevxfRh3ZYQlyOcU+2mwj74NrvqqV+SFGd2NuhO+D8UsIG+X7NLd+cRrHX
vQe+zghFe2hwjNqDzDLurbL5Gs0n+gF6+LcRdr+YLjxfdf6kAqCzSNMICxenKMDQ8yYNKBvafrzP
00Rd66kGGLhxz5OGqppUpIp7fReqkXuWJVm/VMle3iyC3TXxq+cFgD/TFs/lpAePSvYESBjKy3KY
sWRax9UYbWURuOhio1xNuyqeEbZ0u1OjtdO9NWcIWZJ1X0Gpmg+yMXLGaYsLc76RrfjdjndZjg+P
bK0zFL0mcFyyUVbBtABqa073smQFxBiC5hTwepPr68VvOl3sNHoApesUQPpKFm9+1VejG1kelz5N
pbQr6WmtOu4IN1qbnl0X2U5dwciULe/8rMDq4WVifJ2WkqxSdf0Nmdj0LPs3fGV32MSz6iw9XGBE
j70wCeAzmQeZApENkGI6Njp6dMEeiy3gyNOnTB8n1Wb3aEZn8lLqmhsaHpG109nY+jw3H8e6LwFX
6slqyib89pQel4DuI2wt7yE52jxsHh243ek0kW1NM2dnEl3fuo5nb80i/SjjUgGkbysrQXpyTzr2
gBBw9OgFPNw1OIrfXALdZotCs6abBhoX5niRZ4oF3KgqEXDUbf6tsTJk2LeXi+ixtyL+xCpNKJbI
GUvyoAa4HTeBuXYLnShusiDJ9874OHnLjshD2jfk+khgTMXR0Ot59apHsLyRzzjy+x99YGw/CyT2
nkrVCA+hm316ffhdxKG3CyLN2yeBQmyL12FWyYhv0fxqRVO6sxc0g9uMh7gu+VvRz3EjbIpNy5+Q
k3ooYSJuBbIHSQD6vNJeOkP75mm666sgwtZmFxDtVBy/NkgQqRPAnyHsVv3Ar4coQY7nVIttF5oh
6oPnqcifkyf09VlAACIRsQH07EA8LcdmTaZjMwwd67KaxncjsEVfFO25IxwfErH/K7FyJGYro92E
hVZty1bJ/MEEYKqn/QpdSYBO0admd/P3tup2+Bcemtm6N8pavfMasK0sTv3Gi+rc16Lpd9B9r3PU
l3n3/YUUNp9F84nK4C728vc+A0yilx1U3OJJB63mDzXm8rryHubJyqorlpWqxX5MmN/T/APdr63B
J5N7mOaNTvNLZZuwtsw32ADVEcgxbyeYvfhm3BMyUJRhpc95CsDK+qZH+gzgmz2lFxViRYdPyKSb
MmeBnTLMpqoyuUQ2yOo5JG9nJXgUjEW3Ay36XRny/KULfldI6O4gob0qREfZJ8yXciSAlEWL4NSY
snjMzlrV9At4TP6SuUKVifACEMnhVxqH9UWbDMzQ0peu77VXwzn2IChXSiBeNHgh6wJlg/XIM4CI
p3nAXvxizuOxECpOXEl2GVo8nzQoMps54Z9BorffReBJj1F48Kp24+iYJwZFjUWOOTx2WlSz+Wyr
XWQjOtj33QPQj7VZTwMoZPOoFa7iq1GUgbTrnp25IGE5FfO6C/L6KOLhUHdgc5FaIjULfF3p1P0w
wDErzBzgK7guZOvJ9kcOFiolaaK2wy2ux5UhCuyL6wBzxjVHdJW9a7sI7cxIXdkgIAXSC/t5hsdg
YgHka0GuHXktd1dDp7B1D+oDMWzfrNoJFId6jD0BP7yqIn1TTVVz7BKE0+/laQXvLfX/aJt1lYq8
sPtdo3aHoiTQBTqSUXIWTTZfJwjxCIoD3c/GedhB9shhO5u1j9X7iI7G3ByFF+lbq1PvVb2sjgDJ
Z35hkYtdCu/H62YCZNLp0y/WKhuazOw9NmJRk2dn4LP6hUdbR1whD1dB6eBBlbp/PeHn9Bm7vMBN
ThX5uf5Dt51nEXS+Tk7vEMJV3Thx/7Ns+PcIb34oTRsB3xLtZjLwRb6IZPfefZ0mEfrBGK/a4iWP
5mqTdgCR6+5X5qBZAlDXQTa1LDezErn3fR0cstlVngMEfoMputOM7jW32mKLcslnm6fKxgka/nkI
O6L+059VW/Sk8ElUa03x3ET9t7A2W5QMI3uX2CRUyqHbBn2dr7jf5C7Lxp0X8YFkJZotemb156rg
w9JS8ZIN5PX1ileXQOySONvOBJT3tmhOWVYg7ZMUr0OprsTiDYNPJTZReKaR0Uy2bRGc6hJViYQf
o6r1D2WgfUS6Q6imqe9U3jdW3dz3G5iL1lHRFUHMPjEPqUDkom6r30IrCh9PakOtf6PSE/ujGWNN
3qQYpoaPbW5oexR667Cz1iggF07zrKbirTLVyPeMkVdfN7tEjh1ua2NAXzgEm1p72UHX2CQkbvLR
1t7sd4k7rZzmVLap79qT7Qsvx/A9K91tQbrn0gFZrMOmveRWRzQXORLE1OBhtUJFk7LpXonpx77o
rQ+jCGFkEXK6F6q3H1I0T9zmWCjTL89B/8ryPq0hw/7TGA45mSc/EqSLWZzH1WQB5yt0z10Rhh73
vHmlZNdQs0mz6i4eWp7B7mhuMc/Q/W5x+jRS7Q1C9wh2tT6Zk+ut47LHOyOBnCqG+E4eemHFd2RH
79KstqEO2xkw3v7ZTSBYEFnyM1vxu7b+HRvWmzVMP2u9JQcWmSfA2HclLERnIo5o2m61RgfhvcFs
dOPk6Quy4tZlZLn32zqt92XYZA/ZBA5PibpH0c2+2WXpJmNTt9YhZiGKFePwpQ1gaTN71Wk4K1e6
MBAEcpN9nbnhCVuaALUfI7qbvcw6BOzUjiJKtGM8GDA0o3y+K+Jk2OeIIJ+Ahhs7TYjp3EdZyGYW
WivwmGrbDxgjkmvSNmWcOA9ZG0absD5XHbQeU9gkUzGARDuDLXFe4XMYIf67WlCQqzZRyZubQOIt
IawX2/CwC5xF9do0+16x8RvIY/e1JWm/qh2rQ20/QmO4AwZkTFgyIZGvvs8Vb05a1RcfSkVO1Eva
8VBaprWG8tr4LY/Lj9GC6RPBa/mAVtwCTgb7AE4V179OGB8sYDgrQtX6GO2uw8NXqHhrWvhnEBf5
CBFE8XmsDx/E03lhS6r+Q/OC3s9ASX38P7bOa7lxHVvDT8Qq5nBLKkuWLMl27943rE6bYE5gfPrz
kZ4ZT02dG5QAUrQskcDCWn/wLKSQrNlt/opKpgh0DOu/oJCNiGoj8RYpxgnDQf2K/qRHQsIJN2s3
EbN+LRRYRGP81yzTKoCXZILpjuSuNkcWWdM8xTZ74jAy+6tExPXa8r+eR7fZAThjr8wCtKm8HKpl
5lgvxNpklLxXZW6UN5nylQ1m0Nt8SiSGUqS8xwGNZERhushYsqCo+QCNAvYb4aBnj6YW2EDGd6qq
tBintD/cPqPEjDYIHP/ySU1n2vXoiWxACtkBbliG32tGdqutwfEnkRrblBSwb1j9Xi9TD0/yZNjN
1bVP6+nQtUl4nflflMS+gFl8z+JQvJJI7Xw0qViyGkW9IYWOol8xv9rmxIJdNlNAIgF0HcrdFKbY
yap90gWQGeTOWExQuyIJYMSnN3voyqM347SKtCMeLNX8d9mV+IyU877GlW87Vd4H4OBN1wwJxBee
/3AG8TvVruBfscGGYDgsZ9Dajr0N0zjyw4xEa9uggyN4uUsSKEMiRONLG7JXW0mv+jJ1RxmJKzvv
mk2HdqiCDhsLt4D4QEIALdbQCjovd3w1LylEsjzIJLQfQ+WRVLfyXdsZlT+UJDVKL3I3KQZwfktl
edvGlb2Z3KY/IdRhvyRCS7jpZnALLekyzWRCLQihb06ZXAqjBqRrXCak6ba9NSVnuB31nsDf4pPd
0E2rDxqKGUJpw7PkUUUcqvplOnOHEZuwDj1SNHGckEKeHG0rZVjuy0hkgZm8t7ZWv0bTqPtk1P5m
9qbCPIjpVFh+P/WVH7eRcrOrtruO9qj4BeX6l1YMIkCzmX9c9U4x1htFSZonlc0r2W7ADR3An7JB
gbKwMNB2NA1lejQvfURpXVVLr9Abd9wS41W2VBuxUfROUejimJq7Lwi57/tIyfzeVW8mCZ2tYU+T
r0nlJL3yXQjbuRRS+dOM/FCjpRkvZlUX23ZKf7cG+J0GUXGcc17LrkkuWT+MvpJMjj/iMiBZ91GF
YFlR7fyEkXe4nULcg0QPU7oLQ0zXkO4QjvLHHM3hbIbAt8YqDuJutIJWcJ90lZ6fFNFDATVIjE5j
eXSnHmcQt6wvaI5d1YYtlQFUxMASUcdyA7AsEZnI7XMzeji6jARPWtO3e0i223hUoKzVYj7kVtYC
razeZFveFRXAGwLb7d5p2++ayPTAaDSTJyzj4fPM29yNsOTm6OhGuBYtOdGuj9MtctBE8JE2bVR2
H5UXixMcJZXq1fx32xpg5QgLNjwUcCjwWQ/mccR9qPO+Z2Fh+tLpyXUg0zRmaEO39o1S6XgdARmi
WdTuMjf6cBCr2Y6ejpupyLbzGNlshnu+oL4XOzsK1a1wsg8MgcZNTcpsi+Squs1i0ISlEiG0oleX
YkQPqw1ZonLbNHwHSbidkvROIPNEBiKM9+TgslOK9K6t6vaZGP+C2aVExjx5NTRN2Vc8SH44vWYA
OIY8EfeW/WxkUWg2XOomAl6JrFt2rGqjE+mzs6uMaNznla1tEgA2vnCRk01ukRgtwpu2D3IQkhvL
Se+xJ8625TZbiUQudetc3fXQ8Q6zo3owfhE5YQ6HStOn+a5D+H3u7BI5rwQvBvTUd+GkblvHbXzo
ytku9CxmklBEW1Sevmvo7mzrrh2eWk5aKId9U+s6Vl+eh2epgfBXHSbjBvPHJz+VS47F/UH6M9sJ
BaeLydg4GRiZiKQcaH2nwdGkQdBOD3NgPqP4iMnPwHMNFLCBgNplE/SEFLvaQsG8RgkCdHgpH3UG
hcugEOhR829GEPTZaE6+SiRtdliDMf/8RGZhOIskuythPQe9qoUvojW+2yZ1+LmvTkmXimMxMV2b
CnCukmpG5ZwddplQT8947240XOiCutZQRCpDqHMhOKW0PUm9AOQ1Zmg6RrUfIrC6VxX2LH1tNZ+N
NYOCMMscayTbuodeOu/gaGKGkUJI7WaFnfqYJwABvPqI5WV3GgfRn9ZXX01km90pT4BOwalhpXZI
t4Nv309F5u75cauTkanVySbftZNzeZ0Q+z0hiTSfkpxNmwcvKViv5kqKAV027msKjMjQnMleuD6p
/qvQvOaU1sVH4+YkUApzaA5znLNF9mA1u9mELHE3nQajQ8vcafHCtbU89y0LdRa9MI+9shjiVftx
mosTq0jBJmgMt1ZXftgxqADZRyXXJ9XS4rObm2WgxGXMXsoNT2tD+EocGqdXi7T7LlTU5jR3DXpZ
g7VvmA5PjZqCXYwJS/26Kd+SVP5qZdF9flfrq/VrimcL7fMpnF2UXzqxDxc3ynWfsb5yl+5izcfv
vWmqYuRD09hjOJzs6B1SU8VEt9WQ+md3QVXWc5IPo4gKLWjVOj1KOVNwnzfakN41xUtws+cfo/hm
IUOJEgQRfNuGYcAktXyA+taX7TVVmC6Q0A3idApzP1bDcD9n9WFoa4QVClwRk/g4SHiJCsEaMNjR
OK2fADEP6sLO/E7ZrsKvwnDnYH3ZanHF9jc0/FgCokQqBPr3W1l4bK0Gk3wNhlQngA76ScAxDyoH
Hlv9052zn+RdXL7ZEA25Xrdcdsf08cDCBjUWx/W3qvSxPDVLs3bXxkTMg9t8+Sn/v8MhRvT/dfbg
eO1uGgTJxWKvVUOA2fJ3Nidd0Jqowm1txURgpEgPfZ17FHU4Iarw/y7dBLH0yW+8BnymcGogdzQ9
iL/d9FvgKUEFcNQUeQmzLj5mSo6c+63DJnDXxf29CKtLyjxwQiUbh7Qq/4GcXESivIWm1eExO+u3
Fm140uGKu3XSRvEBRlNOiJL5EdZ5wdw95zttiO4OVbEwf+K7/t6orrHvlzSBaln5aYyQiWwa/Txp
WNvsISI4z67hGfZ6F7xkXr55Kw0S+4EigkjZD0eltFMeHXe6iglBNstRWqIm8owe4g11n51CVaDL
LRXCKshYZ76aI1owiuXPVJ19ZQSk5Rq6n3qR+UTxqKiq9OSV829+bPxpAK0ezaHAW1NP5CamRKYP
0rsOYjb2JJUrWGNBwhZiYzVteVNzSI0926hAZFXid1lU3qyEijNCVoj2F3uI9vOGKozHWQg+GyPK
tnjc6O6c/gXqvzmHRWIGWCIXm1aZ60uKcIahlcpHxTS7c8bGPWb4Et3xzqQmbc3y15iKvTNLvOel
+XQcUe55BIpDSB79oyxCFBMS5UcXmlWAPG0PYlRkV0Vl39N6/bbKYvEjquJ3MkkBDtzm9z4SdwRR
nT+5IJ/GuqAXin3LQsKXIkpqv1GxbTNb+yeZeZdcAHOUo8ruQLLkQWkQjktXQ7QiW7IpozY96ijO
b5zcnA+omM77mdLBBpSmsZkV2W4JHzdlNSR7tV7yHR4ZqYJMqxSdfQXoj12h6B8FfBIjKePvoVLZ
MMEpJujPtFLLhbwSb1XDnh/toH6XrfZXMcgadXIIk1T7qcPg1ZK4iYcO0FBs0FxO7yJJc8it6cQk
tZVTnp3rvBrO1pK9m4D6DkZTH7y+Ud6xvt4KzyClCmNvE3bZdoyS6B2k4E+B0dSL2ejKm6FaCvYZ
6rB1uxxko1XGu6wZ3e8N+evGc8HWt+F0JvEZbTITOaWeCvIBRf6Ni5L7j9YbjMBJHe3GDsA4NlXc
7lu4Z8/YlLDeqYT/aZAPtrzkd4MhMfG0Zty9MqsW7xHz4Bm9uBt1SGpDEcWvrPqDrEBMjTSu/Lmx
vSdo43AXxQ6E4XrGY2tO5xspht+TLo/zJORzaKV77xC2iAvwzBhNN3uUwJmO1vp3xoc9rTXvlFpa
5n/1Pw+vZ66Da39t1tO/3v019v9eYj1sz+E6zyNWphwjMp+wPxZT48+X5YDd8dpfX63rTR+rnLT2
/+vl1/Gv09extfmfsfU669ikyWJjqNXos7fL0H4riopFdXmpOoQwpFP/PWr0JgHBcjxTgOxu8WP7
V//zrZ+tmCgDKpayi1JRn9amWpbZwSwRH1v7Zjv9u496NVFkn1zKSY8elqbyOLi5EQAiih7rWJXb
zO6JOezXsbVR4aar8RBePodyO32NmMa+3iRxbjyaqPl/jq0HinZuqO8sWsfLxT/HEqX1Na1Xj19j
7DgDxOyNW2lm2jZ2q2hvVUiNl0ptXdXKVK9h7sUsfaP80bjaRw4Q+amryniaQ5FvbQyI7uU0s32K
Jh+Jt/J7DOJin2AAeaAwAmsZdiImextN9/pN32TkUsLixS779mIm2d5ljT3j5EmINKfZEebYPmXL
fy6QbN0j7vJeNJlzhX6obhW2XUwrkf0yyDEhwldf0lGeEEPJz7j3Cix1AHKDopq3hqfZmJ7k6MeV
8w/hIDvJF+09Sei/FLJRv6O3VmzEYBdbddZeKTd3bDE7ZBrLdAxa1A33ZlNS6VERZNJ0iHKE3pu0
79X32hkAjMp0YVOQScrwh8KCKjL+SqrfRtu17JQBNHaR9TEPZrXJ4c49shiRgmosf5LLn87rUBPp
3dXL8uPaWxuIwtGuhfq9Wc9fx2Snv3tW31zWXh+XMxWm8UXKyQOnJsWmzNPhUYiwgAYbD1slGobH
OhaXBLuAo65rz8OV8xzX+R9kaP51wjwiVU1WEgzKco21yfV/4sES9/UyXjXHRxXrQv/rhL7D7sFU
muy4jtU8txephFevpYY/lRv0EqNXbc5VTDzTaee40ZKeYNpexyIrvucFFdR1yCp7ULdZ+Wud19eh
eJinQK00fb92k6ktHxNZ8c8rFFhg6wCVVszrCnIFDvqaVIlzSFrmVyRb/g26/TylnYnPtfDb1/j/
nkeKvwAOaei79XpfJ/Za/BypxrGzyYcABafyBclA82iMi35OHY/+OrY2famWL3JpokQBzqlP86L5
BDXnPwe+TtbS2TlUuvr6NbS+mrKwfPkac5P8j+o1RD9N7Plu0yYvpU7JWGDW+/nqa8xWJCCCxjut
ZyhUmD5PK6I6Oyg6YBipozqeVCZmKGou3yMSQduQmGG3djVR5rghdPCuHat9F2G4gHyWXOFycjyI
/JAIAah66Q6iq3AMBmeCVBN7L2G/G14Gvq00yTAvXZOi+kFvQe7LobPfx6IZDkIhYluPZmObHmRT
TZvIhCvfS9s5hQ1BiZ2SnVMVTSCSltlvTl+wBfPEx9qzci19LnWCtRe7of1mmBYqSTK/r0NlFxFN
5NV8WbsgpswAD8fvNToPG32svTcr7hUkwWJla3me+6YRGh3UgqBu7ZZIvaC/RpCznmwwXbzCYDiv
B0MQHW/fdG7rPhgmg+eqql7V5aKpJNyVnldc1hOxJSammzqckTAu9NexgZVnK1pUqDz2915c9ZBo
WPLGdWFb1yZXd0LSnUsZR/bQRQLD1ueDk7U74fQZ2M8o3heohbxFw72qmnznKRhDZ8OieznYT5IE
FsVfrduWoLLelbQnO5Wp37ooZXWfivzd0saJOJ9ZDtOYjFjccM5zDN0ZHdHsvVdGii1e+IEcNBYc
I+LPXmfu115dDc2bYxyZHeOtjZelAyro5Oi6B30rRYq6CMV7O5LJympKUtBo9INWRE4gqAksWT4n
6EG6bOPM7HaksZbcmEs4nz+nzigCU8+jg6dvEB91X+3FD2Zt9OxgmMrNKJpvna5gxePW040PjQxH
OZKvzti7KAa0yITicRDZFVRDHQ1BVLPKH7LoX8OwVt9wMlwRN35jeuEzJ6+V1sTqqlLz/Uwa6KKl
WV+JJcawS/MlKqLsc0gbw/ikGP0jabNfle0ahxYbi6uw0IebCHHPeZ3/Rezd/nJNce3HXPuDzcYu
9VqLzdKtnWafgLyghi0lcAkr9T3Elb9FC/5aFI0f4Y3xbibtMQbI+0vLEYZTXjNsTB66XZ5R5i12
pUaetlCSYusOSUXRO/5G0Ffvexcig5CeQJ8+la9mXzYkAuz4VyN+qNFs771WW9D5hbuZVHKERSJK
jLNdkrYqyFh71u9zMhRvQ5cs7MJMnNZuVqM3CmjiAvPefg27iTpUN9RwNYzxNW7MhV+WtDtQwcmh
rdEIsZTigN0TJg6Z3RxI+jVbc6GVszM3HoT+/PmZGiQFig0gqG2iUOinqJX5iS5jkje2b+p3XAcf
0cwMZDDV7qJQL3H7LkB9KVr1rjsSzdq8uFvs1t772dXustV36zGkT71zh4e2P9q/Oybnd1M43jOv
kOfHIuO9t4wJF21MmJdjI0Jw5JpxNV16KnqLj7onc7/0eorFjwIn3rWHHnD1aL10J8LKepdljdlu
ke/XY51nqXcnbA6fvcqs73KYj6aaqsha6Ie0zuZrvjRSHc5zInXSNfSqru13vavYaBnp9nXUNYc9
75T7ZHTQDFgHjeVIYrHGTFN+zvXGvqqDxtFwkvPWjOMewdqlvx5aGwqY2Dz117Xzeam8bi2KqiVp
1HwQh6HPSUu2AsM012oEhCGUw9ZuufwBigA2715gz1QtgBPRHaXO2bOrzsdOTG+f3fWI1lT9KbbS
a571f5llUh5zMl7Xvq//1aCA6WzxlauD/zkwqN74ovNRvs6VhqMZfjtqtQ+AHGmR5SqxJBk06gmC
AWYY3YzUHXeih0ypZWp040mCJGD383RZPIzWsfU8F2ug29p1a/MVxh1ZhuX9X+Nz3SJf1NgKuoxR
QygXahsxhQLGKU2RyAKAMRTLIasoIi9jscnsiRBQBJzDlm+5VbxXYS2ua8/zpnCBVuJIvhwcZKLs
lcFO2EgX3ZtqF/qLje8HiBEJ6IUzamCpbI6fa0c01JjQq58va1eTQDkg42X7tVtNRXIMBw/k8PJO
ZDzz2zzEn394HbKtKYibLHqsPSsfSLEOaKKs3Rjv961tLono5e3CtqoTXAzbX7uZ7livDRTctbd+
Phnph8zOm9f1s+cLzmu0EgU/zeVzL8CiSdeq7dqtMJfn1ixwu1k/m50jg5QgBLX01qvFYf+aVaR4
KSxTWrO0Qg2Uum1ONsUCEslTzVxtlu1BtakMRZh/vjtjOflJFDk/ABCfG17hScfz1FrzP+QtPiYy
od+rDroIRXnxxOebpZ7Q0Mejs7qC4MgOVWmHJ2nM4hyGSnygDlkcSkQ8b3qefGTIs/2Wk/MwJ/za
Hbf6XeSljeVyOp60ClNjNwF9Q+4n/n2kEN+SwWdjoEVucs3GIgGJE0VnSqT7ZJzf7LkwfOQ4gW9U
mf0i566c/bzWuL15Uvssv62NYtvZjWwoEtnhDweFx6BPYaC7Q009Lap7AFdAz+HQqWhsdrBYPDme
AcvPx6atf2KbqRwtLZ/erK7mthtfNfzgP/Bd+1XMbkCBHuXuKtwJW/ypuzy9xUmMbm3mKDto+upH
ZSUaQavcaa5uvwt7T0ks+2bM87AzlDjZukp2jhTvF+G6ejKb+I8Zlz+7UZiUd2rnoIEYpcrmYpyF
0NjYJBkKTJAfPGGkfw8UibLJcoEi1RQrHR7stB69jS4oL9UAAR5luScjn1Dyw/RcFgnmL6gTUyXQ
vtVz5B0sj8onwPdsWwvkMU0HsNIAFr5t+/Bi/e3C+r4OhfYw1PYEEb32qUJFO7UkI2Yhd0niZSTf
qxKbN45xG8e/dRxPjHspbfcw5R3yhyMA5SYgz6gcNIW6Gpymegd3XkceJDROv4B6qNeMDNgGfSV7
U9jF4iM7H1kekdi0o+917jbPWWfRZki/ORTuAXc7gowpjWKO4jJ6ya+pwHRxHNDOxWrxnxkaTCV1
DzfAqA2sXsg7xVttb9WWOEVWQVY+rtxNVKjGB8jPn4OVVP+YqGBSC/oTd10N+VuQrC8rxCEG2fkq
InVHnPuGh1pq8WsNSmXtrU1tSW0HcZ7k2HLG2oSVDtJl9M4hZJUHMioasL/kADZim+DFcOs1U31O
lFa3nk6te+1aCCle8wQt+OVgD7rwORiQsUe7v6xDBuyDvRPb9aZ1U+3p9YYE5QmAaOmtQ5phIfgm
s/S0vmFZfY4GKzOxS3wotXBR+6y65xQCaTXj6r728KSKtpkbYqGzHBzZ2VCvlqe15+la94yVDISA
gyT9OqbjEXLsvcKGRcMb1oagZMejgb3o8obIVaZtWqcqaATOIKpOXjud6sNyUFmacSDxp0AaOK5n
kOoeTmGJCtTXJSM3OyG+mn5+5jweyiD2pueUkO6YLE1/tiHWaEUjTlkuWOlKmfxjSxtdaWKnhyPs
Rzb8rvDEfSOnGUyGNWJNUhhv1Vj9EilCE+sxUrRqgDildwAxar7ZGn6GSu8N2/XcwtCjU41NTbAe
HVQqPdivW/vQfGW9rwDDNFN+8gQRBFS0+LE2iKOU2zoNy236nzF9inM/qj3Eu209fkzRCMor9ND+
NveZiI2nW3bGM50VJn0wLce1myhed9Rm4CHrKdpgG08WsMnJ48/zi5Yy8ohK68Fe3l5HzQ64e4gg
Oty2Wumcx9qkScts1w7j0YkS5yHRRr+OiQLNXAeAVpoR7GgcafbryWQExR0tOfY0oSwCUL/tli9o
3AJs/tf1mu6fMlfCLcx+gFHYpjzg0ulY3LXdZ3cdk2azaTTWs7WHiWm5n2sAdp9dPeRdc74PAW7c
1qHRmCnndYmKrUcdPdexaQ5PWsGDsfYaqfQHaTUlZ/BH16a3p1sFOOTlcwgWJI5Wg+cbThG/Oi6P
uUQ7y55006e2S6XYGKLH2niq2KulMV/X3hi67TVu3H2pZ3EazO2SBW5qx1+PljGrfGbppM7aNNl9
jRle+sdTVRa9vmrvWgyr7I+Dt+jYqo+14T5CwaOnWv01FprDexOr4wVFH/XRR2FyaTT7r68TUvYp
KG+07f5rzMWuTI6fF237AcEKZIQCa7Snix4nr3L08itrYH6lhH7qIUGc1h5Gmbbqry+9TDw0acrj
f42tb7Pa8mcjw2ijVXUOyKdw7mvjNmQJHQgBMNQZq1QFkC61mGbYpHBUn00SVs8wrUiveUm8X8fy
uCBXmQAxF0VZBVMdqj73fnhcTzYNPFpLVIoNE/hPpWKHlTHNbqMubp7NXD0kicIX9F6bZ5kicmsK
JQxU6KB4PQxnpzN7vgAOCuBTGwqpIKU0u3mqU5Pc2sQ9rgfXIXzGNJL3rXfUpqG6TuZ4thvR83sO
xntrDtXJG5sOVNAU5S9NVG2LaquoQ7VpW6fZaFY0AzwK252pGM5Ln0LRSPowXezHtvi4fWuNsIQP
31/Cqn+x+gjFdkFNCl7Cz7BLdpZA8CC12OmURABepdWHMbZ/z24Bgq05qn0Ec0IRYLrVXt9IYpCg
JfooPPyF9NyfQQkHY6xAJA1ZzddqH/gY2PUmGHRVGU4gJt61xon3EQsCCW4VSDog5b7Xz+qM1pzU
FIPiAuwkV9lno/7BvovJBvTCpjLUa95lR8yolUvdVdBj+8E95j0EOMN4T9ohYfvnsk8G7Zn3wn3O
uaWdJira5DskyUSj9PNiknCmfHXESRd1Ysq3E24AXtWnvpxZI9kMv6j9XROt97qI8E2QGOypNuE9
RsbFbBN1p2CM4pfxxzzPb1SENrHUql1pS/fc57jBkAjg5VczDSjA20Z9RrTsGwiLERc62e8qR+Dj
quvhtS9+cxlxQm7F8NF9HgLHNKjclop2yYlVc2tU70bGlYc6n88WgrORACSSK1gupjqcvCk9tNrQ
nJoubLbYRw6b1nGiS+Y280aV+rdoxD8AxFS3jWYoGupc3S3gH/daN9+VJK4POWqNF2QSwZWwpmyz
1pGXqizJkugD/K05DKJ66i8ACQ5dgyCjbNKgaKq9l4/esTCmepMRN7C1MoVv4KYVNH13sOoFERh1
2tYc7HQHQPgnUk0/FjPRg0mVPODb6gPgcF2AOhsZPO4bu1WA66VSnjVadBKAa6ElwY69M1jtDRu2
jfqzTvUJXp3ZnAeABkdlSXgY7X2NqLUlrCZE4TbqqINkAmGWIkUyIh6k+q7nP3pbuWYZPF/EUYIs
uYNe/md2jfpE/U1lJUwbNNfU01TW2sOE4WFy21PutZshBX/j1IFRiPjSFXV0ikYijFzj+Z0EvjxZ
VyG3Nyx3b5WTsnJ6NCmc+B2jXgLMlByqXTfNXtjTT9dU3cvopjIgFSgFqdBPsAPeatSWbOcY9QJH
iAgyjVZgWlY2S6bkG0SAIhiS+HebV7hkx+aBtbxPQawgb9Xs+EL/aTIsYkbS8FQfMOWQtfVKYkT3
E9BlmzBpn57bwjFzW9zfVKM8ioZ5MFHMYB76Nqg6cgJN8YqmqXrp41i7yKVxTAwrHUiYWeELPQq3
ZgdST2g6OxTF6Zh7rXYbpakbAMraxWX0W6HygBJDjKIQqYxfvTVUHxJZcxbtQ1dgY+e4cJr0iBqI
OkJP9QiPX6IWIM98Z0ciA+qedWVesTXPfdwA3rNEFfx5x1og1JsJcvFt9EiwN3o3URWOHgirsHzK
GoRSqHbg8M3kMoK89LHNIqpgU9ilKhweU5K8nrNoZ3uL+mzd/47cMEegzADe6OoZIAazAHgY7sWM
VaMOYd7vNKhM8s8AaTAG9rttPeB8je2QdXZ8s5BqgNB0uVXLDoRyp2DAoqkK8pHoxURRSGGhcp9T
PT1GYbcXUo15MHcTomi5vMFefpBpbn0LPfmjN+mgQPXQOjq2e1LC3jspaeierAWnUyfdj9b1LlXM
NGu2CtNYVteHGYUlLFT/HgCi7uuu+xvvAwNOsB1tlSqdXga8ii4OyeNyIRBHmf7MHPcM/mEiyh5D
vsHh75FdO9mNCPhSkmx1owv9toREkSc1iQoZmVTdKutQu3XpW6kt90DXS0BxngXohsVgB5n55BQU
pfQSzS2kY5+V1blkeUptkybJvpqkue+b2vsr897gMnWqDH/NdrOB885a6i0QGeVXbPRBYeXRSR8j
/BFrtd2wU/cOPcCzvQUOFNwJJSklZPPWQbh3rJKkh2puiBlfvNEaXrMBjSKHHmIy6Vaa0VuRK/b5
q6mH0vns2kT+R7uBIobN19UKiR29wQLH6OYAPWvP24VR6AXCQ31NY+oL2DL7uhrxKIamcZ6bhLIp
0cfvrNC3RZROJ3VGvgmhqLuWRH+sxSEKqs4F3eL1ZmR3xkK8NIt4jlmM2kU1G3kfejldZbLM3PS8
KpL3JibUrZtsX0WOKoLM4WcEE3ZUJPuPrs+IPKz4I810dA7N8tUyRns3FjH776UJ3ZfZ6+ChSS3Z
tt09c9r0JNgenLLQiTdGCQEANnZ8tmzzrkcG7A1v5I7C7nEAcUV+L9kOSnOfMagkscfmrFsEzrT8
sGLA7KUiDVUYWKJpLV5XIDD/0ygd9aIebdPSwy7DEEhqhRVIjTH3JGkW/BocZM+XQoAy61s9xNYV
wy04EpiBenCsox401hQNEzvOkPeSGrkgKH3kRi3PrTm9qmIeoXaE9mZElSaYli4yBVPQm/xYZuYC
NHNEBq+kQ3py1kAXeWZ5BpFxGCYYKcCVrp3Z3RWJ/1NhJulGx0RzDlbMnFgI/Bb4s60zTAWcgtm9
jpmmEQp2+c2jNHdK2vpjBm70jtcGaMPyhxji7F0tcInx5G+3DLm51yyBs6QKmllnp5NxQzmeq72s
zcQSBsDKUzbhejYa4NirVWurAPYMQQpMTWGe1svgWvkWN1FxzJOKKXvsnA2G3cBDKCkAgivnoEQx
LXZKm+fCDkymvJdBg9LbABTAf23YpS1/D8mR8CUhwXpIZ/EhkIJDfHQ3YS23cZwRgvuCNwKgvUk1
fl30fzMlyPrmH/Y18iyHfN+MDcskqMDUwdJaTSEJSXicTXN0xPeyqIxvSMijyDk+9DSyDtmgPGaS
AAu9Vd3X5mI8kPytdsYh8UZBtX7jJbN3FLF1TSilBZmOrJJUC4T/DBDj9tk19emiZcnbqLJLFXWE
jKKAMryYNNUhujZpy98DCvTxqQAR5U23syl4g+Wq7E/hiGz6pxsc7Qls10UaW5nYCJjM09qCqy+y
vt2Ume29wgJwbur0NoPgezUAI9hF1O7qJP1WERggXxkDrawopq7dOdNzYr4qB6CpKPu0cwXxk5EB
f7E2RdQZQV2V/QF2RPnWmU17GGGLBGtXT50WvHFj4ReqtC+Ey/w/srM3ehX9nmxl2pdJNp8R/njt
Z8Depmuntwgpl1vU/h9j57UkKbKl6yfCDC1uQ0ekrsySN1h1dRdaa55+Pha9Nzl5uo/NjZsrIAIc
x8UvtJqdYaQwnd5Jj1ZtV+cSGrgRwM5QEiTmMn7ewtRwB6SCnZBNxiLYOfOYHZlFPxmsc9CLH7Ls
qQsBi/3M7TdMy9prtmBmygVXF4KwuJrOU7TgRmtjUq8AI8IFSSrBpEdfFMXwj/F/syRfqmfLa1ff
yoD76rXQ6XZZkRIK0LPRQU5rdRUc/NOEI+TFCt/iBqSA/zo2QXoKoPParQG3aBhfESpH3RDPu1VX
QzBCghvKTCYMbuyg5L0IbkhB56eQJMc/JrcJbuCyrPnIYJVfIlF5o60KLtlFosnMChIsLP7eUBeg
fd1WR0GoVM7TAilkLJvdih64ddDg9eDvEkVb1hHIDcBiHdlV+e4o+SFRAxxy/zT7ARTzcuOa5YwS
2/CJtpao81GgipI5ztmUXaRm5LTcGWQRg7+Pb5eTSC0tVKed7WTpQX5lgtY0G7AIny2ufuegUc+i
MOJ4e0juwxUM569ueX6jGTmXHDVq2QOWIJH7L9GYKTJbWhjfSTLLqnNYKjr+M8tvysF9BnhnXOSS
8jNwXg6jakCcpK+OXln+KcelYwDHfHmM6xOWTMFL5T67LtZCGt3yxlLvzkit4MkE6GPF/kprgHbL
DvU4peNR1eufggeWYABG3dXw61hPRXIkqwYbM6LKSenj3eYom94rzitUgx89zMWj14Q8URsJ0VOb
NK/y7O3EfRpY9znNtUG3bg0RensM3dneKm6pw/SvDdFs2x4a2GEdCHUTHORxydOQWInHZ7KTqLQC
K9R99pW7nVf0+Q1fRw/0mUSXACICbUM5V3i907cMyQwQAZgzVsMYgb6LytEOjhQgkV0jv63ROe1B
Q9nRRa43Ng1r1M0hbpOv86jf5M6tdwlq6a6w0ukg91ruStIWzP9bDfGVBQMgz0SOkJjkrc1B0hIY
KY4hTRcC0UT0ceg+yYNfm6bcmq01SEnNyueuAsN+kFshP1Lva+5PGxT6nhV0RrlW9Ue72IYgd7ne
XzN3+hnglXHKGA3Q6l61Km9h2oanfIbo3OrTJ33pOuSzncW2c56DGSQwdnw7FTonSrgNekJWkhf/
z4Xf/QaJYnsF2V0P9bXm+vRQk8GhtDf0g3QB8n3vkBu/2ACyxk8pXN715q5windvzTtQxcc7aLCN
V0SwJufmZIS5Nh9jN/yhdJl63O4wneBNd1wo3VvnovbPGSaWJ/ktvV89pfasntBo7Od9k4X37aAr
wDyWfmh5reVIif1rnteVM8IBYXKQltDH6YkhDFOXpSHoI9JOJhzrrfksFexqpoKp7wck2C7SgsfO
Gi5TbjEtqY65M2B85C7gyn+9rl2kVz8EK+zlBnCFBZCytb05fnD1BcBoFHa9yNvQvS3dsrQkSW55
Bas/S49k6bNz9J1qALOSPjuBQh8p9SXY3tZ3TXSNSvlcecPFa8y9tIT1EGwFzsqXtmGDQPpCJuzN
GYXu6/aGb21Z8iQZLK1Q7ftTA0jvHDrRScpMaexSYzv+YxOUtDw1ia3HSHqNfiiX5Ie8tdmWlW3/
3fVgK8cGf2peA7hyuxR4TJECcuttEM7Lh0P3IJoGOhPVST/hQ8E+PeMCeeKDrWMM6jzlc/viMDZg
fnivs2IxqwUe28lLDihlqLs7a8GqzmP5kg9udzLNmaFEo6sHNShYu+kRmNmxwXsS3sGUL3aR5jzU
hyAqnxzMi7cHL1eV5Po6bWnJ3JrJh0OKIW0vPfaD0hglqJfuWmJ6An3JjOE8yd2XkxTgGScwKzS7
3odWv5e3BFY7uRJ9lzu4xrfcQkRJ5i0TrsFHSHXfbeFShNywLlbSK+vgUEPiBd8wJvrnqAfujozJ
Ue6xBPLY42V4glAuc+Qp/SOf9JsXG9lJnce7xCwRKPO6i3QyGr12C2e3RD33EBbB+gUw2j8h5WdX
OaE8eYnR07cLG8aOhj/nwXvGLM5dMct+Yr/6eJ6dcmkRW2egaqpz5bjt9+ntqB36CeL9dhfLzKEn
TZbPTOZm1sG3oAsJqQRewDdwyQYjcQ/5UanC3hqUEwNdlFGzjquOmQy2wOtW58l1rhPAHPZzz9Aj
0SiO7H2GY9g6ulpnUZEWFOy56draCcOlfqyNxDjJ+eV3+XY0Xlv9aTby9qSaxos81e3RSizvul+x
MUW7sShQ+odC/vcEbes4FPn2S3od2DE9LXGkYfoAxv+oZXYOO7/NhwcE2c0L0LTqJqydIeqqG23h
dxlm2fp85Ulsfcz2YPhA/5VCzzQnrz5YEKSRxXAMHE4KXgKXHvyAQuCx5JbJk5FmHaisPVrAg/0C
35D/duZSYevRtye5Nuilv99uwlYqMany/z8VY7UR9tLD1tXLj5HkOhbf0hJbM+cI2w8GtAgzyEBX
6eyLiseiVJHLrkMuieKwyau2RtnX/htWv34o5Xe+G2Wsx5a5uwcWcM+GIPYYfOhl/MrmCEvX8prM
BXIw+2Ayf6C1wnpy2CeXoglD9SjV16i/fEEjwCBdkK7jOGmpMqLbgi1vmjO2HDSUIjVgYssgTP7O
FqwoSUm/G8uuv76cR5g4D2OBrltPvAGefrLZpZr36PUWbEL94coPMeub7urqVYZlMqiTmATrqZdh
oSTZCELzOoAAslWWKltSYluwPcYtb7vGh2Oj/HOHUAd9GH2mdJwdQID8Iml587jjCdP4pXz98XOp
FbtIGdR3w0h5hGvLm38GEO2v0lwjlHQBTS/PIOw6JDekpfxzVI5euypAOc3FLdPDRypIAFNkm8J9
4IQIwUNKt4JtDigFEmz1JDn4vwatzq/rr19a8kr22N6ZdTyzNmbJ9fS8Y//kv++dxNZaEv2YloPW
s76r9fECH49SNDY2WvtNm5GalX5lGz3Isf+Ut1WR0nWcLdEtkOexJSUmx/3rWd9NZ6S2VPxwqX/K
+3DWD1cKlg4fo7m6C2H0La84Hs7sVVTzOleVF14CllIgZ0IjYvK+LLNtwZY3Z3iCQr+jTtUaRNdK
0t3Kybeq70ok6psBCCG24NcWLS+LvCfby7K9VP+atx0m753U+6e8/+up/DlfyP1FDNpvPLg4tDGs
XcbC8uHagnUmu6XfrVX8U/UPeet8YjntegU5z4c66xWGxLvXlOG32nnhXroGmYNKbPtGSx+yJSW2
Dci2yh/yPiSlnt8jGND/0mokEZLChsjHy8neO8NbacJrVHIlPbOUzbQ6q7KT7hWvW/cOmAra+JZW
5oVGLmnp+RkLBawoWZnlrktHfmC18166B1b/kWRtUAb+m662dhq2yhqC9C5FOUPCRPzt8E/d7dYU
HJn0b3W2ZrDlfWgukpTSMWhSlixcmF6DOpuHztHTeS/z3wSAActFyfgWtEN0Wt94uSlbsHarW1pu
178mpWB7dSUZsJDyd/ct6Q9nkLw5S8BOaAmv0dbZrwPrtVyez3Zkg1cJk7fsarEwYiwrJO9mjls1
OVYCGRhsSYl9qCed6Jb37o9LyYdDBq9SjrPxACrwuYZKgWuA1GCl3NBAciwfrhJHvPZVui4/S7Ls
InemTPo8u8yqs2syx7rIy7490fXdf7eY+W6osFWVmDzeqOhZ0VsrrYtcuYPoiRFHyKToaGUPs1ey
HYOaizY9yiu6rlNKCxhnPW6+yYv896pWrQZHrLPZOmnYHMzz7JogEQxLHNKaBHXDbuVuS/tWoKB/
Flq7ctEddmYLAzI65G3lw9K14Gzq/p1wti02ACIV7Rq5q/Jc6gwqk14Vb2UMz0T45PrygOcW0Z12
Xc/8cPvlpr57ROvUdb3rMmeR6PqaR2xOzp45HeUuy2W3QH7AlpQb+yFvndVJyUcy51ZTire/pIeh
vrex1tthY4hVXJD7X7oiHs8GQoBHHcYsSahnCJAWV3wmKbV09s4MB5mepdTzgHnqSYJ3Ux28Rlp2
1pZzqEmdPZRB3e6k1txl40WZS/Og9hkgvWEodk3Eqy6Bl7nm3vYAeGpgiu7TxD2pUWjlRySDMFxm
Zn9kVRLU8ORcGz1onuBksdeMaCzE88zBvShW71N/fFsQ7Z8CZGA/wb+pD6jGjahykJS8DMGjLGF7
oh5RgYjtKv0Uew7Kgmb3MMVoITjAFk46e/tnz/Ln57RqfsF3vPSmVn4ZcxNXrdT/kZcMyWt84G9+
oIIUz5q33putnx6r9ezs+gEbDlqLOs4w7IKmrr/WM5hepuTlZ11N7T2KOsCrImS71GKxBTBZSp5z
q0K/SVUPFRLBKEOV4LgxYqwex6WEpSTMBAYcBcJEOzeFXT7OU1I9SkyCrCgcdM/yHGFhFuGtIg4O
ZYX8kD8N3002z86tukj5ZWplYEeCEsdhWQDeuT4zt7iIUb1WIXwaPkaiKgqGhzYrwAR57cB8uCnc
G0gNttc8FttbVL+mfoqehyWA6BI9+2ryA1lN5SpZZYZJN7qLqHIVCJ8ZFrs1TvDcoIb9rLIT+pwq
mrafxjFgBkFBbHtAq1Kbe5ljKYqH7G4ahu5RSzrvaV6COgO2Z9O2YFdTYysI9Szda6WDK9rA7ow5
YTY3jjq6MP5fUxLNj2sKNAfKvw5tbju+iizvCZWZaF+F7Q7dU+PoaJZ5mKYmR+MNMH1haObNdoA6
A2vVDrqtJ+0OK3hkMHAAL72wvK+g2t03S7AlaZ/npGANdUDayIabVuq3fDZTY6+ZhnaToJiC/2QW
faXsJw+WuxemLDYjavDW+wBGXXvsvydD/s1gKx1cOHR/3i0TPjPIRNAKRYVKTD//xXbn1zBP9O9T
k4BWQBDnLRgzYNfoYD3NGnvJ1pRYd5Wb9ze9j9tLmsbFI49Ag/Lfqp+aUaFxZan5oBr9W41q0IMb
JU+DXTVQX5X6U9yzceQg9niUpBSwFfoZ+fX8WI+7HuOO3bRUj7UUU74YLNdyHDvYZDkKtFv6jMO7
g638h5PO5p2cqm5M7dHxwgvkMJw6M2TRTnxwqsP2C9og+R2Gc7Ketzbm9qnp2mOuImuz97FY7oPs
FaPCmUX7omGubJt3EC2aT3DP+0eWjq+Swmi3/YRpHWSobESsaakheY5Rfjwocd9UFz0uXAMBakP7
YcViiSow6O7RT+vv64Fl5TJF7UQKHJQsrshgJqDZuBW6qbRnxDa1vSTl9mSpunyqHDBhy/2xxxGg
S7UM9OKzPf5e/06a5P7ZLmo4Z8v9Q3UaRF42efjT02bGwUQ5RaISVMEMw31LS2sbWyQk32VKsZR0
kDsOwxPAGRB4wbAD14WlQlnRKen1t7oOwktvDwEa72H1oyxPUh4PYX1KdVSbqllxWLBWXNzCWQ+8
NkEU3HdLMCTonriGf35X0PcpdjJfAt+Oj1AY4rtyzPAwXAKJSZ7JLBvLBhtFtViLGvwG/6WiHLLW
3o7uRswB/y+HpO4AvkLVzh9P03YFIrcv42Opshq4//DrpLZcZCpKvblP24VHwbajabUwYFGkfIiW
IEdg4kGSk++jWBj5A+R1NWZxfSkuVZTLd1slieGgd8eHr2MfmYNjl1WVsKw8PDEmRbk5Xyyg+ChL
SemHQyUpF25RHb04CIGvh8rV3h2R6eaxKwFofCxYftVUxpAdX+bC/pZiTwpyaXbTu3aq0jt3jACc
aChvdhn7jCq7FcekCLVXtQyHe1ev/8hDTX0d7EJ91cP6saODfWRvGqYLooN8/XoD/S+nbvU7G2jJ
FzfjVGzmlA8pagZfokr5Ch85eJJCswwe/CK2n6UMpPAxhVD3KV9qjvWXZNDMN82Pis9acpUqfHOy
V7VpoF8+hnU63feBlj6MS4C4nz7szKQmajfzjj4bNN6SlDoQTdnI8d2/1GTAvdRl7RLmUvol82p0
tDWj3UvS6JvhYuCaeihNC0X8nW11/SdsrJAuskb9GEGo/NL02CKo8PXOC7/yC1Cw8mBnvnkZscx8
Lu3xDQhN990qf85u4361FLe9ZWWEdJKtd9+bGSCF6lj5MyI6aOmG/e/AsdvvQLb0wxzjIm43/psG
+AwN23YA70ksDtvjjDUsfOH/ZEGL/LvwQ55uOaBis/m+HLz6iF9bicKcU7xlimXfmrSb0Nzuizcd
xvQnrN93UqgAY3sDgfEVJq/6IFm237C/4A7lWZIjahJXzZuSvSTr2DWfZ3bpJCVn7Ab1QUXrTYcR
fRdMM7iEwgqNuxqtGGjRtY8Km50/sOgedweweMh6Ii17rPzBuUlJ3/re0dQGi3aH28ns0/MgGBN9
6dWq38PxiW6SdCLVBqYQ9XeStDEiwgdS9+8lOSvTT5dv/qOkpj57pr/On40YfI8/BpcwGpSXNGvV
h8iHRhz62FUNefUM0OeI7ET/Unrt5yRu1TvACsOLrre8KjGq8lXi3ksFyUcX8VQqdfYoWRKYqBxF
NgSGutMxXC1wj83s4EWqx9DRnnPzpWmKk9u5FYaF9REZ8/LOnpziLuogyy1iweWdohI0XeUiM6tO
h9jrER23o+Yp1ByswCfrDYWw9LtqVd4R3czyIkk4OkDq9eJLaY5IUho9WIKlmtZP/g5NP1A1+Yi7
stoCFK/S76CoszN0fOeks/fx3baMu9xVrFczzJyHMrEAWCzV2kn9awIteeXTpj0wrNNwIyLmLsGs
pf6eFbwG/O5/8rYqErOU9q+q17XzPx2vtwBgOjt+qse5eRyVCrh04SJ9B6rL5Ev0V676n81xsL80
zog+UK4X91lo2CgbVymIuGH+2lfui1QdjfS+jgzvW93k6sGtY+shLT0MWOoatRR0YT9DR/qlIH51
jIu9C2zoXi15qdwx/tlpAMQsw22ePLMLbortJOcoDdVXVFXqnZzemb+ppdf86tg3AkZkxugwTsaF
NdsS1d3SevFsNMd53R2ELbV8l2R1gTIuGlX3JX3qvV2Gh97X41uNOPnfBWsdKS63XHgkgJ+R8T+o
c6DGBykPwT3ey9lixyXTrqATVo55XZNSrHtaMp54taO1ZqDpL5aZWGfVHuBub6ewHPPOBl5+c0JL
OaZaoWNLNTgXC7zvFa+b5l4zTOdkJ9n0POHjcuhbtfnM26gC/XGdH4ydX9DmUX433ps7JAxJx8I6
vbzabWH+gpOIWKRJP0/r46XNEgeSSjAf66qqH2O9rS+mUQ23yG0t3H39EluCzkEfC7AqHR/MTL1E
Fsvv/e9xMH5OIlP5SwFpuV4oyzWk4grrzykdfoaK4nzT7CZD7VibX0MbbXCGKMETFGr3nC2i4qri
p3d9GltnlgPSJxcqEBjnxmL9jI7M9ufwOx3wD8iHyp96gA8y6CRG2AzCk8A1/8pQRta7/i3AmqNp
P/UdmGV0ips3r2VO2PWV9gRuowOeg8MSvCvnwOKa71903cCDanQWSQM1xS1O67I7iTlOzRYgEggP
XYKsC/41nzRn8N7y1PumTbHyYPaexz1AvrcO0/omyc5AeS534u6qxz3CVBrjsmtXAnUrGtf7HEBI
31VDqD70Vel/jur5u24F+qOk5gUB7ujWk1T1NOcu0iz/WVJhH5zbtEw/mYXuf/Zn9hILq3ktDcf5
7J9HP3O+x3wqz+2otmenHYIfhX6uh9r+UYLIwjKnqi9DMBTfsLnb91bkfmIeeY/JQ/FY+wri+QHk
ja4Ptd2atxREBTvOOOsuTJbxjNjRxEuE8JoRGX+J3aGFmFroBN3nrUJj1MahsjvrNGAp+NgtAQ1j
OjR4Ix8kKQVs2BaPzYzbFpbVd4CduHLQVaAbMBzdsXZXPBpLYCPFe+cqxkPuVPMnVgG+dWU0/Zii
BejRwudABwrJvVT/Fs/D9GOsI2s/LvnRkv+/67tILm31fdfnPMDT9k3gIvj2n/Nv+f92/v9dX66r
VwPMbc88mrkV7wcm7C/lMNUvumPqZ3vJQy6jfpGCnMnvmidVEIpsXsol78OxfDmRs1K8c6zzTZTA
WtiWXtWoJ1pG9neein20l5unrZoUjrHn7eoavkFQPilZa0GYhPM1avUQHB3e9UOPjs0hG7XiSYLR
5HkV/Rd9pzXVUQ8T9T6oIOLRSUkChXb1vl0CSdqGAul+TWfVoWe6htbjf0olf0vKEZKHtt1dHgFo
27LWM23plE5vHt2nktv1s8f+A0Uy73sCn4lGVeZXz4dLqo/Op8nuvZ8GAnSsFnrDk+W6GI4m6K0U
qRqx+wqbGOLxtSmVk6F781cUGYZzx1lF8PQLtKyrXCPMgPP1VWs94ITtPfqdxkbXcm7MK5507tpn
cCMWrgOGcdKbdrzpdYhm92K4I446q7mOFRaQc5l8SYEEPVrdRxeQFUz03rmaqVkirtP6L5mTKC8I
RHcH/eJhI5bMM5ouBtoxiJA75o4hCLyYeKzPSpX1ZyZ/yOIbvyuz/YHEyPA1inGCT7q2f4qaXruo
cZtd/TE1H8NAxxNDKecvaZj+BnSY/ebgEDv4m2KaqGNh/fuCn8zZGLvgsSqa5qVYAkNleBgWyCUu
FQx9oSI1QDastnzUUnjxSCarx8ErukepL9UweDpiGjlhgIY4TbJ4sgOZx0u2T14CxDrwVWvSZ0SH
MIiwMEYzOnU84YNWP1pBl5wrqDUPSQapwhjN+d5xQRbDjrfvnGyIrgVSxneeGVlXlj2KmzfNwy2r
xvGqqFF5lxkFxj5+H90njY/E0+C490k54fVas0gSdYl/ittWxYFBrU+uV4wQXRFdRgCqf2Z/ojym
sdO9+Kg9oRsMdpAeBzRQ1fevc4fVD+bO41tkIY/cmbu+C1mUCgr1c8Me9D4cVePL6LpoeaN7+hXv
mX5XRdP44ONDhQR1nh6qKYxQwkI/jm8ThA8/nf9IGvfo40f2jd3rBl2baOHaz9ErWNLfka3OfyiJ
8QcLv9DLrYCF8sDVT1nLx9kfzHO/nMGN8e8AB1Zi8TAyobInRDqBmPxRgEvUO/OnB9aAKWA23KGN
Oj7XGKkvavwzomv1g2dNHVLIvAHMjMpL1mgIySDeNz7GqLUwKB8vualEb77iOY+OBptWjOBDs4dy
Z/nDpU+H6ZtpM3fStODNLXhTtCkvkA1Qx28RAMBjUA79RY7S4+RaG4N2yx1tOLCWWNxgBMVMVRdk
sOVhyOG3uzXLnBBElCoSe5dpLyWS+bFkqz5mok/IBbbzSF5VufDQ2MDbZzgGPlpli5Vjq3RfOgws
b6OvZshXcEsy9LZZtxxgeixJFO2849QW+FwuSd2cIC2ZVnGVpJ/W2g52YrzD5AGSnO0wKVgCPQ/x
eyrNqbwbvaTCwYKYBFsdiUkeTuPUbnQgSkMOGuv/cNyMYFQJQf1/nVuS7y7t4CNwZSS0e5e3HSLX
H6NyvmXpt2YKwzf6XH9XxI511X24FX1uvKqe45+NIVT2c85jdrwifrar4iIpOcg0vNe2y7wHy1Iu
SBfNj17XQCls8/ZrPzrVzhic4GcbKG8Qirw/TU075S7dATrg+0DL9YgKiPJ2WfybxYwn1EHiP6qo
jvnsNO23xe5+n1hd+cA6952KiPsDRIHqIdeq8ISc6bxLTLV62AqklAHW3/VMLHmK1tmr3RcgMjg3
L2eQQ6Tiluzt0dk5Q82e5X8v8uHUypjAF9L9LykYVQQzl4tsJ5BkOqgXNr/i28EdFOe+GwMMiLAO
xfFF6UMoJLrzbKLk+JzaS++rFSAMzNBd82D6YqmUuheHpYIHR8W4JFaR+l+TSx5O3cNDtASSBwRT
O+KLxi7IUroVSD3Jq2o1O5kDrgCSbG0jP0bIwhy6eGJ5v6r/iCAueIVaf9eCCfpbX05fnJJJez01
/ms+5/0BqFj/oncxapjOmD25BqIqMSJuD5PVD5cCVC0KjhGYfWyrrlbqoQmy9OKDo0aPeapWp4y5
7rOK1i4rBqxep1atsLBeZJ/5deGeNW/3a2KjgGLNpvkDT9FvfpPav0rLv6ksZAYo4cBrSuqEofTn
omxt5PtYZGBDo/s9Tt69n+fFL6OJfyomq9T0lgDoQQ1ZVo8blonUgoWkZzZnw2e/Hho0zZlASOno
hOVdmEEFlNIcC897v5+bnZTGaZjheYmmnJROrZ0+1or5I1nOxI5H/pTW1auUxabLmhNCS4zJo6ey
VZXHGCch4oE1R08Sk0DNgu+zrlbXLUtiuKGGhxgfn/WorVR1MuccsxG1kzynCZGbdBt4p4iD7rd6
23XUIXtozMK++bNO3TnGlQom0uuYeCVbRD6bJ1qq3Xlup92p8KjgrEfaOZ2RipECCUYX1aC9stSp
FWWqTtsxmq/8KucSZbv/nuZdFcuJ4ZDJybez9dh07HtnKg/reaXYT2Mu8a7mbCvKHjss82DYHkSw
5fTKUEMRhMH67kApWC8pPzDMVP/kmeaXNc+QX7BdfPISmqDvdOq1CdvDP/6nrfbf59X+zAJ0G9bf
sNwFib37scuPW3+TlKwX7crsKUbYFar42Wpd9a5YqkkF36xZ5pGolEgwye2XqOl2SDcMf3jsCD0o
3XBitIGd2tg8NElU7WsMLIIIqlnQ5D+topnQ0APT2KtXO/Tns+N1fwHLnQ4pwopq9KvXE6wjTRs/
Cg99MG/ormHa/llnvndizHTnImEaVXp00OxpkbL1ftkKFtlxt1NqOnKEZk3k8F2PNcYGdyu3Tr4w
z7xAwvtsNr2363nt0PWY3mq/AlzcfdaCkZNB80MRO3ns1ebeieFfVqCeWNA5pqxuFab+MyyGe4Vd
z6nAEnFCgqFcNvwKhU2HBL7vBR4x01QvuYsU7aVuE+VZjZnylvgZPVf+nclYBHu5JWsYe2hSafKw
5mmYuOzmYsiu21EBK3mHrEZyCd9U5VkK4KD9bGcYV1XbQ+WcX5vqtUnN4XlgINQ6NVroOVPyYQYy
gnhZzA8JPislJis45GB7UHUOyg7tuBuhmpoeeEMrfey1EQewJZhS/6Ue4PFnxZ0TDBaof4KC1eI9
HLPxpBdojUlejgLDecZljQXT/+R1MwMJJE31c4WLXuFa/lO2BMhReKVTPbc2ck1piy7OyBjmeV6C
KDXKizs5006S9CDGc4waBYShZs3a8hvb/BpZrXGTLFepdHTJxhm70KY4Sp4Ehu7rbBOh2ShV3hWg
mGdMzXphybb0gv3dqcivcmHJ88NhZ3utcWinmh3r5UdKYZSo+Z1lI0C4ZFksqz86jnIYgjB+Kcpj
ASH4udW06IU9899jVPnXQTMeECJP70fMqp4lcGe0/pG1sk5bXjr1OSZuKPMnqhIrUBp9A8/r7pZY
ifXMYr+1HttF9nEufNyPwrbBRctl0uaneAzNVume1zQOSdWpLlJzD86X8rC09Ltl8Bw37tPsMTro
54q9oqoznz0vUZ6s6C5YEkYU/x2MVv29Y9XyNpnpMi2E74P7H8CMrd6YoHKUznS9ciJHLWy8K6Jn
DO+6x7KYDmuLmssoAGvc7lBFbp6KOgteTBbJXvS4eC39YLyTahIwJNN32AKVF0lKXQ2V9YNVgRyX
oyQPRkUKJSF5YA437j018J7T3PCe0eWeb4bR/Qj8GpWQJV93sh4nqXjnxy7Mf6mGAuaVnfvwQWow
8ntWI824i2baXzFF7UUJPPsZsqjzjINYddRCFy+DcXaepUBrEfdUSzZnJCkFCKaYj1XKgBHnDQXl
2LBlK9kw9n1E/5v01v1WN2TtFDOzxjmnehWf3AnEBHKW4UsJG+KAPUtyNByU0fZOW/knwzNQDke/
5QWp5+jFbBu4oUbC+sHIeqhrpJgKLV4mEjB2mXHLws1Tn0dGG2WAHZ6CWYi/KPX5CA//HVuS6Ot9
zVu8/PDW8MDfLdYqPubQN4lh15yxf31rF5ZQt0AYJSbBIEDJJWBSC3BSMpGu7c6ezo73GCP4Ukxv
4Qq8WnDeKsPu+puqzyyztMxiF+LDFjBGhuog6UxYD72ZfTUX4lG3MGnq5SfgTQTzyBb+kVUh7IYa
JIsC6O7eJNCrdpwxOKoX/Y3/RvXU+xUlOhoYTY7soxT3/QxDVKIxsjNI/icx2xwI57Nph8reesfc
CQuSBJ2R2LXZQpS7uBYj9nK3rMqc0T7B7gCGGfQF86hMhgLFrvtr6sw/fdQi0qI6j9h/HSztNcDX
8VZ0/TeH23oXYQd2ajXzRziZ3nFcULUJpym8O3qc7Cj/d7vbEpMnwB5WeDQD7pWCS9qd2umHOgnM
S4tR2802ivJqM0lIqrjeKWp3Hkz7c8q/tqwRhj6kDpUnTBPQasbkLoL0s2Id4hoS80JKyxfEtbM8
LIlliDYcK2RB+O722q1B2SKobDa6jBIlviQd79/dGCjK3Dfba5BQdLS9omQ+6/0suFWh9cvMQuVo
WPfFUI+3JrSHNTDMaLz5+nLnsulHpunVDcpvdfPyCtFxieau12tHiYr1qsQkSBy/Au3koYaxYOeL
xY6lNCoIOgw6/rFhlZ6TX6MMIYCFI7r8TQnkD2/JLjNQltHwzfQXDtO8YBTldhTCOZVoO7PglWfO
dNiejLTTLSkxTxuwt4LAS+ddoBNIYCywvy2wOjM8d6Z1lyzYe2kHEkRLcmCL4zRHzb1klb6FuUPg
MhoRW4NeHA1spef59kXxKdWaGvdRI4cDtrDG1qjT6cM1QeQLkjz3dNGHqExsDCSQZByhQqxFyu+a
IeVwhzFku5sbp8cVRYnHO8ctDgY2XW0xTrsgw1o3xJ/6oLoVsxhd9c+s/fzppeObVi7CuoxH8I0t
MJyDSj+xdX7Usx7eaPKQFVW4Q6OMjdK5DO9tsDAPgd/t2W9vdsOUPWYan4jcq6yDh8rqnVq1e7qM
ki10VhbLqrsiN7BMbWf1Bfa9fpkHHIRsF09a52tbt/nJZBMGFHvX48XSBKeoxYjSzHdKn7E/Akzw
wAeXTiN+MnXN3k/apBx9pcUWptdPaP8jTzd/Nsz0mpcl63dYEkWN+b0aKjwLp/SE/FJ0tCD6FW13
Hwa1uuPjCDM5LIpDAyEj7O4RfgVPErOlq6hsvQYxiypwqfaIskWnoVo8olsDFC5LFGxO7+dSH/A3
dptDiURF47LW2I+/G4cb4/YeVikcP/fefTAl8T7CYMvPYxVdUyxKI43l6l5F+NaIUcfHNLPqf8c+
jGwVJNV+nC337KN1o5TtpdVDbgI6dJFpc6fNEK54M5jgYoYvnrssXWIEyXis+dPh0730LZqGdoxj
X/PkbCgTRGAFvH83KGdGFPOe/ccfDJ7DozvB3y8VO0GbCJiOOzP2NOHmuMijAd/kjwe5N10S9+V/
uDqv5VaBbls/EVWEpoFbQMmSLOd0Qzktck4NT78/+d/7/FXnZtWyLEs2gmb2mGN+Q4FA2tPx1E+Y
aUnPcElg0Cs+6IYpXWbmxxhgsBu7Ollbo4A5xdRTov0bIrJlOnW+nkFmJodzkay/Nt8Mqp4bZcsm
W3Oi29ocv9sSOpLJJRoY80RY0zLTb0wcEnP0TIQIoqc670nAlcyJMcEdFsgJlmAofM31IpDDFSkC
a9lX5vAacb8Iobz65DKTD1rSwnF5L9l6KUyIdQpw5SwQvezz2GrbMu6j+wXi+tq6X01Bql6sx5/L
pG0Hl43gbEzhtQCcpJUc8cptbS/50eCw+rUim9hQ65vXIlggQBrar0NEIlwjKz1YBkqel+n3EBfc
wFqKMEqmp8VwtwThYh9JsGJpQqfbyg5Jy7/z1hi3a6vGcEmKZqu5L4lWVb6dldGmKyr0mana2lKr
T2vCC84DymBqGJdYZQNoyuUw6p/s/JPAW5xpM3aPfU5Ua0deF3r+RnrNuzFM4FkAJLkWocfD9IIj
1wJ2lCUBKZ6lTzVoBCv8Vd8jMNUfFlX6mZPsbaHp/gSyS2biBZBYKzBJgvkqqI9aPawy0ldciKG6
Me4NK7b53vIae9NnFLcdUKf6J1vfVjMHvlYk35hzy7A3n4lQfJ7wS9J1gZY6Hz2QqdfexqBGN0Rr
U8voIJlhApaR+Q/5BoSJfM9m+7ZWNO0L7yRMnlYa89nSqf5Z07PNROrw0PSnaB0JkK2WHfG8knTZ
KtkvXyRno1c/5dX4YYwEyuvDcicyKv9xveJ6a4RAotFp9AlW6ArI5IhnGLBhzDkRdPUIECz7nDhI
ftcQCqxZ2qFRFFmJMNpg2HHs9bBwEPyJFDhazbYr7eiebMNhQ2snC1TrPEtVhlY1shBoYGiL4o2M
+yI0PBrefTekft+Xr/hFGXIc2EOrPCUvCfem7AgSvubE4oxWm14rXoD534NOc/3+dZIQ6No0Z+5+
Prip+VNr+U+Zmt99axEW2EHm19lDoXDvqnlctm5JsyA18LK7BT6iZInfDFRQVQL7m5f6Uc/a2/Yq
VFXLtRH7a/UO0Qszv3CCVbafhA/3rtsoTV7HnZvLlGR+WkvUkqtRt43VoTa4KZR4hCTwPlgvrJoy
DjLj0JXpxcGI4TdFfVvm9b/Scg5tKz/7lI2XEneJW5Sh0Is9RhX0oGggr2WOmKt355uBNLMYVHXY
4kDfjFYGkWee8lBqpNGb2rD4ml2pMLK0bxeyURJNGNFTayMIlTIHR+4W1T0R80YbuhQ7VICdvaJk
JtVzpfStINV76yYS/zCeldTmNNPqN0+vs5spiBP3yhB7mKwE2njxsqxDEcKfeUq69btW8tWsl/tJ
BmYp262M1XkFzZlLyHM9+ZOGlOcajLVb93AGa5OOmugPeRRh05a7OdVCNyXr/n1Jmw8vLp5kM56U
xNOozy/JUOx7PDi54pzIhn4Lkg00zXRKAAdiaAOM1hV2mDfswLUutDquT6jydrFv+3pGxF1gxsGH
BhpAdkVsfyyD+iCbuvSdQnvuXUA2Q2q+92X+PYPTs1r1znzZL7ZdfLHWbp3SwyjKp4Ux8qDQ64dm
BF6ewmGachzVHI9HQYjYrqYNgOfPQjvq1x0NSGBq/SEex3syjcgQdNHH58H57UUPmoI7LBnbRL1X
AuQvAGVfEzORl3oFtqk4mUN1n4Pm8Y11tjfC83ZKeof3sgfQB23oUCt7gLefY5ZfsEck5GiSxn4k
FKO+ZW4YC58DNt3kimwilB1U4cH+1svhlOvz28gvxdbvNcWEAemzePE67cjK94i5rPHH0eHQx7cG
yfS1be6GbN6rOtr2+36utj2HhUWCnT+9Q+XT20up/2dQwE5zm6JS7Qfy1PSeYDHlnfIa1udo5fRT
qu2ccvXObvRbFEQo5/jTKtW9ynE4md5wN7pFQJ7DfTPEH3bJvpERMqIb5uLdYaYePmk9BbRmSHkQ
RH+unBt0BMDGV5QNnTFT0aiNa+kYjMedYJ9x8Ngt1+Ut0aMddUCqo1VxuYyvckBUXgtX+XB4LkWm
er91IALqAsORVcZPtSx+m0F1fjkUc9h6I4mRDB12iX6YdO/BsSgilwRydhVPR6unym7G6GMcuO7W
0dxKYN5OP50t1DvIKXkI4k5qBd3QNgIlincK5O4rDEKMTjESmoV22E0WB9nhMBJ5srKgG2U4mo7H
wL/r+lM2l2H52JcwoqZc07emBbOh79IHAuCHCLY9NzgqyXvvR1fjeDIAkbEbs/duNDxpYgG76Y0f
YoA0vmgpvpfxo+u9bTyBFO1TMoq93AsLJIKOBkeBMT6sdI2LhyKsFVnQxigCo66XKNb5vlwn90DI
5KuTAu/hDj5OzY8xUBsvM5dnDV8nS09Cq0mYm2EoZpwubfpgsPyETCfhaiK/Z03bU5zW/wgZTXxh
jLSVrOeodwkqqb4MyHXu2jElYZAIFqUu+ZzVeYzbo6RYjIfqdvJoGpIvAurqzADRC7X2i0vTIrDj
a1aEqb4Xmx1A7k7q1vW41cglzN3xmjDI3VwSIJX1cFTb19xsuTrmQHarfrGnUlGMF7kvXGowWeDb
iNN/E3r2cLTrKyHLVvDe1Pxs1/PGMG1FYUVoRurAdpDjnTar5pBq+Z0VU5CTSVuZdrWzUKbadp0p
aJNpx5C21csyRBB6lkn8Bd8KdmqOZy8xWq4AThrtH6LfZ1rnh0haimTggW7lbdmAMQNxL/wCt+1+
teMu7CFienMWZKt97kYPb+r4a2s3RC2fUoJZK0RogI947/JmwyjjXTYJsdWr9h3Iws1YrRCf6yui
+aMVBFcrz2BYv06eG+FQCeGBchEJ/FaPqTvrFMwkFvTK3WFasomGdOYgkwz3yIWpEPszG0FATvNC
Zrs0t8JankxdntqMKzDhCOeCUAm6kr+2E01hMUAcLjeJIXepVB+rusE581zgSPXJBWk3pcFxIkr8
lkkMbCMr+3XJrNKwXCV4+1WDzHf1tgXQQ97M/qgZW0ngke/Z2qOoxXYCcHtdpGofDiqjUAsG6t2V
Lkf6R87CpllH0IHvU2J9mVJbtpE5AUtmhBSiIdvTogBvR0Voe5z9tcbsAIUJsYkJ8yvU+EOawEjK
rX+WHCpfKuR+G2oS6yYSog1e0NTvU1c3oco5YU7Kqa95nCWObX4iuPySodwcp5yutUnjfiGqKDeN
B4B9ZYhVhgFKywj1vLavP7BJ0YhD06Sx7+Y7YcOlNZTaO8bkUgdkTQBqroeeMrxlRguOejhqKWdb
3Qm/L5rnrKgYR5I3gDHDtaZ+ngePVF9ECl8WyW4mcRxq53orsbA34mcxvO+mXLMQI1vDaTreO9X8
7vTzNyTR/bosgTSNj1qlNrTkGUQvwxeR6mz4JHMV0AfRG/E45c792LuMZWTleXJHGiitTiPbe8/s
gUT70nqKhodR6KC6YYiSIEbiju5EoUqqc2GLkzAkl248kOdEH6PTnUvDrmOqqzlMUv2OwJFncyIV
0xurbZwsD0lkT3gBnXsaKgS4ZBHM5vXN9R5cqWESMa8svnJQwTBkFNgUmODr4jAz63CBYkvMuT91
I/2GZKc11bkqnsHmeTQ7oz3nZNA1ibVRmcFObDJ4qplWG82UVuDe9DHATkQ/vAtkg3sjnpPK2cyt
/qYVBa2W0dxFCuaeigjDK8Cgtc4YxNPwnbRY723rQH3RVwUFxuz4NlUlu6/5oucHKmkb6nBBSlXq
BUY9Sd6GPITC04IIb27VWkbgutnP4iRvCX3KZRnLQJtgA2aeuRyc5bUWabGJzF0haEhXzKEygxpv
JDkwtRjf8iq+KtTs/KOMT82TXcANgV5JZ6C0klen7TKGSBeZPyvF3dsm1XvbzJQckxxoE/a0hxNC
oj3Hg6H800RkZORJczvEydYiSGTrLerY5OZXoTGwm2SQ36+8oXb4xpH0TEO83mp4VPyWK37jaQ57
Q49LaZ7722rZelCAlwW5HT9XG0Z5DJ2tZiywZRKhoKuV9cz+FRFaSJr+1FFx0h0NqHnWkCwU2bSe
0n6fANjwMS05flebP7MFdqp4NqRT7eLa+HAMbe+sCv3Ew81jNT91DeoUXvcPvJlPKup525rJ7Qpy
GLJvngekwUIhWC9dQoTrneJuyqXIwGH1iSUG6/f0j3zL28gjYjlljTIIOi8n58Uz1HHpgJHAmSNL
3uouUyc+Kz4skCj3ae6ZO+0auZw0y6mwdajvaTVu05R9mk7t3zTzC9coNhBM9dflUG66eNnxc3TB
xxjwbXIgVug5N0wtJAFr98IgaeTPbYR76MdTr61rvaJtPznlSLWJMdVecZwRXc3oxLHIPbapLFGR
RcHLtYnJFq237bDXvOvS/GgNvFQlngkE24eag+dXs3WvFTmSobDeJvqWRjxPIek/V56KF58SWzzF
q9wbBQW6iAnlY3WiAoC0xx7WNWG3tqOF0RiSMILVnZfE980vC29E52dmslIl030h2KnJjnmabCYW
RehvSUdQw2LW5EHNTwBIiy0errvMmU60FRj004pbUcRDyCbwNF/JrYv1aHzGlfvpjP1Lr3Ni5vYL
2RePpqxCEZNTSAQwFHCCZJebvuNqYawLh/i+t/S3cbC/NGdCV8bp1ltk12U6YkzG/d9ZU4uJienQ
jrd5CwecBQAb3BXebLxH182rq8WnFVIhSO1TbsoV4a7/blq1bR3tpSCS2HcSaw7mmsJbt3EzRJwt
VDFjVXuMigvdt0VxU0fDVyUYoUjGFSgl9qdufHQKcbRK2QemNlJTVdjvdQDVKtO0UFzzeUfP2DAK
ThR9Vn8nZbIHXHHTpclWz+2fxO3QqTq6gCSpEqWY7syluc0lgaJdWxyaicjUUW82uMI/c6PHLmqS
0G2nmyyn8ZwN+N+iCnCwveFXOI7JxUkrTMLzqdIM+E7SSHyGHqPZeogGRiii6N9aaU8mUUJK1smT
ln/ATKzs1Qy0WMeNNZu3C+yx0BqMb2ccDqaXPtYznXUmAH+G6Hqwk+JjMabXvGKumrQF6Fc1f3M6
3y75fK4z7HlR/EkJ8UmwauI79bS1m+VjbK5zeTo3cq30cASuNexxE7cdtflVqVQ7unhJaC1Is3pq
EgBvoiYkH55NIkXeV6eyIE6pth9KdxZ00LX3NZ5PegtC2qvOJku4cNzdUNduUM5A7qphk87pW1p0
IvjX2s23bRVfUdPgtTTr+xJa4+CULC6yI23JHsDjHddq3kTkx+NyYlbbaI7MGT2a2oQ5nclfpiz2
ywyWMCEbNMt0RL2xmjgb8Zyvwgp1eqowuGJmQao50INhVRlJiWm+XWPnyATlpxTtR7GulwnOF201
eeYKeZU5tDZtDL2qxoPpxjuzywJnHjEca6RFZestw0s3UGvXXWtbGxu8AfcfgzzKInBNrq5p1ac9
mQ5Q9LGBK3cEss4f1Vjeg3IQbxz0FN+iouMsrs5W8TKKPCRA9a5LhrdkogV+PQXXhYgpjCX6Npac
KMxP3K5FtEMRf4uc4Rbl9hIBymeXwBxa0RobUoiOhSgfh8R8L5UUbPQSylrmqVwPypMYuDFW6eOf
VSDWEWUQj5s9u7FHQrXfmiH7Zvf7xBTocACbT6byGoXMvbzZzalronfKA/wYCSVKhFB/0mjkdAZh
K+Ni5xu3NPe4jJD1ssWiZGhj8iG1U+002i17zVdVou2uo7MlL7sKa1vO7OmVty1XUDSrKPJ91Z2r
WqNBwAts3Fz7Zt/rL8xCiDRy92rVmJssQVYSkhUrN76Z0plNI+QEevta0GQ2scWLvVv60rjRCjpY
LZMIdCIcNmpuojOeYeyWxWsPjMelfreQwaQMq3zQlh5ovJP3u78v//MYGPqM67IvotBhhAMQf2Ny
rxoIG3fKmiyDa/qTenNFCoybAAvpqCVoveVQO4ykM+T0IdGRDYH/1LFGbc/fs10NCtVRRCh9QOzZ
2rysRdfvJir0buYeNnUIkOnwSL7w5zgU18ku7j6rNh+EMXk7J/rnkNkZLIXxiY+Me02P3S3TRUzO
cfGujQBVa4vSXs7Gb1S5XDRU2GUUfVmZGAMkIjcEGyA8C4izXvE3SZYlt71J52vJlmjHxMHDFznf
iWd+Tz327YVFOBqjAyRmAOkoVoNnvno50G972yzaub2+XXrtwFgS+9QM+d5zX+DngT2sSJZYq2Ba
stOqy4eyuTSZmPysmB+rmO5z4bqHrhFIms4lN5kmd9yfTtlA/OP2brGL++zaOvC0EtlQdUehx3PQ
dxZXhEcKPFNlN+RjVGEbt4oe/hBSXM9c1tahmgSBOja7t70VJwLYBM4OXUIkMJwGJmpuORAa426T
2c2ly6Y3VV6DFlU27SKr/Dena38eIG3EyNu6zU7Zij1usItFf8CyNl6iv6WLc/bif2Zv0ZPtyENz
2XA2qVuxPGaP5fwSWSl0IZc9WhJbsc+Ita8GWA6qVoHrZeydHXv26anuslQ3XnOP1Rp2LLtbJBZV
kg9lpEcxor7ISdyyx36Sevnal26x0TqRYrSI32CMMMLumjummfQAowfL4NV06BA7hHKISDUGV9lz
M5kMq5t8xua127pqBEPaeb4jyJSfMo8WvbCt7srPlUn+ckaqjCaaKyBUGHGn4z4Pij2cRu6SWxVu
kEtpMNE0PRkFQEDdAvky1Q22KgQru/nJsxb2SzXviwWd2Shs72CKw1AOo7/ENKb6FfHJcfLPEZGP
u02t+RWmh76ok0OcTdcC2ny3GXHxUStjcCequ9PLksaKaX/V19ZT9NGisARGrlG7DqcezRKbbHcT
Mxo4UozcR5KzsqoRO0eduZPpdmK+LsCj0my8yoaSvtD2kNfEmrFF8UvXcaZfxgkDGSHfdQmUCso7
X3X5eN+SmR72xBtdgfxHdPlzbLdBMaLbKIgaxoysSS3VHLKphfjBHSFpRRS0Y6qfh1nfltSU/uIw
OZ2uJJYL/eI1wtoJfWy3ECIPa5s5vsyrTWIS2LLG3BziWPTHGb09dzG4Z7l6kRUmU314pmvG51+t
WH9QZKO0z26KGlmdfSuc2kwSvTJtYTFAkWir9DQ49E/bDtG+sZTGUCw8yMIrN+tgcTOe+zcQPZvK
vtafNaNx63Swc1bSIq1fKrlae8escTOLerkR/bUn1GGnIX4DD5+Td9S1BXnizG5sRMJpoc2CAewe
IZALjW2WtF/KoisDx6iiAORKhZeTqdcmC4hsqwBAXS/JS6F4i3zhEraKzg6EENc8hfZki+x1kBzb
yBjkPktzDExc9oz5vHSSv7i1eUvmiVBiYsmyRktGutOr7dkYi/PyBOpTHeP6XkdC4Yyq/IhPZZPk
PbjvvmO7x3sbzbIlaGSi60yV5dDr2Ui3qYMsnvaCjTvxwiURq6OodjSLLRgxW2861wnhLczKfupS
DA+lGW2mbHm1ZqYuJ2d67iNmPbEBdbuKIBqW6OGi0pUnaf8EKUHIOvFXY8kxdNzxJqaHinDomYBR
4gXZXDY/8Js5REt2N+mjRvi0ywTM5BK7UTGY0Db4aU0UOpOwkZGEzYoz2Y7ArXEhMfXfnMUysNyo
yjwAKqlXygqbc040xo+K7U/d/Dep9Qf0DOEWgMLt9m7tpQ4ZJ0KHjj6Bb/HTwpRbvWCCgpYh9Jqe
IRN0D22ebmd6zJIUnyyZNn2ivXudcDej0RG4lub1mc6fsylWl3Q8QU+HtlegG1Q67HMY7qViZV+7
A+wjApgYecht+5BZ0XIjI53eBlsfUWHJceJabTVY8PiQHwet0LedewfjgsJQX14mZezXXkcVVt3z
MNERkfMQmHHVB2r2DArFYuW3j89JP7wXkhaZ9c+c0juX3T6bYO6K06SwGrEdGBUN6MTTqNn3HXPj
l5g8Eq0mzJpwp3DutZ+unt6tmFyvIjrnI95KMf7MLoJ+kyHB4658GhAFyHvz4P5WEvHDep4itocZ
9IYNAzqf2nV6LXGWo3KILiiz7F4TDfR8e+GUW5var7GihMbEns+5MvH7pvrVrflrmHQqFjnvDdae
3RW6PdfFF94N0iuhn9LvZWdsOt0Df1HGWZVkyC92sUtA4GI2DHMt25c6gc5dZN21vZfd1D3nttWG
MQfZXxoPeyBNcKP17E0yzPNt424s3LOhqwRpG+PnstQX7rAZVbDli4bxua6u8IE02yW7DuwO7DsI
bcMgvzY/GUNWbBWyR1P3oiBpkV6T2k75H8JJEdfjpZJM5mrfaO3zhxbv6b7qoJ3E7dTTZltV9e04
VzaLYGvU9RjrJj4VQ193sbf2l/T6j436VuKkvfl7SBYtUUYoD00u+Wv7awRNpPYl9kc8uSZrKcHq
ruZB8e+mJWxa1uGoMZ6yMc04D/TXHrxEaJimE8TW3pXSDsXqvcZpIphyQ9Ou+3LedBEbmXJmDiLz
O1W3h1b1T5PTrDszs9LN1BW3CssYvWO6c1ZXtDsuHoKN3TGHI6zo1dKJo4RjjWVKH0wF6vDG6vrx
dmrch6LigFZr4ZeN0d0O3tCQ4b11uem7DUyWgfYG1LFLFy2I/MiMQ6K+5tGAIu7Qls9G48WSOAub
/qNpIbkw0UUpVG68zrmUdMTCZhV9QNG6iRgdnGixwsy5Bm3Mv1m3hJGcBuILb/JuVFvA3zgXo1tv
jc+xZK/Ctmybm00SzFqOHmPMNwb5AxQ56pclF3iU494ZVnffjjkyjIxfioX+p+C+FEOQ7rTlnyI/
OIss4za1rSkcqjLeagXJCK3h/nNsPJrl8KKGKfIFGOTAWfTA6RfWZ2v9EcrddxYx2dk/R3KCrmXx
3Spma3VnoPbTCDGqlvg4W81zl2OmGDi5zP6JOY6j1+HwiaNkE6UdFI/R9B1PfF8nTijEoZP0nmkF
kemcTJzXBf2XzRTLg4fl54ZBxWfjGjMeNxrd9poD4IifvmDYkjmiGvF1qyIXqE1WPHmSPrXpkFEE
C+RG1stlsuge2CJ6T+5woLCqBNG8bkYT6/7UnZcxL3bYMg7LFF2IC2H0BS0iNxRWHYfXjJfltazs
325VZyHGC1Uq2OLkmEc8g7NTwxDUb3MxcnZfqzP6KBeZJYJyti9RTqx9aw8HQ5GDXqpHbVmN84gX
yMQHvK3TfdlR4g6e9Wvm1uhXsn/V6mFF58q5GXDcTCYzW0xPnZscB3ppaG6fphiGk0FYbJa4y1Yb
Bi/s1zrwRMLZkt4XkBmCmLW+7nZglQ54JrmV57rJfH/zUUjixCJlkTit/cb2+JmL/GvokpWz39zN
LZ+LSAkvJG99K9f+I7YQIbPsOk6f0UGzyHgyazcOBIgyFAY6tjaHeeqmLcYnVtibbMie+fwfnK+u
6bwwRi9ApkX07z3d12a2VXb8q3r10JvOb1MMr+7SP9KFiAIz0+DkOwRneRCl2ojtgDCu7h36qBqp
wVJgySbywPXHcm3Z8ut0nZ3IOgJK+zKi2Q3aCp/YtZtVDYzns1MrQmJ3DpOSwB9uFmvZOVxBVVzv
ShbuSGpv1pj+A25WoTy3alfr2NoYf0+638rpX8mZQo2u6ksrtkbEnZM1Hbqyty/FBP24+jJzF2+6
2oxuiqVOFw25DMydNtf4GW3BYBcZP475S0PT3SSrd1ZY0sLKAI2A9TptdTy9XnKj7NXwszQ5N7VG
aqVVniTTannVlrthsfUNtjmb6mIOxkrujFnF0MaalgiW9sHkhSGscfnn4qZjUxoz0Um6Y8LgtdcO
rPC7pcl+k7q9QqeGg1Vp/N2kcgqJikN5yybsmoG2zC/GmnhHlI1A9WSPu3ZqbJRTPSVNd2eNBEGA
qebXSMO5xOvqopYz722fZc5WqKVdHqSLTnCVlZ9g6t1j/wb6pxo6VoomhiLcCefUrh20ZjM3l2HV
jWNVTtu50uKwzSnKmn5fVwZ1K5pwWqV8eqrauMl6TksWoChpq43eDDexS3B7rBO7gOPI8LR+4xUa
48rTW6G6TTf1lABDfKcZFP1zVf/ENPTajDBKL9bSUFvMTzm0F6EP+9Irls1gUO8WQy7RgyyGhQqI
LNF8N8TWVyOOscWqSU6gQzvsn4fHoRY2Y+6T90tGyifil2jdFzooO0UMHDMtR4tNaRJTRqjYvDCw
cklm/ZLOI24P49DERbk1kAdkKe+U6V2tPJSjTUuQ4oLXtenM116lTzgsKUfhUNnDxKBGJW+r1XqM
rOxBsKZsXWfc5d268xrjJuJOzrBoMNY0yIim3GQZaiSJnVna+WarrBAbJV+5McVOgy+mL1HNmeVO
62S3TMbWGQaqEsRGj8wCv9GKk1DdT5RNP3lPryJbfaN9KNpx5KJh5C+q38xE/qTK/h2nGl6/GVp6
0eyA39MvWwArtOzaZfKFJEvDvqk6xDPtYtXrU2I7L5mj9rppHdqEUlUbzBP4HcY9BB6dkRui3buj
f/pnCG3T6g03DNAQkye2dssdVp+/ugpsYP4lLEEOW35A1L2XDkpcMdSva+SF3bKKXTIYzx45rG3r
vSfj1RGfJidtxkiB0Y4UiFKd7JLc09pE4C7dZx2K2xjVF4BHE86r6bGd0GKGmGHY2pFnBscItIua
h5JBBt9bl1M1emG62qQo8RQ6JicLTgptVndru92DZZefXU9WmaY7sPYxpOnTkyeQly2PsQLbfZwH
g4LNDlly6UDDSMCGK55zAjoZNwEvZlvdZ6WPoYZLtSU1VKXmRRoOmaFwAzM097GJ9tdbHn2B17XK
bV8kFbPpjPpErX3fWv2t3Sk3oNfItpvQOl9rrbtilP2mwtMzuzgf1XA0R7rBMe2UTvuG5EDUI9qq
P3cQJPGlmg4f7Uy/vCgM9qXOAQmetTE1Gu5r6240xpdSRwKDinSdSN9pDHb3nqQooVCcmVa5tgHh
SaVgJ/R4QRyg+o36j9Y1tmMnTqPjwENpSIbMWbMBWjg1guY4nOdGDGejTsczAsRKW2/W9thHZr/X
GnUoe9E8ZELLH9hWX///90DdM/8Ip4jbpoxgQUZJbASdrfe7//02T9TUtCHWsL38PYQdgD6ELd7/
+yLZHGes467a2GvfPKDDtA/YxR4bHXjH30MW8a63rafv//OE67MKAky3/LZJ+N8XQkhnSn82tcPf
8zBbq3vVEl9/fdW/f5gt2ScMVNK25jf7e6yX/RDgsLPBuPzfY0XqBgZQn8vfM2B3LbhdMgRtO58v
Qk3/+w97u3tXVPPN//e4oDYApTPT0Pq/5xuthGIhTvRJzdv/PlwQrXYb4zD6e9G/x4t6IXoqse/Y
i2wbs43uMjI9n9oI41TdzMPN35fSq/NrBty6SVU2PnldXBzNFi2xiueRO8fg3pOBEBSM3wxB5ajz
rLP4/v3o0nl9EGPWO/x9mRVetmOwQYT/eeE4mk9kFSKaXd+2K6DO5cZ/nvr3Vq7XvNJ1Eee/d5pT
IhvXyI0RJHj6PLblnu20Fvx9mTJ5ep4987lsNX4PXb9YrdE//r2OwU8iZXTt6e+F7ApTX1t50fbv
u0NmBwueXqZqivr+7x+7aLtt3nFpgcpKkmCUNayLueyDv2/jaK7vecN035HBzCp+fU6ZrgmuK5pa
/32dvF8U+4Fqh0hhbofBSi9I7Mm2nlVxRwv+6hxomnsQdU5Yx+n0kIPUDHuoCo9L18ogYvrmidqr
C+JZFi8D6hvXnT2/Jis8O6ewnbdK2ZVfaGP9Ibrml1BZxiW76tWdsvJbNRVjg5n1U60Y2Qu3/jco
KoqSngodjjqY9IaFY9XvIkVF43cn1CosuSUUGiEz7AdEE1PuTDx7rXcJvZBfGhFHa1jbn6Jz7h0c
/l/pnL27VdJ96uwJqN56792kd+vnWbFs0yYmGsUz2nvC5OFqFg5L0DVw+e+xOG8YqVw1ip+pbe//
vmHEhsMiETWbvy//vtGliENZXGiUO7zUf57XxGojsZiFf18O1xeoHdPdTMqFqPf/3oOs5xr7NH00
e27rJFg7R99qlgGF+Pqcv9f36AnuVGtP//lV/75R9dG4q3p6Wn9P+Xt9pen4/KeEfn/d4mdjIn2/
TjlxkbRAL6QFlfuxtTMiQZv/oe5MmuNGsi39V8py3ciHeWh7WWYd88DgLFLKDYySKMzzjF/fn3sw
FRQrq6zfsjduPgcQgXC433vPOeGJv5mybpUxfoDEIFrWmtX+maXKtW6VQ4CP+G52/fBHlVkvBHh7
z4Otu0ggt8BmByfFquJVRyUvjKOjD+6Gw2vP/z/T8Ysb/efB7z9bBVQuobUGPcAPNCfzXe6U9pfR
1otlEAzzvadFxcazM+h2sqY/EN3vblFt9m+QNW1WRpWoT0QUxhAmhbeVmtzns65fG2UG0YJhD7gm
8AV2SVhd8+DgKAqK5Drh6LQ14Fo4JYmZbrsKlpQ0x8GVJcN0Siyj3Ro5UQW5ifO/M7XspHWTvoXZ
Jjhpnm5v+aM4V0kCEKBgweVfdsgJOtmWQPt3hhWHd+xG2NJpjv0tSA/wStjfW87hi6YNpnvZNbJm
BavMX13HvvnQ1QDmfK+i8b3tW4vVt0seiJ6Kr9A+2w4+3KawLWPOkHUYPLd9VQ7hekAudFXWKl4/
f7jL9AZl5dif13o0D3cyQV7WWRrQSWxkURP9tB4kbmCU1rZkaUO4O8aWDatPsNejajyPC2OMyq7u
1wec4N9n1PwgqsLST6z/bVt60N6AU+I06O4KVFSIsRwAA4NLuDNgFV4RtDOuZd1QuP4du3ti9GHc
xCdEP1nnDMZqmKBnkqUh9LNrKMp2siQnAp/m7WLU8whnZg6ZWKblI9zMf+hSRzxnjSvX1vfdz374
P1Y61HY3sqr03BxKt3pX1Eioj2narlR9ILoCA0q7UWKT3w45yHANGhE8pjIn2LL05sbhtUAggKjE
Npksz+WmqiHgw4577imLEOdjahLJZQrZUFhBe2PjUodz2oUGZmhuNH9Sd9JwnyspF8GD+W8qA8tW
d4qGiV8OlB1lIhvAoeIOFoPnuSR8PPHsfSAOoFVYG9c99p+bIKsIa4E18E+shg1OHqu41UuIKqwZ
PE7R4XA0nPw11wvvLgoA3ngV9nRZnzneA3Qf6oMntrtVBSxGCTv658WxKGGFsibUpv0pr9ayvgs5
EQ1d+YwXx4GcaEReNcZ1mVlIzmrhoBwbh6dpIbPthHJpPvZQmVvKUVbVcUKrLJ+zsvbS3nsA19JM
+fGhXhY/1Fm6q+2zKlkPLjZUdK+mY6hPb4mqNndRx73OJvHiWehYn7UY8IFaJuWfOO2+W2ZpvyhO
/tRqWrs3bcPculocrr3MgPUDDvgns9Bwn4HwyHWX9TTQ4GWq0+gZxUtEjVkwicpQ1o0xHV1Ytvwp
NlZEhbP+5eP1VFXZ61RC6tk1+ufAalQiSAuXE/ugHIbnna710IqquO4X6mAEOz/LOVq3QLtcPXsp
Pe0L+uTKPYTZxTHXoRmMnJmAhLHbVFmZPvcqTrRJSbWNAoTrT9tfMkG27p77OigPWlWnGxWA2L7o
guzJnaY9xsj8RRuMAtST7x+zsI/vfTP4IT9u1l1+wWosbpwi66/9AC/DKAaI6yCCEp9WTGxgbgfm
FjrJrzGUpCeZGPnYnSqzI7zWcqE4UDilVwRIngw9MseF7AOWU2QJ0wYDZx7fij+nkN2zsnzOsrTY
XaZODcKCTaVv110FNGAc5z28Ld61LOUJADSnh/ZeFuOaKBbCU/eD21w7OATbfYMFhOgwNVoWlVI/
Tz1+1Tg3qy/OjN86GtPmpUizZ8I8hm9INJ869qOvTW8DycoDFOyLeVG4wAQWCgd5YY72AvAt2UiE
jBuYAm6fgRNvwSkLcrnCqWCY07VyESEtvZXFS0OSKhk6yMRZ9pi7b6InpUdG3ICQ+sq1w8rbNCUh
vsNoN/vQ6A6yJBPZxRL9ZLES6CJzCLCXtc5dNKrKPnfBdWWg1Dml95Ao6ICvVpFoln1qxVeXaYpN
tLYs+vBa/caRXjmch+hauqz1wLo5d+Z3utZQlrBqy7kDMMQkPz/jPH7ws5oni89oCCk4jmU7bJYt
cdj3QZLl9744ckRqTazOzzq36dpVggmM0B0o4UCu6Le16rpXlR7XV2BZnjkTW48qsCr4xuzbsnGg
lI2JJ3d4EK9kowWr/Yo4kHKnlsQJtr1RbnOHeNe0NYJPkV8467KHHEGPR3BUwDsRz+mBuo2Z/Tin
RNl4RaC8bvCv+a95z5bUqFvrMWOuNQGyydVoGeGqjFMAREQKPGDNXI/MdWtYhvUw1z6GU0fnhAnI
jrM5pO6G2cYL2eoYeDqn1vGvcM9DMBpF6XXZ2PW1Q8QaLvQ6+lo52aHOY+upNkoHTEUAHcicRc+l
ggFBdHB+HYkvtcGo7oZfiRc5j7RZsZbl1Oi3+JawuDtV+jikIJQg8IzuYt+HN0prC1wkqbMdJls/
xrwjCIfJOjzacXHF+tZup0x1rk2+n7WTJMZdkSJ/F6mK8zgKyiL4eBdVZbrbpvPnaZEJDYbOmbQT
rs4UwyWsW6IqJ4L/VIrk3K+tzQJtC+VthGxppwmF5MH0kSAE3I6Pe01EYndvG134UNpwVkQQva1l
USZ0MB27u2dnL1BAEA9dOsg6Omgm5kAsIMPe9zoTZdo+ONp5Wp+GcMjWSZa2T3oUf5M/tWb8iKwh
/B7zrGJMnxC6EGNcqIqOphiTOtgU6thsnmZDuA8G/9XMz2NyL9UWupu9jals4lKSND8CqfKOWjt5
R1ye+LcGHYdEFefBJuHdUKOGTVMumz5m2QQbK6WLNulYZR0iBSY4PlR1Fw13D8szOupTAAnDwlJd
0lxUXJI2jRAAJur1cQZIu+5GFNebaDSuilxP1pEVK8+A5G8GnsLvVtTfms1gPINbyHGLN//S1c+6
G7l1NcPxtvSit64fZjVnFY31okowI77odW58Uv26fAz6d4Wof9F6Wz+3aN67lo9jSq8ctk3tE4Qy
Vz3K4o068o4F8Y9DVDXXMptoEAJEIim9GIZJ90aFt+tYJ+K8JrM5HLQKmqq/1soyzPD1YTYwWXuT
csit4AhkxNymuIoPeOWVg6wH+I7xVFZq2ejCiyx64/Tz8oXs1dlaZ+1kh0bWyqxMKtfCV+Z08aKE
OeOtv2yZtODPzqvD48Q6fxvw19ilI4Y5LavyWz/X8luZYxf61OJMPVzqRz/Qdq6B414O/bUv0aZv
fVu4exdwHHTQDrvBSSYWRJ88R5m5dqoM7pK2A/sts5c+zYS742Mf2WyrFmQtPcIyEWGGwaMC+fsx
z1sV+7TI6goRXzInkybg3UV4Uri41PW6O1WnSzmx52QTZ/CYycFAHGFq+jAP5kqcNE1js1y5+Mje
zcHGyVnm06gSX1OC1YKur/eiW4gM8ttADfPbKp0cMOK+sfImPXvfsGt7CPwutaVhOCs8rcZKDpQJ
1Mr5bbOrRU9Z0QzEh9lsObbgNDKUZp5n3I0nxBCqhSwCZSq2jQHTkizqJpBRBazmlSxGdrTiBak/
lp6u3yaZ+Sirhwju1tZEQy6e8um50XD1coRw9rJVsdQblDTnO4SyzYcmn89Te6nZHYe4K+FTYhAe
j2kNrxDnUXFZWgqbYGEpxvWArtKz7qNM8q9Xa4qrZRsWbvAkjc+Xq5VTJlxt1kDQXIHS30om9IzX
xaYtAuKiBVn6mR1d8KlfilUTgkTzCKGRrbJhHlNWdllO1fxLqqX5TpamrDqyVALxSbW1F7PXBRYY
Rbdwu42rBnv2emyciVCmMFv6EBVcF2yFkE7yLdwPNfRZsvd5oGOExE5XrtD1iG4tpYluiTcLOFoM
dwn6F1cQyB87ZXSfVZ2Pn7wR1JHn3VZ98qkR1bkHzqZOcKe3XeI+j60RLzHER1eytbVjNDGm5CnQ
iJ5uTSR2xkFxn2tAY5u8jseNHKXrA+bILo6vPSX1nub4Sn6kq/TqFUyveADFR/lxjCO3zpWtLE7J
9GVGdxYOq6Z8bAJ/LT/Sa/GNaTPK112f6k8mqLEkck9tauDxUFXAxQhZnVDKdk5DZeF7iTXbJy7U
fJim1IRu6GfzqBDDcBkyz/PEIgrFvsWr1bBAnYT9QxB2/QNCS5gOU4JD/YAilDcIyAzTy6WH1vmf
hthIT7I/qifN1ugBWspiLSYUXlwxlxwz1Jm1hFPE23qGtW27qb4Zc/D2bAAIta8V/q0qJJmdYQff
w7su7IvvaDhlxAkGQmvABG07ty5A/yH+ZNnNV89Q8u+JrxP+YlefDd2q1i3MhFdYI+1TOWsVGkie
82esVCvZtXLx8+mD6t7PKdpwkxrxJrHq4X4uvX4hP88GpJj2dvXil4QqKtXIZkxJrGMDqHJdRLb7
TODASXZtY/1L76pgEHVb46Kw6Mh7KPyhWjqco/66h4Qz1Pkeiow9lbyHGtTQpyivvhK+22/8KjE3
qZrMO4IDspUOsccnWezrJF/poap/MtvmrXX2AuNdUU30aofTKNuAdsZPYijxk4pO+kqd1PqaYPhh
X2lJs4M2GR5RJUpXDrx5n6epfyYE2vzhNscmVebXtmKZgIQ8BlDO6Nnz6+sGe2bRQbgwGPnLkFXh
Fr6sDPq7dCivsMwhGSVyH4odJM/IDJvtknMAvatqmEBHIAPtt5l9nWrG2h+V6Aq3kbtMsbuuZX3l
6sQCAXTOrwyrWBftgGRE0DHC8CKEX7zRPU8w7A3HRFVLE/J6jqNemSaxoKJUxQFRPEU9nRv7OtTW
dd3DSCAaZBfZ6vV6ccSBAIt+jIMKJrBNWgfWycS+ebJFIothOtjHGXFJWZL1soeW4T/C6ePATJ3H
QN/F2KFA4yi0sk2I6s1SErCDdP1UQvT/EAUETDYacRaSCN2Zm0+25yYPuNPDc32ZOstO05s/YdsA
bd5/h22cdxjhL3dBafq7AOqgrRum+UMy4ORoFbX/bgzqEgLo7kWFtWkFjaN2DXUqCmhdGm3GSmme
alX7FNTJAKUOQllT7j1bMRoqseYkV11ZDWiAGBOs/VNwyxkDMHYe3AErH64MvbXvLJGYOnGLVnE3
xZEtGMW6EyGYR/B/xFrWZlLv9ZltxaV/1zTRRm05ssk6OawPicKfoi7byqJsUKP6Fdp663Dp5hBJ
5TRFdgN4075LK7+5cXtleekAswxbs3j6dpmmMZxq286A+uQg2dB10bhK0tAHcsFEsk5r8xGx6yjb
y2Jf+PYmj0qiIVS0cbzAenY50h0HjyAAWWymKVzDVKPuZNFJik8t7q5bwFT+Awj1TdN21nM5BQDY
vHttjM0Trgso+AP1B2FY6jauS440sk4mUZQ3V2CugC3TV50LY+PPdblv+/wLscBAzz1fX2mqG98P
U27dmvrXDtsCwBnkKvbQmAF5FY1FXST3qhmpKxXv0FrWnRv88osx6dpRlqBStG69/KvsLmsiS1P3
bFrfzxOnhUpURKusa6fvAZK2zZcADNV5Dg4XhGtX8xfAL+6y9vBMx7j+NbEARfC9PlxKvn8uybVq
hOXi0tb/Uvo5Ti5yP3vKcfichgd9wFctFsCfPc+fJ9oE4c7fjPPGgOjHYNgHw5ScQDYmJyvx77ts
6nfQsSSnS73MneuqEYfZQGQD3S/Vec1Kv5DlZu6/pQGB+egznPzMKk4yJ5OmmuBU0dMOAbG/GnxN
jcZ3ZdOJdoUaZId4QIfyPM1lhr5RprUWC+4+Mb9M5FxsCvrFb//4r3/+97fxfwevxW2RTkGR/wO0
4m0Bn1bzx2+29ts/ynP1/vsfvzlEN3q2Z7q6oaqASC3Npv3by32UB/TW/leutqEfj6X3TY11y/5z
9EfwCuLo1a/qqlU/WcR1f5oAoJGXhzXsYt54o9sJSHFCL774Ysscim10JjbUwMwePUx/h0TutXO9
73nBEF4ru8jEzSp3mdfE+1YLJRo8NiqIBKSbIE7M63q2jHOSzdq1ydJ6wDfMdw1bknlNVH65VbSg
W1z6yQZ8bghoFhGUyWWEUdTKd1XuDicrz8aTzBk/c6IHzCk52zjiTkOOJidf1/Zt1BV3ZUQorW9O
70peru6t0Js2//mbt7yP37xjGrZtup5luI5uuO6v33xkTcTxBZHzvUbG9WTrWXE9dGp6jbqFyIPe
bvBviJpqbU0okxG2MUIdIpK36rj2oA2sGv+k4NxcZaZqQXgzNnde5NRQKFA3+rZFOKnah6D6/iqX
Xf2tSusO9ZnwqSJc/ybCG/6k6k9p0nafDEBT9wmx3LLW7dr4pPlADGUx1XCqjIYCeb4YY4E9WAdp
UwPe76wnYi3S5ezk6VG25kXybv6xfDe/Yqj7oasBWvoaqqe+30LW0fQnrM//+Yv2jH/5om1N5Tl3
TFcD8mWav37RnZu7bFiD/BWLyABfDN+f/IaDzONLtaCyANgHW578ji/NQwEtapPnh3O/sOlACsMj
egjNub7CrAMeNuGBy+ypQzRTVPauiB+WWd83RdbR33qVlv3aV+y7qqD09nBWGevebeeXtl1MDfbw
GYGYjZrp3b7LTPfR8rVb2Z5xysFirpcgOX37uobeeNn07vziN8njiI35kTXgw4Qp4Qf3qmcQaLgc
U3hLZ2u87R0nvOqG8iRLkAROt2/1/S06zzDw9WXuL3oD5kfCXIyVb166MLQ18/NQXTHr1cz+ZFfE
RHmEUIdAYR+N96pfPU6jpiHw1mNLcltxL4Hy2XHWU2epX1TY/3cEC9nnoj1F1zkY1gfDRSQoKqwM
wVRG/92sYnhtwIUgH43/+mX5a+Ry+K0opzoKwvZD8Z+nh83jf4sRP3v82v+fu/X9+j922L4W1y/Z
a/Ox0y+T8rFvl7V6aV9+KazzNmqnu+61nu5fmy5t/1q/Rc//18Z/vMpZHqfy9Y/fXiDOwr6KKmv0
rf3trUmu97bBAv/zBSE+4K1V3MEfv6F/UdQv34t/HfP60rR//KZoqv67ahqux6plY7B3eZ8Mr29N
3u+qraqO4Vq6ZXgqn5RDfBb+8Zup/a5qLHaMVD3V1VX+og0YHZoM+3fP03QP9QTLMhxN9X776/bf
Xl/nH+zvX2dcxi9/doyYDsQvnuc5vNIskzfbr392NQtL1Vdm5ZjWmANQV0JqvUkJUPqZO9cBdiRy
EMNruhhkXvb6l7bRb6EGnODnedcu5pNFmQiujoPuBsMmGLzbNunMed0M6V3YO+0G5Fp+SJpQQCzw
aC+hSYdPSlRGgtVWJuUkEBjnThjzk5lgU9pkr/TXru+mu/S5zCRzo5IVi7obviC8AuXZz4/58KkD
nHLJu+a/m+98ZY3iwPlCqN3q0ifXmmc1xiajpC0Ux3W/bfycoIZ5qA+qaSfqErlUwPuyViYOMWDv
yzj/6oNsmYm901DE2cvRsgoYbXbQHmX+0lEWZXLpee4uPvbdB/xd84c6wPnYCxIb8hUiVW213F9m
kjnDc9CUqOxNGJVQphpJhQquyMok/pmTRX1kM7zE//LW3BnwXs1e45x/ysuv+OFHlcVc/v5uoKN/
jBjKorVLEBhAnMoDrwb2PyZ2mQIgzzoOA55a+ZACzIcPUSvVc0dZJ4ecx8lHWse0twEwcy2f00nW
yWbIq454PgEdig/hLEvwcwRp6buxMqsP5q3dOQN2GPqd/xziimTxPKkosoEbNeV6MOvuYEY6jJYy
KxNAvv2+S1/yKO4OoF/B1mIubPlP/KVkL4sA9qFRVYxiCUF2c4DnI6x3MtsKeHFQBXstzHLALZzW
EkHqLJOuYbsKtU0NmX4X7RwX86ZojH72UBN/q+cQEwL2QM68ROki9gjRQpDzr7JRF8Y6tfMvOrvL
g0zALL/ljFTF6y0S2ZDO0/PMznYNE3N5cIOYM2EO9Q+ekmThKyopwfLw5tTOThWcvrB3sYOQlNLv
skZ0N1oTf4dpBDOFKFHCERQa4ExmXUEaDK07wMjs1g48a1NZ6kneWM5xj7VC3B5CSNClYq4alshG
xSAdHT27UYhcd2BR28XIkKjry+U7xCiA34OvDjUuOIzF7UM4VRxkUSamaJC5JKtOLmgRXNbQXrdO
SZi1DqoPGiDxHWWYcAgYau7ktxB3PAMyJz8N/OC0G01YMYXDBZH08RBjPliE+YT4AfR9GabPcTgE
UUUW3zES00kOzwkRugcwZEBmo1JZTHGDfeV8XZpkYIl5QgvdI3JcXJT8TUylRhqu0XeySv5Cl9/K
3xDVkh9Sf2aRT9LsqWzwqJ2LqbhmvJcKQLUCJiaooLLIRzRCPH2+Yz15IyD+wZz3cVX021kQcMs2
mTM1HQLONN3xi9cHRbKdi5w3ljB4K4LzvAoJ3odp8LvbDtBLtaHD/yRBaFTA8qqDLOdz/KAhYrOx
eoiUAdOAK5VZH3Hcg8yJkHYepuAqFUzNWo5aEy5B+MftGXEnVyScyguw9zzSlhd8VpWwOUwikblL
0Z09OI7n8IesAofwBeo1tNsLThj4MZ3mAKklLPDBfOq0pD3IqjBowXnbxW7E1l1CILO+3KybC/P2
pTyKM64+KiWx33/d4fk2IfLiqROc0GWr6Xs1uwJAUR0udymL8n5LUIoHKMM2o1v7SJNq0xICgGgp
71zeLs5vwTQuU1lRVCU6pYO+i8VX1I0QHXV6nKzfPa/y6YCY11sZtoB6EcaaggER/2CReJ1CgJ6h
bS9V8M9eVyH/PB2O9ENs8Iq/JHgMYAG0Isx/4iMLt4KMSO1vIXOBTRuo4cEUr21ZxGAfwpQtypYG
Yq+Y+3jtyQ1BJ9jmZaLiEuaxqfpNGjVE0/WGtyr1tlw54pm3R384EN8ARDjrh2Vd5uNB1vn59Ceh
qDH4Cysm5J0Earx50RaqthrCDK7TGXhSp/F2HAO8mDLnuAEPKfpA4752HrRhAhOWuzbBLHNzKLNs
5HFQq+bgiaQfR3jZ1RFUqarx/k6IrDjIB/xchgHfX+aQBHEO0Fa2ZP+WP38tfkiZzJPL/6+aoNHW
QX0ug9nRZjCkPXy84nnGYpnBUkwYDOd33nh8ffLhlrlLsa3B/xfq0K1dSL4ckGYHmQSB9mz1YPZm
wbeuiqVTJo6kVf9ZJ4sQQwCZkFnZRw65FGWdQXgDxDv2UZbw6LM2y37nrKx9N88568LATsDVtLMn
CJnrprrS86w5IPtSH3CaWXtCxgrd7lcw0Jkr8BLGqleCYFlYuFGR+k5WkiMhFVvJVmykGi1n1TAF
ccI5K9tZVG7gqo4XHKVAgYlXyyBeMjXh0gk0CGRlpUxK0SxzRO86vDTE43YZI4v9ndFZ0XkS2SRr
5USTLWQQEh2WCYJOSrYmogwXIq/enzNhO6rgkbbyQWxQgnNzIfczsmcod5+iO3ouSCuIJMmEksOl
LDteiufmTPxhzlk5KJX/mMucsv+leG7+8GnxZYzlxQVupfJ8BXLcu6s8dzzP4VSodwcg+pZ1wksf
tl9Wm2bgpSfLvm72gP7a5lwnGzrRKnMymV3eTrKzzF3GymI3V+GBuB5ZQEeXF6vMqpYNWkV2BqlN
rcyeay/zXD6KN6K6hAaRwO6fn3f5eJm7dH4342WuD5f4Ycil3xixUrjRThd/Vk38bWUy/8x9KBpT
BtP6OEA9Jrro4t1Wid3GJTGtDL12a/ouq9SOyCZsnWzNLl0+FGXDv60rihCmuS5RF7KfIfcLH+Y6
f8rftne9BXWGXZlvV/zzRuW1y7to5CIls+e7En1kc23ELF+XW730sbTA2vfVjggVYzdEFbxRYpBI
5JcnxP+gudeGbKMk9gParA1MyF2/KuQmL+v7UxhkzkYKT1hib+bILZ8sX5JzZZ1rEJ1Vlc6LSewL
L+2GGHmeUk4iy7L5XCnLUAyPay2H/tiF7zZ0lWFZDiohqEPtHVow1rBSEKRS1VEBgiIO1qZVGzPG
VseBWENBWku+9kZzHh5Q4Vo5U9XsekjxV4KmgfWK/5Iptm2d3EvCrMM3EYbcv1vX8JZqKni7zjMP
HgxrB5kLgQicc+iSO1uO+sQ88/ZpxO7Ck7uqOLdLyDj1Gmd0EKlLIoF11v9M7vjGiLN/mKdsuSLx
/g5EIittBbqRXodpqHC0ez30iAtWgxE2ptA9IEo+bfvOtQ7AWq1DZyJ2ErXwBAXgM+E1bFltyWV9
s49j9gy1mquHViSD488HqIIIJSusr2andodeHIkuiayz2SGsDM3ABeQ2uGWBkq2LxlB4UcwhEUS2
BTtC/HnGEbzO5OvYFW9imTSz1SPt+qyyBPMbi28CsT5uU3wxMicT2ZAKTR4CT3IIEGxkyGWip+EO
3eiNL9dGqR4SE/nPy0MszeesrFXz6Bo2WW8jNXoAigjqpIj7Depp97EzEJs31R7ZIieAcb40+DGw
ELXvkuzXomyVdRF8fLCwjtYqz6s3fSCY/HN+X2JFZN2lQeZG8VV5I0wXidjNy99X5i5JL54B+ZvL
OllsNWH0uZTPubm7C+ep2yTn04KYUDbIwXJcFDjXrY1/T2q1SB0W9ob5WbpFFhX5igzlYQ9nZ36o
NPHivXQNI2QbfAJKlu86pUa0jaJ2HfYcVT0Ut5odogL9wXVSRHR0EYsKuSSnXjtCGavEkD8AL1wR
qNpdyaSrkCxoOzi01BFKsUBj0yGTLsMOtSA6YgWpS3lewM+iLpc1DFmVkQjXLoKmGwW/FKYOQrmH
gyGOaJpILsVuNiGTvpRlTvaRvWWRCLb0bMD/H1lp/z+ysWqqMG/+exvr/0lfvr5kL+9NrOchbyZW
1/zd9VyI0T0X+T6eEEycbyZW1/3dBJqKmdQlcoQU6+abidWwfsf0ajmeqxqmbTueczGxqr/rOuJi
nmVDJ6IanvY/MbFqv3oMsalaBK2LywDLjCX3o98q1krdbAxT2UGu5W10d4yXxuzBajwUuzLYaFmZ
79BXUBeB4O8f4Y9dzr2fnE33v1ju3zsu//YyHM9wCBIzMCnrHwy9s9bUUz/3kKCXqH1Oqe4eiT/4
6jTIBCHkFlSxDkVcqawJ03KWLVJ3q1AfjfOz+e8v44O9WXwbnqYZhqljELRNSzif3vlPXVOLG683
/J3KYWflIzciVJ30veIvjd7ZD0PxObH9WzvyPuOW4dVatMtSy+C6zAnsaowediOifdbvnqi/cetq
pikctxfHrviZHINl2VI13F6Go4qf8d2FwUliVZpT+zuCJ4jjV7tia8bVjVaE7lXmWN5iHM1xJUNT
61knlBnny2qMdSSnqqYjgLK3i7Vlm/bW7yA9LAvvShvT+spxtgl0JFfIBcyYXbJbpCLMq+lnkmIN
XoXWgFVnwhyXD4WFxzgcbwBHTIdImZ59cCbH0YcEw4iU4hRMWLTsQn1VKtc+mHdWcF9hrWdlH7Yc
OsCaz4OCYSb/4fnuyG6DNQ603Lppmx3B6idfS5u1rRrhkpio9qRmzfd+9BDHHcolt52f1Hh+cAFu
bZTpmx+0MCDGxWZs1w7oo35otyy0xSqZ+mOQ7DWXWK6e96adGZtKqa6d+Ls3JQiwDCF0vCkBamjg
LQxCRgHPDI9wYCGs13X2uvGORLMvY50opRQT+Ebz4m5hOXD8uMNVESXxvg6JC+2xhSSTa27A4sKM
vHdDYnpjLivJfkyVinxraSMCHXqvrfhB8hBccfScWfa0HdsuW81BD1EPSn4JKp/LoWHLBI5yFbXu
Fvk0f1tN0SsB3sGC0Lc1LBk/nHy+RQz+tkIkMDZ9fTH21V38wMboK5ySNd5EFG/jAoIBPDY3IHcX
CCkO9IJ3JbCmpWXAp4WF/wpVri00rDA8dATxK/DUGzWymn69c/IELiLPehBOoK2uxXvhe4DJsB4W
JVSgVjZ8cnV4/5HG7dbKSEBcOVZfcdsiNHurzc6fgTMrm9KCZlEJ/Wd8DSlM6wgL4iW+a8f22knS
V82czEWbEYldZ7OzJIAWfsWhD1e580UrCShEGwCytugmVr8GfWmggw3dGSj7MEv4A4wqPP/D6wiZ
n0UIH/4YD30I7CqLmPPWBmI0SCvz8dRNGjQUQWfcmlkOi3UNg7M7gZOta4itM/vbFGhEPwKKWBbT
8CO1dXOZgIpcpJ3iLjTb9lfwtGVbDb7jjcGuYRWbpXXK/Rocx+CvogpOnFIDTOilBlJ9hrUKbbM7
KBYJTGZC7lFk0XJ+n2RtaK0q/A6IZNCgWNXXKUrnNYJULd9meGMHjbU5701FVS9t7bIsk7bLPwFF
hWtHbl9FF5lLRE5OcmmQdZeizNXWOG9jxdrJ7QxxHZi/htF8hvPIPqsnouiBPUvse6Siojmlz0iC
aTNgYLZJQ2QWzVE2y46asFgWtWOfxe1kH0jJwhmoOd15ZLAS8JXWS+iLQbCJec+V51T2iryEQN8B
ygxZlPsxmZPJbHeuAd+rGPruSiZVDXf+pK3bBt+PWWloT4uPvFybK+0p58+RtZO8eDk9xIpcmMxW
8nJZQhBBgZzGtFO4oWPvtYOWZEFwLvSOgfZ1SCDg0gmn3wZWSyQNIhltGLgbaPBvodHdDoOKrAFS
EfVYQ3Mw9o+R2XwHStGD+3uybf0qz2y0AfP+zqnmJ9PoQLMPB7SJEO6yEIXwyxBa8qnLdsbcABk2
RnWvsLBD/R24xHnWO18N7k3F1tdWhEuwd+J7+O8WsW3c+Inq7aaqvdMDF8pKEIlQNa6dLjQw2Nbm
KhRM71ZQwszjmteY8P2rPP9TU4Ebli5cYzEnQ9ZvOM688rXtHQyLdr3LDTiWfL2GL8qK4chXtQei
aKJt0ZfXyuiHhzlM92Y/zY+6UWx9pflGAPd6jggprPMBL6lVJCzP1V1OVO9i9BFSK0Oz4xwH4Sfk
b9ZKdSYF52UZrKaZuFXCd/w2wi42qA0MgTg+QODB9j+iDhBN7hqng87yO99A5/Ra8f/9UnU3dtgV
q0gx5k37PXEC+wr0EMZrO48JrB27ddeKlxYUqZ2NS7d2oU1sOlCSmLrUdpMhYIbRIkK2pBg/TbbG
6yzX600PPzHEasdmhF/CmYMdYB5/pUOts4m67/WQvZrz/LVX60+WUuf3Su9UO13xdl7Cqy4gyv8m
RzRuYQQ4D9UuLo7mD/Z73sJHOaqAf3fRh1MK2q5/aUaizZ2605aGExVryLrgRa31Y5gQwuWpBzDu
eBtgW+3boFj0sDApM+TAGUyKi6qHB9/vVk1666rwVOoajCVlGf6Iiv6QVdrRqqvvmlsOG6Qg12V1
Aw3a5wgOs5XuQGnvVB0W6W6NHI6BPND/pe68luM2tnD9RNiFHG4n5xmSkkjqBqVkNHKOT38+NLU1
Mu1t1zl3p8rV7gQMqMEA3Wv94UvWhfpRcy3kbpJy2MFme9Ja1H86E/kILSRWqdlf9bT8YQ+DTn6n
LNcAk5Gl8mBS58VRs4dz4pqkUPPpMikkFCcLSSddwXGAUMESqwei0NwBemlsasfYa5G1Gy39FCcj
dmH5TiVssOLGvtq6GDdqwHrTtAP2PPlG0/Vj2XbDOhgF/jYN3tY5q5l9N/yY2KotYj+YNlDeN+gm
fg5zdUJ+PhkXgXhIwvQbP/F9B1Y0jJ107RQW0vHpCm3nj36TRazmqg82+j7do2taa3dAmdOHxqNU
+peqK3aGgDmrFKRvQ1e8EGhZ2qqLTHM2oY5RXKMJKdeyw4VN5wU1+MvYAxnX4d9+CqvgpgpIxdb0
2NnG45hC/vUNd+m4+JETdt0oXeAsdfvGym8fW0GNz2y+U0KSDTh7PVYasG97llpSJuMPEMXcW6Dh
cxTxMif11l2BOHeqfh5KZNyEV3wzM5xTUINuFlIlowx5i8XhE8IixP87OGaIQjhn2yiuQ0TghNeP
WLSDtwaLpywGcjrNQU/dm+uUt9omQD8o+KiP8Su5i7NqOp+qmEeTBzIBhmjpYhEx9eNtCAP+oUf3
wa/qtaV1HxBHCLg90EJEbAXJYgUvJx95HF8IlGECqPeOxUu4GmuII/qucLpnlP+tJYnYRWSgdtyJ
BKW6ctNkWG6VRniykah1kAKyuxDHifFkNyQ0LEU9ZQmqX1PXHqvpUZ+EvnZ15CkCv/hckOtfIOLw
KUIniVS28cGZjm44y+f74qwiUTpG9g93UL+MwzJW/I+KsA+xWc3CRKRx86fASyv8OceT6bnfsz59
zguDzGm4845ji/sSZFXU7RGjvhD+xU8AblJ6SUrbWIfZyG5qHpF9b8NaYrOWsklt58WHkpcM9Cr9
Rc7yCwKpRTuQO+f1f0HSr93qKrdNo4PmDXz05SLYsxfyHuNJH8zFJNLxgjrfutGVdE1sDL0S25sl
0snah1XBr1FHOtMpPVwUwFnjS1QtfVf9w9l1eTmeDBxS1oQxoFNi4gKh9mw0OswSjZVejinjxgHq
SXxFJ0HJK81HaOWsKR9Cx+EvnK/EVJtpbdd+ylPV4Z+vU+O1h39Jj5z1qmgt5G/DP4Jmyq6DkVMM
aMWRD/zSi6pDeddL+OLHAquowZ8ppBhe8n1P/D+H6NPoTQpeVv+hez14R2X4rBTGKkHlmy2Sf4qa
wd2nMGjqEP3WLENfx8L7S5/ai5vG4RpV+j8Uxb7GjoHVQhNce90weOk1xkVD69bxk+T8VUUfhkPy
vZrbez3vWrIn1dlEyxwnJPXBSnR1D2I+PRVjuiKQWnOsg875/CWSXcOwGvw5DhUYJYy1Nq7dEpOk
grDeWDlrXM0JgqHn15qlt2/KAhMLLN0ugyBL5McXTDDLnTaWX8M8OBgmZkJe1MfknadHv+3HCwKW
kIGICgZp/IewuUYv3hp1x8ek3FnxZIEdteKzhrUvi0brucx47sOZ3JF5WuWN8+pafCu4MRbs/RCE
0isc1WKV8HUxHoSbXTFD8BFeqKqlaWU+OMDS4t2PpJmGW29a5+XRG8U+a9z+ksyFp/c/iHOam1Tl
RrenT4k3kvXfIUjFZqhh5WI6MUle8J/o9YdfvWDodwjvxyenylcpceO9r0+YKQ83y/sK2YzbogeO
Q9HNhZLDI4Y6RLVutUlbyiEjaF1eUuzoyDPLnLKsRcIm8Xtvy05TJi1lVchxmbWU7b/trE1vFRv4
XWVt3i9lhlvmtmUtnAOx/7Mpp7zLjsvJ8rD/eSrXxNpgSPDKkpPlCXh+W5gK798hEGTzn/ve8vZ/
N6dEHolkfwz0cypmNAtyrHPhwIVBpPBXOy3JbcrmewxAKO255ZApjqnfmfsSNy7VQRtoPvy38cCc
zVBkbyyNz2VVFhJT0LZY4Lmjjl9K1UBnmT8zLlFIWctqQvyd7PvHZFJZFfjRFRvahIWngY2GhbJk
HmhXzEC9RROP+LGwxdtHASpkWdwh4OW4/qoEiQlHH/B6hFrlnL2sJu7qFuQ+/pqoWZg5xmatA1MP
HaFNiTjmGdmGagO4Ajr73OwCLTmHCkFRRVjDpi9686TVxqdItcztZLCVTixfx3int4oV+uG7MKu0
veu6xsmBqzOp1ZNDGkCY0a5FRuMUiTA5FaISS/TtN40m7OXU193erdRr5HhghSdrrE4jl4f7ry42
o7dzmik/jd3hIxvx6dRlynSSNbfSWSTkHm/aeUCbi8zAEovFAxIW4c9pwaRNJ1ARyH5pGlZfBvqe
XMlkvZIwyM4RHneLaWRPUMcqdkeGvwK1rK3VBoFMw9YPXeIHp2YuNGIXdUTKKypLbSGwQlolF1NR
zjo7lUOAI9ZRR+GQFxv/RpyQ7TyvlykfTjxNkS0M0g+lbjk8l5lBRrs/xUqPiD2W5TA/7VmwtkjZ
pidEGIbwk6NXBQamKAWiUYBgppl9A6+hb/y2WNReXe5cgSLIpFpHhD52fskGb0qwuMq9KN3aQ/jF
R5Vk00ThS+XZ4RavaPWkJq56kjVZGP2IoI2lglZIgEZHuGYR+1EMvoJuinEnk7OK0cugdc5JQLD+
xzLN7KNlaPiKuM5q1JxvHtv5E5K9wCOxTFPmVjvfKewviFOadseb6r99wiG0glpC3fWPBQyyRTSl
5kneWLLmdn2wiSycl+CEjSwcGzDdrb2z0sk4eX1jbOMoep48hMZXmBPHlnZy5iE5bveFcXKhr4qE
RZ/OnxL2PcCOfNqjzXUoxhxzOgBeC8dCUH3gR3LS1VQ5yVoSQJ3GMRpLsbRAtvTkNJh4ha0Fh9Kw
lGydJOXz1OqHykZ/WC9h9llxF59sPYlPhtOA3yaHN2gb2YuoQ7WyjZQIT+5GJ+fXTDldFo57jOz2
A4HOeNOOIJKMLvVW5sibGCUU9QS+pVm6879hM9/0stDaMMcbWit4txZsBEHETKL/WShh0CGNP7ff
qmj+jvOuHeMtZfokB9r5kDxq2z9NlEPybHJcNtF/QTwpJtv3buD+qXLyvek1pbECI4o2w58vTM4r
jDo9jO2zEbnguSoRxr9dOmpybAFMb/Pb9d0v5X55pbzypCNy5pMLWMqRnpsLm0R1e58na+8u711T
Tnl3Gfe/tGvCb3hlnStQi9vABIsw4DeiWEX8FGNO6/YCOgqpPmyvwuyWE3DeGYXxkiemcokqPVsG
RH7g5JrhMoYbefbQlu8dlNb93Dsa6vBNrZRiOSGisEA2pV1lVqId8kTXTwQfEULAwYxVvRib6RpE
z7WjbhNiFmu9ir/prHPXru15PKTY6ZpIeuEZSx4sIB5bqIY67y3FZzfbhnnioPBXu+u+H6YZuor2
fQN4w9a1rdnCbcpGFdZn8iLY12yJbrAdNQbk5SH07LkIxPNrloOgS9yNosEkH4Pz5GefU3V0nzvx
pWjEpqgGDSeuRVp11U6puocME5VFA9toiboDFmZuV63jLH4VCnC6qcevyywJJPWt8Q3Z2G9kIc39
HOnA8AH3smaI4JV3r7Xv3lJLtTeKCY8aAfJIe2afZh2TMVlPfJdrnue4toFOXyguHiKli7VWK7wn
31L1ZR6NPIlSlwQACFQfUXPW/QBfsMKe/Jqtk2d+tRBSWpZqv8/4CT7qeWwRQQdU30Ac3XoqIq8F
YmTDjLPP4OQSDR6Wmonsw9SiDabX6te+rD83qqVtsIcA1WAam7B4mSIreErreIs1gr3hJjn3PYC0
3IxuHUzjjVMNVyR2Lt1IQIefsnlIdhMwHLZg+IA0dvWges26ivHibjsl26HK1x+tCehCeEW7vt6i
zHLIPdM+De44rfANRAIRE5ZL8znybffUd2PxofHCQ0P4cp93kUnq06+XBL+sjUCRaakVuX0Fowo+
IDWzhVlPm64rrEctCiDxg8jrcvvcK7129lV/GxWpcUBSf8DwULjHMux/6MgJgzoO4PiMCWDYBtQa
sTOgZ940bf1UVwDG47aFVriyZ0EC9kEo65gt8VpN1WYZ4Za4EWaHN9M4KQ/FKC4t0mh7OwPT17X2
7DdW6Lt8jP4whRtfVTPHqZg7ikgbvmBhv4UU1G48BZdEdE2sdZv0X9n1LaLBnkBIW/oeceB9rNnN
/wOj5v+rXK2p/pZZ+wsfhlxtHb9L1c5H/JcNo3v/8dDWJFXrQCyz51zoW6pWc/T/mKaqqZ5u6Z4O
x/JXptbR/mOYMw8NPhoiT5pF5u4nGcZiyFJBshgGRHXyq+b/TaaWJN+fcoDz9Wi6ZsGo0jCCUt2Z
+/N7DtAl9YdMk2r+wA/mj2oYsX+crPDStUmy8ipt+hJG9iLWmuh7maGMbwvNeKiiOtprjtPB6M+X
g+iHh0DA8WsR+F97lpU/wZuvH9pwtidNUDKaiwBHxmWbpNZWBCgiBWVhnlvLvTmgzgtAKB7KALEK
qkNOVgAatCarnAnjoSXoUGwPw45HJ5sODJnO98KZCbAuDh/YOIeKBz6uTFf3YVmTc2St6xzlRMzi
3p3p/qfKSduNyXoSInypvSDPdLHKqv2BRcZx1Nr2dayGbNUNFgIEQZwcYiTq51B9+GSq3bQoHb1b
o5BHDFPNq3Oq++XZbPxi5+f+x3uX7JfFva/ENqsuLY/0CgcpoV2f+vYBkgOieklZDMdsLuo4GI6y
yZ2W7Lwq/Uu/qxOR6vOCaI2cLYu3dj4g5YyVFScK3X5fJX27gxtFn/V2FA+mfWbhvuBU2NdWeV0/
BD3QUxOQ+DLFto/1cWvhTx936TEeA5zj3lf9ME2PYFGTvUeoOSZGD7OWZ9FwljV83+Nx4dZ1hKdX
vJYDTYmJVmahyaFGuK/DtC1f8SPS8fjqApBggftSoCCaesWr5xfBdshR1/fa4SKG2ehpdIpXTcNZ
N6swpXKj1vykIe/q9AXG2Lqd7RyjAp4/T8PZ9CFHEvbRiRBvvR9eBp1J+hAwb+G0lrMiixQeXLe8
vTUla9j28X5MMSTZ2tipYw3hXsm38Oppi447olRWJSG8q6Pl3tWaCxLuR9EiNXjvR7bSZ4ccPMgu
WWDj6l2xFuxWYdr/PIfw0MPJA0Qt6yzqT+1cdKrVnaa0w1xr4P56NyCn3PvqELFJkPT5unAi5wgC
Q2y1unyWLZA56KPK6vu2gKGF5xB23sckmY2WW7id95mw2uf3Y6c7x3sndMW1j6vugmVe8ygLNWm2
FZyAS5q1zWNbaA0uUOHsUxZ974h9jWRZvxhFqC0SZBE+4oZorEJ0ia96ISb2W1p69KO+ODphMCAT
5LVH3K+U/qNoWh8sqJ4qF4Ho8EIpR2038O6/vRVJFhOq1Q6/dc2DiltauNYFqOn9mhvOqk7f9WEQ
P4+dR9Ko9tdRlphk5nGiKZvSReXC+9DxBz3KwtT5nlsbT5N7X+hPJy9SjHNKbJVYZ9KeVFd5O8gP
o2BPQgkH5Bn04LUT+vQIWMyNMJpCHOTuVTHWgCM8CENBZfwckYCJSFcEvk7CH9ajoeGBXKvi4o5B
CobVPEf4D5zBoIkLOUpxsQKNft+FP8AqAjVROa+FMvw2ngJ6MbCfHDvRbJXGVB8xGxsfHVwIqL8V
vV5sg3p0lmUZa299k8PTEdHUE2Js2uMQpBnebfHL/aBGIOb67qQgZefZedBdSaQZfI1Q/11CKZOq
t2cphvXWFbf1JuoddGXnGVJtSwpp/Zp777fGrN6kitIt2XI7h3TKUOc20czqI7zXxWCl39x8pSjJ
9FVtcIZR2jQ+uyNyzL31863w7xOsiEwTvsW/rQf+Dmmjvn/JejCpdQ1ve822TEN//5LNSXfkSPBY
P2zPaXcN/+KnwagglVsemp9oldvbMm0+KrpGpCo1i3jdhFOOMQb/iq2rrMZBt65ByxeFcCth5RGM
YDUPyj5oFewygIEcpj60zloa7VOzit19FkVfk8kizK0iczWh3Klzhyb4vLBezDayJYu+2yd2m354
axQ4aoopvDWiVz5YDWAD1fNajJA5uEApA6RlVe1lUyXZWNusLJ1oDvwmlnIwplFZF4lKiCEpb4FI
o++aGr7Ecat9zO3QQDkldjajBsRIYNtZ9JF6CyPT2VagHA9+3WlnNHOROPdV0AgZ6nSiHuLtmITt
KkJc86Bj1ouNe2c+Ki2F42odFDfHhzEfzc0uuaRTcJItOc2FgLjCsQ3Hn9oxH9+m7VsthFGnG+kt
J/a8JVGqbL0mdD5ajnq1q6D76gcxrjS6N90mxN+PrRcQ2UqH/Kt/6R2tXWtp7aympGD5g3/K5Z9v
Gl3/s/iDya3geJrlmJZr2bCp38tuOJE+pHmNElRP/m6VgFx6JJg4PWCUEkc6eitl5w3oPpY32x3T
zejXzdqIhvSDWqTNycnaYIGjw3AEiMQd8EtXj7UomeJU0ZDK7fw3mT0eND8F92TfvSkPu/fdj303
cBfiu0++97HC1BfdgKpiqGfrAruTc2HGyl6zXH8bd2Z3w2DZXQpTMV9Gp33yDKSlKlJtRW0E31qR
ahW5ScM69SI2DpZTG4e+ghBFWJQ2AHgvxTqZ3req7LUbq97qIjy9TZ8nyn6SDeBkwxZt18iOdqWu
1vvCxwLWQ4oMKT7De3Hz5jpquf8jVLKthgb6PkUqfql5vXpJ9HZa9xHiqnWX0mzSCUfruUrw/RoV
dnyQ82TX6M/4uBRl5jk1zKvB+jqUsXdqDH5rE3pe6zrv0LOK1Bi/IAq1aFT6WBUQWY4fjE6JUbYX
Kd67TgmLlz45z1RKZZe6qEfIpiww/0NMMhpf7l3I7KdnZxZE5598pVe9vuNTUGosYuNjTM4cJ2b7
KAvTAGLuJwiJZvPS4T4ga7KvDluyp3833FYxkDFd4EHw64Sy1ugBgqJ2bXxBZKk62V7ww0wG7YLt
tPXJSTz04YPwg4b9zpMY83UaWcpjoSr5qfCMYKk1QvtqO+bOD1z92ZnQ3BddkOz7QKhPvFy+yQk6
sK/CsuonbM7LPfgvdVMohvJcte7WLHrtq+dDwTVI913t2C1OSDGSvp8Hkm2Qxdtg0glOoMOyzH0c
5uIxE2ckbHPSx0Lf97UeXFgai6fSb26YBqkITqMSq+XgMfCux+NyHpRFp1S3sdLUs2zdZ5Bj5vD5
qF/nkDOgefhv52iiANMYPdXXJSRxXNVi3z28VSOkeA+K4dL7W3W4EQhAg7o1xBrFPuUTzgvTim0c
MTQSip9UwyAo4fI2kKN2NaxI/CpPIs6Uxz5tt9Y8q8umcvtvj60/7ycdlRedZXpgjC3Ns9nX/nk/
6Yt4CBUEa3/Eutfdcp00fh/59dciFscurnAbjC9amFZi0QUd6VZH/+i2uXloIuWEWeuULkPASTh0
YUQl325uDASuHkVyCLsMs4Wo6cfNBNhv9qbt/wUUK5HJd0isyeUbaEIgeGRpLg9dd36T/waJHZO0
9CaYk9+VPjqXuKx/GrCibBPXeKlB0++zPnAJShvmS0SICQRsyYaCDfOHMk/3k1+YLwYpyl2YG+5a
Nv02/55g7HozXEV5cIhrvR1dZM7GbITYynMDIXqo1bMZYjMFwmSAZon/Un0EqzMWWDZRfWs3zs9a
bJWkOixUmY8NKnvrfMxgBeV51F0FMoS1JexF1OJP6JvtnnBOh+1yF7tH/HpwoJ8LDC6QmJTVPsIX
ZCp0bdGlyriUbz/TD9Zh07gvpibqzaDnA1aERfXEb+i7nFDx6144qoIg4oR2tZ9X8aYevPo1sdyl
CezuS10TskVdmnjT1OgfJ09VN/jrGmu1Qz3q3jRBJoDNUJ5SxwzOkYYRnKzJQkD6WpAPa9GY/tNA
OKGO9c93r23+5e412PMaKm8eA/tGOf7b168Zwah6Q2R/72q3si9WiF9WZ1fnIVWvIALGR8NrKPBt
XAnUi+C+05QDidKsI7yC3qYFde/vRUCe0IZe4aGdBmITwMUDGgD+Q1xhNKe26adu9pKAD+U/jFoR
b60Al9guyZ0I/E8POBWjGfCUHCEnTkHwzPPVOsojZL8NI5azyo4sMF15VtmSR8izpprQl/eziLEC
5GuV4VbOwxz3UAb1xjBK6wCpOzaXb9W5LWuy6InAH3qb9T+UJKptNK3UygDqGcfZ5p+/BU3/69dA
4MvUkB8ingFo/t1DRA+zJC5CS/+eFDighShcXtMqefTcMDk4RRBfZdGNWjx7KUXLvMD7VfbJubJW
NY6x7jWvW74bGMq+2YOQe3nXPw5VfCn6p3fd8fzpehCdmnwUx/v55TQ81QFuJoby9umy760wuniN
9rzy9un3gRqT7B0YFH46v/4QWcvqACk59jf3/vuHKRpYrExTjnJQ9oeknIFbVMk2nclQUy8oGtAv
i7f2+6qc4EuS1vvqb4cJIy81MsrvTja3cS5UVnaheKu2GsB5kQk9y5qD3S+h8LMVtXhKBU9GUKGv
n9d4KPYYDFmiwX1Qn0kFcsQmDHmSzZH41KaB9oghEsRhTxH9x1rXyE3WwSMRqOHi5M6soD6pr0mK
XZbWxdppCtzsA/Cho+xnMx1t+sYtdqkItVedJJjeVS82Uao9mtfKSs76m7NqWTn9C+FEt2dGyZ9f
Hx6KRzjSW/osmic3gr89P6I8xw+u09PvBD34hm1/wJKt1d1z3Febxq/io2zlkS5UuCZpsibi2ixl
528jfbQb/KQ8y64GqVl1ZequxxLU7OGHcz5ZDFPgvdXqAmdxTHkQkcCaSe15bulxuw01cPHa1LsP
UGRY/8DE9JzMe5BdWZPVB9OKAU9lrvugz0Ux2dUmjZCRlX1yXtwAe1eBJmxlX48Ucsr7GMRBZh0z
rbeOsnYvZJ8tRLbhET27aTHP0RGTe6v+3XG/DQOAH3cKpqBT6Jvvz/8/P+7+6WXNK3G0MRn965UB
j3AOCf9Gx0kdlFPuZMpJ1sKw/tTFlrJ91z/M0+59wAexQMyxHAha4sj349/N682gWFY9xs3vBvIc
AzlAHZwVi8R25XK1yLD+6pRntAmR7TziaKK1zKOPzu6REBUZau8Y1FhQY3hLvxx08cnA69oIrbd5
9yOIvj348Ai39677YfKcwtyG/hPRXfXkci1rVWn6T41uvRpz6DseQN0TZ/hidxHCCZYotz6RyxvE
jHVlu+Vnd3RhPowVO4y2dE6idiwcG3371SNQI7f9diKQrBBq8jTofQwRJ2p2Gaa5PeqsV92fdoXr
FJ+Uug6uRdK8pn5eforwPTu1MBCJudJsQzGrl1cAguVcnFe3VTtF63ge7au94pzAw5VLkbX9zRii
aj+q9rQtLAVgak5IO3MS57vqvUYuQO+kJNWJjPH06JaTu+8i7Dar2Jjf6O30WJiOA20Guy3ZZ0X1
dBtD9+0A2UWwv91komxXQRCBp5vP5AcGjvW5OMsZpNX5Awlx4RUB59L2IqLEYwXO8e2JN1jDjBIk
CjRqJVt5npSykKP3J+N9IObdYunEpe9dvTzJ/YF6/6R7n5yt/Tq9v9Nwp+G9jd8l7/HGA+wr3+tv
7Xlk1MBEBZp/vnfdX//a36wG5Lz74uDd6e7H8k9AUly2Ta0X/7JYMP7MNWTFjsqca2kWjEfVYe3+
bsWO0qeCFJRjfAsM5WhXqCMtijDudnHqFhisz20vFOJWl2aNkHST79463dItzsNUrZ1mhCECeljc
JnWykf0mNiIPaQAyLiuS0kv2ztG1NFOg0azIEUS3o6vsk4WdePa2RtV4IQesedTB2WaLCKOPIOw/
L4+MefXzp5eMxebKnv/DGYnM4jtaI17udeVFcf3NrDBTQ/7olBS+vmnL6MeAzq6KXWxdnN6qgffc
FIqDjpGvfgsU/0POe+uTJgwVGW3LO9aeUyMbVZhAMXJ9VcWlODqtZi/02u7O02B4H+xU3+B96r7g
JZHtOse0wf0I76Ux2y+FX9u3JA+Sh8ALXgnrP/zz3zrnQN//rZrlIe3FclDVpDTh7/sxDfKOPuhq
9s2OBhDfJKcf/djH0k/YN9lSIX5uMyIX0OLHMlumdv4QwEoAdsLctLerQ6LPWGu0Pze4vYkl9G3/
OIylj4M5tcLor506EYiaW2Q8MY6QVVlYwMjtaYS5H1g+SQnbP5RKVx2buFG3Xd40VxEOLDKIQnxw
RYlPt1cAFqgysRS1q/C5VhicApuCSKpylDXZN5l6tG8dH9g2g++myblt3AU1eAuGlWo+Vxh2l2AM
y48sOy1gbmG2maJS+dSMKT5Lpl8fZNM0tGdF8ayrbKn6qhymBrUq1bi15fTACjT6N4rr+zQyv0KP
G5IFkcpqXtfeByt9VCEH7E2UryEAn22bKZ+NpMseZOFbQ0KCJrpxmR5hnTDFmEzNdu1oZw+wf7KH
CpH7a4y6p6eUfrBs/MC+4f2KZE84klX+YvWKf5Xn0uazumZLKgE0/f0zrJDv1GWJKc8n+5Ww+ggl
dNUgUPPQFoAd4tL3jq1vacC3mgmZL1t/TKJULMO+67/0jbbDkQNR+6TfZontftF7SDUBkllPYzQ1
m07L/KMa40zaVZULeSS/3NNB5lRyqYYW/54iquzHWSXzJFNEYADbc6KVf3tQ2DZqsgw5wJkPkOdV
3KE9z5/SCJwulgXuDr99AqC6Gy5DiHCUOZyStGzPVVhdwlhtHmUXP4pxXQojhpvDDK3z8g1hFLRt
V+Xo2LjL4vEeF/mtN0LvYTAwZuZX9VLZYFnagfd95rf2Synac9d50dOQiuRa9djWYBtqv3TpEK7N
0U32mY8vNh5F4YrIHVykMdnYTa+c74VQ7Z/Nqhk++nFHjP1J6J1xJI79s9B90zgmreWVCz+ozX1i
JSvZJ6eMcDqPohbaNlaJFVRR3j7r35AdN57VphzPKdpaC9lUcEneVMZob+wK4lHFkmDRd1lw+XkM
OoHmoxYIeyt6/DtdozSXCX/Gt9o+T2qhfg4Bzva2gltF1eZP9kh4Q42yz+VoQVINFfPg9M34EfDD
LiXn8tkg+7JWjDjF7S4MXyJgCHI+BjkOv84CkO98uGct5oNfM/SsdgRy2+U/Pyg1uPXv34T86hxL
vgORBXARDOBZ+tvmwwr6okrbKv/q1uzhjMK1r9pclJMYlk2qRhvZh38iHteVqu8ql/fEfZ6Ay3UE
KnUqe6MBSgWWuHUG5DzG1nvugn4ddfr0JfLSetXj2ngyc39EEjnbB4pe3TLL5oWU2XtHhPVNdjWI
g2w7q9YW9z45ADaPH3DSnX0YgLey8kL4ujm4TxVvUJazwC5IF/SYNromiWdwJLIZBAVoPbsa++Nb
Vfbado0tzW8TZLUoyPlE0QCHixM1c/E2ez7aqypMTvzYPnYm/DFT8YsncxDhro5dVg5jpj4G6I3j
S+7gQxE54yaqc3GShc/E01hkJSQkM1vd+2TNnUf/Zx/k4vjo2x/us+RUcmTj0lVhU4sCq8a8aB2Q
d6UaLTFUg2dk+/remrdn/rx5s4tmU/saEJW5a4SZflVg5xhzS3bB1k4OJCZg64B6v+lOz2ufjejs
/vqKOWOwMwOw421hj68iFECuUWX2k9gk7WeUSzmNL8ZaZG4cXiCVGI9dZT7KftAw/boanWAvmzp7
OkDHr1aE4U7eLtDQio+RBfi9G4X40MxFp5GA95qntx6RGgt4W8hs2RXOfxk0SGFhxj60FV8BBdLR
0yIBgXuYNLt6qkWgHqpIAwc+j2LuDLpBHYu94mrWaoyC8AJMBckfhK63TRa3MLVUb8EW3Qdb2CzD
xvR/2Hb5TEq6eu7rHmLofNAsvri0AzvaIAvUwm6sYraGsupk7BLfCoU0PY6stA3oJ9sigr5FDBuQ
rm6ZLlkobxeYTaxuiwBlJldJdzK3k+FtRfoAhJ9M/Khp1u8BwBxcUDnPLCKS5TB5yBIId3oihHvJ
5tBF4GcgMhtlWGFBFx3gUjs3YTZoKlg4qc8tZCycm6xByFwCr7QvbhKSlXCHTayO/rSQz1w3xLqg
0cNX+dyFguP9HJDtdBpWyJPqx3fP59AyHvsWK9oUAjnvqNRfCy/vMbKOQLFXevgx8Uj0NnEqXs3c
/u6gffZtyPH/cVMfAmD/oMRTt2zhSnIZgDNl4ZZ2egJTuVadzoIwPA8AZfcveaa9hJNBMlsOKC2G
7EWJKmrmqSd/nCjcVDvJptskE14Jc7vCJ35XOgXuFPO8uettVLb5eYDGnws5j1vsJk811Mk1rJBw
0ERkLnFI6p5kobHQB/b1aOdkoNCpS1a9HSNTP08IcpGfC637KFutn3VPZRV9tRKhLjWDoGfhWv5V
Fl4Z1SsXGMr63ge+Vbn2voeleG2f7v1O7My71u4Hn6RcdbVkz8mzfBY2BwQrO+VkNetQg4iyS4x8
4x4gSPIyGt6usVJyXwSVEWSPvsruKDTjbZw2LawTZnXc6IA4RXi1M9/94DUKnrr0N66TH8iioyOo
uclLPAhtOcZhv3G1gI2unWufc6XwiKXyIMiQJbwVWQqkDKmgL35MGh74TvAA9gnYgoH7+ziAHDXH
DrqVrzSIdVDEOuxPyNj/bQ/KBIy7L4NVN/elcjiIivYY23pz1AonQfhXhxoWKdixe4hj1P+HsfNa
chxZsu0XwQxavJJMapFMnfUCKwmtAhpfPwvBOsXuumfG7kOHwcMdYDUTBCLct++NktMPWF2doQHh
Tbl9afpReymg1aKy2vIOS1LnbciGq4wEj/0W9577atFctlZSP917ofrXtQIXXeXELh+dftIOfUr3
21oemkNiVAt5OJjRpizbYKfClXKwu++IAyEL5tndjr7v6rVCsmxlp3207dg0ojoIHVPPG2TNslW8
FqPLFxnW2oP0elnPex8U9Up6HVcku9rOIYGYg1F7UvemNigLaYbI6R5bNFlvJnoqKyc17acAGkBS
c1340/NAZ/l9HSwQlDxSC0GWys8DeJDd/Hmqa+UBLQCfe74r9gh00U+uLfV2qaWJc0ZqBLJ+r9Bf
TNSyFvD0jtC4q4dWGMqXRDd3lMSCF7sO3cfJGOm0U2PkP5Xk07fr7KQrcfhSqFH3YLUmXJS5me8o
wY6HwuINM2bIpzNo1PtuR9JsNSc7olP+2yvnFN+GPM7KSX4hV77W8vhBBd55kAOZ7+ZghjGlrsa1
KWhlrrJRhNluDRIGFzkUXhbturz5ep+SR5MiwI5HqB4qWQbHiWmMXzLduwDESV4aJ0Ipfp4P5vlY
VS5KMj4PnTBQ6zHY7waJvwzHsDiTUC7O8kilq/CcduNv7zibck56vRQoTE+n1Ic5yy7oo2qdDXuo
T4KS11Ip6+pbJ5TlVNrZJwBrsa71DJLmstKfSwMxy4kVMHDRbeg14gw6W5zlkU6+b8Um216SK+Pv
pLi4pcdFOH0Jy4rgcczc3SFPHqHwWRhI222kQ87drmDp0bPDEm1j6vXR4zUGQhfek35mB6tcWqVn
c6wDumBn0ydVv7CV8tiLAWz8JMZDU/YVGSEneZzKricDrfJPZ7sMucvQPtaNE68SLULgfBZEyV2r
IieZIUX0b1Oh2Wftj0l5zL76bsFNXGXGC82t0WdnmBA55CCKzSa1UZ1qzEOBitvBa8doQ6NVeQWu
YSynyiYBHoXFhl9ueuk88y2PkFxBvim9yCm0atJLijzm0m5jsUZpSjX5WnBnYVJBBzt/sQLC6tIO
n7S+mzaN7ahrIM3tZ4i+bDbRRqTBIXgs1bRYQkPQfTZOStt6Gw2nSLen50Y3T17mtp96XmTrgXZM
5GM4HfzOAm2Q+FqhcywL9yQo3L0s1svBCXPvZkpHISv89xiTlgB6V6oHTWnNZ92MkWnumveU3+ch
A2619M2weY+Nvlz3IVpj0svfTlvUVe8cpVfN62VuZO6L2VT+Y16B64tpSylUOJAopPuPlGXjU2FT
v54tOSWHPP8cBzg+TICCj5PilTv4ix7VJI9WlZ4VO7+q6zc9s2ZSHeEcpJnqw9dm7K2ztHJf36pq
FT9Jy1UeAmdon1WUOJc0+a2M0kY+euxttJbdslvA8fvblpNRP/gLpO7Th3ugdPxltk5hgA0r/3E9
GfbfYv/bNZuKGijEwCHrkNS6tHoQbQ0RoVdDYiV5QIrYXUZmnD2oyftot/aPhsYKw4SaZ0Ey7VJF
qfJZe5ZYToYRPPXz3dr1KrLvaUnmvei1tTaqydYfyHMPWp4drJJyvOAp8iWw4gutiuWLnI/C6Pd8
rqUXxLD9J7372mRR+FgNpN3KchDfGmsmlRqCN8uvWazn7MFqiLLeBPkHGaDY6fz0N4dLBMnQ0Z7a
kt9HUH/LLWgVwKZ9QcPXRGHYhRAcIbone4hRjp2v7cbxj0BHXngIamNntk66rrnHP+EvXsoAA9Xu
5dBMJcVI0zmXBqDqfD6zT81tWED7RGkT/ooYLLhEgctB4r8lVFwe3R1/xf1lyuAqChHmtgeatWaA
+f0Cf13v/hk6C3qQeVO5imw1WVvFOGwR1Wo+XbGm3T75gvgYENiUP1MMe/oXkjzLzndGcqHGBIYD
bhEZlhXN0SOJ8uLbabTPDcQKo2YUByjoxSFSaZm6m908l7gKvaPSLe1b4J9T7nNlAbVPkQgfgTzO
uzvkBUNUWbbCigCVFcUiSgzuAt3TXto6/h6WVn4yZ0uMrrVMemvaNopv/EcHq2gyZykTSnw91sqy
I/8fKSd3iGgvssNbksn1yLzFdfR+yyDdT7jZsRIc6jlYnUp1xU86hGEeWY40aCGy0CFvkkfznAIx
3C/TKJeAIDyagR22JfMgzftAS7V5aLSf95m/oiZzoOWwSXtgbrTaCXQPkxkbN4IlAs7XtHtpao1i
srhMvJXX5/mLLdwc3JXyGfek8yu4BJc05mknRUvUFQ3MSMFWYi91pcfBeUMCtH/LA1StTFEjRp45
aIlHlQqVzQgosswgUnUyENo+LCS5YSsX2+x+DwNcmIueXcvGhp3rUToapW8uaruWxghBmgMVnugh
62n2tYesAu1usPGoyU8Nnq3QS391UfgzUl2qW0rCrgAS21NIMW4vpj5DBasvoZSN4GXmBf0tHVIi
OIk10mNTevaHWpvxysut8dLC4rYzaFbUIrEOfa9ehagAf4MFXiKeowrewiFDXcmeUX0abTljMRVX
U0l7+KRy/VszKZewSfxXrYnMjYX035Yaung1Xf+phhr3C2wpr5OaFU/01+ZPquOyUKiMdCNN6VBE
vaVNv4NgjQjFyajeUwhsjHd2y+AetPIHEqHvIvNpdnFqCM0gaNirUzJd2BoOyzga8u9mcXCnpPqR
dRVFak9LrqmvVDv+6fXGo2D+EtJmTaMlIfVob4xG6z9p5bAhaUTcfvJ0mvJ43a3abmo+rS7bys8l
Ic6Nyhr1qbQE/Hq5359pX/s9FMC7DlmA5POfeQ8qSpJJMQj/im3T8h58jxl7ygXFCFdym1jXyFfj
TTxU4RtLPXUFi1q2vZluPQuQ8j8hzUmLZ4qvdNpL00poIu1q1TuQTAvfrJkYHSVVcZJeyII/SEg7
Zx6l0Rvb4HM5OO3j7UIU2oMsSJ7kibDlLfy+ya4tRDK393ZGCatPFG0hX9pyru1jqqbCRoOU9/j9
9Q5Irq/IJjd2sGPDFzdPpmjDDXDNr1rTAR+txrTaFen0HeDwtG3VOrsUFT8U9N4pvo4aiuZIIvwY
KTLrYwFopTLqc0sm+UuUW/lSnar2yYchcW0qQG1tv88PHsmLTanlzZWsurpUAZyu0gkyBdsfwfJU
YK1Lz4qf5OC16U4FCXW+WVFNntZWdvaUJrcAV7GmjRF37dKh5Tmgd1yxkuEkB1+HdZqGYuzR++im
eD0hefxW+E546Guaysxk8t4ifYSCNHfCtT6bXu87S24vbye9wkh/lLnpnuWpVoqSr0q6jMRH+WSk
1i3IdlF9hvJnguqGSxSBDY1ElgczxcGDb7I0mRCyOfbF6GnrsXTQMOHptDDi2tXYFUb1UY1hpFhJ
V+EV2kLGG/JPkI2ltgrSTF/WLIQuWut26EhkV2kVVtBc/j2v6v1osfYjVk/TXsYaoV7fwsCs/uMa
cl5ODdHYH0lVvRYqOg3zZogqFsQZLTV0R8+i92FKb/OwIKLaiqD9zpvn/x0v5ztRFC8iYMthG/6h
7VpQ5PORnoEi11N6dRA9Rhl2VKZtUU08mP4sOi3YUY9TXx3klOu43qO8ZYW/b6jw7aqyUgTllf79
f13eSYfeWD/LWgtZF/1rPXlfNrZJr5F7pl+6tj9ImvSfZMC7rQ/53oMzm2GEfKfusxBKY/0U1JR6
5LyReNzYYuLdptr5S8c6X7DfCHQDEqcsosnNpLskU5XPRFe+CL+zrgbsROfIE2wE5nnbZSHH1rwk
oeV1DxAA2fte9fw9tx6J7j99G7XmpMs0GZutBLqy3lAefQQvpSV7P8pYFeup1wekjGn+oEVef5ji
FtWYqnsAjKI/QghoPcepU64sT1Qbvl7rmaS5iho6jElBqZjPMuTPCQNwTrbKMRBNT81eBr1+mHQn
uuqzlQieiUUWv8RKD0tg7ew7G7HNRd4M/jlzMp82o+xxsFA0AeeA/FjaHLrARl6pbE7jDMeTgz5v
vBLL+fB7KFjkVDxv0MJ5sElqLUF8JhRoKOEpk68sJiUYvVVetNre8IfTzZS5QjOBSKKERERaYtJ5
oLouoqCVv2ER5D/LAUjnuzHYFW0Fnv88JRBKsnh3HsRstj4rFrNUvphJ44hlUJZrVlfjo4wtIs9D
V7lF3WW+GqSE5J2d2KKXtFKeDb3Tn6fvQ6/aYqmMhbqwIZrf06xtrT04QXZm/JbPOtiqPzNnWs1H
EMI36OT2D5i4zZUeZ2yvo6ShiGHaZ1WL66vITXHV4D6QU3nesR+fI2CpcM7SKcPmKdfX9vR2lFt2
gEDoaAd2j45dhGIVadGzKtRiy4IG9Q19BnpI9y2y0qYJFiSjXv7jTBlkBcGPpG+V5UBa7UnUxjUz
zfFjUtnqkz7q1tKkX+BLysMLFqzpFoUE8qPjNsDOIzaK88Cahptx6gAO/5nLgzzcUSGtaGNsTGWh
ptOig0AzHmKWpX0dHfzBDkEeY8phKoKcslIKmwCEe8UtUEuVMFxLfwIGx17KQ3lms6a+WW6b2q62
adjVT0EV0n9rOt0PoFEc6N03hAQAAwijvkD2jIaUxuvJ722ghZ3yhdJE90OP9b2faFeoo9R9FmRt
sGk7ixJ6RLXfzUVI56rJgqqDRwKd7B7OiNx47ehgyFJLfZR6twNWMlvS19NxI33qHDn7SpFoN9//
e570aTMG+s95JiyHMNMl4bJOynppDDkVtdFvd6DM+w2vgfK5MLwaNQLgTDbUvQh3ws7ZPLRZZH7r
wUUtxjbTH5VJFIc+qQpY90jwVazNysn41kLBt5zVl6jlRskZmKkOhQEODU5kW2PHJHp+NKIOjX1k
NdyglcOrcL52GveXIVCit1AjbaL3WrHVIEg8AmJCJikwrX08qzDUaff7aLALRK/6cGsU2Qz8mUPu
Xnl0Py00kaejDyI+s1xfDJVhfwSOPm7KJBk2g5f6HwN8lGFuZl95TTUPupYle5vH8wtf06PNgw8W
Rh/toHjqXnxYa2B9aNW1NyrdixInA5nzOkfBHW+n1vQjko4wcseHtcKtl31rJE8W7bUv9MmTCFbN
6XC/EpQh6rqYTyV+QXuaOAg/aY+Z5xlLSJ2VZSnN2uGPPw+daxuQI86Ht8D5KFHiN407aSPn70M1
BVfQdrTal+KNx379C635hUFnww+WvN2ii7z0pbSdAABtWx7rIVIPZhSjJqcM50Q4w7VzsvEK3zZL
IoACckoO1oCOCFq0F2mRwR6uN688IRSsEDoYJO7XEB6Pb0g59/drRKY7HrxQvMmpjEfJWSt7QEJz
KzAAdefQze3CzTzcTTil3yO1gSpJdhRLB7h+qFDNuXtY2nKoEz8BQ14t5QX+vuo/7DgKnirddGlI
t7LtzEy+0hxFfTN1YBh2o3Ub6Lq1t06rKqA3g7WvJi3djXNyPdBBKoV5VKzTPMxeQ4g1YICxNaiU
8/Q1zit9Z4eiXo69mr52VhIe7dwQi5sZ0qWke8WrtCoF9K5XiWY5eUl1ELFRHeTRfVAilxKJtGNq
We4tskZR9BA3DRqbZas92Er74nswoGbwiL5GdVzvxQDZpzRj20rhC0flrlKz4bUIR1BBJnym0usM
invsBkR/UtvqX/vItU5QSnzPZysn3XGO4/FN+poqNS5eVD7KE5PANx7HAGbyOTI1I+taOcpa+oqy
dMAvwjQw+7ycN16T/5SuwQyTV42nURBH4zJOtlCCmi8yLh/bRSzIiMrPdnpzRZndXYVtDUcDxCOv
fj9CN0qpkm6B4nUKm3c4Buuz9LkxMGA9HhKownHyM8+WmSdixCQ4U4GkdmWyot5Ks+jIE+TDoK7N
WKPuX7qH3C+jU/nvAVbBTu21o5yeWlGSoTan32GxRv8UFA6rNoj0eiVj4BsgZkJaZ5vqcMXcTHmi
9Muz4zaGejw0ocEq4Wco7V7dsxwg58QrG0iPlRpHA1FkNLMRxGh8w+NPNU/2yEOBO5VBbgSSWp1I
Lvb6dLoP0xCoJz02U9Tl9J02W9Ip55OR/Dcd4p7Y9MhpLORkrtHFvrgHkT+PHmrRzgsa5VdXgm6j
5AtSt9eSVTHY6VEOYQAwvLthH+WIVHd2c2VV/hSNzszH8SdGHsJ5BXUXX3YB4T9MlyOsmlGAQpMZ
129Rxdt98KyAfAym0KunKVHjR2nBjLeajG58ZvXCVqM4JkEFVYOoipWvUyCPJsWYn1jmNayScT1G
WbCKvTiMlyx18pXRFcU6MbnnlhkUP/DXUTe72ZrwLmHmTsfM1M2rvI5b8gLPjcdpvl4RR83ZGn0g
53yEnKLhatqPSfNLTt3mpxTOktCsl/IfIec6t6Ctt4M4Nuw0qIC93mTVxDMymYL6Ekx0i5q+cWrm
DZeYBzmvQEERaqpxkqFm1aNlxTd1m7uHybP+xMr5zB2ro6Zz37cwQ3/xfQgNtEL9GCKn2Q6t16xj
evvkfODb04crpmZrqRVcPWaFBEtnhbA/xdBKVpW5abOuexohHH9CIyB0G/MqZ3LV0LfkOZWFM3l+
uoxzqDUV16p3SuB0T4hTmo8a+/+bF0AQzUdRiCbXfLkwS352QIlXNpxqb+1Q7YY8069GmyY0Fto0
rvCg0LLIfQ2/ysk6cttn0TkUXzghH0hXFHZzkD6b9f7FQ9JB+gLStSddr6FTayL9ye2st2ASP3S/
6F7iKkDhyl7XSgOpFJd7VTxfOZmzz06hunaTotnK0M41pg1kJTUPC7zZ5HvHP9fRx1peJ05Yr/YR
rcO1pl+MeWdUzbulMjeetbg3TtIK1IZcEGzpDzBSm89e5IvzHC+dxRyv1ogW/Due/C2CTLPTNyZx
dkbz4mQhoKXUj9FqG9y9XVrJouxL84mXlPkEXQHMSqNX7BoRWk+5pgeXsYy20inDQm0wEVMgHX8/
y+qfC5rVrvIcvTTazZSMFiqCXFFGDZp4cn09PknLhydv784fbM4Rf32wNIM4PiYierXtTrsIS9Qr
NQn9N+hSfnmIdf0MjZdCMVI6r+k8RmFm+mwiCMiGyQB8xGtmXQlrOiSFT2JNYRNUgJC8Rs7YLHvH
td78MtsGeQf9w5A91/Mggp6eEwWETA7d+jM6FPVZj6yjtGSEU9WQpHtms5NneV0WH8XofXNMxyq4
bMGWOalakFpOv6MbuFzoSZicO3fQd5nTXUBEDCoc5vMY+V5w0tRPGXGbovUyOUu7osoEMk49aPOU
nLcnNid5XA0rtWi7S2FAaxanSfU51YZYVao27uva8N978eJmevk5wcO/7bumhUArqchBpjTFJFPN
I1RBccQryyfYNMsnWHfVRTiF5U7OGVCUPdEsGbdu8EQ7X/Hkk4QF3VF0C+mTUSVEDzRmVCer74yL
MQ9WbnXL3kK+U87ViEJeIJMwLk7oXNm46Pv7VGW05jnSrnrNumAhTy+BivODz5b8ommp+THZCeTk
86C4HqkueVh0FYeFGcDNy+5oeQ+qh/Z3OPVeixXof0xYtncDldmd6cffeW78HCDrIe85zRyiYcQv
uOieafiFbdlV/a+57WxQLFJ+WZ23VgIVVQrbNhZZk1nPY5h4D5Pi2MfYqLV9BJ/SDKsOrlAuoI4a
gNOyVsZQO58QUrprON2HDeJxzqdC8Q6WJOvdNXxnF0OY91AkFNmLEEqKdPKNrZUqxrsX5K+0GFqP
+pDHLxPVVTldJyEMj2E+LKUZGL63yrrM/D9PMtAgXlqTAL1FcrrUwm92aOmrsmkMfg1jcAmQMMYo
P9hXfpoqqJoOTv+nqvKPclpo9CWMAiLzFg78jzyxh0U59DYFZthKqcTczh50nTSik7WPqZvtB4ox
n6RiYPAAJ7ROyzH4NMbw0e/B5Ck8Ri+k8SsodZiH7UZb8cOYk5tB+FlN6z62yo8Qan0WGhPyRgUU
8rAeaQ/gLY+qT8qjY8d46jQ9WsL1136KnhTQ2BnxCeRs8sL74CDL3CIKu/XkNtZGFsfpb1v2VHne
GlDvh7EUwUqGGXT/0Pcm8osJk8d1HK0PedmqSODG1wOgTPOnoNDa+tVnncJH5dgNcrfzbDf5/Bf1
5D7rmifqhAjBXGKfSiVaWaADdvX4zepUKDnRxnuOk9DYltQmi02ou+E2p+cJVlrqCEnbeBu1CU3a
GpquOTcdLQxD3B9IrmrIG9zmiujUBLAKzpZlIijMejjZKfaoHERZwKPVZ95LVI3KxfLSo7QSw5xe
Zs6T2eV2fXsoiqyZ0xZ0E9GidywEdfqopX/R10yVu6sIPzLX+152lvLDh0KQYgWkoA0LHbcX43d4
RtD6iXrrDe6YaAYYVUBzh+6hjwbxPCnDCJVWBeXEbHZ0Jj96aghlrNaQ3jZAayKewi7H8P1zqbug
1oBW8SB/ioYeo8+QDjcgOZA+JSyHU2hWNGniDOuEiET7AYFmckxoKVjzuRS1EgP5qY79xVRl5qVs
Ve0GAtOH6leujhn8ARTVHBa4KwkO07phnbPpf9dEXW4N0wLzNhj2pyhIudb1V37FwwOE5sEDj9Zf
uh+inegiTQiXgzBWNSKHeZwgcqgNzl4OtG8AyJSHBHJYoHm/r+bhb/8/Qu/nG03b/T5fTsrTb27R
kC+ocv3qtuSNhhKJDEcFFuIgwbxIzm4FtwRA7fASeUr4VQ9yfVF1pvciILtk45moF9Lj2sajYxYG
NlEflLiG4lW1073ILP8K5VS3Cb2QFfPQ+Fc519MNseReNtZdrpIYTjvuwxT+nbycqk0L5PljFPZX
F4alR0ELw3OeGRtYnit2q+0EIbsNEpnnHhI6A0kiUAzt0dfr3j3B+IlgQNivLLRhSNJW/lMDSGKr
hjo6DxRSnsKe31DJuunVSDSUhyCQpbbmi/epHFDituF5t2ZT8RToqovoFcofIKad8ySnm3zwdkmZ
hSuftcI773hkSnyj20ovVMa/aMv1ztIpp6TZFP3BpOP/dRj6aev1iftg9q32SUbs1Ha+9aznWnBy
wvolGVxnUahdPIMc+HBkodZtgWSEPptg7MRW+Dk6HbNJY4KyV3wq4RBcRa9IZQRnLSSvr1ifeRG+
q9ZovdR1rq/BihUPNV/Ai+HPSFoHtuyuVqwXl+LE2Szj17SH9luH3XOtCOPYWpDOoILZPecQ1ADw
jZPDOGNAYZMKdlOqoo8ye2UcDKtLwQLwKq1+1OGDyIBcupV3BSSMhmne2I8hFX/u23r4rrUV24s8
++KbcfjA2p7lje6q57a04FidI0pY5ZQi/t6QtVrWLvV4fwLV4QhHX00etE116yx6ZTrbVXREBiP/
cGItBC2WtHvL8LOP3nSXPa+h19ax0YorQ2oIfBEfHdTiD6xE9Y0hRoH8NvkRSL+CxaQBcSm6EHUH
bvNIp83NMQ1od0F27oeS1wy/f+tFD6ChNaqyvJppGG8zA6Zur9d+D2paPVlwcuzu82icPqbm0OzG
vNfpQBiGT2UqLi0Y518+CtbCVtPveURGzxaAnei6TNZdyz5RHdT+YE98sKpn9lNTosegQ9zyzSn1
daxb4y8j8Pcj2ZgvtV6IpToG3tGyYviEE9EuVNqr3yIjj/dQ86AUMJsiRGcMzApVutnUExg5wsxH
/yqKxRuF22LlaI67HWevjSj9wjYrkjuzl8UQfcsNfwmF5MTbpGvwn5XJVV6pbOlBKOr+BZjO+DIa
MDHP56CECNHsTAvbDsNXAF3tL9/dmWpT/6QYjMphopWvNu00D/Vo5qdMI7lvhVm+GcnzXlXgkssx
tIqviSu29Og1v7LK2vUkWr7EYYDCVSSma6JHNHUrCKnkaKadTDUpIPho9VdjLtW6NKv+tNsl67/m
F4+AH5mdqG9NmjqACbyCO46eeCi4fXTKWBFZHghgPXbWFpTsM4y/2yv5C6BRLdpVTiMOsNXU5LRG
J6ZEgsjHQQ7SdTdtPQJU5cJb9o9z8pSuCq3ylC2vj+Is5qEGc7JCA6RbwTxZnMkvAWGTbq1GJuru
idjTsWInRnrpann12Ek0w65weRffBquAJ97tm3XVp+BVZ0df+QAz8lr/hDDL37XSFHHswkIIYHUO
Ua3JhB7T7yi+aNGBirhA2mI+HANtPpzyelP4HWIaswfZjejQdX4VruXhP+JD9zKSYLl6Zr2OyI68
T6qRn6gpAimbzagJ6q1h8HDQ/C54V1tkkUiaTFvp5U1doRjf9ifppagOc5eiPltjVT3PlxwaTXmT
l4xaKKSlKS/ZU/1aSTNgeXO7pDRhh9hYZuVspc5w3ZCtCmjHgqRMhRF61h6Wc3cVYqsXQ3bzyMm/
Yv7bHAuWbe01Jyo8JmQCr02Z0RBudO5jGzgI+9DLldoFPOt/5s1h0BdZCmZCRrC/dR/TGZXYkIml
QvWfU3XBV6PbHUpsc8iwNw2Ksjyfkw004e5JzEeaG/8+knNslX57/4r7b15ACe7tekUanHzYXJNE
d/bNQD8hTER0yLqeaZpLeWiaE6sOeXgLkLEU8/RF6Hb17VQ5J+T58vAfJ1EucfalZjWrMXQyGgUU
sY06gLpZimbTlAUBPRsay0oBTKfKPYqPfxwjMmNn2ueXMuw+7yVwzPK8AG5PqtpdSHdj6idQxf3h
HqfEerSvo/FjsCxn1/ieunZqddijizPsO8vMoUqb7clNkdpUC998uPvNMscvQ+XkLf5m62aggwsE
BArr0yJWL7mbT1+DwhYPapo3+zCK+mddaz7kvI8QojWOQ63Tms8yL9WD4JrVmvKYuzCocbM3K1Hb
CsuO0Ki3lB6hMw8GSGenqrEPoCxv0fIUFpfeJSlfpEHtj7N6S1l7lLhOck4ORgq2GAgvTxUV+ZzO
refk6dwlu+jr3CTJk3j8snJl3/UJranB+OobWXMtVb26pmXyZpbl+AFnAuyE6yos1dfmVfhO91r7
ncGxDgv3q8Q6/z62DYgns2C60KbtLmO70Ne9UersryCKArL0Uxjw3OtROrxEAoRmqLJ7imJ/eGGp
G2xbVuAr6VXqIj3Vk/dNOtPK0FgiHcAlpO0ymsRaM4KLMXYgGs3KO8khaylyLyx/bDad4sUocs32
3S+PnKrdqmaq71t079tNo6DYVeZkV7247A5WR65i4ftKi0IQtjMP8uivOTfVaaUnM8lCzIBCRDfB
+7gIZyHmF1xgHf89WA50wUM8IUvybwcNA/BcVa66uDvI7wUXqNPjE/fL8q95eU0/LJ5HuDp20hps
vaeqRiJ57g2SPT6T1hc7y0Tz/k/bj5y32KTRiiYbhGQjETE7g7j71O3IpXvofjk5J6/5J1ZO/XV1
PQzQokO63hymRKGbGbIOy28R58vikk6EdqRM1xfFrnOT+RBbHuUwpS6MNDrqYcnTx/GNMxRe5hkh
zAAOoXGldUp5tkcfImItyrVVrMQ5oPvZa7J+6DtvUU/cKGCV+b8TY/Q+6txGudllD9LMfQs5pBhE
Grjh+N3QYljmgTZJZ2I98StxXonxHykwPlaaEr2DZfT2dgedoQwKhkrwuKp00A1cn591ugQPWR9k
8BD6J0E5+uqimPZKtyiINq5RZ5aAltaObv8o3WQvp3y5QR/K/LNK7ORRQhpYo9RXZujgSR/vSAcw
6H/NFNpnjNrHI2Dh+oaX+N+vc/uc2vq4X6MfaBajXXnf5iOYAhLN4UGo/mgvAdADDZsHOhubVT6l
PCfysqVdUWnjY0bD6lEeNXJymlA8S3QUGm5B0h/VevM7/hYlT0gyKupQnQHN/esi0n07KXbC5Nju
C3ZEh8Rr603XeshbqsohNAcUwuRh1OcBHVZMjvwgeWjQ1ADaz+nA2NHoyH0Q+WRDYl85RGRHFgXS
X96PxvXj1ZxGRNlmLjrKSuR/L0pKF4CA6iAjUVJcN71AkdVD1auiQbXSZzSpYH9+o2G72X/ctYqu
wfmPOUTwVC8kN5sG/1G9SpNh2VdWchi0uAk2dya3xhhvHxBbVFnOf8zbFWAwGqDLyXqaOqf+qn3a
lmVc5YDYRnuKUYsa05CnVxfWyi5yRMbfrjWueZ2a16QK6BhRfHXWaPg95/EMRqHQofA6X0o6CuSu
F6NOhfE+p6r2h5dMzUFeSc7zXF3V4MdpI+JMQyviR8VBOnC+tpwSrplTnm2f5DmxQ8Nt1+i7iD0W
zfvlcDQanled73WsUKt4kUPY0fLBfcyoCoti1xww+sFKKeNhH8wnljJIHvoBhUctduuH+0JMzKu4
u/n/sWD7v0PqpG4QboX6fujY+EzgG4I2EBcfODNsw/Ng94/BaA37lte8BTCNuapw3sjAmjtpOYkQ
l9zQqovjVT8GqwJV/WdKRow6woYtjL6IcUJFnHSlcoJlNUKwsRvf04l2yqH1m6ehz+yHtFT8k9d0
2tZEAGqvQ+B8rN0p2BhFIx4V0+pXcRZlr2jKsWnuLPctbYfuoLQq+CgKJC4wTYYgGxDXqw5aHv0P
a+e1JKfStekrIgJvTst701atE6IltfDec/X/Q5a2Sn/P3p+ZmROCNCSUATLXeo1zUF2PxqbVfzWK
Hqo6hAdd9WcyC2M5NsJLNiUWwyC0TliNLUVJbCSeArtYq3+0gxeFcyyNunXuFBWMBddcVGas7yoP
srkX+NJaH0b7qcXbcxWm6r42wBSS0r44wckyjAj5RzYRb+NrjXRvYluYaU+lW73n7FgLSgcSEOPE
tau+umZg7EQPOY7jq4348ozUtbHRLU/25hA0gCRUpb++jy4nCIF2KYnze11WxdJy1OJkIYYRAzZF
M+D2jpWJ6GdMV9Zj8LnNfT+b3S7BkTXmBqbyhL3J4M1NlCmOft2u79fcmBrWPYRP//en6/oBAZkE
0Px02aI7Ouy3T3ev+v0J71cQ6jYpkdAzN7dTpiw3AKowfbifM7QsFHhSMnD3s7aB5C6hwv36hGLA
Mkh/fcLbtxX4NlK/06e7ja0aHvMdPp3oLcYXn7BCOO1+kd30CZP69vvdvpYuhwQe9b8+nThatoyd
5NmgoqYvQhydJenXUC2N3X14izQiXkVSuACGVzyCO5r4rnJ+zHGhfiBV9liplvMG+QaNvRQP5FRx
i9cMa+vclJJTpjr60hmxEqit7MyDyXhMVSJy/ujylAkisp6xrh4kRXsXjWJTAMbQDGe49S9bSPM1
AdCVyId2od8c7Dz6ce/vKMQPeecz4bTlRaNJzPWKSaY96ftFFdrKg+9l6gPKVwe7r6VjOJWGwsKW
OuSrFY2im+kiWc9s20cHky5u7SNHYSN5PI0hNmqd98uktXDh+l3nRtXKMa3qfDvLEFbE/F11Jk4j
utV6gCuImSc7UeyVoToBbr6VxFF9jZxRYRbIkf6+Xl/tQB8o9kVUhQg+bBCTyDCM5dpEHZrhPzM5
rvaiFNehf7TU6tYmqtB2Jw7aRz7Zvr8O0t4ir21uXwlg/3wthwkwfu1r7xw1N01PlaRAYB284Cz2
jDiBOtWV+UYULSNGyb1QQSAEeh0uPvV2IrnflrAd7wOIHmLDGfCe+nWGe7UZ5SFk/L/OcG+Ii+bX
WTJIKOjHMx+SWzSSZT9ZAmUmtM2kY6Ua0mQA50VbpvOIWY9OvyfrbJNuL4uT42CV0Mt+fdVAFyzI
55hPkm9781ZL+y9G1eEo3mvDtzCrj6Xduj8dvOqU1O+ZE7ZklZmaebPYVpmfyP53S1c+asuTvviJ
Y6MQhv28Cq9nkaCveoW6xNJU0+QTl6usTb+19pbU2lsntcttL/HP1TJL2LAw81Lc79xcwwGoVt5g
rD5tFab8tdYmW9HSa87EOErJJc/UNhkOt1pLc2Y9L4IliIqUn6DmV07nQVUT75eUeNUoTE/mRTql
s5VrGlX6Q4H+0Dqo8m1QKgExU8c7yw54EPDFEgKUbTyP1KQ+jpUpP4Ry9SzqbS/SFuFY1jue7gqc
Sm2R5pb0Bp5VWTmqa5JI5vC+O2Zqg+hup/tbbg1lKapZIe67opefwqsx+jbm12aMyZTjwLNcMU0k
CEnGN95jVxXvqyqv4ShPu6OKaoVtKLtO8TCT9f1FYLf5chzS5NkxSZ81PeYItmXGz7mErYKZge8Q
xbaBchVm8k9RGvERRSHdOYoj0XwxHlBJn6ONzLt42tjpBmRJ/SQKXZSvUW6vr+LYJByfdS+QT6LE
J0GJ2PXDg+gad4AAG0L1W8IH0lPC+nPLrZDLMz2vAmL1bLReCeY4FmvYvwe/6sYEPhcK1xVAYYOw
n+gY9upfzVNHbODynTtkQI1/1+fGFGhoJ0fhcXyJcFsBVl3Er600qMj/8+YXRS0n5qmFurfzAGm9
Mgd4kY0ivEBXH18aYyE6KakTn7W85X/MCDYOqNvEVJgJTIfEtkE6X3JBCUytg8LDsbNG+yhaR/Lf
4JC85wF01dXQ6lNZx8mrrtjBfqyDknA8B2XtmK1MMBYrcZCRyxIo34DFAw4re9T73ZU3MSbFJhS+
PE6ADw+O0b8qNbCEREeRgsFquXwMCWsNUaNem0grUVsOomXGN7wSjd1gu2fyjLeSqCqbzpun8cAt
NB3ukNLeK7VBxqvPSUAihPosNV7IMoGRCAQ72xByAQjmn4pRfUPZAdhPMNHEdSu/RHphrE13nDhz
PbKHEq9spzGrx1rVnRnS3vl7ZUGfUqY0utJgFgV06bvpFvksSjL5OfdNUi26qhLI1p1Nh0LU1pHG
CU+SB0u0ZLPnKmZpxp+y+058bXEbqUijbd61+nukw1QwIYY/NjVRrzoOkqMmZ2Tuot7bBLLlnn1L
yxa2EiWvgSn9SCzL+Ij7620cTK+uElYrb43R1YCvWunqoPqwcMcRl6Y+fh6xtXoK8IN4aiucoCIr
fRBVYaWPM1gbIKunxqJJilVGOH0pWnk2RodW74CITq05espP9f4+Fvm4KaoV1QfRbjlJsmws/mTS
W+o07dPQJosCAedXvLQU4BeBNhNFLTeslek3BdLddfXKSgwrp6iHPjF11hJ3ReKjfVTcpHyAWnWr
7s3E36fZhI6eesUZ9xz0kX49yI2x76Qai0RD6o6TPsVCrvxurptjfxR1YgMUoT/G02YMa3OBpRNd
piM6pHuxup1aRFmVkWi9N4s60YocHOgp/FHlKg7nTTe6p8r0rGOdYTo9aKP9Tghu5/Xu+JKPGDhk
blWs4WQGXzx9xFsitt8lCM2LVB3x2mmV8JKSvoHWq1rvaTi8KphPeGQ2Zr6bduAau+By31i1e6yY
6OwhMxb2LLKdaDtKpj8TXeLA+tXZC1Bd1uX0GJlQm2YmobpZYdQV978os7pYFQlfT2Ckw6VC0Gw3
dkB5BDsAv7/v5YiykmAO1JSA9PioOcna8+AE32WzCU6CHTC11VPP/4vjxCi60W9tpQzO8ghVQKpI
xLtG5Dz4Ruc82BXwEdu8ippBJuiDTE69EG2izrTrVe9gnylKsRFFm6pDuczHBC6dm251Qaa3P4bT
YJmr2qsRF6lANcwHH48VJDQTFiZabeILOdrX2ALmQpuoqUxDWrrw2RdxVqHaGEbhUoMAclRAZdtl
Gc7DMCpflCz9tSfqoFk1j0Ofz8FQBF+d7qdmZuUXKzfTrQXBbSmqXS/YO1ajk+zlaYV1DFIGSRd8
DUf5O5T99upHTXYatMGaif5VqiEVkVndydHk5Oqq+oeoN5zcZR5QmMjWcJ85djF5LwdfebbWaGcm
zTY0Eu9LqJOcn+qlTorXMRJsa1Hk6ozfV9d1dr/MpqtAYWZfNNavq2uZSs071V1VqKiERZd9FJZy
JiKbYYGJeaYZ9fLRrZ1iX2SIPXZdED2PLRAF4jTZhwN3I6p7/dxoarJodM1F6tLDBGTau2+SRhrW
Jja7jtn8WS/66rL+4um2/9y2+l6JTfWL2xfokKWRfyyUBnq87GZLNXGt116Nz25gKz9CLXsAFZe8
ah4fqyszaR9qY3dEnQLmqO5Xb2Dltx5z7x+Km3/Fmkt/xqs1Xdk5wXctqOVT543BJJrpfo0kbym6
IoeEo5OTV08Z7O9ViwvuTobKfkY9qp+rysBNPOgt4uODC6pt1K2tFjobFhiREAt6HfHdnHXjEH81
8uBbnlTuNyIJpwyBjo9CHZcyj31/5rRHRE+ycNaYyN/AGJlB/VjpWVJ+OL58wUyt+aa1wcfY+sZG
Mp1uJeM88ojLcpPlj8hFZI9tWbAAHVxlJeraUS/PEMc2adZltx7IFXpzJ9YJY+AwN2TBg5+GzjkP
DFDM0x5M/GrRxFmwrG3kRJY+CmP8As6+VElK83pl3WgU0cOttXbhJYV2HSwjC/Ei0t0N4/x1yK2O
b/V2iBjfVzJlGfZBvYrtVpqFUiydXbtTsX4FKBd5Wfnehi/gj61vcdm4c8TGlSM/mHnUEVqel1ND
M3xP4CG/h2YXLr2SdYA5AFHJ5Q55tSi0vo16DiOj8b/kXdSuAjuUt1JuyA926GMZNfXoW/NJg4P5
HKS6t0Ef1Aa8Z5bPTaI8ig5IEiUzRP2AnFVVuValQOUrIF8EFBN4XfXFApO9keIkX5UYwVhN5L+g
+K9uY93plnYvG1/NoVkEVjq8umWvb2ycxFeivpS/1X0QvzXYua0b4EdrxQnMr3GSGF81m4hCH8vW
umi6+G2Iv4m2CI7zimW1tsGyZXwdtGoh6hWDhWpYJRj6Ioz5QkB5I05BfMdaBFKw1sxYmpeGj9UZ
a4m92Mun4r1ONOh++X906XRHh0/R6ItPx/Yg7Xfo2ONoicSf2JQhOOUiyLU/6tKky85cRLgmU4AX
0e/O8dSAP4GNzrbx41O9WkO59b36+Kne9bL02ID4byNzmFewludd172mRlVei4m5aKPhs/9dBeu9
umJOc6siy1YSRIIVK7Gs9fVBWeQ46l29zNCWtd4jeNI6zirX9PzosNLbwIrt93LN70la3N16ppPv
k8xvNxUqn0fDRVGnjnIyGBIufhFayBc/rNAEcEvvMVFaFGJDJqOhKp+AAWTn0tTklam07ixNDZeF
9e27kIcNGgmsTE0zPYs6sefGjrGDGXQSJc3Bl34G1Kk4ViSkgrhLz7e6sEywEEzkGC/pQX6EDO7t
6rEEwOrqQ8Faz58DgO6uotWI62JhBdiDiqIW2d0B0/RvWZnIj5VeNifEFg+x56Laq4YBGV0j2oii
rivdLM1D99YadONadyL3geyp91SrzUL0skfmL6XOPF6GrQjwC62ZwRjJE3ZuePBLvX4J9HIeDRpy
zBaRwlFvm6UoNnX0A278cLGTNrqmrD2NOgYk6ujaMjeLGt1LDkpwq8rImGzkDH9XyzSqh9ImCqzH
wbGRMUSMaiM4trz8RZvYeF1dLhvVL5emqYwxQOjmohumvPZAkGzTwE3OYqPoRbSQCxNDOy1Lb3VB
PSawlTwfF1ATOOPUWdSJPRic5UZuSHDe61zJdxeovSgzkIf5uGzjntzIpMGTOE2yCyE1rWPKF45D
zq5tGh5QzrOjau7PIN7xwrA/wsL9qTa9/JKU0ggsqfLPdVbZGxThA7QWTf3UKfB3cy0vXpQwD8hv
FO0HWF5D05yfWhk+hU9pKeu8oQbztqkTC4W6NrkWUYal6f+ub6fGT3XENnBcaWax4f8sDK9STw54
ZigZ8rjUARYcs1FTwEaGHwicD6i6DMNe7N03lqEkayVqYFHrLsoLbHzmIbAep91QK59alQyx8GQT
VWKjSvD0Rd2t8+9+ovXeuS+VYhnLuruRYKOtMVsdQBuZwauqSBLagbKxDSsvePWj5D0wnerMizt4
1acseFy9eK7VExpOHsUhY1GpO1KG3Vx0ilnBgvyC7UEUlnfKwGtj7GAWGb2lPZuhriySaKjOsaLG
G0UuEvALmnkowjhe+bilP1iQxOYddJK3brQeCLJPQH6mXyStZi5M9sBlGuLrWjmH7lg/6BVvkKRQ
5IOCVu0utSVvMxbyeM7x3F4MGJm+dB2r5PwLz5zkoBs5KYCw6mYEuORoAbw1PngTTcppoELORFls
gOSFIByaEY/G6K8WMYboLvrcjhFlVUKxtWvfhkpPrv4kfa30XXbo0wIpNqrCqQoEgnEMu3otqsSm
09XmTKxgJo6514s9ddLEvtXR49b19/hIg61vA8oJcbokqs62n2YH0V8eA2nlGmMFEEtz1gaBrf1Y
hMWuzjqHEHzjH+1Kw5IdKPgFXXx7wcJleMwGoyZhrBXTOzfHnEnzFnYD70yPdGWPYgsiBsmkFqKU
dbQSlaGS2sVt1/ZQaHaJpg17eVCBoCmspzOvqR7bLgYJrrsEqxM5WctNhzBin+vbISmLbTpFJkMU
GVejU8aXXBKhbNV70uUsmZtyVXzBR9hHJ5TQYoswKWzOlKnysHanRdQMYOGy7QqkxtzMWlv2MDMm
wEdbSMGOBTh+b1PR8ht3Bl9COoRx0r787tZYoAvtHsZM5mu/urmV6WJaRjeH0US9GM2cuoFr+bMb
sxATnMAYH6K6LtdSbJPcjwb1MTCxq/d5gpu1bxRzV4UU0KJIsCudWH20zBQTd8+AyT91tjG3eUyh
9kxd9TzJ5gpYt43oqsh1vGsk4NqiqFs1hpdOoW46i5QQskHyY+KjrGk4RvSSe6x6mlE1v9Qhk2F+
fuU9GpGS8Gvlh5S2zLlihLaJVcxswlzhzCvXLDMwXQVPs6yipLhKUqXPqwaqeRm2aDQ1CaFDkgDv
kMiPmd8QtwjtjVdm9k/yc89uHxZveWLkc0sq9AcNlNyqRkf1aIaRtm2GRNtgwdCexIhI/aSIcrmo
Zre9/15mzE55d02x49uIRQJ6ZxpRb518PkwihTqwqK1Y4/zdKuhTHRmxYucnhLZHY+NDUgwzvU9x
2BmSZYL+ECrdkpYn16DOs+eiKZ6zTlNPg9umz1xlBrjRICIzNY5ShtSdrZU70Wo1VYh+p9FuRCtZ
jwJ1J9fEn5NjCcMaq4pYd181JzA0Bfh3LX6zA/lgTK4rpsXyxHOdL6luTnKjQXNywgpgZqu4LM9r
CGFR0c4qzao/xpXrSflHGcc9ABEkseS8e4Pa4Rxcqfy1qZtqWMZZrM0+NXwqmmXFagtypKgfgwzt
EAcLwWTUnYNfE4ZGfJ1Fa2iwwi+C/gczMgSZ++4nyocvGIr7X5wEnWB4Rd05jHtjU8HLgeti5+eE
hPACmW1zbeqDM+f1xtc+bRoIBntTsdGR6zXsxUVlhisqxtJDRGbacHl/jcEs0D390FWV++R63XSj
qDXGjBST1imXZWNgeTF1xiXAXI+ajtzGVPQbBx1nzJBvQ1m505x8qXkWh46sih8QPJpbU1ezbro5
U59gFbOegBfpjdEij1l4ZprUa69NwuOnWrBu6P0ZkOQe54cA0QFjkUdD9yHnymNKlvHdbc1qplqm
84KD2TDHczd5lBs5WCI8vXcSC51Af0CzNRyzbQ8SB+UTRcrmddnumGrY4NlpVSw9XkuGHS+yyE0f
k2kzkFkg03AVNbLrHRxr3Mo0HX3fdI6qkhkjvt3Qp2XTTRZAhDp5IdrLgYhw1qJXXDXuMSQuPy/0
3p6lvvwUWbCvTCQZ1gPpp5XppuVcKAsJ4aBwIsDWWT5ZxwNrlccKf5VYfbF0Pp4dqWdRkgmhg7x+
wlO1uihoDu/KLC0XXmoZb0Ob/bASI7nmTiWdkIcm6W103Ef4PEzRyCvZ5Opb4jc/DL6zN14uDd6X
wAJCrQnmKDZfcJvvThkkpmVg2yCJHQvLTKWrtqUH3dpFb3LALQiDIXk8cLd8VUYekPiA4HhXt97K
dEBYovcW/HD4YbRSUjaREkobAoDfhhJh80RHgLxAD/0XlwWFyFTNrVd90N01Vifp2izy5uqb+TF2
BxUbMo2lf5l8l2uUXQg6+xcrLK6d5Ifbvg/MPSLeKEJOGyM+e/l7Vvi1N/M6+KJZ0P7s1JWsyes+
KJwvfuZ2y1qTy73NAuLscYnzsGGSpaHgsMJ1Wz+XY+PNO2KRsIWKEKVox49mdRNZ0D7ls6Y047sy
WawinpLOXCvP+UcNq0y2X320dr/ZdgCKuYNwxgslXJslyiiubHSvjglcq9T99rtnDOvSK0jcNdpT
m+oOLD3p6pnpptYRWxgsREeGSJ3XNSbTXeLb6whN8n3WV/3GtKWdO2bpUhmc/RhX7Uwm6EEgpulX
baCZq8xtvvhWWuPwbgezKh2Cb+gyXWyjsD5ybh6knPGARQZ95Uh1vUP6defAbz7RYTIzh6FwSgdw
6REwkN7zw6vYIFCm7KUIVfqpKpIkZMUS21iS21GOnTUoR7nLv/R2finMlGh8Vj5BH4/PCDvLz5mk
IOClWCc1zKvjYJSXLgTKkydhuA+cj1Bu0oOM6IQT9sPWs1BAAd6f6Qfp5DYwFX0zeetAZazBpiPN
NBWlwTxPka0HU227U2PWENclQG26FAaLUm78veo0R6VubDTrJ8ThBEz0HfaYIvyIch+M1IB8gagX
G8hY4OlFF1F2/Oork/4UFe3hucdN6VzE4XOtZNWJQCt30tiR4euq9kW203AGySJZl0H7wyYTcsUm
WDv2vQW1UfeDObON7MDeVTQiGt9d8UUArjxG3wjr06NTjGHrBFE+u5UD1epnQ6XGgOrSdpn3dvFS
aGGzxAYzX4uiqZm8fhwFfVlvhP/m5MO8q6GBEmXT0v1t12LVund1mH7zCVSxjzz9gVSwNPc7bBd9
Z5dWw6UYQuNsJ6Bau3qpO9oP1nXFTA7rb51utJexTkg7Zch8lsHbWHIfhpI6H5qw+tnpj51tofIT
+c6hIM00Q4WqXfQR5JkmxIo8kBp3gzUeASdu50uCkuclnfZIQ18SNS4gcVIlGtsMolTX8awURVnV
k5OklN8iUD0ZTmdPZSS3vIOQhRJFK/DG42ATLOM99wTms3tImmwODcJ8yjM5mQXABEic93+6yY1T
MY403rq++f53ZnKih2hweD1stYGz//ass1DKHoL4Z+Hm9q4v0H60G/xtYN0km0CHYQU/E2ZyiTYZ
S+5hpeVacR7t0oJsKTfEcLyLUxfZJmOqvk9t8nI+t/+GdwjJuQwpBQQPxzOizNnSDQL5oRkjC5eh
Tn7K42tZMgGd7HqvbRuGm1bHET70nPo8BFPyxYnLN9VNj3LBnR7FPW7rwJmIcmlz08JyXWsMfdO4
o7wBK42TeabGS8Wwiq1iMhrg7umV0RVkppmXQlheqnJpfth58qgM2ARVmSxjWyMtOyPMf7LKO/k8
C9+8livs/ChDoiloNuVQn2xupXWk2t26N+zhgr6lt0ADWn2VSVCqZhL+TM0jmSyg49zMF7OvrTfL
R+e0aJXqgQRTsyriOgPrUoKNJozFnKu6ZJXezNPKir4VWT/3szL+kP0SE4Q0iJ9NoIGrFnWT/Thq
qLQYYHl9p1PI6Q9HtdbtJ9txFB7ZK6JcxXvgG9A7bbnYuXpngSfsPhQv4kFpW0DxjcoECN+Ee6SI
wyWRm+GUOGY+aw3jW6jk3hNUxGGjIJy6RvTUeWaNjlRk6n1HxgIAYZoMD0Oid9B+SnlVpm3zii7q
TvQIzBrEeEF8Tu2qbN301Ua2vHiLJoS5Vcg/HPgtI1J/tXlGesJZBAj5L5ueoPugBsMhJew76wPH
fTJ0nXBQ2e8m7EmnoRBc9KAF+zo+BgD1YNSU9bI0sKn2+C4XJo6fW14u0ksTjv7Mbm3S31Nr1dg4
zhj6kyyjNErigUlRzYu0BFKh6W23bRqi16OtpG9ObH10IE0vhRPql0zzf2DWnkKAdmY5OOo5PD4U
FhzZ3GIiNaz7NkofPHWKXGdN9d1EPCsJGuWDVc5HIQfWc4H001JRojd7KPMFeU/nkkwbMMsoqZI7
2rimpEroe1TKYizBLPlu6VxER8cxgeaHJLHvdbnUm0R/ebBMo4huMXGli30b+zZYbGKu05z7tiPY
LHn+0s7y9Ch5FQYEY4zwU6vFB1AXXy0Ak8dAM5aZXz0iQR3M1VE9jJWz1xPiuJZjK8ccU/f5OPjK
wqjrfuPElbrFh2Q459Mm2KQDIRdQBsEm95xgoZuN+moO6OmXff8TMtzod6zYkbV6Lom3z6rayZYd
Akk8LmNv3JFBmPu6ZGAUlWsbeQDEFhemQqzGszZuJKVz/vLcr0r8xXdUZGBsTGA0OR8OI2TVeaKR
jg5NrV90RkSEXh4sKHVN086iunlELCjZiLr7BlbYX10qW+2WndVpM2YjR51UwatddYRhLD14mdQo
F21iaJfI8Z2VDznbTYw1GanxAMEo3XgGjjedWqD4E9THrtSSRxQVmFfjsgf2Su+3ok5JgL6gLgsc
VLIvLAWsD0UlDDVOdmT2g6cxS8Zt4l2WpGHn69m4A4/Nt+OSwQgg9R8asEdMBKMvUkXaoYOEu2wR
YN4kRW9fZQxNZUttWfTgNA/vlVhpwBrHD5p57CXBAcxwug1GAhY2MI9FYY3qQvMdF3GX7sEjGu4Y
Jin8MZTMYw1C0YWvdpUyL7syl57YzthGjCazJg/07rOJEQDmhj6TvLgun3H5Ioge6U/8f0wwOnMU
3tOL3UxOys2zBRn5QuQzuW0K8tKLAoWw5TD1Eg1hUbmnOv8uCli7yksSptHCssrxgsKUM9OUuifL
oo2XW51smGs1tnXwr3QRDawW9LMBRHKqybswmssGBu611JSH3rGKQ9PEv/ZipBZQ6EaGUQo6QMqi
z22XJxH/q1huVzFvwmNpYHgsyUa+ThTHhVXJhr+Bs21qi/h9Oh6N0uQFkITXupAibn8ei8xgLTxw
UejG2AQKSWlYV1FX2xmBxgrZ0tBWWSZVLkk6orqg/tajnKaLrBhODXJAFxllg7nm+t7V56rXhOZi
soUdqvneeLEBEx246apOWaArqPOadvW9k6vJug71t9Zvo6Pf/iAIXp7iZshXju2iFhPgQFS5iG6K
PTSVkckRu/dNbZ36oh8InWI/0puyidGEhV61FL+5qKJ8NbC3mBm6VL/wvFfmdeh6j4Vd4tQWlu7Z
lPlTBBGiPUG0NxvciNXG4NUyFcWmQ9QDFqST9dlMNKk9ceu0W0hdrF606iEQ4kyyGeO9wxd8026S
CcdtYYWRvhghhLDqVadQHwZuQmBJbApfYVrgm81K8WTtJuBU1g32q72KvtAk4ST6dfhaoRdtHqIM
HYE89OJFYyn6rg7g6zuAuZ4U36weWE7P5D7JnlB+XAKTlK7TRN1tKuVVi53iUCaBeysaeZLMw6EL
Vwi44LGStr20xK5VWsfAdB8qPfsOdQKMWNp1O+61YNaRqboaWQRezonHteG4AK5K6cXH2+qhG5K5
3pTVkzcM5VOW2JccMeFT7knlk6N1xrwdhoYnLEXbVtw1KYpw4dbuycjy7tjmg3tKsZdHnzN89ZKw
3Aayn0Pc8KJXMyI2SRwy2IjWCB41GHlSZaLVlTCuSiPpUbZ1+YH3x0ZU91abHmI/A9nEQhOA5Ogj
3kAG09CqeAEfwnw24ggBbxXtcBhV5nNSEfsGaCYv7KloDLKyzjNe71JkGc8JLCUgoUq8FMeqTuut
UfhulrdjG5DDvO01FH7pzAyvWmWj66GTxlBR2weItsP/EkUVk8olyvzySnROOzDpOrKjt1bZi1JC
N36+vh3b9+4CwR95LTprkCkWpW+7t9bYrJqFBc1+IzrLQQfoqZ3SsOK8oy/N9bqO1uBGN4bltOfW
G6xVEoz5wY72GRG6J9y+WkXuniYmzVNS9i/k55xjhrLABoUH1PW1vjs3dbyF0u7sLU1CjUXU1cp7
McLMulW1WheddJAKrpyrAdKlqb4nO7KzO7s7i/5pGcQL1s8Bhu24m1hpxxQvIE8shzG2deQuEqX/
nuZG+57nvooxumac4aWHmwDdqJp02KUxoudGxirMdFJ1R0y9nYdO772WhI5XGjoHK9GqVNh+1EWM
u8jUmulA+qqsvXiBrb0071WReBvVzxAt7wjbhYlZLiqpKNegmXlv2d447BxsKoxlaFh/7cbTrq4k
hTr/o8Mfu3qi5KtoYnt5xgPmtt6LyceDtDwsJGSAXjT+bVc3xohoKklGp59Db3gQpXBMs1MBOk+U
wFgZBw2HnlkwyauPJSJPdt+jdz6NikGntprUtRahKWnnwZV/bXRpa0lQDu/VTPjzXewCppw63etj
Hc1FfwjM+aeGzAvlWeEmw/reWXQhHsFax0Rr/vfp3JYFo1EqyjPGBCv43cObPZruYqyd7jAoqXyU
VcJdjQpwMGSN7A+ITQSTo5DYFJOtkNiLNWPSwcAYdrRwFBJ1yu+9OJuSzC32tJ8aRGfRimovph/T
yOIwPH89dBQQsliOgKhvo1bEloE9kZRqZiCZF9EwprusCn5t4AamOyLf6U7s3Rvu/e4Nn/r9B13u
wwM3Q/BejH8/ThTvfe5n+g+6fBrqfuw/XuU/nu1+Bfcun4avPOmvy//HM92HuXf5NMy9y3/3ffzj
MP/6TOIw8X0o7YC/ox88iKr7ZdyL/3iKf+xyb/j0lf/3Q90/xqeh/u5KP3X5u7N9qvv/eKX/ONS/
vlLb80tmh1qGae/A1C6YbkOx+RflP5qiyueolBzh7ahbudGj7M/y7YA/DvvbM4hKMdRtlH/X/37W
+1XLHS40y3vLnyP9u/H+3flZzLD07vSQ2fn9jLdRP38Pf9b+v573dsY/P4k4ez2MF6Po2tX9096v
6lPdvfj5Qv/xENHwx6XfhxAt8fSTf6oTDf9B3X/Q5b8fynZKpHNL7X2QjGDfSO2kkAjYbB//3oiW
aBiKnapdRLWoEXuVOODe1/wf0s5rSW5Y2bJfxAh681retm+5F4akI9F7z6+/C6iW2NLozI2J0QMC
yEygStVVJJHYubdfx2fprjlAOnopsmzGEDwVRmeug8aitqq1lMciSiFQa8cXdsEQ2YpRWlJJ2INv
EX45Z45M+8Tp+0/pl3YfnqjdXMOIJW2yaUbYMmwTEFgL2f4Fuuh7SD3S+8pV0uPgegg+D9T5unZy
a2CoTK9lDgOpiDKSBCU56Y0cBThboF5uNunWE/NHD4CKzFkHtYxcqgxH6pxLXd3eAn1YJTeNFbnw
JFvUlxQzEjvs7MFhIqa6CxO0XF34bizq54fq3iRpwLl9THWPGE6RU91XWlrda1pn7AOzArouZ/dG
Mx38CmTDu9nO6AFMzrvPkAuyopzY2CWyRFb7uKwllw4HoyGpGZxv60VZ1V3iPIWW99dLyrB8HMar
zoPFLcyc2aI5+sFT65EiZvSCAqFQfxOrhx6ZEvV3wvWdSv3VPA17i7/bGVBucAkboWUvBe+lUU5f
3BU4EU/xzFM2dKAq3LKi6DSH6aNwjmXlhLeBp0UeaBhhL4HjQnBF8uo2QxqXaYozJ2sOPdrtuzm3
yGaqt0Oa5ee/J87aFB67WHn8ay05tAr7SqbbOmqNhVZ9itDarA7BXdRlwZ3sAfYK0G2tg70PZJZz
bbyLQ8YN3pxcZypLRegy87aQ0T+5bpKSN43Mk2xmUmcnlJHNk+whmDYdMyVbSWf2O0wOfdMMcgpO
mFFQHI3YrLLqPRV4GWpjIcRjXaXf9Yqi3Ulrj5jcFkytsZaOm1eEy94wq6S89eAiY5cITpzsnVJC
6QFe4y128SZa+IzIkE7C9g+nMRfmwdTdr4vdBk+ow6eVF5zy+OpeepYX89AwBFU3QGEi3vXv93Ub
5pTqUWrobuWbsJxA5xOpMxi2XP8kG6soUKy/tYt1SGysBTUhZAtFbAayBeHrCeW7OR2UdwuYVUnC
IB1S5bbgbdK7BesRrlcFhoaNDjP62RRNHJfdWQ5lb2n+slGnB20sG7H14vh/WmCZdnsNffR2BdR2
ORuferxkbBFRQNazh1AN84fYytldxQhKSAf5tgQNakRqCzjS4aV1T5QCzPlKjsGevhkdK3xBaEHd
STvoMe+0zFhiaylsKZeRc5eYv4ZlMFKN4bXHWU0+K13OSUZpweRmxslzBEDt6DokDVS+YR+r3jjI
CAq4PPbcXvjgCBh7XlBdV9ppDaTKgcJfwEl6ASfpJkA95VzaHD2KrjS2wiN7S4yc0ow7Z0S+aQmV
5n8NIwlRWVZK1fnO79vpcfasB7PNhpeKDfepNPV6O9Vp/jUwLY6UAFiROpsgeRNHUGrif6osgKtJ
Bf1a3Lb+SmmnowQbSxSybNrG9deW5WXbxSZhyzlVddsM/NZaOm7wZN/z473h8tV/B3oO2j45wrz4
7RbYUcXdRDDmInDln7zK807sXM18JbuygYvdAkLQoGl/s9aUaY+Vbu2MJRKyUx8ZThHDuREysaKR
092qjQBYkhYo7WaEMTSHUF2dgxbZnKi5q0t4n2VPNuWUUW2bm6A6/ObNkfzupQEgB5iczb0MVg0D
OegkhBO1dZr7MU8/xL7nQD6cAjlV0gndkF+2mKOse+kIRe+/2bMx/5D+XiPpX0hblpfWK5Mr3P/J
taudTeOR+oTU680knXM1zOBJGq08QkJ7UWd3GlYyphlAUHPuiTJ87iXUB4q1sr5tor3spp31w430
Yv/OJl8q/lnCC36RfYWU6TgaGUR3pnfKRDPaGoyUy1j20AlGl8RuDn/bld47/cs2WqF/UhB9QtNd
xNxWlVY5lnNk00+Unqylp6om9cCpcm/Z2oNphuWHlnxzqAJkt9PQfCXr0dpd+SEIchUF9QFcv1p8
0JCQv7cG+1nOiEs3vdYlD42lSbbW7rjQmJRcn8M89M+ylw3llylw7Z0cDVPln4MGSDI3918h8e/e
YhuAmaKG46M+IbyL4zZZriNX/OvlWqp1NnmbCU78P+YtwW9zIxUVCifaqWFU7KvZDB4VtYaFvvLS
T2TvPlujqf1EXNuzTI5+3SB+Tp2k/ez1CUc6cR8+hbHLNdOKlbPd2un5r3U6SL/O4VDDd8OX+KKp
jXMclJL8E7QDqxbxnEuEvMR07WAF3PUx0EuwCHb9MU4Ub5vC1rVySJRzYJolW3jHuksnGg7r3jeL
TYZoqrZNalc5LnY5YRnKMGnLS8M+zImHVtsfS1rl/P4VlvlGzHFEm2UPvmVRCJUi7uDASr6Xw1Qt
szsvS+8A2CblustRswhC1LZCo4Xna0SBSzOicQWp1sDB+R9NgV4veq8W3N4r6YoHDR5r2S2DDBXY
irTaO6NfFfbWGGJQbl7T7SIt0UTJQfgsm86EQAKt+0c5CioIcJaIQYQNRETO/CuCpybwjxry3lqV
NxuOHYNrLUmSqjblsd0vxq00Qp0ZXidJiJSKIGn87zHLnCWmEbRL0hHHRnBQwerBIFQar3CFJL5W
vvYNSnS/Br88lVIpu5zqKIphxHXPCIptDJXDWl4Gl6tiMcGMGwrHYrtdR4XDnHwS6eKyKptlqcWx
TFuWWoILBJvI12Y51/V2fqbWf1y5nLif5gS9GD1zAs5aKSlKHb+r1g1cJWGnP43CCTGGu+40kNky
dlRs6xw1EB0UhdFXHKtEZ7fWo3vpjUr+InkGjbkcOpzM35nBeEY4SH2up21PfUwDkg7IgpA7dwtj
43d2eMwRurhkDixc7InKZCO7EItPzcotQHZShlrv2ikfm1VlqG+hN/8yVfaGSHAwTOxV5JAsO9VM
IyC8RCmeXKqN7/zW0F4mDj3XRuKYR1BT2ktYOy5s94GP4nQJVZhqDmtbnL5aSL4eLaP6Xs2qy3ZV
2MA0BoDAuvo4i3NY2ZiBZh6jtv0uR504s5WxEaU7/4wVay7TZU+uqxVKfYSlKz2PyVBRv87zlMbn
cG/WAGakrdeo1mw939vPVaHcldTpbqe2R21uDMr12GTaaZZN2gBwKoSc4Eoa3rmEv4Dr4xRk/VtP
hryLNpLoU16o9QH0Tn3SVYglf6sNSslBOSyi4syxSHiWplaqEjYZR2e2mgsK/l/6hDK4tqmcU0Yd
6DGShe9mjFp5tmwnON8WkJ5llTmH7nrz+21MfcNB+Rykaysqf3CUWj5zAlU9K0r6hbP+/mKKkaZa
4wHIJFJWIqKs9Oq5iLoN1Ofzg4zXqhkh4pESKelULLt51FtS92K6nOT7qQbgCK3v2wu4aXbNcova
fqMs1wOpkpWdeMVZBoMimI/6RKWQfH0UItTj5HIsCXG10xsfu6Y2ro4CPFYOnQBS5bmlKkcOK89p
VqqZONc8UNSPb3P6XjOuSgbPuF95xsdlDg+x8YOuo/YXwmkZOem3DAzOfSEajjC1+1DPrO0o1EsX
m3RkZoFOQoLKjxzKRoaEZvQ8gk48LSbZo2Z0tEnOLOtwduie/BzK398vd4vUqTX3Rw+sq3gLshkd
Ewb1PNwPvtKeLfaeJWwDenvWx/pgD8F0cLW2hZ4WU6rbBlUrciy70nqbI6fbDYeIQHGrZhvO4J+7
tvjHhEKl5jOJlIPWsYWQTdoHPqgrMW5URb8ZKXd5cy+Bf9lmMaOzO+9tsnSbRqrvNXD5fy9tpZ6b
oe35x7IlpS8HY4K/EV6QdJOgOPNJ67yBO62JSKcdFJ809xVSZOcDRGf1tYmRDHTGNP+U+1O5dQPK
y9liQ/RcqyunULWNJ5D5SEHnZ0sgN2VP2maA6MCKhUc2xe+eHEKThtuzUmh5BnHjLYajyjPzBV7q
7kELs/5B1yx/Mwwo3iw2W62Ca1P6e2kaKLqEZVZQuhqTOx6lUTYxxBB7G0CH4LnuHpbGfo5bv3gA
nemwVbQo4iya2gNwzwtWsa1eMws0GyWmmxh6zUPJafWHruETamILyWGhxEz9L9XVfteeTTEcWhCs
VAj7F+m13fDrMHnTnZwKAvY+q/XqQfpcs9x3pp0+SV+ktCsQOOmL5mne64D8MAwvnq28RDDlPQDY
bM6FDyJVjDKoDW69zksRIdD65igdoxXUD17tdgeYtHgeEcGLowuVo6qZHYIXhMlYcGzBrgsApiyx
cnVE5KokDG+zb76wBo6hGNpWCQJ/5w0hPARpUNzLRrWQhppbBHTlEEHjN0dTNlDTqGqwW4Jz4UVy
YtiESQn13O9VklEr7oNQ97ZDVyIQ9NshZ1gDWbtYcSBjMpWdDdP2kdexj7mGaowgp1SF1B6yXGgF
S1rLZby4ES6E8FKOp7atDo1J8XKYzPuC839YnoL+wTd0vm+iZyTXGA3Ae86U3yyxXwwi68MfSAYI
R1+2NRUMgEnJFm99JaVOP/bgCYSA9jh4rfMwiYaqXFSAa7JjqRY5D2FmOQ+W5jv7dkyc1WIzNUW7
UOF0liY5VcZCY7Nqcz0Eo8hq0qkFQXR7mcW2vIzXU3Hcw01z9kKnP1KYTXF6Ws4fbR65N5nZkY8U
Qxc2Ksr2zcexV5rnxHT2garPYE364JyCMF1Hcmg6yTbtguYgvVE1fo19cVQPOue14tsro+BWgfie
DSGiFSxdNVq+g5Yj2svhHFegKLXQu8qhVoP4VPKPuRF2d9yp0tsk9FlgHoapYSujSsNSVnUNnl8O
cwfCTh3BbbPia2uXBUoL0AEdm9LJ91x0jWcOG7iSQyTwn8iGfhtC/G9wBI5rB6nv+79iTXgC0GIh
Nk9ReefxcUPxrrdp1dk496KRPdlESFGdnSr0KzjQ8SjArVa9kbQQbjJM6ubJ8Nr445C0XvxS5l37
sVS7H1oX7Vynqh7LQdVfKEsHHlk3PClGofEygvbYBNbg76U3Mtnvo1piAMAgeEL5+5z4wKQSEVyT
Q3ygBPwknXJ+XH1PXXZD0hKW8eegVmC4FtFKCbH/DLG8alnqJuWn9iQbiq9UK3warL58ophzJpek
QnY5+0m6dlO2q7lpQoz6O77ti70RWtad7ug//AxBsnHQ0vuh4ErJ4yTs+KAR7zvRSMeY5/YxGLPX
1q5+mcSEPHfLa23H61t8ZwenOJyvnaQoFeTzsrc07T9sU2b9b3HLtDjm+18o7bgx0yABK+3DuDOZ
VAyLmlO9CXUYg2hkry85J1nJ8V9usKDRIYz8i7TfVpBT/opbbO9iSrg6dvwefmhqpfOQwQu/e6Vl
iuz9/W5yk9zQyGPd6r8GyhWXtWWcESrWtuKqAlM3GgHrwYVVmm9tUu4swS0tx1CbRICHATQutmE0
0DB6NxYTO2mUc5amdp34VJaD8ghw0Hrum/y7UljDRY5Iueo79mbWpud784xwyCFKivGSd66GSg6V
GpMd6+ib5vq9tMmmzy1ILl292Mphqcxgd6t+PpKz5fvf1eEH0NARFWpah1Zgke9Mb+quSdJ41KlE
wUkRzK8sSuIagFA41wEY9CC8lz1L525TaB3syH86UBkje+xbH6XdnrMYGgoRoqU/m4GDJLlGVrgh
5BCjzmVOsVGQpTb0trCMrScODPzvKcIk56xNi7Mzxo+RaWX7+LdJ2iu7DsvV392RinasfNC32dL/
Luj3atL235csfe/X6m0Z7AE5uVtt8PJrk0Y9RAtUGpTUmKwiuw9/5MA8KSL6yV/mkwE31sdZK9qN
r7npfVHAJAi5n36Y7Eq7t3lG29h9V64p3fc4fGjnS2gCz97VIaVETuOMm3dG2ZWNEQBQ71vDB64F
Zhtstz5fFvcExX236nw+JnSTvy6OCHpYlNjQvFSz4om7LZdj6EjliEoJ89wU82c5ks1QmuJLM9Rb
vZmKJ2lTI4hg6tnlx43JRzSbo9poK32mMEF/ou9nxejWiy3LWnc19YDVl4XG5JuvoV1+W5VysBNl
cvFKriFtuQe3rJ+O8U7aeDiK1pUetQd4Ru6LckLiA5mlp96zxyu8mddYjCiTr54mWPh3kKbNGzmU
DTn8HwDlY7KThKWN5d37nHjLSdLUUm29h9mgX9cQQ1MnPE4gyXykGcdSv09Bx5vlHN21YiTtemib
Z54dTnLkqrMJSlGfqr2D5NZKGm9No+r3vo5UmNHBNCdt4aAad+YUr5qsjre2p1R3UWlxOgs17yF1
NOOO/7cL4NnRXnubAxS1N8P/TKW2ziBDoZi7N0+5GRVfw4rCVRdWKsiOFGWbzJVzMWEoOXmNau4d
kiIPPfWQGyhY1I9WEX3jhKv+6cR7FDWCHdeZeu9QPffQebq9LqoAm9113qrg2fzStd5Jem0lgfE+
nfiKozVqH1SwkMcUiZuNodf2hbL5H1AqhBRQaEh6C9PSLDYbjvZDoXbUmxMh7co4lT1c1r+mUbv5
/7Pcv15V2sQ7ZN+lbwOQ8rU4vmxF04mTV9lQbLSJAfxeFpOMCPRJ23W6yh9UxEqbnC+HFII+gXe3
jnK0rEuVTA4XyL6gXOrUASsXMsvZS9WnFIs6X6Cy9+4bTtimJq8Oha5Gd/nQUv1rGfYj2SCUpzwf
ciV0SFfIYlhfRqt7HhK+wcrYrK2BM052+ecbv+o7qlXZnbxM39aVSamMYFbVDYtG9kQjQ2bBztqJ
rHU0Zz9nvZzuuaJBcz2G/TeKVU4VZZUfA8iN9tSX94cq8mMka9RvFt+xQ+460O8UTvFhpABp77nz
tJXDZmz7LUJN+V4O/XmIN6plxEc59HRBfoXQxXniUvkhgMmKciOotypVVa7oP4NrzqFfq1RXfx21
/G1Yi3yrHHqJ50NF1r955TB7KM3tFKg/+nn2YH61VVSHUhOsb5snoKMHdjC2hmIJ/5lNpvTqVY5k
k4WZILLQf8SDkWfb0TnqNol+0gYG5TCqceuJh3UKY6qBQyAKzaTDRMrh5uWnZlKiJKLT2tK3pT7A
Pfvb7VWWUW7kirdlqaxdTbmvbFukYtZ92hcnK8nQCUQudjODP/+mWpAw6N4XZR6s7ayF0amr3fzZ
SIxviHhm+zIIwOl0QXGVjeuP7WVw7+Vgaqqq2yxOQwm0tVUjsTR21XCA0PCDn1cUE3q1vvJ0R7lr
hWAIpwHBfZ7CtmRpxjt7WeWBuRpcyCejtiNvQJicBQNtf5x7lC45vog/dzoclbblfm2HgBtdUsIT
31OX0Q1tD2dE4X2FJuirVvb1s2lMyYlHJW0LxfPwNeHxODW8ryaZOk5qSxUsrK49mbP7Q85jH8Dt
m7KTx5GKR84jOpP7bmTdKMnU8dnUbO0LFaVodwIROcqto2wytkKhU3KbErtJ2UQVZZ9qWyEQnjsu
TMPl7FxLz97ITagbC7m2PFhrfqveN0ms3heN/7mOAu0oR7KRzjjxVwO1cdfFbui6eelKY66QqlQb
74M9G/PV9qNp1auICs6QzG09fXT3cpgp1iuqzmvUWNHEELQ1phaHfGp6eJG9ZA6zZiW7QeAmzWpx
qW7LpqXWQIYz5V3gWxfZv5XZ2h5sjvN4iUUTkIXJN7UxfHIKu9tLB+pbPtInUfHRNnMqDss6bPhb
D6CHZDcUtDuxELUQN5zLrRFMPrfxLajjyE1D6wtCLIGZlqjoBj43je1n6KAxCi+1QqoYPddZP7RC
u6cBLs9dPTYObabrr2rvv3mhvotP04AyHM8J7opauuDb7CT7OjbNnzDsH5u4I8kHSQPbR/9oN07x
IBP5qV7NKzXIw7McBloYbisVajI3cV6bcUYfKZm/2L5b7tJ2JPnoOfUnYS8qffpCySy0rHyFOd5Z
VyCkToU6Rp9MN4HM2GteugkWyCzqf0izmw3hvjTGlZUdbPZoJ5i7YWoWPfPP4aSMg5AvxH3r3sJD
4FZmxY1zmfPXOrdoDXmBfLWsGXjOo0MdxL7OneGiBMWA4D1SVtag3XdomZuI+WKT3kQdh4tsijp/
UcbA2SdNbPtXaYMaBAyNXtYrOQOQSUR6Wqxa5XNy0Dj/KRF/ReubmqQyHXbJ72Iu/oDOvJJeK4o/
F43aHeZW06lqEDOisOUkqLQjqvR+B8oqMCh97IvVfmUbmyRQW/Y80JQ8hNQthxh7pU7sXQmfGWzX
uqZugqD9WZak8pW0QieQuhcqK36JvfN/Rfa9G94cUgD+ZhMMGX853Nyh+HVZRkZLlfibcPyf6/9r
mcV2k4//PSO3YFbht8u7icS7iYQ8tIxe3qsV6k+BmRsrTWmqDTmG4gGFsfzBET3wBRQw2ffSIps5
REWuHmznXaiXthP7ocNtyu8VxmrKuIz53VbOlEubrtrfTeSypMnM+hDFC8skjRyF8W6OrcBbadxX
r6U7bDU5lPOyMi04zlTNnRpQNk6ZX99dIhChyzuTr069r8MFf+73i8Nru/7ckHS8vQ1TFSJgygYh
Z+cxI+3UeSRKdatyH9PGM6/gXk7SpwpTMTgQdRgTT0diKB1t2Q3bWvO8jR7zHL5mB+evGvxCDdq5
xfBHvbch77nIVbgqdI+o2Sx+sH/tEVaXq+MmBzfqrLvWKlLurxlHoFqjAtGB2eAunk3rTvbcoDaO
Qds+3+LklGBI/5P7+XzI+GeQ+GaGw0/i0DZGtLLFqjJuWUrgQienLE63l9TgyoioytoM4rRx6LuA
EryyPMghWucIAVuUIsmhm0H1UXfPCAa4Z/QlnFvz11A6pK334mhXTmEM8yDYPyMe0hX6NvUjGnP1
YxRz5mWWOhVfw1TzMdNQZ/LeJoO5C7abdICtQw5lnJzbxjx7mCSYb3P/Wq9pwnZfNtRia6ien82i
f2u8zjkPPDRQAg/TEsVUvxxCsrxCCAE6TituinoHdzmcE9AMVloVbOQK77pyWRktPT4MIvzQkEaa
VcSjEN9EErPM0IRvY+9CyTRJtsFCLb0cMnVzG1OF6l5uUZMXwGBhh9/eeSw5qRDzYT1n+02dII/h
Kc8rZu0r55mqQp6vaKykVJBh5tQPQh9dOyVjGV0i6lxhnzdOcZbuAnKch9ihrGouK+vEma19CMzh
STEGqqxhRV4Zc9/u2EBNXxKyCNSfTp/0AE4EviHtrk77mz236/lmHzL9nV3Gz8BJbvFm2ilXVBWh
ZBmhTxqq6q4W6rppwva4LafoNAvt3cFBWkBDQG/XCLFdg43LgV9UuJHeAGrWi28n3KDE3Cqf7AdV
iQ6diEX6wD25gf8BCtP5sbF7Y9XUsPbABYeMg2V8NbQOeYygj6AzNylx1Rt9lcZectdHZfqM4tJ9
BZv4Z2BW+c4OGgWCNa/87FHJTP6opNgPjXYO/FFNzK6UaNZXqKsREKoQARrc+mYK7BCCIk7y66tW
K+TSMuDZMljGSIccyqZ0qGP3AxR5glBwviyBsqcISudi+L4sL81ykcU2hNGXzvmcjsW8q40m0HbV
bFO0qLBd2yBEWq25jjY8RgmXFSfVZewMruKZF6c7EkjZ6v+YBZYqPhmesbktIte7BZlJ/1FTjPoQ
G3F0tzR2AYp6mNaLBXqk6A4eS7QS5sh6ISUZHKVtCZG9pnTnta9pymZxaJPLNLKmwd7qM+oOxYvd
jLJb1CA7YG/aGKn5/l0YDqm4ruy+unUynAJ/6k+e6rw10iaH0rEM34XElZKu3o1/L6PMvrn2kdVa
S+8y+b+u5YgXVtoyPKDZfITaY95HoxOuakGh1cLsDxWAW25KxTPOeehBvSWpthJIo64J5zvryYpI
9vr1pKJyyRy14I8yzfpZhkA/EMGshABTEJTWYUwdh6fHWvk8DNqRyjnYuNVw5PBLcJcLezVXP4wE
po4oDvW7sjVPTdjtBqU/xY1VfAszt+EuaSivUWxWm7FRhgdbtaK9A7fG2UV6Yt2lU4m0nQ75fdt+
zRonfjVKxXkoKCTOoXt79TmPeSmCk3TJBuoHIM1qg24g0TxXPDaNuUJz93uFVvBLYujcPw1lLUcW
YkYvzsiPzE26zcSz9sYxVrYSJc9B2PXPyZjFGzfz232a2f2zWhTxlSvgB+mUzRj4X1yeFi9yBB2H
s29MajdjlbTQmsVcsZjnhG+LzU3a7UkEX6eu5cBvLniGESQ+PQzZYE7EEOaTrdPq+yqFDSiKlIGb
8C8lHimMo6UNxM4W+NLFUTXlV2ReHCiWyQIoWcgp05g8SKQVKMP7qs2SBwnCEr5GjKQviOP7Rk3V
1dTy1OFYbclxYaKuwOqXT05hFk88S1Mskc/5Xg6lwyioE45j506aGquvL3rrvNzixaRAEXKpAZue
dOrjdD2Y7bfYC7qzDOEkw71vZ3u9TNDUdq1ykbw0mrlKHB6CkzLqLaiCU//oZcp9XAcKmyWAn3dI
lvV32dBw/q+mFK34UHnuDYeaBTSK6r3vawYfot+sKyvkiEzcTFM9gds4RvZHjGQjnYWIWML+77ap
R4VvbCjuTZRtYbuwE7KndqEb2U5x5p7HMazu0Sip1qi0Zt//94iMNcY/1+i0Ck0SowgOVZK2z82k
fPJ5j5dCjOq8Cw/zMGprRTGbZ6MY2+ck/aSbafIkLRYaIygZWsNO+qLJc+7MEZ6koGkf01gH1lyZ
d+xNUebO+v7bwC07tJT4U+t4xq7xjOhYJKp913ExsAfXP9fc5mrKdemOs6ds3RIAJKrvLnSYM2JL
c6u/TlAv3YZ6b+uvXe8774aLVwb/a25O7u8A52026+1FNp4K8wE33QIqx1822VM7GC9IBfucguQC
4DllyOqqMEtubsZOoEnjzjlktjGf5hJ2bEnK3qGAxD3Jeem1WTlMfQdUP9ejz2plrCH9DL8BnAQO
FrmvuhMjkViCwUl6iF2N6M4aFP0ugUGG4iZ+JpcsKLc3px23ztEO1I8hJQ0c9fgfioZLhGfP3b5H
wGZTeLPxUoVmc+b4o1/JoQ45+EPUJIj01Eq3NoyPml52z9JXQ7CQKFV4J0daOZVr926OuJQ/wIHj
nqdESdYAAJAXmezp2lezsUZuKfzmGM6OJyXrY9+WsIroMGTZkxJ+KIUgmAiQMxMhTFKPMDrJmTxa
R9/mytrlk2N9HIah3PfJNgyg/p5BDNf/iSp0DqdWUz7Y/fCtturkXo5U/UPTteorkLrukcO1a5oW
KH93PieZehqs5VDPh2wPFNjegtP7lFEff6xqO59B2SvzoQR1raekhlTRWOEI59Tv3pjBlMFmYNhJ
h2y0MrVvcQ6EH2dIw9bL/LThEAX5o66BAcIPd06OitboduyM6ym58zpV54qZak8wNQ/rpGxcPvQ5
WDVObULHZYzr0g2Ks91VlXvrZn5ZnDXXIgXtlDAyKt87A3ZuEm4FUkMjMPCJu1RhDMjidO3wrPtC
Mzwz4++p769JPXY/s7h/MCGj+jxP/GBMoyofWi8pD/1gkyPUMv3OiCt1E2oc2MPZ/VVOmtxjCQvR
D8caslWo5vVr3iO0Xjt+v6oDFMA5H+xhFOU310xmfWgTu3shJyG0xsC2S29dhAGHPOZ36XSKwHvm
g5Eu2SB3/gH9bu8qR4bduGvDHUCciaWhLv7nWtJZKbP751oRgiemoXlXU0yWa8X6S5Bm5kam3Xqr
S1E3itq3fN27cT8q7jrrYBxqxLN1q8P9McMHc4ArwnpJtdjZVX2ebFvxrN3HNdS3ClfgXgzV0Zjv
yFpz7stI0Ur9eUwe5US5mGOVRxQ8Bu55+BEIqqjWyryzXEs1xn+/UvBaBhG3HiPwb02gtxbQ0TCJ
dl3fdCvp8frqzS2Htxg1a7QjOI/jMjku2VkE8AettMngMlqDcTvrNtpmwFg5C0y5vgqTL2jP1VCb
ImSZ6N6iswhwraLFpxmKPNXVPltqCMy47fzdEBTTF2OGe+qXuatg2pVm1fmn+Y9ouUgucnp/REtz
GMf/8Qq4jUfV7Q/snKx9Ahv9izkF33u7nr5DEvKkQED0wdRji+IqS6Vys2b7083zSkZAs7gbeo9q
Tj8sAbR3H41YG9cGJ/BXniZhXlWVtrjKcQdufBC8UN7wnUdrZLsK82celHfoyrifB71G7agiq+2Q
T93X8OycnKZTLn3v6du5GJoXiM0HeOWa8XtRG+LCY/4kMbSHdXjV5d780gNsgZ9EBeMlPjWrBu7x
DzsaatfWLNWXwIULdrCst/gIoaglfrGL+F7E+w7xcn35gf4Zv7xuwDp/xcv382f8P9aX778W79+Z
iu3IAcqL4Vk/QqMbvnewQM9Jij6Mu6KSLoLw38oPpAz07+in/2eMTecEyW3PA6dlHWAPine+609f
4GuDiq1WPjo6nMeVsCNePH2BkWdt/rbnFNrd7CJ+ds3+QPakXWUIrpwbM6nrVZop9rkaDAcBj17f
SI9spGMZyl7dGEz5y13E3akLx/Gw2CdtsMiUheozss7wMmWJ/rnsm1eXU9Wf8O1migPfWDcPhxGN
mvUIDcsuLb0aaj8a9LTqixzKnmyUgePywGwbmFC4JSmUaJVze5VNUnrtNRKNHPrWaK2heGk3i602
O/LYchwoc7wzzGBeyXlyinRMJayy1HTW0Ps76ud+NpB6q4PXwrWiSz842s0+xVCcjKmNnKaKIgl7
A/OuH6B/SdLsVDkdKuopaK69l6PuDXe7ciHRS92cQynybAj+u3x+HiO2N17BdsuZnlEHmZ9dtAso
Ke0RXxQ2ym4mhF154Ihsyvxs/YHitum5HT0ocIFlwHzs1dU6GF0qClL9TnrtSNRZgRLbakY4P3cQ
cYndMA+T7dpQDe9THE4fNXgJf6bJgwOTYbCybfARs6gThFZ/26U8t+gFsINe7b7oVLgNe5Tnwjso
oMQW0xiQ8oWJazyoTggyQIPYTa3KkxyNpEbuZa+6b/pqvPUV7rEbS0/5zEaAQNTwUzWUBZSeV1Qm
Xuu8HIt93U88MkOot/4fws5jSW4kW9Ov0tbrC7uAQ49NzyK0yohIyczcwKgKWms8/XzwqGKS7Lbq
DQg/7o5ghgDcz/kFxcnhzoS2laEFhdKP3n3x6nw5FKOB3m2hrH01DQ+x1k8PtRkhOYuw3G5QTXft
NEG9cQYcYzXFH16aeBZ8bLJgL6J2eBmdSFuwAczwYaB3KmOeKBjgGWk44FJS8sT4ccAE8s8m+6Po
oLglevRoAZ2hQXXPtd0uWYtQNYk0bhuxjyfO3IRnj+hdl62iQedP0u1ZXTMHS0wKfm0VtXgtlNlD
vI7dCwW36miALsEbSungSwbBhos3i7KBHZE5jriXBxb3F13VkDL00S67xZEdMJTiWoPcvs8TiCmh
mJDd/muKEZY9ecPg9SM0IdK5U3US2h+XoU6KsQ1PxtvUGmHKZTK12UrzMEKuAOPcxZPQPyHFX/pq
8yk3hX92EPNcyLAaCxw0DOtVQ9WSer+zwYId3FRMQnGliBmurGb7Kq5cZdVGFXukPDM2U6elFyf2
s9shxeoEY2gksC2gKOccZOVW1fFhM+t2vKR+Z8G+0ex3JJo3heHn3/O+ec0rbXgxbLVfKyKqTzi8
9ae8yctVL9rmqStTb0WJPNzVWji9kF8ARuNXkC96bXwJnPZdAWsCTZCW6pusb9L+0cga40kFO8XH
O71kOPNcg8l9kIPK+SsD50Fb2CFKyyJrt4o6xJvSQL8P7svwrHfuSeG5+9ly0MHUB8A5YYjrJJRM
dOmGvvlcjlDocjtx7geUxY69Bg5gBKn9uST5prt28Qnl/WTn2364rRuzeZtLRnIALr1o4I5Zd6g6
IR5FWL605F23PrmAXTULvzaupj3NiKNNXNnhAdNfSJCIWS0x+xJfBuWPUijjNwCl3P3giz8Erh3u
9CLUd07tqfeNj7Y3wmPTN/BDCGgpXyvfScDd1OLq29hW152N5SxQhyyvo6M7K0jLgzdO6gnsT7oZ
Z2jFR+x25iAy7TR8oW495jww0HiLbd0gaP+4Du+NhREq9mplkQ0Hf7JJLf5+KtvyIAxjOKjQSP59
kNooKmVnvx8OZlRyFQCMARghpBJUQGZ6qHVnvwrN+6Iaumvkfo4MHVv1JA2ykz96D7LPdhvzPig6
dVdlYFJ7KAXRMjYDY93llkYNa277qMwuuTXnyL4x3DXQeCycbVqi8jcWQttNFSVpyOw262CNik89
gf/GwLJrr3UdAvtX+7NsIXjbXgvLIcOcxWItY/Iw6yngVaCdMTLhUjLWeOI11ZTmcBthvorUP5Ch
mNAS7eBu5WAt8I6Z8Y+lsO+p3keXRHUxmQmc+1Qv7fssNZsDntrhQjZ9exAX3BRJ4XXO9LnW+sMg
QLoobjztGsUwNiw61DcAiMifKvt6UO7JPHX3g13GB8cU7sL3/D+MIp6XfLOHtflolaxNGupmiwEF
5WcRR8mq9sqa108wAgAleGfXLFhsG8q6mlbOsQ3Umopt3l282a4AidjxsW1BCY6Gkr76PrbNto1Q
nWWhLgDP+77w6vgLLn7+oksNjD16JNVipxaYQURAM+wufUIuFi+sNrLvWxJ/63EAfghtXNs0ZQ0b
A+DBzsqEfuxY9O79jrfRUed7hGo1O2Pq4zvo39yKrCG+YLXIY5FdwP04m5mUfjE9Ym+mkh7BkG2w
HRPtlUF7xT8hhnHIj9pGyLYJ7PKboY77IptF+D0TxnA7YXGQBuPC6jT7ebKwxw3bik21X8GQFvHK
rf3qFQQSzhB6jviwblevRbJgL+S/jqqVn5ASSZZyVGLD+dYTB9uReRKSLysnyZBFFXV3Nmuv4jdt
VVihlsqLE7iQIl2yE7noHk1fWarjKTDPXVKEeNYM2UFgofRVL7JvpmpGb6oGfDGMHHxlNYu6a5JM
AGUtpC5SvzpLux6BaL9tOWWhL9S+7i7OTCOTTFrJuAWL2SGH3z04Mx1XhvrYR50l6cTBdZLicYK7
eMBkuluUVdztBjBxG+yR1EvchCH6FdpZtkDKAkyZDygXNtsYfWKekL4RrUu9FwulSK0H5FjEYhws
771rywsuEI6/4FFrzYK2vOpdmMUwR8os3GR6zpOy12MFcFSCp6uIbIgZjX1HmkqfVj6EK9aJ7enW
LDtPbBoTQSaHsjQfQxRtnFhT1YMa1/hsITO6SIRX3slDOhdvKt754RaMsx3qNcZJdqqpgfoIObJ1
aWLmkTigQhrDj86Jnm4sBen7ERwYP+PcuEadq1+DvCvPEAxRdf0rVM9nDQqT3jDax4/4ECvG0qq7
YqOFsY9ONIadu9vluCOC3RnN26XkhbEcbU911f+h1RPa+kOQf0/Pde8035XYbBeGU46PTjW5/KVG
f2Bn6676Jv/CCsDCRYMScqdmAZUwKHay+dFxa1K8it06u/stPhituorQ1V7JYR+HPCeFYWRXGTGc
tHBWw6i1S2G42XrwDqrwuwd5CBzeWk906l42USrXUPxFiWeouweFb+EDMpfZ1ncc3OXnWTKGmibs
dS1yD3Jc30B8iSdvc5swD8tFkG3qyRtXclZfGd1DVakvWJLmJxkaHLxmuzo6y0lg93LcRoJdQYXi
rPUk4kYN50q96knGIsvP3VO8KX7qbwxL9w+klbUHbULeVY4Y7PoL2S31sVadal+Zdb/xGryC1Tza
13lh6pi8CO9cNvD9W9c8oUqChCteAivTmEWqsCZcIQNb7clbOq8WD5ewsI2XINSiUw8GbVl4lvOq
BzW3QrWK2GXn5ovpYX+SOsGyyUHMa5oT7+tU107g08JtFEX9JW+aYo3aqPpAtt5aGnUdvZRlqKEv
k6JLb43vCoYQX+su2hexrvNsc8Zt6E0evBIObcDN2c1Gwe6GbLzlIayfjG+emTjLZnKnYxl39nOY
WOugmIijv7LVJnRTzUwf3jJBVrpD1tUjE4ELuU4JZJ4+5sDCgmIoLm0xVfde0H+W0wtHWKvURJZd
UL2Ow/SOZLO+d12g5m0xdGfdtrN1gNvuk1lqJhTWLPxcW7hHyy1P1e/Drrf+QOTg2bTi/C3M83Kp
1pp4yIbR38gr9mw9ble00W09K2mP+dRg5U/lMJhA+7Xwsxl0dyIWbKK4Ygaq4ptGxWv8OnvP6CJw
3qxQ5/PoLf2kp4HxGPTAMPrEfut1oCwK6gN7AxXpR9VP2EUiUDAVaoahV3ZD0fmZ0R65c7RLiaID
1doux+yL55QhBlSes6y0Sux8l2bfJYgl9T2uyeRrwFA3xjZUsAiXvUPMDi0Akr2UvXoJqd2GWoi3
n3lUXOGs0Cz2vyTBmoe/9qVstQbTrlQ9mWGdXEbFyGaq2vA0I8yKXOyr2hqf2esXB19EwVoCy36N
h3NcAtF+jResF/5TXI5XhqKiIpmaOzWJ/E3qagEW9Hr0HHS6sm1j9A9sL4qfe6EUB0tgfil7cy1R
2HeMPJHmXtcVuKkPyd2kzUWcpv4i4R6G0iWHvkem4AP9IWPUOynH/0B/KIORHGRMAkRkR21SF6gB
h9o6QscuDm13zqRTRlYi8VY63NlrYWF5Urw1OF6/VLOAPklAFM7mocl3M960OahGmSkwxtY4yzMx
nyHofxmUKTnI0Ec8z6xm2/+YJTsoiP851WvMn2aJYPpWTbWxE5oWXdo0tlc5dJ+VWaCyLmPy4ENt
2InCxdUKEs+lrrqWBS7cP3hexrKb4o6/8McU3MG2btk6x9s4eS3PgzTZzMSVn4KK6lkrewLv0Jp1
qKw6I692FUK3i8StAww351eIeQV5bXmd2+z5FYyis1epp5F30lv33po0mHbaUH1z9e9FHg1fzCLT
l7wN6YXSsnkIMAjbCOx2L4EWm3ik1fZaSV12llqXvVhqBzunFO1umJuZWSG9HDvVQfYi5tABZQr6
06iG2YvZpu9u1FtnON3ZixGxledXdWgCvjZqwqvWk1q8geFD3igwonOkuOkjzKGLjJtOnoPQgDQ8
4aj0ZvfFanSt7AXbd+NY9OGf070UibEQFfWzbiX/cboPqOXNmvLbdETYjaNvu2JppzpoDD30lrFL
tifWR/YCTht9qttXF1Gj56aqlaufUEhPnehTqwfOgRRPg6dNEX8a2LVuVLsGLcVnsnAVq96K0cNh
Tq+C89Dgzj6gD72rRyySFH/sVk1QmC9TaP1RJLhTlMk91GSW2DMJA77GIrLys6Mbw0k67Uo/3jnE
9x07DvMvi94foarEs7BPIw8Ia9Xuq6R8iFCnVrdwApqfmnjHtHusoh7KVs3PQVzBMPTcdKUbBgqI
8yFN2/cEuZT92JUYB45NlF40FMeXkW23G9mU49S5Ix0FRcRKz24XqIZq5eoJKLxOH58GjyxCpNev
OBCWVMhHcwUaaU4oILiNJndyN/BQezGbZBGbcfNq6JZ68AZHWcpZvi/aZWpiEy171dcReb9XEi3h
KU1wUoPj3bB6j9LVWHvFoQ5Va0VaM9h0CU9wNAY6Cx4jOzDbuJ3mCHXXAHJP4IfIknRU/+OgTvf6
LJOzYu3tLJq+4vmORtmS7GP07DQxyCy8Ur+nNUg9z/oWAUMgbWxPj3qGDe0wGP7RMOGzIRURrhUb
zr1Z5fgVTaSbqaajj2h+6bkLUxr0kbbENmE7eIW9h7ttnevQLVfumIjXSpgX+UJGGOxiuJBYw/Eg
LdQJqEHuRRd5ZtXlN0UJbAqBv8TLqnExsMddPCX1uRsUNpydananzqr7kzxrs+jPM7s3laMaAhVn
wEf4t6G4o/e33rabdVWsgsRkTNksboN052JldSub9XxAd6WIXmVnMcNF8nAxJk7yJItftmJ8ZqmU
3cku/AOylcDfYis7WYIkt2uVoasc0oFychAL/4qJnbnCqAloUwibXca8+Yy8+1pRBeViXApv8dIT
9a6jeruQIz4mJCHSUq49lKA0/7pImPJfcUJEfuaXkXE5K+4cY+XG2JHLjp+uzgsalzBSi3u2Eu1z
nTl34diBBJlbjpY+K2ronmXLrvNvXjprcoxp92zj6I7XZDGdzLlZgGdelIbTA51gpopozVL4bndo
66l7jrtgXKb45O3lXDLeWEtGxrSTcweVG/bYB8b29n/QUBjxOlwT5FyHItem1dVkI3v72DOBPs7+
eiUWnFVqYaHY9cWLZ0W7SRX2u2Uo1ioB/AB5KCie4A9eb3FUOVYx+/mTOmTNg2OIzzIurxOONeqc
bjNdrQzudddMzvvQGhp326a6BGHsni1hWqQhNDQEm3RY1QO2kqUT9FdYmP1Vmen5FY/JSXWBnP2I
m8IMVhQuTVZojJAdvqlhVpGhwDKH/EJVXIRdx0uGWclRxlIjjhbcMc1VuW8iwN8aq/h16YpxH1PY
fOrz6b6penyCGnKBo113T5YNGRGHgFM/t26hADWTCs1Z2Yrgq+FlnvRH2Ry9KFv7STBuvBgMotO2
1iaTzB018NpFMZ9iHr8xqi6YlzDE2pndo4HrLVZNFADCmXG42hRvU3c6ZIWtvDXcUs2UFTlb6x0i
o3y7QES+Nam7w0Qtf+YhUR9RiJ0ddomjEfR1xPVG1R7NPsuD1XgNylI7hiyzjzo8GaclQy64aS/M
fqgeMiVzd8EYDdshSsanVAxfSf1bXyOL+wh6CZ/ywkg2DsiLA8n08IoELnIyVmx9dbIHSx3aL43A
4tf2rOTsaoAC6hrUq2KnxhFthHrhse7hNkdTHry4N45zYga4/xz86dSVUb0t0w31YTQf5/7G1OKl
O281Wd4vMSTwTuSvDWfV22q4ChXFXrVpY59x8G7Z80T8WoKi3HW6boOvocM3awCjnTlAUuRmvZNB
KlrOrdsMAsgmrtUtBpS6Vq2G3omqW9MD3rnmdjaWwsJrbFLuxsN3zF0qbBqi6cF32XAisnKWLTmB
6qG6GuatqqoUbcrCtl2WSV1d5RCPZ9h+yjVroaMG/GDOB18gvuFnsbuXTb3zk3Og7mA8X6Hck9av
XkzUF/wFxPkHlf/yW+DHMXZJYf6owl1ZqykWAwWqLHvbm4I9uyX/nLghfkjkXh4Dv1QW/PCb965M
/ryioAby1xVrdLO27pSpa6xCxc7QYjQtqsp7RYj5e2Xp1TWASYDdo/siw6Oukl5JJ3frzKMKW9+a
ItSe2G1PmL4Lk8+aeIc+7moAy33Amap+zdKV/DdMTv1g6Wx5odPZeQEXOxl+buJuqSwoQlnLdJww
WuqN6hQpEE4343zazVZA8lBrpY13CGMKBFCahQx+jNFR7t2aRaouw4y0o3QG1sS4yxoKVRG/yYUJ
RvN5tBNBHWiCB+zn/rqvGuelseZvUP4JYzH37PfhH7cWoM1dzWpvFRht/mks04Zbq5ftfU8JV47n
dRulBHctXJy60o4nldd3W76y+WuG6Ek7J24NKDCruIix/0SI9t707XiBtdn0uQVJyhMsTe5FHCeU
T33Yij+kGuWZFFy8qTLeethos8r1Nh/juqhPl6GV6ssMb76+zfrrOB+S0iGP7hff2xQNENmScd0P
YZGWI2tR9Jdvw9ykKi+F+SpHfYSbkQWOKfJ099FRFiSwIhsAo7yafL1a7TTwrnoWfy56f21wazgn
9YDPVTuGDxlYnqWwQKGOFQCGPsjLd01rXjC9DL9nOtVQ0XLXdbVt1moFW0DDPwinxlRKMb/rY6C/
uuUYkMFJhyfRx8MqK0rj2iEBsxF1VN+1AkaJ6I2Z0Nl3qw+8fBcM7dIpXCh6FMyosPRBfSe7a/ig
OMP032s2iNuSdDBSPHmMTVx+P7UWPjoaMK5MKci9xwLzN4wm+bTD5tCCx3uFmSeHR+RZ9nFXB8uq
7vMddylkF+vIWAXzDVcemiYqgls7NqusWug1TPJ//uN//9///Tr8H/97fiWV4ufZP7I2veZh1tT/
+qfl/PMfxS28//avfxq2xmqT+rCrq66wTc1Q6f/6+SEEdPivf2r/47Ay7j0cbb8kGqubIeP+JA+m
g7SiUOq9n1fDnWLqRr/Scm240/LoXLtZs/8YK+NqIZ75opK7dzw+F7NUIZ4N9hOeKMmOAnKyks1W
M8WxwnyHt5xekAneRfeik2z1tWc/QXsHb3Tr1VlZInl5kR25GKBWlTm6Zg5CXUaXrNtGL159J3T2
zpQ0K9lEazBbVk4anQajKF7bFYjq9DXWKQYlk5Ys5SA17rqVSyp0b2Thc+Zk56kZqqtmeMXO9fNu
oek59HEZzEoHulrgnWSLlGp1rTRlXGe1G6+cMq2uud19/vvPRb7vv38uDjKfjmNowrFt8evnMhao
oZCabb40KOeAqcvvi7Hq7nslf5am8HoGpiibTGsjLeajTn2Ro9hNJGym2RH4Wva9mDkz8mB2Woun
T/wdaF51z0dOPIrbw49R5pwp+RFSfctAlVdtl4UfDS8JuhWTR7lAtsAGQ0YJX4ImaR+yyYHMyxhf
8epzZBpkRa5//2ZY9r99SW3NEcLVHU1ojq7OX+KfvqQC0OPUsVX8MlV1s9GMNt0YrA33pDGT56jP
L44RqZ8zJ6XA0poh+ewgugRuoixkR+EYz2jreo/QjaNDl7rjOh5KbPaq5hHzUSwrpyR46Joo2d+a
wVw6kPUDlYTstlUijGeCpIWD+aNH1hhG9NzjHquyj4qDPBOKbt99zJWzPi7602Dmy9eVIz7i3gCc
FelAvu9AOY5FNvpHG6Z5fmsHOjaWvFtb2WvNQz7GIZAX3Ga4csZHdxKlmbXEdN7/L3cRIebbxK9f
V1e3Nd0U9rx5dnTr10+oVrUaPXPI3Z0Slps+VV3cg9D/cVwIlaQZ2JdijXaOvKo7FY0LSb/Lm1e7
FuFRT7rsPjSj7F5LcP9MetfYy9jt0MH88IMCQ9J5nIwhbpuSu+jarWy2o5Xd94VwSKImzWaUL+55
BUXdvOzWUEI8ZDCgKceGnjWLoVLQZdZjTksQ9aRInXoZ21pxcpMCHsxPpw2Cw7to8q6eWoN2jzLe
8T4xd/w2rdM0lPF26PXwkkeJWAMb7e8jfhErjBjjJ78jRcUu3XtRih6K2TApb0kQfFFUwOeKcE7o
TU9PcLEeKkNrdhPAKNKcbXwV5Dqv8gyuzDcugDLjj1DeIHIYNemL4U6Dc5tQlD7MzBRc6Mf8poNW
6JGGCxV+jfks+DZZeRl/Jq0CMdlGZMlXS3tpmD0+v8KE9jufxfaEVLs8rafQvQVlE6C5cWj+MGNq
v/4SrHY8pwOTtdsEQJjlwY93hjMqe4qbMQrWSq0vNSfAAgAS/QkJfO+UKE13JN8MAZ6WjFt+xRr6
p1NAzWvU2KfDx5jcZdG2km1LWF8iw6+3Xt7sQ7UIngO1LVYmufdTPhnO2aU+vNTnZHebzoaSifnK
IybfUD009hhyUx/1WuqVlTXeYPoSmT94PhZ9DlTOGcg/di551hq4kewEfBtd+gq+v+lNxdKo0nEx
qhH2V/NgvXEps2bhOxjv5jS5vXoGLfnnIcswoGGva2/Zp05iUXepeo40YHnItm/kOEv7ro5NcLGb
2LkbM6zZB88K3t0e1kc8mmw3utq82gM6bm6uh+9Vl0M88pwEfIyhPFJmOhud5z2Tk+kWbnSgRjSe
Fa9S/XWHdyRlTWBkbllcdAXeAJK0WGenU3mUsQwsJ1qXWnEhU/HcF2hHVOxA/TVbPBI7YDt3IyLF
/rowWbQpGbgIOU9OkWduEEGkSfhrPq41OQjCJ/xY1kmQ8MZGYMvWxuQFK5vl8lprBE9uVOPPsBzy
o+lV1qW2hXUZI9B0f//kMPTf70u6LlTNcDVVNzQY3Mav96Wh8tLG723z8+B5a332UdDmA5m3lm0/
Zybidh7YtL+CpTMEq4ry+E8xOboFHXaMc8VAbWSeLdvyLBiQlVenlOLTpCMt2LQbst8JW0grPlcB
tz156IYswi9DniOroKoI8TBKtv3KhVXkd0c5R8ZvQ4AQPaNn5aOoU2vqIjcz+Gw6Rtd//z7J5cQv
92/dsnXXMS3H1YThyGXiT09Ys4xwN1as4rNiRNnSJiu0zcsCb1GATG+diYIdunYvueO0R/LJ6BfM
cSdCKVEtzOmSTIp39U3jW19YIz617F9YTtQHUwzqp6gsFjIeeHq4IxtabGRTy7AIBcHxRNZOPxnB
UN0uW2oFC/JGTc+TGaSbRGg9xgtJuBGO73Dvje1PPfJG8QyK/S2e+kujaPN3f4yddY8x0D5Bd/FT
qOY3gHGEVuktjpt5+ykhnyyBvr+Nz4hLwLAbKhE6DsewcvLHuS65KrLQ2MimMjb5BVbqLibfVSC8
LGB4B12+j9q8eMQgmwpLU38fR0Vb//2n5fzbeohnrU0hzOTzMgVljF+/1VVZ6w5VzOBzF7Q4QWv5
p8mqvfsoLe1zn1f9ojHb/m1oA/ADvmvBVna0ZzRyNlhi929mNyRbpxXh1jTSZl0HIF108CVHbT44
VNaOsinPZCwwBbUa2z5EIs6urHeQdFH52ZR4IV8RC8QuduDm0pdqcfK0sT8VmGU8N6N5CapouiBK
lD+7wvxOvaO5k61gTlI2RVAfZTNtw35ZuXa/r+aZpc9WzZ90eyt7Q3Djaz2t6o3vivQQzJAzMJDt
qZv5RNasHd8um7qvT6D2gFrKiOz7GFX2Ahlxh91CVqM01Ub9N2761lzfS4VFfYzc5gPPsWIXRzXJ
lEQlhRGrDNXjbh5aN/7O9iBn1u5o39lIuU0L08jtu7wyzlVujvty7pC9Mq41lv1fPnj5wf78MxXk
KE1NtXXVYLOm/b4Q7pGi7nrX199H4Ver3CpA1JpKfzvEfOFRI3Ff8iqyNmwpojurdKz7dEJ410Zg
UbaogycXszOAg7IFnk2lunXuGeEiq8HVjD1SZvKAVlR2dmzu/X5jKCxG8Rx3UJ0i1TKcO5bE+7//
Uv/brVqYusrXWVdhwuq6rv22hIwNs3R0LdLebc37VENqvmu4y/x0GHrU+eA7aizkJnuRIi59B2qk
XxmZ517LVOSbmO09RkpokJpZ7h1KJ7QOKhCaXZdM053XDdWmwJr5Cv2sX/T62ByLUCMXbxT1DtA1
KKFkWjte6u0N8HsHeVaoUXc7y36c/afej9jHOApr8X95pP3bj1+YriUczXB0050377890ljATezZ
x+o9StPvWXYhPe/dDVFkncMZyyPxOaZI4xWKR+bqIybP4tYRJw2DrduEEo2ahTyNphlErJfjRl5A
DpYdKNnM2Q/vOFK0Hv+EencoDJTBGKC14vR3N/i3PFWHepZqGpN1Tw4U3AGEUQGgB26YqC+21DGZ
Y3bYane3IaC+bk19HuKjubJAa3ZEBrbOrlWdPgnHNA7SbAgn4uzqq2azMxHRhYBFUx7k2DyNb2NT
8P7OwiyDducrw6aPRA3d12m1RTuUdyDlnfdATbCndwDjkSGx2cSar0bju+9WbzdLmAuoi2i9c60S
xFjF3IHYEOngPMguIGv8SzF5iG7OHdnIGq/xRszAzSC/awd1Tg/REU3FJwNA5N//TGz5O/jlHmCx
pnEBttq2AwhR/z0zgGRloqFl+24NIMfLOiT5hbvAOlJ6+6U0vH5l1rW1C+am0oPhVvUmu5O9PLpx
7yUrPBam+ZSxxJTh0QI7xcPtC2qg9kurgf9wckNdyk5XYMPi8VPhMPc6+X3Q90+4E5VnszTtO9MP
xbJFWfkLMHcYVfr4OtUFqD9cU/ZZ6BdPlVJ9kgM6JasXVjs298g9xsfAn5J14g3K5yZcyAG5yNxV
4Qbj0SsyF594j0f/fGn89J7YB1hPrGL03aAruJFJ4qWTWqT9/J7PF5mjrapF9f04H6D//BmrMqO6
lwekUn6OycEfc5Woq2/jPmIiQimJNcUv1/r9+qUNKojtpKB6/mjb6jmAE/KW6NgLxeWQ7fNasV/7
CN342n7rGjh0SadWqDV51ptdYgcOZZEFfAeuBIMRRM6IQ6+EmlBn1rXLBjSvE6ihrlvuu4LCH0Ih
CT8T3ccuGrp/BH2uGvsjC48+eHHz5tERYF9EXr+4EATuJqNxHoGz6eveRdwtxI34cfSrDps7fI8i
pCuWLFxAmA/tRY4dJhy8kkrxYK0y1tcohlX5lCxk7+2QN0vDjab7hI3jyRw0fSt+CKVIvZPf5E8+
RFYw0p62WDFfP0Jywm/zf2v+drkWRt+qNIW1kHOlzMrH9VIsxw5qgaVRbjfrrs/1q1loDQUOXlaf
z4Y5JnvVwhW3s78fl6MZvnFVamzejHG3JNxdnvq596y3lnHrIDetnVyJkJe9zjxanhWDDziFcTE1
okmHBDGxFgNFrUb38pB7DWIGXpguZzTNLdaYxrS3sxkuPI9r54PatPBbYnH5mBrZrXIWU7vso1Gs
UTd6Nhx3vLfVqV5qfVdvZVMehkxrF33npPuuKaZ7GdNS4MEKpCfZkvFidPe5U4x3H6HWjNDPb6Nr
ppvN1cy+exql4jrB0YhU6/iKrdd36o3+1VU042HQgnMz2sOrWVo6aBrUm3BI+XlUH3OngVp5HtMC
XD6MwWU06mm5TPyzh7TZg6sqw2PtR2QbKBlu/W4aHkU56qeZf+i4XVaSn8QDCpwLSEHGdrniQEbh
4aTFj4JnBLr84z3b5eJRHdJ2bWm9WMvm6MbhfTaWS9m6jRhLbWn4QtnCWCbF6JNLQNjLrja6Z+jH
UHSs/vpsh02kvTMNq6/3skMekh7Y58Y19VnLqq8WcrTsaWz1LkiK8kFzEc8uG7O/i21HO3stgCRA
pOWXBAGyFFnHT3maZtsMPcWdqebFM9Zf93LAeyh8+xDYtRKiRgevw22Mu8FxBnJP43CBApueIQMs
biM0VjJHJTZOHyPkML/IcFGzGpDJhuqwWK4csggB1uSDOczvWVIdNR8R+SClmViNt8+yXl+j1lCi
rElCxx689IuOgE4ZW8M3jIoAFmOp+dBNPvI4aWPtvEgdufc69m1Iwm/OteyvFkVlya64Zlk67nke
pyhWfGphemHSNyAAWOd/Hty5+RErUoOPcSZabkC4uYuAWu4rVn1LqRyQVja6eypAzKjM7Uug8liW
igHTmDzYaSlORc+7PBU9is+oNr5PzkxZ0pThnKqk9AzMRITBJhXk97JotPId3hDoo8DN4dK07RvU
XCvJyvcJkP/Wq6diK5uJOBSDBzxsGMvdNBr1Rk5GEnKZw3P71CsK8k5ePK5lPKjDXRNp5nMxqd0h
6Q1zJS+jVfZZTUgXelmPdECL7mRiWgZsQW94M7AxXpS2NCiaxnuM3N9lXPPBboPvlsYGw2s8HIN5
uGgUdedi2LeWowrVvBi1RckXBPSdbhXK/+fsvJbj1rJs+ysd9Y668Caiux+A9JZWFPWCECVyw3v/
9XcAVJWOqAqdG1cPGbCZYhpg77XmHBNiZz88j0YDAqB0Y/LWvD62jUdTbi13aOrpcyPqmLSncPxq
RALfeqV+16JsR5tEIMKU3nK8kREFnWvJjD1waXNv+jytXmOR3kpDp91OIsxwTBvDTYZs3sMw4W/i
WJ3ZvlLr70a1yRnrDUG99qPEreAnXh1DynxXU3AIVrylmzgTUPKjZzWQHWZYZSWd/V6RzoMFByxW
y+Oy6ef2ZUnu/Z4/igHnhx16oEnriRfbVoNJQtcUX+0kBNujS/7jmGkJimZHunHyQtwyw7FdDQsH
nVi2maLPLoYa3NKiPEWy1h+1QdGvciOMK3kh8YxlWy+blocUoQ0xLUN7oBVJBbtlyODISvDYxwhu
kb7EqEja8BFSh3WNu5LrFTtNPx7uhfaal2H4WMhqtbLHlMwjZ2jOw/xQqBF4h6zayX7WnGXb4mFe
WnYuh5W6VngGJr71su3DcWUyEHtpPmDaUU6VKk/H3klLAnTq6GEaaIMLxBevIbkZje6/dkYQuj7o
KfqtYloLFGPvJ2HgKzdRorgGUumjpQKOVXCkdQArtW4n6c3N+ypUef001tBhXGut47d7bDICDKqC
n0lkpNVjiVFwTTBYsLWFWT5mGjhLruoWaTGsqqVOkKidA72cV0PLsnYBLGlvWbXbrjwwwIzeVyEq
Okd8ieiP5oPTyZTPaiG+J+qDH0/yV6Tg3yIkms9DXfquqAzrIanUepXbZnCL+y/fRP0gnwepHCjy
j/IhGfmQErMAsUKej2fKanuDwzbeyfzbm8rYXDDlGStRjQqT7O67ogT9Gz8NqUqSt4iRnRsTjfCp
DMdgXRVIhN/sTE1XsZnwC5Aj0zn1pbojZpEfQKGbn7Iy0w6FP44381rZFLxTIsgeUQEnrqRoExBT
OX20hI4kWkjVYdnrKBnMRbj2SOLZq3ZDD+XOmTbLKl3jaNtT0FtPY5Y+wqPS3bSV4pOT18FVVZU3
LobdUxik+a7AZ7M2AVM+idxRKPsVMlQW9jpdcFKDJr9rMq4ghgBsM2+2Sr064mZeLqjdUwPvdl0M
tbxd9vJlgXKfVAn6LJ6y71cVMqVPOhi9q9Xrf3ldTIHpejlHa4eNSjyjKXf1HYljOdLkksiu2Awv
AtTiyq7S+glc+hPOJL6fUe/R8XZe7MlHqDWfZOA92Q6BQVT4fFJgo9TSiDV+moLk/STT7j27KuwX
0acAKqyovhPzK6Vq8NdXQgRXP2WVeDIlIb2mZfeXV8LVu5sk0+VaaqASnZvxS4t+eajSZvM3k7y5
1pEvzfr3rjxtNFWXTQpnCJB+r/O0mV8EkoyfwooCDfBnGx/VKlM/pWr0PImovgL+Uz8FWoyCta4e
hpKhTz/6q+UgvNjEGiO1fj8laMZDpKMqWlZnweQWCp3GB8dT2IPUr2CTaLvlGUFEorIoYpp0894x
jK4xETQ3CrPyA9Wf8JLnfrYLEnIWGK0B/jCm8CScJHeDiCllHg64S9OBZKzEfFiOEMMTzLfuftkf
EDvCazeXZS1UuBWlo5wcRif4ZNeOCTBFYzYum1u/0qRZSGif8JZiD5pXaymLdnEcReiNWHWScgCv
6Vi7ZVVvTJyhRaMeA3u850L8SbXN7M6Ku+wuZsqBEpNORlfwW/BExI83zNLjshfFSHv+8yeoaB87
D3Mn1HFkg1qNiUvI+FDOiiyuJmVt98zwhnFLgXDS6N5OXBj9FDhWQ5h2dG4NWT+aVcaXir8Vo51P
o9kcjRs/e1FlO7orqjy+Kwmx3tux0dBGjDCWO7BEZcDE21oOpfWYF91nuePG3KZacxW1DW2lmPaJ
pHafp66fdpOBjDMADve51CBvTJTALqZOQg768PfTsYc0e7vmp9PPz1a0OGQd2yzPPfEkn0bk2cvp
dTHlh4IuOgFcHFbOcopMT6tTivr0yf7xmo5Tx0fbyXRvOUoYAP0Uro7H5TlgItHUHFeSHQ3eQCXw
RoUwd1MQviC4vF1+bnIMNDHaALRt2bY8+ETxbHTouu+ngnNWTnppPsmE6J4E+Yq7XEvhvc1LP7f9
p6U/H2dFzo/nc/699OFZ4tAxtkin6bXKt3Un+dsoCEOPCdo0z9KmWyUNko3Rdvnq5zahtNOqaxVt
vZy27Oh0tfT01Oq2P7dZhg0wbVTLjdFP39GBg8esFYNfnpD3hkYZazJ6SNV1aN/Bf889MwvaZ7Uz
HtCPBYhwpDUbMDDJdnnRyq7+8ufv928Nf01jjkBbzcSFTtl22f+XhlFmMskJ1SZ4BlQTxgfT2tVa
9oDBq3k17XZrjLXyRRa24QWqpV1LmPr7KpjMLWb//JRDv3dzhIMuCiu+5PODBNZ/ZcYoQZdVtW4u
f/4vax+7JprlGJZGcdPUbN3WjQ+FM1ORRRjQlfoyjcMqcqYaiQgPelKQ+WxZzY5pcuz2sv9jmzxY
RHyTZ+eqqd49W1l9xNqH3FzBYkUbAfNUmvbPAr2+mxqpfO5hht1LY3o1U7l/Lio+IJVImV0arLBN
FyJTz2NTUdocdPK184SbvOnYCrGJ7FmWloflQJQKPblVYf43Ug3N/nBh4g+3LROIsmnpdEXpM/7a
PMJFjxIjm+MHTC6YRlLmJ/ozYg7yZtGaH1JV5Ce/wHNOAXv/Yfuyuhzx89hlW2LksFoTnay/+Uk+
HPdz9ee5uYNxB1dTBBNW7+804ObHwHCeMQ5QA6n1kYAGSxgbW6/ZOx+CE9QbcM7fLJtQaw17rqQT
bFp2Lk/Sy8Q41Xao78DRDXdyUfbANG6MKOcppY7vpqhaqC3zCcuTSH4ZuMgnxHF5Ehxm4yUmOm7Z
adRtvPaLXl8aJceEGiFDTmQM8fywLDW1nrtgltv1hx1ZCqvdXQ40+al4qgJItmoLC5xePHmBFnYP
VmKOF96QuzbtoHvND+XwjGMqvn/fb1IaZZBcn5Z9iFjULGtOeULmjVk2sFxFoJDZoMmnRCl/LC3b
lod43vvh4GXbsrdudGtvCOg0/SSKo+y0FB/G5NZQioK6+L8elp2TDfB+k+tjcVzWf+6WI5DGNA0G
mrQOebvSJG20+c6rzA8y+pVIadOLPd+HkdHE56nJrv37bRiR/Iaw1hadwrx3TvMBwZnRSURVsTxJ
V6byrdFuln3LUWE6VXuoqyMDlfle/p9eVenGfejrP141SgfZswcDyUY6TRB0CWhMQO491yh+cKUV
zhXjpn1dVnt1lJ7Vniq+BoDh1A1qdk2z5iv5wtoFqrx+WZZMX2cGSEqGWRY608QJEc6yI2KeT4xE
Xa6X1Z8PyxkVXNefm2SaD26rxGBSml46IwQCxqZm9iaQTem8bPv5EJgi8EQRJgeqx/ERhhcJgPPS
8lBL/pi7yyJdq2QDG/UatUFyikQGAcsusrXNx7CqoqJap2A2oErAg6bINWB8a99EmcPP6Lvsvm6o
W/ejKq/fV+u2vXWIDVI13c89I6sovZRFRx4dBwdO316yaDpR/EnOgh4e2FPDdv1G156GQTXXrVFP
22U1JxzQ1acxvpZBLT5VjFgUJ9GfkmnsMCz/cpbZ3aSYZBhuNhF1AbV+4dd8GBH3PflmXm3znulP
ngcFRMvwbjkA0tvoWoFv3gyh0x2NIgchPDjFC2rQ+QnsQrJXGcKpI2Ah9aYd9clddiAVu6VS0jx2
viigywCUjTPU66GtHpYDjBImtUTRpbPJUy28OPX17qF3mLT6MNqYOVeb2YTzdVgBTkRkFWNgY8is
7fxQ1T/pNdKseXdkx6i5TeYraV+ZazswhsMsLsb3BXpOCqRjuRDnBnmVWcCzFmOGKOJ9UBcpvlyn
OQ65+GHYUIfuO/2E4pYMtPFSlSXtKSSYz7U+rZWwka7wFsa70aGuVKAh3cWZOtypUBZvW/207Fu2
VIpVoE4KTG9ZpXZxq+u6eSBTMdjXoaZtYlnJP49ZvVneC3NoOy9opvqSJiUtvNEw3t9eQMyrLMuz
Z0XjR00qj7wfgqG8Nwh8Ws7MlBgEWmHgSagRKkm6cNbOMAZf8Gq8fxCqD2Svt2F0amR1XOWkzDyz
AowgdSAvMx22aV3ik8PcWjrvC+OyQJLQ+8K/d43y/88xv78Ez5PVbTUPC36+hCRU429uy+rvd2WS
qTQZkatuaabz8a5sGKJxUrMdHnV9sq9x0l6J7yiflZZ8zA5Gy3ZZzcB2mJVKwayiM+j1LSXIsV/5
uZC6mLfHKrwMIB4mQSlCEv+vJUm3HEYZY7Rdlt73lubftCbBlPw6bZ1HVrQlTYuAXCRE2sc5D3OH
uizQUD/oVQ94E+quXGnKztKBcS5LP7c5/2HbcpyTX0kNdUcppSsFMybZhxSnD91UUnlMHP/QqcV+
zKZI2yqDb23GljvP+zrpNBt4xjBRhuS5a5tkpdWVdSgdgKJGfR9ZUsKozMz2YRCmXJ5ZjcbuO+mL
yg1WJg3TX/h9OYoKQLrWbJLMltXKf7CQtDwVyCo3XW1X5iUZshLWXFg8qS3jjzpoyH+cV8MiXwnN
rx5EOum3/P4Y880CndEieSl3SNwMmOnZsZ9sA0hO154u78nyh82yNsatc12WqtaWoYyRpxdb4Kfd
ZaNkps8QtPz9z4OX86lSbeT51Pdjl3OTlrvxsrEbSB0PhYZLVlP8rQjlkrFKXzxRArZQAhTJYflL
Ise5o3OpU7wNu8euyajw8heZ5BV4eMoHiFuZZTwXafg1iKb0WzhFz3qV6wz7B58vqI0ClHDIh/mA
kPvEY2iUXOp6B8ncPFx6X1zGUOoY88kqY1t7usZ/4ufAqlLawvd+DqUglJK5gDtuO7V6urHDqdwz
HrcfaBPfalqofS0MP4aYKLSLpgXFRZQ1N6F5RxtMl4If1qMjZ2JvhVW3KXsuOHX0bdlP6zlYTwmR
9Hojz9kMfr/WGP5fkoRxRa84xVfViZ5weXVg/VTjQCNXWi3bede9iHjgzzNLddu3Vr21Ckf6HACv
WQ5IyI9aq71WHeCrRw9ZSIFmfkJZ6JVnj5N9xj2sXeuioyUz72h9Gr6QrKRb1a/945Sm5cpMDecm
6nG4wCX9VFd5Db6sEI8Gc4NCKONTZ1nFaax0+EljNj5h8wg3TahlKPLZGxaAVSWiny7L3grPk6Vn
T1CWhktFbAJTEo6Kw2najkIChtSG01MTtbEnE39zXE6yHLFuQbc9SHUv3VgZSbLLC+N72VtO0K2W
kwhdTFaNb5t7kGb1uYpgs0zjhLCjnmdNYaQ9/lwlJ+rHaln41ZHS0l9Xl71hRclhObeZ05XCUlDS
Tek9OjqNfyPwD6HojB+L3Pq6OZ+69A8KNm5p/du+5QzJN9ZabMpoQvZx5vvG53KoK5AdAOcQqlKy
j2nQdKq5T/IZTecXMrlSVnQsRt+4jyf77n174phU3VAS283g3zKafl221wxJvLQGCIBpKblJm6Jx
g1lqIo3EtaSBrV/Nqewv6GTJg4jA6nYtwhrgvGsra6zD+yJ5NdZhWfdpxmyJ3YSRw00WGI5+zkYw
lnVJVM/7trI0z6E8SYe/iGvmbUK5HZG0+1wsGL6icuui8KXqxZ0V+eFr15dbkorzwC3Sl5SA8Mgt
2iszYyNw8ziCaCGm13r0r2Zl9y+k73yfqlx5Vid9gAoG4G6g7O1CiQez61sWSMGEGQQGNof7kOzD
0+xsilzz4nLQslRrDVlRtp16yzapwjLjSgHPkS7PQQch3MLvfFt2/zzP7okeC4IpX3d+OrgOmHO8
prFYS2apX5jjyrhZFWWfOVF7RrcFJs4I6nspYKxsT1X3BVLc1ReoFV1pJbKue3c3hbOpaXE2LS4m
IVLlGEwof2b/UzMSTWFqae521WAhQOOBYh82kYLMOkdEDEQws6o8/Q0Ete4ggvqzMuezLQ/O7CRu
RXomIF46LpuWQ80AKKQP53T181grIHlQMYJdElXGSlVHcVXTZiK9yhxJpkv0cxPJ3Vp18uyBXCwV
760mXrQBCUzNGNrt4mIVg/X5lg/xTOBT9EcnBH64PFMllB/PlM8BrZopqVtTqowzpa3cCIOzPa8k
DEPPaT8lgN36MtzUljTnIrDHSvQIHyL5nB5KSKomUbNjIT0N81KklOlJFFWzy0kgfF8K/r3tw95c
1P1axsqPOkA+ONRGcd/Mi4EpywfJ4GFZXR4Mzc7M9ftBkA0NlaANDrVjU/FypQhvOtCbia0lT0h+
1IOtt/VKNbE6w8uADBZQHcCult7YiUYO67wDHlqx6p3WPpQicD5VSeslpj6QkYJFIuu7cbOsovva
kyRnPJDtE9EuxgCWQN9uyXPlrWb0nYe1/4XQ9tBL8xlQJmnVJkvC7ASWFy0z2N1tOYnuVnGm0QsC
3OtyQvNBmytMYq41NX2o7+2sevq5aVmyy15fhXOaoUzgjxKn9olEcptJP745SHOGp86ry7blYSoY
ubh4DomItIHzQQy6rSiAeQr9MEC6BSiFZX2a14daoGJa1rmL/2tdpNWTLmcwvzL5s4x+OK3k7I0J
ItDOzGC+hNAgiHXzDq2wuQnsIjyaVirOrT03nKSmemzzDPoFZN/X9iVJ4vwtU9GQVpVqP0pc9hAO
JM1Z9JV6yK003iZlW94x6wTxkZbJS0fg5nKW0hVXMXK1Qrjne1xat3+u/KnGr/YkuoS6Y6kyZWHH
MDSZr9OvNS9qlEFny4X/zchn/MGkiWNKrQ8PzJtai/oljaf1Z6MFcx0RsO7F4XlUicZTamzFkqGE
11Yd9iQhEflX+hojsvwSRlW9b52VZhXhNi3y4C7I7pK4ueaa0A+yZGgHqgUEuuRF4oVdiwJGx5TB
rElf5fII9WtIZC4dPB0OWhifm/ZJ0SV91Yzw26jbNVvsJ5STtQpLTRMQa6EczFl8Y8m4pwBKf1YV
4FqZ9jl6RTmr3Uz5I2F0DkofCMYq/U2So+zsJCu+sk2r9lFyJoKKBA1MvPbGjm5q6mGslI5WdE/R
A6q32tdXYySJy++wI4VQpI+SbNFyh5DqZuS0blKUqaveJ5/KDhLPN5R8g9VN3vR+om0m41urq9m+
o9SytqiPewYg0w0V8MGzqoKxt9Hu/SlMdnhx0cpM6IZiI3dB9GLoJENNCvkv1zk9ntiA4ZyW7iCH
030PNDqSSG8cA+752HthiqixtUbHJK0R3hWbUbNVNw56WvdxU65kgGwkP8CSkXr1a5yD7OvMrFxn
ws9cSSrTVSrU4i5CDYikQD0DsVbPDV6wWAlbEhkCD8LNcEBw7BxJMAR8XmMko2cY3MeYJr1kUCk5
kuuGCLGs9nD4VvAwaeZHzX6CYw+soXDNgYpBNLXfUrnUTshnXkSgba2AMZNZ5lHm+t1YHqiGi0ak
p1TTPw2RqR1EI1ur2ADfy6hFeJHiNGRHmjU9lgdmdekJM396KrlIjwHQ1xZHRhX5xX2gFw+G0aQH
I6RV7etHytdXsFjmZ669+8Am3J3ccTvIzrlmRk+VlGwVq+8JtQprL6cdeasjpusq3U0CC/VDERAA
R4IeTtnI7bquObfmYUIGsZ5pnhtCfc9tYk/nIEegIll0xbGwnQqflFkZ59rGGnTjUJTRpzz1+7M/
UpSNYWbYSuXv2lG9tZmPulyS7T3YUqDQ6nCvRFV7WR5UC3LiUGZE8AUVoqtS1o7aWCOV06xTQTf2
2qNEWY1mAL7fIoYWsa3X+5PbyGdR2sYnbJquHQTHkir2QUqlYT863XOKf/ysqwPaaI2PUUPg6qka
wcLM6BE3op9cdRWABH+y1e3ASHaVqpYXSto3uS/XaqhyexmH4Sxn6U2Dd5F0evS1mOTBY4xas4qz
liD0NFhTsHC2ibDyFRDllTmIr6aqdX9zWVN+rRlwVcMKoBmKgRgci8Jvpksqa04e40f7noLXOkAA
NI/oR1akmkdEBCXQmYgO8d0Ml6pL8dAnhzshYFu18Qsatvfni6yj/DL5X/43pIQDbHUchdbnRyf5
gORc7fh6f3cYE0PhaCvipPPXzg5mC83YrCbdiV0zghtiD/abJsXf2qYZTm3vTPtct7elbDGCpoi1
Y6QyHHwpQP7UhNZGCUoo5xNsw7YLPqNIki/1FFzi2lKQGnThOW3VZNuSC2Gsl8k4wYlPUh76rlpE
D2Fb3nNNddai6FPytRJjW8naU5gQOxjpMMR0M4ZhNpe7o9ZpebtA4rSlKa8V0e3TtFa9wJA7bxRK
RXKUhallXq1MM1nXvXUUGJFIIUjddCCbEGzkm9OEwdYIm2c1mwD9FfldbuvOQRXKoQ+le0hV0aeY
75Cr2M5LmoOu08ZWPqIS0XeZ4HKWS0m0NXy1OkZiXc0q27Z9M0b9yrcTT1aVrMcemmnlx+1JlZsG
hadDhIBcHJuybc5JSjiwKfLWg54bu7Fsh1QtlBtQ/hLdhJDczHqc3v78+Su/3WP5Js7fR9TpumpZ
9od7bA630yoNkX3PLHm46SqnIOzJ13uPLsN9HagM0gtqvOr87SzKPLg17Ohv/DHKrwWo5TtoWAZG
cepohCJ91MbD5sssp3Ky7wjx1Kd8RGFImpLVSVjUGkuiDIGNH6rauvB5Z/XOKN5IkrG2AWM8koPi
kyLH8SFGd9KG3YiPnrvdn98m9befydwsRdTBb0WjB/mxcapIVj3gk52+K3nyjRi05oTcIQHHlgpk
naBVlm6uGldnlBFbpixiH4zKsKYGjF64z+1NaKgvkPzb80C6LCyVUTommPCjMZNXfd+pp6knR/PP
/23lQ22PtxZUt4yT0lYVZ24eftAzKDHzL4RA1vew4vchx8ZXp+3VFUl9UDV8Ue4zy0RTMjWfjGBN
tXsPbVz7ktvDnnsdLliC+7hrF/1F6gqXcqVzqK0xcSMbmD/0f0/ha8XY0VYewlKR12OQ7wAqyaum
FkfFBtbgk/ln1umKwBFzP4ipXlFqtLe9TXGsbxLAJCkBm6QZzVzs5MmXhmxj9eCLA5q7xxK95br0
fdAlIuxOljnSAKHviseXDM82j2q3jMaXTKcZGGAh9GJpbNejGKxNbtgBE7e8W9VRV2IfHJ2NaLVN
kBvVrdY3Kab8xFoPBF1tfF2PuIU7DO8M0VMOmxoMYlq5qnTReH7BSM+JvuKkC+ryRdJ141wmDMgk
ibxbxSZps8T/7lpROFI88h/wljn7Xg/fWgZK2HyWweYw7mHWFruibpDfUqbYcotVDkBnQyi732SN
HFyIGlrVEUSVN8HenJtTOvNT4iJDIhkDfV/3Ylj3ML88xzSyeweM+c7p2lcD9mDKKEBVdgoOspui
Zmh3RbHDhEhGaHrwx5OjFvEuKHvFHTs9nCgvZJ5RJt5IVviNZknksJbAH3vZCTKXUr90G2afM52O
P9ENSnokoJLBVKasRP8GnTu9r3Pd3OldPXkNNVvZUG4gws+5QNjv8qmp/+ZO9cFB8/5V1uFJWNSr
HTh1HxxUrew7/C4t/7tZhQHDjy5zY0tyNjGSnY0ihy1d2q67mKbRXXShEIgZiWOe4Jnn2rIZ9O6+
mxP6sPo9pHwof/6lqb9qv5b/HQV0HD6KSvPe0j+YOxVZTaq0LKLXgTBFUjCI6e3l/JbvSU7M+9jv
VIvgsYLWiVdQbt0kSu1qPeLkhbxfTICsopEcDi3ZaIpZb9AoUOkLm/Q2lzNnLU+Bupnm6UkW9yEf
f6Kt9dQgNi8PnhouOX/z5/x2vbNoLhgOggPFVK3fADOa2k9TPPTxax+2V2TDyr3iIHevUBh7PnfK
1dhWyU0DDQ2dROcp6ogjTbEVrzG4YEsaqd51reRfBrtFQRtbGiLIqLu3+gcnt19GMRYPgp7/34lF
nI+jGd54TaUTo2m2o3Mh+XXGaCphndZEFrxKAvDNBFKxz63HJokYKoAv3ZiDOriB5Od7PDu0h5DF
3kMbvrES55ApprFfJlOdrJ2lekCvl+3VnrSsvGW+o5BP4QrUlVbT12dNKfYRhcOtYosZWIKxBmKa
c6j6SXY1v94SDfRtRCn2rMU2wpWmOkepX22pDccPaVdRNuNi2rTD058/uQ8KtuWLaOtM3mzZUNG6
Oh/0MlPaQk4Y4ujVTtV67cSm4A7uY/uu7VstLOKjOSjmGq/U6ygRFNUOB2msjWM6VGvcSwCI++Cs
DXJ1MtKggG+tfLYIrr/RbGlPYmEnNfonzL6kQWLWWKFeDN2yTjqPogrsk0iUlynzv7RyyzXaZ1KF
z/XRx9dzrFpY5H/+W/n+/PZ5o/9h0KLafElNxfxwTaj61KhtkWWviWHIK5S0/QU3sEPQdiesfcgw
85qG8QqdTHZ2JnGvN8GbX06qF8uqsUl0R5yXh9yhtAu5B9iDgbISu1XUtvEtV15/X9j1MxHMw0mi
3Gs36TqUqguBygOgCsqjuBsvOv+3Gx3gUMh3a+fogkz7RNJvBtp9lzh7Dq099+mENEtyHKAaZI7m
GoWN3VXWHkuzXfv06LVYV46EkqPlbzoZ0i4pYS26mQx7fGFxa6TutfNFFHgtoSFuLbK5+cEUa7oz
0swddVMi1CQFlYJB5wr2ITs1M/VIpE5JhD1AcLQ0/MeMVvokjUm5okVxRb+YX9ThoWmmcMeUU1Cn
NzF1p1lBynCXeAjBVW/SHhkSIvGs+9fWbI9OWZHlw80HGLhLUzG+Jgyj3QlB6zoi8cRNZw6/aVRE
FZfZhTG7c7TNPDzSxMrdJtaNnRL4w2G0x7chbFW6Dply8OdEV1/NXoO2BHVBHdMlNGA4FaR0+CW5
lA1sv4Er+8Zg1IVFjoKHDNxnLoXqxlyB6zrLJXrmOHQVULEo+WTqFZmWcwKvalNzQzOEN0Y51sFY
n/XujQZ9c00YDLlgRPaw3vqt7lfxJ4T+B7+iRpyPL3YiiRNX8HIzCKjeFdI6NxphR1Abl4/G/IBD
2iWhtTgJv3iBUfRa4QPfKblxAeys3+ltO+wsaKo9XNqrGiKpHIz0W9ZWZ92ESt/Y4qYnZ+sGWKpX
K+kdyRH5myW4tZsXavvWU6ZMpjvSejhmsnoZDEW9H5VgO9pFfNMzx4R5NjY7LkvUt/ugJ0IowEmL
Xm9nhpT+wZMytihSZx0xMjmieB/PoqVUNdlOfSPIP/ubEb3126zCMhVDM7gZWo6C3vDDdbgjmZJv
nd6+msTHeHEwMopL8WXZTss1lBHQ1bZLvpD1RiXLvXAjAfDEVMQqIJhxa4bTt3QIjW0SA5yPDMDj
X6h6WC6YLGcfR3OFipkTt/MTCZGYQUDhcYkTZ7wZbmxmPekvvumqGjZp0Y/2ShEj+P60H09y/SVO
sp2G6PMOREBOgGDWnmGQGJsoV94Wag6ukS3ZJdreGOgBgS+Ln9O6S1ZYx7iLtAHTEF6rT0NjgydG
3WIewBsqwvzYA9WK57zPrK7a+zZSFW/qHlI6X3DXhmgtZyCUgil7HWyURubQNVvh01CK56+wX4WX
LurGc2gaN81UVO9zmP/zCzWuXihy33KwYojBmg+r/7t9zS9f09f6v+ez/n3U//66ykk/nnT1tfn6
y8o6a8JmvG1fq/HutW6T5l/QuvnI/9ed//W6PMvDWLz+zz++fk/DbBXWTRV+a/7xY9csp+fmbXPv
+jcWb36FH7vnP+F//rFnPvg1+/ofznn9Wjf/8w/J1v9pOTrSBhwlGO7pU/3jvwD8Lbvsf8qIzea5
EZkn77uyvGoC4HrKPy3DsWR5LtTo/Hi4p9TEjbJLs/6JD1h2nHkA6qjo/P/xr7//B7Tv/f3+zxA/
iivz7emnYcDQbQVhK0+Hv1BlgvmRCNKqdRBOTO/3o7+e9HabmMT+SVGYXv0xoOriyF6CHvhSR0O4
NqOhcnUmQNR601uujupKG/StnmT9KpBnhCq2j0PbJ9u0RatQV1+bOpXcKVZfTKsY4S0ot5Wp6ocu
Dr+WlHw2PWN6iog2LZK8FaskbQc3SnPh9WYgn2bX4pRLGblwdb1vhs9Na8QUFqdt0WodYAHB7RDr
U5zi00mtrHVpvkHjIo8kQBrWYdXcyDmeSuJVzjMdYSWpWeyVZfSCo6z0MAvWXj1Q6cKoiNqpvZuT
SCtHJ6Uv7MwVrHZllgm6DYM9z1fbuaVImJhhfcmBx0IMYy6CF/pYSjqVd7vc5oLCqPCR1HeMupV6
XVUI3yOdIB3TeI64ElmpXBBBVbxhlpG5Oel1Ms8i7RVVc2elBsbaiVJrO5It45lSWdHu0nmLBzPw
OnTcfaWsEwdvJYE6uZsX6V7uvgJzeYXP7JaqBXmcn3+mXImQIGzcnDz0quUn7oGrgtkXv6fg7JOc
c9Ej6kBt13phGNyklZ4gOdZfMAw110A3DdeKzXKXC/leuk+J6dqQW/p/6Tqv3ca1ZV0/EQHmcMso
UcGy5XxD2G6bOWc+/fnkuXB67oW9gYZbmRI5Ro0aVX+44ZZRuhgqBC4SyVvh3J+taBHv2/EnG+7Y
G8Uv82LWLhuHnP6GTFWfHSsCZ47SwnFarHQ7q+UYlJvxsKaN7GCKrt+hLJ9nHBChfHDcBTWmzYgv
PXWXfTkIDwKKhXiH5H/0FtzzhJamw7ahvYkMxEFqlA/1VLMWS/QsEwACNlI9dEoN5R4sb027LhPd
qSm+otoqwgzMmn6TL6DaJrt0LPtdagI3wSXLqjrlPqH4yaUrVz9d4+owIREAXGfz+ud6gTaJ++ED
qq6Si2dwv48MvOpkvTniTuBZfWSy6WjxNEQ8Q9Zg1a/iHJ8rFidvjCgJDKJ+nfO6ealtlKoRgMTo
2m0o3fmRiBLERBncqQbEKLekcTaDgrCpQsGqx3k3COkz3qxXWKSVGy0xLic9ImOF0TsyRJKdjs0J
DTyARdg3iZpagvwVxjCBAUu9fTvr2js8quVxnGLbiroa0z8q6ojdomcjiO4KcZlGX+uVdXtnmOpE
xteYlKfbzqFgBwcx97W+0ByxLGa252VyTMX+I910eLirSK8kcwwLc8hsuoOGDWczBaKZD82DgNrQ
sWjvjTkzz3lGXTbLCnZjk5i5kwH9M832czlhkDvJgQTAzRWG+FMoEj/v1wSxYCTv8vwMF3MNqqXb
yVxvTx7hKdAmtBUUWeApoLtLrTLHOcqUJMFRpEz3FkCarj6vyISN+oUCV7IjPdIQ4hh0n93rPCA9
tLXDa7a2VG9NGun0EkZz+6oKdNbTETBE1kRuRakMB97hftTG71yEUCjIA5judHUNTVhgpIylTZ0S
9p+hPrTUWYyjOkDam8itkEXB82I4ynJ/jiWwmfF6Htopdqsc/fNy2+VGZLoJ3FLPAADnqFpsepK5
7VB2PKEhjv4s3RQPxaBQwuAO06JacIRSNJxxvmmxrLclfYfcbmoLMZptWdXeJ5WxOpOJ192Y2cuo
KSe1ILSnliLYCH67k6QAbTfetGiE2lhSVBFeCnlM/XLMXwS6OdiEsZte5xVz2Fy9/3W6HJQ1fs1R
K7aWBlmQAYeIRK8fIdqCW1o0+mlT427yZAZL137ELSyyNJm9Ka+f8UCB4TFpArL11a6b02+prud7
y6pQx9hM9qGIRdATNq91OttxSv6r1PEl2saHBcC2Heti7YHbn0OLOC6NVevmOODaaOJCNPqJpTQK
a3l8aoZSvdfSb3PAFUwvZ7uByoi0yaIFmTq+gorCck9/tZrsVIvFg7CID4OIIZs5Mh0niHgGahRR
wZKXAgwM4cZLIt6hkoilDfILDg4zkwdvvsZXPgAWgoeurLiNeIZJgxmRZDxVibSdTKlf4UklQqC0
b5WopgdU+45Kbgl+Xm8fS5s1wSYl38pWL8fM+KFAAGzI2lfC2rqmruxx1/CqTBrvjVs1rt1uGrfb
gxoRQ+U88mCnUe8bs3XXbZXFvjetg3TW7jK8K2zNQCIRjsZsb53Zez3qXDFeQctiXMlB97Igindw
822F3N8FKdq4wiiAYxe39tgjGh2pWHQgGv2sG+xirUbbxyDy2CYuzQPJMN1VKICqSjTQI3Dx4EVO
uHrczzIg4LIXb4orDQ05OoReLzbfjVWJR6SMif4pEmeyjh9mp3fhqgFjhJB4atn62ZEpw/oZR5zT
kDjOhqj3dU1ZHSoZNdua+XNTtLN4c61T9M4bVetzwmPSG2jWBUYms0fEnd0GP3wRND2UYtbb1Nr+
5NP4mWGnE/TqrUI7VCvafVmYYc0ayWVyqAA/rJm1uEIkNq46slSMmzS7cO8exZwUB5GoydOUzWuk
VLMhzdGqrbbHFnYu6sHFpSlZC6lb4HkKYsmNpccEPRDHQpHbHZolO3VIHQHkoeTcoamUoB7kNHmv
Ols2lEChfuSlawKz0VHBBFo2Gjq+OAo2Uuhz5yULdLuzNmnd5Uo8O6DqyL5QwAoy0kQ7ToBCFIOJ
IUcFRW597bsYWz6AeVka5yetT1zUbURMAsQLjNWU3smknoepWPfGJH9ELQgg3RiNU4wpgK0ChAo0
I7ccUR3+SLG2HNmGpq6GD6at8Uuyx7oFvS7V3Z/FGGsf3bgnXW3fhwYKNwahNxlxRfcGK1yxI7ym
A8JYREMTISTaZuVLkraqb1C9F9ei8ZMJtPSCYSqN+oU2vLB9pj0W1Yj53eTQAEppg+RIqfosD5LM
7iwlf/Mnq3tuLmIkBDXKPTbG8yzy1PF9k5aBTZnAgzK82WK9fSXoNtkymZ5d1OMB5bnYbYySCN9U
4dzkbdCsYm4jbvYmjJhHryVlI1qP860aj2+gHDtWujpMFCQ+JOKa1LK3Fuj4j5N4Vywt7fCbtBVV
iP2kIT+HbySRVixpTpCD1Fv2bCqteJeVp0SwrgBSkTZNB5r30uqpLR2WrT+UiHGFw5rSrN8mlwZJ
Ylvr80agX6jzLRbSSWZh+pMkxU6FqZTf1Zngw29PkNLAT6Jr5f0Q0UMvm3Ouiu8J6OFwJcu3tXK2
nEzVU6SQIDcHiyAiz1pdacDW/lKZaQEAYahDY43q0JLFBrpGU/XeUiZ/SkGqgYqgqICU0GOqJo8g
oieq9d3kFjFiDVQZu9obakSCUCYfQ/32R6v1IfQFsfvP/d8HybGlfd49KKgGINigmk3Y5gRT3pt5
scHvpc+qbI6mLgW6rZgO/D5dpYMI9VG8a0e1CVlFWsxJufW/3f3fHlsm+u4ItBj273vhlHcOlpCN
839+yu/rolaSNweKQoHalzD969VaXgJV+vtutJ5LNzEBvf3rmX/d/PulYrTiMBfpCvfvu2nXCHYc
17JD8ZTz8vfVf1/zXz/670uk+FZSaWbdYQq8r60ueX+f/OcX/L43byh4l4pg/XPg38fqDkpsZOQm
5Lic666xpxpqZaf9DoVOiVEJuj1R30bA762+AO0SRyxnf5/oOsKNcRtlhRqVjjTQQdYlcDl2YmHr
anfyUoe/fzAmOdQk84FUcNFvoe5ff34fsxT0UjGjkO0SGlAwjIB7CrMKR6GtwrxAwXpI0oEcXS42
YMU3N/iyeJJvFzQpGaFDn1ahVS54xmpa+c+t/3pMVc0dyntjgJZQ0x/kFhFUbBJC6IFkgFqzOvBm
GfC3uSNrectxgLoBmJdhn5a1M6X0EOQ6npzf4/z9A3elDOtZ+s9hf5+odcsvjE0LIqmsQgF/IJyL
J8GP5vyYmkoV/n18mhbLX2v5mGRRGY5Gw4675Ji/b7IS/SGRqtpH4x3YQxwjBsNc4eMUA4M5eeqo
qPGFm9u5/r31X3fldR39TT0woo+alTbh7RsUPTBZoe27MJezLvy9ZTJl/7mbNNBqgVukrt4DLepY
7MJObdrw9+4/jzHuXPxjgnx/Wf0txDfAvmTwW8oBRo7/Ilo2FSuSrOSh82Y/P1a2cXpZwsqO96vf
ur2rBdPq9cZuHp1M8y9b+DL7weBBZbUX1G7oZGdHK/KkbR9dKWCF5RGnyCC6dp52X9ijfwRk5Izu
5MDWCrYQdIzdeW+3gx0Jzm1tX/LOfclM57g4+f6lMtwXU/D1u/WLB0aXAxZ2dNUoc9R/kBIR8isT
OyiPL9F1KCgfYII3OonpbGG6Jwu+57tJASnAfcBnM7Z/ehezIFcKN2d2QcTPbpu4dYfq3LXccifh
XKw3Zo0zv6aAhao7TstWBv12qbUvTs+ai9627S3ttSCPfl/wCrJmb0uHXSKHbe8NsGZXXxT8HnvH
0sMJqMXJyNjjj7hsOJzS26jPHDs6FUPsFWTq8wWBPbRjIuTJnDY7FvnuVnX+qRA0pxdcuFLiiJJr
zi98j/w4mgFfAwuYbrWLwp59nUVhn1GrJV+0EWkCtmrGHje4i4EeUgCgUZeECoFNz0GFXhKI88EC
B0kFHQxW4+jWyWTD/KWgaSj4VIFkfSe9T5HHozg7NTCMYrfLr/PQ2q2Ch2iYFr5RnUn+bwdbzlLh
chXq101FJMYGWsXRa/x7dBcwWkyLzwaALN5trGunMfasdM+wsOMR3xFPb4lP6ND0nnk179q9aVJI
v7BiIQ14UV9qTw6Id/I9Nifg7KLC3eDnPa8wWp6VO2yKGycCj2+rD9WJKul0SnBcTO1QNe35kR2m
1Dqz+Sl+0XPUONdmkHyKl2KwOWHTNwjBCmAzIhTP0QNR0bZkegwfo7f5yePkprmzfu76R9H3YIH3
x3qfdqdB8KwSD0NXFvaoRD/kTvFZlads1v0yf5Y6v4sXO29P4gMW6W7qirb1E32RLGpcr805N6dE
Pgzn6qlojsL+R2XitPPbtF+K+0HeATco93T2bJCwcHMY0ViRuC1e16WiuKQ4GmSdn+VH4Zvb9TH7
YAiMmuCLxl6VNjfzxut0Lv80qdM9S9neHIJbSXv1uE7Zs97cWz3XByuuEqf5+7564+1DZyP6xflQ
YcCik+Ny1dE1YPAuy7sA/ngFd2RzyUbnZQvFLwDr9vhKreRdynaTM7F5xzOYDmHjFNuu+rEKd3G2
/kFCFLm649jZyoB0ix8uP/LJTEJeSQlRbU4MrhiLE+N2SKT3N/NagSh85sfxkUwIWtnQQB6G1WvV
24jOFWcVfAY+aq6ViunjSJeJrYrfzwdV8AkGq/wjTOzlxw9Gct/tZbRvBTCTpxts03BvUkmYn0vu
uOIDVB3MHqXy21mqgP2YT23zaDVfo/InaZ3AKj3AnXW3F7G1p7DV+Xxkmh2F7rOPWH2w4javIMBL
+UgT1IHPY1dSIM1YFYwfSnSZEPxgypftfY7MHLGird5EcXCK+iI3J/MKZq8d8OHliswIqDC/0San
snLDz3qJFPARSf3npUL4/bnvUccgEXOZe9QCNbtjTua+aXPdR8WZHPXLBI8BjHg/bhfr3bzjCssd
IF+i7UfqmHeDfU6TBy1Yv5jBumQTnpgmhAXMrQaqrrsSLprqfSj3StDgq+cQyvPjVhI9ucXlMIIp
nLxb7CbGvjGUOEYgheMXcfWGRUBKpCDqVgDVnMbjqxwrjNtd9NXIxmyVXxpbH0Br5avw3VGoe2eq
YB+4fol+4zV23+3UnJz8vPrqVb8zTvipM05STB4oGMDGCxmEfBN6fa8wa9AGt6m7UcUAV/06SuDd
vOhu9eFIoFxGMenIhcNvl7NljE98BZUXa4YzeQOD11x8MP/o+H8RfQil4JP5XbnJshjtpFAKbiuH
GruTlzr0RkuveiZYji6b+xHjZDtLWLUizwjM9KjfmTkrKaNeeFIZSD/COz6puuBPIReLMo58p0uu
CvR7b9E7Gu0ye39Tr8Lpe4k88YtTNwIIZtfoMpOYjrePz16opBB2wfJuETPf4VlC9e/hlTIQDAel
hsb5MN49zr7wZNwP9vxq2ta7cc/yx3U0Ak5Q8jF/cSPALri7rSIQcPPCH+yKdZiFXeRC31ZC0G6W
LYXC081/0WZsKNWlkRmRdxlGCKQJ9xtXlKHFd61syA+wtW/DobOR0gvBuQekkvn+9pMd8euDkcdy
YTiRPYQtghKuiWhaYN1zNTdW4t7fnPxowDbY47esBS/GO9uwIxxBh4YjLycoKIF4J5yEJwlNLpt/
L9nz4nxxEvTrgkKjy2mCxkIjLXb5/fwsBj9L6BTe5ql2aDxcOStbQt/R03RXq5+LZ/nKZayPLM/R
1TgNHiNaIUYFVkbI4lwZJ1Y/7Z5ZVh752OwjqQ4y189BWE1YdxxxC1jKTLvB1yoApHVLT/id0G5O
hErqrFh52f3rG28mRykZ0lZ5IFSCmth26ZELT/ApngmDUsjMo19y5JcRA15Z3LXTG79CeefX4PTA
GsqZRVrG6wWfQxnvb11/hD4kvPOHiueKApobPzLsy/0ae8b9KDCgG4/rciNt+skHkkI96+R+8FSX
KMlgpefDFzACznDZuco98Z93LbdBqi8+w6z44Wux+HMItuLbbux2TXTpv5jWkRFwVaptz5K95qQN
Hoe2TpMnpHuyKGyamcj6bjFB2tqE6kIKZAb6URGDqN1TNF5IFlQfy7AfavEm2R5ktJwzCtfhSv0g
ofA6PrFuokJitu8dvrSaNl84BfUxvWSr088BvHMUS224X0gMjvtbTZ9RP1iuKnMl7SZzSqPDWewk
PBgUA3eYdjmaFDZWf6T4MVErSfqe18GHUSf9UCTpblPYwu8Hw6ep1YpO01+6zhn0x4b2QSGbIBAc
7fRhXtmk2w0+dTtwmJwNWbItZ17OsfF0WdvXqgwKW03fZy68SDXAiQHn5xjHppqDw+rNZO94O/kS
pgKkaLBzri9FSWXRJ21qPJZVczrIV1k66uUdIcqgLDF/LaG0UsG4FQEaSHPZG8spxov2nGaOmsG6
Y1VbWi/ya+vU1M8aAjJIyXkFDREJ4C1+HGeAJep0GwYmyLHuVht2nnCDtDfznHQ+qnNk5uKMbu8p
YbiSEasHFe6EVxP8yVy5Pg/xSauR3j8k5TfcKuGZpdV4wgmXQZrGHuwpEXvWu5ac5jbAjnTiOfj1
izHLck6ezdgtd4vlzpdO9fu3aXUiMn8NCFRQaH77uo57cR/5XOhx3GUq4DqfNbCq0PA6D9y9X8yz
JDoYykyWqyteEAQEuaF7EJ66zmek1a/EK0YACh8aNe3FH61TSToUu2lzUlPX8nLEIpyNKEBYWR14
ApK8pynIDoNsZXHEP2YaKKIniI/zdOALs+NgbAVJ7fbsd1heyd0AktvmYwUCkK0BCTCYtHEnnQv8
Bhkp5CkkwjMLlKOclnWHv1J57L+W/qdEwEC4p7tXaZzMQQvlR+m9dZmURoBca16w3zgMdO1JjQnI
KjzszY6oshficmmpSA+RujM+rU5iw3/TWtK97AOGBYozRWpdiyzUhuc84I0xW1Q/LR+2Dm8Zx9yX
702NEzQWPm6G+NcIysXB6684oICZ3gseuaWnMbjwZWf/xQAEVc7mCbYQ7a9T/zYw3cuAhZSsdXjQ
d7QsCt0ZBUe0m7Np919MuTqD5YMlFqw1PluDn8t8jG0wnJuFFsSeyheUzRfqTSv1+NhRqA59DT8s
U8YBZ07smIUTwYSLm6jBkJ/qzAX8D2K3PM0nio80O/t7MXW28p3mbhvSaaF7kvgiBURSl1JwNgSu
JkwDvcRZO0+nJTZTrtX3q2CPsy04WIoYiMAoF/ENU0uG0MJUBt86/jGtxL60QpCofilQjv1jJpdB
RD3heabTrYWZ8JozbDpnAcHXHngEaLbwXM+2dl4rtNDxDCA1tdPldYGhiLxP74qj11vfuk4Uehs1
R2qCrA5NnqF7lDkjDp/AcMd73H4s8YOGOj9FT4OmglXZe1it154u+rljPj5YTu8DBrslJjK7Njt+
t85MHOMBybHyO35aLyx4yKOa6UEVDxmVXVyJ83g3UQhg1S2B+Y/VMVNIQwLBWf/EFOkfRtXNDxXL
oF29CKOPsn30GO3YdC+jP2Iphp9EEYpIjdH/x0B8utceegrDqpvB4h+YSYNo9+27Qfxp33GV51qz
c0pc0nuht63O0R6i+5sG359Cccrn6F0VCBmgZ007u8Yn6rvag4UETAO1kMbavmmDmWbkVYJLNbmE
Mek9OloPQwvNczBzhuW0y7KZVZHLrE77NMC7AHGW6LqExB+GAhwfUlXBLpRdaxy1ARmUzu4O64Sf
2CWeH7fiVcXdIlmDJHmDVYqZR2unrV2qra3ogA6OUu90d8XXprjjffU2v7cFW3mXFZgoeQCR5qbH
FTi5DVr9yKosV2hy2d0n/yd3xZ38NFxoxPRoNJSwnkBC31nTGdhDpLoQHxbiReYJp1J20wHYEiV+
UjIiRo+1t2jrs41wG9CFCjK4ox2bvR6sIedubgc7et/85agdE6KbNxyhdC+A4CvSgw8zOMW77TH3
ckRJwFh7MWdk2veGG+vvoBfcFnkHI9xlDbky+z0UJz56wbyIBnOq2atO/W75kk/MZDH32ufYdM2T
/kSRxZMpDYtA4NhhhDKj9mWY/EjyMUQFOVXQR7V8EfYG+6td4kvkKJGrCyAUTynCqX5+iEnorTvh
cFjLPW0M/T4+tEH8JI+7NnPzIM9cjcLcHdFUfctPy0ED4borkdHdKW75YInIah4TwpkrIQt90O4k
l4o3USHnZcuxRvck/lDsVGT4ON1rta9o/rjRWxuIqIOoQe31etgE6nHcS1RlL9forLnJ0bgTKCnY
xl3t1QcR+bVruoM5mJCFysfyZ2F7d4eU5PKYeoUPNCveXvW3+H18GkRXTMLMbZ9UzviOb4xA+XYE
A1cMTrvYLKsv0gOel/Vpzc+1fKhNr+uvXOjegfe72aUDz69CHR3tEgGBc5AYJFtBfUKO+hYTazyK
Q+Xc4B2wN7z+NXshiopvdMjiANz5oOzTjPh9qFVwGDYcxLF9b9JH1DeZxdIDXqZrAwEOXX6IdT9k
XWa3I0cQu32GVgdZd1mK3FNE+42tE8sfGYIw3TYxSJGcrW5xBFrCt/9rbeCMF8zmo+lVIdq/CLDt
cWTKiZnADGEFhgLfJd6XOvxw0J26MzjjcX41gCCQ05ov5RHyCryyETXh7gWMAv64auFM+Pd5jXCg
mcWuipYOrTYTYBAwRHu8V013PckWwlZOXcLWxrTYQyuwGnfgqzsjgGVAY/CJdJMd+vqayy6sYVL9
xjOsyybdU+oXgSWzZwdJ4qUcpMYZBmVfVzit/gejQLYJcUYZ0LZZs3cYCUBRveSc7OY/tP7YNd3Q
//RN7PipQFvyangDkh8hEAs7fR4NP6526qm2o7db9I6f4LsTr3x0t3/Sl/EzpwpD+d2VvjSqJ661
y1c7spxo3Yv9MV/f+58CkywFxARx3DoJ/JzWYV784IBKjANdQMZxlFqXtjgNKLk/Ug6QKaMkXmsX
e9pM4IMoH4AAIkMgyoPoaBC2eoXxmTt9MNPB2Jl7kvzr1oa9Uz6kjIzMj5qP+r5DtRs2d34A/0Rx
yDondypehNUO6jxrFbK4mgMAOPqTVZKX70sslXoIXg6nESrbEqZvuKdSKVJuu5fkeZKCUXa1zcke
BGBMbJ+t9q15pqT6NWT3ZFpCUKqXcYAKerbqUOopCaN0Wm87QkceWqhCCJkz7eez9GK+jYIdtAHb
+yNTUvGn6/CivyVEUVrifh1rDquStuzi7JKPoNdwTGDn/s0ZYBf4U57l+lvTOKfqUXlYyCeeDMOW
p1P+IbPvjb2NIQLS3k+Zg1Hn0SSoaS+/NJ/NZ/1lnbSwY2dPXeMOuABoAaW9FkzocXFw9PZIVb4z
61YfmdOLdVYOjI50p1HHCLS7pbmPqS+EQyhKP9Fx+ES4+6XxblnZXfSIkm6MCGtrR5AsIZrq0Xfb
q8yWWzBgScLGrJKfzHSwvwcbJettFx8oDRiebHiCpxLcbDIAAvAOkvMnYq32xPThUxOabodlN+wW
sAjO7TzuiCTxPentyTq3rf0Ib/CcG68bZTRfVN2twibEm64P1jl+p1+VGPRV38QrNbbnDxpA+i3a
PicvpFAZV5nDQldtn8xLYfk1OUBsE/anF+Os1S518TuFSJ7baHaR5/mYRvVBedJelj8wZ+t35aF+
ivYjoi0vabg8MhK/2+wy4c8AAxhTZuPhUYV+Z3+hWPgk2cYZYxecKYRzHgrnkRWZoRBd0JDZ3DbA
ELJ24vcSyKJ9lye7SfZk8XU7IMkdkpxR3cjl+2GOdvm8H6xHoxaOgxBf4ls/JS4X9v6/N+H40gvq
VnJI0YCyheOHIw4Tyj63vs864gEva8hmlTMdoN/HrDY9NOB4gvzWwkpWTESASFCQkTtKktk2r87f
Z8rba/7ehV8F7kF8HCB2QnmkCff7/t8/vy8d1IxPWnMtAW3ZEgf+5/tzuZP28RymIo2dAXmTf/7E
t7u/j6FCSYqOWduHBWbI09kOG2Pyr5f+1zt/P0Or6RX9/bS6i2q/yPsrIHfAf13i0ajdRS3dot8/
cXs7xu9NjYa95P3eNA3MBz1DrKqgX5LD35dP//9r/n3MwjXjPx/x++Dva8qiS3csNf7f1/0+/vfu
P7eSMhGd/3omR8P/xgwB9HQ73O8LsabjIL/365m8DPIu6jO3n/Gvw//+bBChMXvllWnVxySQzOmy
seCfzayc7a2Gi0GIPzUWBb0Wua+p3Wmakfh09sVAVtpTXNLzwufR2TblUcqhnijztZcsxNfZ/uXo
owrToLkj8IlO12CwsbTrifmQxsKnmQ+nXpXfLWMI1goc5SBSRhMscLXKS4KAgKPQsrAwqGYHRP1n
FbALA8tbOSKkX2rNZjCVkkTFeFL9aZJ2YgesANUda6dowGST/AV4+eLovbbHcB0MnvjY/GJ98gl2
kro8KZZEFKyz6zxvB3w8UltsvWpa3UzaIZ3tLSq5ZZtfsvI1jslTqHLMbN5wxdzDWyJVzFDsmQvE
GrqU/Up6l/QYo0gGsUuJL9uHaKqhMbagizJUtND3b1LhQ9S3+0rL/Sj+nCeFXtDN+oOAY8l3W1dh
C5GjTCbUcGN02MrGKFEAhdcTRcb7AlzUWczqAtQsduqu0dgcgY5kB0D3lVUEddg4BqzXqBR06nkS
sFY5z5HxvQ6L7OaN/AckyUmMjdc4B8Iqj1uw5F+SFKLQ+oUvS2nP1UYSkPTgV8efpDI/aSPDABXh
59eQ4wJEnP1G2EFBodCnsZ0eZGC6Q/VirBm9cins2jUETAI1nD7LhrctJr49WkDrKiPo1IGOqsI1
pyPUVYCyBr8ccqebdXIxwn3UgWpU5afRCibzUVe3DKqNjErmFmD2doipeQ7aO6fpswf0hz7mnSRn
nyrZVoG9g70hYS7j29FQ9Sg5Z0omfTfZ+NnHcCUXFEZskTW+A+TCGVt14zgYUocGmJagb3ST5cR7
DbtkWjCtorvNct/Gjfq1oezWRdpDOayvZdNRB7VGqqlKAc6o+pZiqOrJKBzmvnYXta52eYsmd0kZ
TBvZU6m3PjWJZZYJ6z5psz916cAQF924nJ8ak9V1HTSYuVO/7Kc8Q21YArSrYXwkdI1dikVzTnvx
bWvk3G1lU3Anhf1kKT8vo1Tv+3J7z/WNkAKDHFhZ5wIDEFBZmN/Y69N9ih2pAHmZdplvKeo3I8mT
pOE5ms2PYdXvIrrSmwFUYxOXp2WZDlORwr1pQe5OZexK4mk14quRVGEpKVhCW5Q/lFl+WJ6h7XRO
YU3yPqOX2ciD7MSp+qSgf4NztPzRQrW1ftq8nPZ5zelaEDNOjPUgo5jvzy0fbq0ri9cUHQYN3Xd8
JhCh10IpEc6bGPkgfKMz4NeDlQ3fMPghU7N5KBr9CTR5BxAT9C1SVKdt0j70CvjCUpNH0xFDYqT1
hE6ka7HWf7IVQ41IGe9ysTZxRT0Dfr6T2pz8o4OprMbRT4St2HEeXzWJMNeKS6gVuu5JCt1tuOUm
aHSrcorypzMiZ7BmVnG8kLsIe0iosWI1/aj9dgXtnIJjYFsYRemCRU120PX+JR3ZXZTyjFU5iF46
1jQ7CrPNvea5kEotGDRE+AThOWFucna111THR0sSqMikqNrHK71KHdn0MXtfZ+llSoB/yd0QByI6
LWSiGuSEVaE8tCZOhJKJ0usnFDEOSCrDe13FMyrrZKpzfEFromv+RAN9Ho0GZBkqySa6rZoaDirS
jiFHzqgbvYf9MLU2ePNENzouiI6Gljm+1xvdT02g7CkQe3ZdAVccuOQlKdp3remfEDw/c87PWyfv
WhLaBVYO/nniS2xS9Mqtx2huL+gLB0LTXFIVfxyhYmHoDGicUZn+qMtVqRfVjhUdckSdXGQV/wZF
L6jIi5j/YPZoyyBMHUGbQHTpIvai+eCIU/El1GYCuHr4UfWb8WLR7mM1hx+mDs6gJJ9mt2V7oMHL
AR3JEKkLF/3t2m7QbgIUbq/GcO3H9GdI5fUiDYz+LQatrlozJQhWQWAPtV+aU0p5cMy8rG9f86WZ
nR6dZuWiUAkRGhAs5bdWyrLzR1dpF7TJWzF86snGVBfl2a5XsXKkcvMA6odyeY8D9Tle2v4MuvqG
KqWgLtXQ/WUsSiNI+USi8hmBj08NbpVryLdW161Wp3buVBYIUteVwPI8P6U6RH+B3iSwTxlrmoQt
bE69HgC77AlFEwqLYQRirdIGzgX7VzCzGSiCmGB7l6a+KBW9L6C4+JpH84u4WCvCRua+qxGNrBaI
rcj4v4idSMYuQtBtxoFCSJc/ipv8VU+JhxF4aCXOElOsbTSypwJwiSHlIAhWXTsqGZX0gd1nQkXM
q8sMvFFUTPtKrSVn7hGiDIXxaCgR7SaRNgPeTWBNlmIn5Vp0QuwHUBKgT0NZv6yC6pSI29n/4+5M
lhtXsi37K89qjjS4A3AAg5qIrUiR6hURmsAUzUXfOvqvrwUoXt5785VlWk1rQqMoEiRBwOF+zt5r
7/KcEi1APVrS17wrA8xsnc+npU9C1OPETEdQaK+Kp07Xet/beBeVpgTgyZOJowzV5Thu4wDqSyOS
TYw4bKe76odI1XH1Sf3/6gRzYNP8OyPY5iOL/0BDF//NC/b5qt9WMCHsfwgLpgQ+Ixxhjg2C5LcV
TEj7HzZwMcgjCrzHYur6r/+2gsl/4A/DPYZ738VXboLy+W8rmPwHyBTPxnvsYfcnf/v/xQom/+5b
d0w+lpDMFJRrmRY6f+fvvnViFcuqxiZ6JbjN34mS5voSydSbFYvFKupfS5tEys6OvW0dO5iOG4f2
ehtXhzhAOhKU+QtX5B8hBizkbRGF7uIaq2gRSSXOgkI3feMU2NN7bHiYuhsO9dG3jwS6vQ7o6u+L
BM2933pq/5cf4rfn7b+KLkdwVrT6f/8v518cbssXs00fn4prm8Ab1GLg/kvghF1MVepHXX8NJR3w
wU+ouTNzsRtCMdqwuAPyEW3JboN7THAl1xPt3TXDKK5VZP9qwaae/bG/XyOTpViMm53R7j3Zq0sD
qdUcmu7BjSObghyBT2JkOd94QXYJvOBnDyjhaI7FU8lc9cXNy4Yeku7JMKvIAPAKnAqA85DEDudG
ASKb7HZnFPVwG/ZFcra6ITmnLXqL0dU4wiY6mDjng7MVDQ+BAZRcLwTUbvSXxojNRG3nFAZdY2if
z2qurGNhT4QRhXTw/v0+VX/H5awHiw3JBQciyRjm/wjx4MoYeZiO2ms4Q77ouyje+73d7cLWDV/6
kJZaNU+nFU9uxUZ8KKrkvS2Hn54NmzT2a0lzEaxYkJr3PYS7Y1u23a5QqBDrhMC1xnlOVJY+oean
NKPkK+7Kmla0AzW3RUySUQHvq744h6O5C228/TcDLGWoL8NLWjY0bFXyPGYRmtcMj9EhiypKBzIv
rzbZkofaCdAqSVzUXB8zcpADOjB4bra1IPhkkoN4sVz2pT8/eJHK3ybAmL2b0692quiSivJ+wpID
vi/dxNO86PecpzTGt5NEXJwk0n2nq+8sCyl8rliY//Om92MusxMl1n//e4j/efLCEaUWIV3FOQzw
5u/HuDsBmzCqTF/BL6bhDK4NBj67LqF2HGH0SQIZn3vbUZcR8sohZf2uAgzRMjq3dcOFt3CuXWub
d3Fb7CzcKz5tm7o23/795/w7ocQxCZ93hedavmSM4WY5rP5yKjrmGBKYHRZXUxr6lKTOBS65s3Mi
3AYd6vX/8Hb/knr++X6+CZEFcqHwicb8+/tVHP9z3UTllRWDiO4N8atmOoh3TDp4ioR9Jbet2CFD
959rTqgbE6e68rvy7Ju0zjrbfHKfrMkP31rLxGg5WAxn7vekpnXbxvT0oozKZBNUh5IpAC08YtzL
OScqXFIy02ag/gPiZR2r/uLWZQcuDCiHCZ6t1HI1+fsXcl0rjlhUxVfHtt7dDE6di5f7ZvREw3AV
1ptQoTLFVkyVra8wHjESnZsZEkai6qeYMNAtjo9dK3iRNTEakrf8sN6ktv9LgBPGqsApOIkZ1B2L
5/M4F/Qh6frLrmFkF3w7t5iH/UDJLgnqgaj0htl23qMCMCxxMhevh27c7Aonh6kRfKAvPql9UE1P
E4mBYPo6F9hB5iEHawHjADfte2hBQNZYZjrpeDEGJHytb2Irk4gZ3MraGLr7o9VmdGXxAg2JCyqc
rVjceV4g0NWkFENVps9BWWD8stviP0BdnAUW8C/7HZyAFGBdJJZVezn//nLgmgrMl+MEdAa8TYvh
/0YYzvDoOc3XAU7wOeoTiRzOQ/8aTT9T4SW/LKzBMimHjzp1Bc0QW91HBtEG6WAQ1yTd4CmZDJQm
y3N7TbPYmH7C+7jaqXVL+kVCYqdHlLk3RRQyUVzUWU6B28kYiQplf9gioHtePUH8cLZZo/3d1M9I
jurpIany4W5OZ0hStm/choV4HmRq78mEso+s5fvNXJvFEXZuvS/s0T7GQHMNoxiOI1BKeuJFdg1p
6vRB861nPn+fWVXzZruPjdTjF087BEmK/0BrALK2HLp/28WWDTYH88BCAVzylv6+i2FGx2YTtdal
zYN4U4tMnFlcibOpR6bYIWHl2ay84/qP9Wb0goA1z/KcBjdovf/zNSIwflRzhc7jn5v5y1McF8gw
5kFe+OfWek2RpXenavu53fXfxIzyFn955qwMYwMHj64aAKCb9eUGtaFbQ5Kcsn6gP5/9+ZbrB4wg
Uu0x5799Pmatn+DPN8enzo+Bl9S81VG7/b9+pz+f/Xu74mceetPp8zP888v8+fbrPz4/03r38027
Kr9PxFY02CJWcki57KL1CYHdeMbnnl//s95M6+5f79qcsml9jbjGH0Qv5l2gwzvDCs6xkP7R2cas
eC69YOiDTGPhvayCfdt3qAqZx74R+PfHnLUpi57XyRj+6Etb3HYp+bv2/Ic5tmrbT/FLm0YfeD9m
3KLj92pJ2k26PtkMRKbiYzx3vlm9BuAIEi1pHGsVHqh4fZEx01WC8i5FZ+6oPocHsIpnLvjVTSfo
zSWFsbMkjZUoKNVN1VJfC2umCWkgr1IOJfl5j4PB5TyEVhZjAmvxrEOrJZVtblkNpS6rbw8zNatQ
1I0mSH4cxbuuZxux55YbM/nF7Gze1MZM6nF8giaI8kyqL2TqXVX8s076a09c1SW20H6z7t+nqoH6
Le+70J92aQJZBFstumfV4izu6IdxGtA1R2IkrfIpsjouSKrfc/q+29m7hwMGWTgNwrhHaWNp+1Db
2MYTGyN56dOA9BZZm/I2ldFQbE6ruzKt1U7HkY+0X3ydxxlklHVKLfcahjo6Gy0GNsKhdh4lvCM2
zZ0uGnlHgg3dxDL9mgYmMjh6ICIbfyZO9SztpkP4IZ+SsLn4NRii2UdFFNKJrXR1IDsjOmRkwxdo
RXyc1MQFbUqI+UXX/yC7ZtuAmDm0gpznEcr4vWW/YxjfBGVFyWbB+kXWCLEXGY2hiiXyVZxLgmEQ
YDOoxLdNdTRqqKWRUieu2Oe0M5otqUXwZb1m66SC/eDy6yXjj7jOnmBDGBfpMUqWtnWs3HEfUki6
ndyaGsHIAVZ41NSD9o5FMyDP3iGCJkRrMLMGDtujSOAS66i+q53poKaehlUNnqFJC/Z0OyPGHKkx
gNJAyNclzG5yhuLUfRU18uxZhsUNYVx5hqjIkLrbuXOJAMWiDNdQI2xcAw/UYCAxk+Mf7pCesvHN
dpKfquz2RIxgQbGTpwLo/J3nuKcSd+qmHGpvXw/dLpH9d8uN7jKDJqMRP7Vc54G7i7uiTp9poHtJ
BXzHxiCPvFzewEoLDHFuMwdmcFTfD5W9qSJ6yZXuH5paNduWld5sloSIgWfoSqp9YVNdDUd2uzKh
FhlrMVzc0N/3Nd05PxC7PilerL46AAsNt7qsmpvOtMttGxO/MY3o11qboTWZs5+z3YPxrNqBRj16
OmjUFbEgzLr7a0etm0RwkwBGaPk4iA/mpEjHMpu9cilZeBGI89QLT4OY9kXifu+N8J4BKzsBKn2j
JZeysqumYyGt00SUxM5JzROsZmdjuxknqQofbbKuObWSXRR85MpotxaTjX04entW6/Rkp2rvkQd/
7V/cJLu3iIQ2GRBvpqEIaOHQctdeN+zww147WjObvLMbwED6pQZIthezAM6FyGt0OZXBJxxn5pfg
U8pXJlv7JPFfBxUm+yIrQYVqtKOy/sYxhJyo8LyjBcEE52aFzm2YIfbUzjfDY/8Bv6SyVKVyby9U
2rwDXTGmd4Csmp2b5QI6hA2C20fmpApY1aaMcarXtPl979egUQnxCYutEbtnlkPfcfQilmBPx46a
d7YHhSu2GP1USCCIfWApNm6qufVx5oOhTS5jjRgFjJnJAJltKT2yUJom+0yWV3KTsSqaEzt5zEjg
7OWkHzT9YPBOt12TxPwAVnNQqkq3VYAfMWh9fz/3xJS1VLq6Nn1P+35YBJhaKZww7ZdIp7cw5j3E
G0vA1ohnwe/aK5mmZW3I2zFAg5tUSu+GeRTbSD22M0pba2LR2EJ5a6YK2wxCeWJhUepkEJRsgUCn
ro1zf0+0hDznyDn81nmOzewQMh4uni0CvQMwAxKaZBFka/5Yt2FddAyyoMCw8t75/Z3s8OClhfXi
SI/IHX7hGTqm11PQmwI/3WpY47JGPDy2Y72RpRj3vfXBCdYfMpK7UwZOZIYa0risDxGzavomBe4o
W2zHNDzkJGmMRM1sp6aDr5LwZ+NWbxhin9AizN8KOucQ+9FY+0sH31Jfm3qkWt/uqnw+dHBp9sS5
7OuStOcOIc3CcE73QzoEqIuNA9GvKPaMcaKE4hU7M4YMCmZ221nWs4C1QQGnZAQgR4x01valM0BF
1MKot+Cy3L3f+iStVM6BwsSDm4zPSY/JuYwuZh/86or0l+h0BOxuPDozRV2orl/NgqKpiIjOiGHP
3JAm49wkY3epWyqq9gBxIexAdjrFF9XgN5qXXnoPt1w1Sx6SU98SC6H9hg7EKa4s+8cQ+0cweOKr
dIx+55v2cO5D37gWujQ36zPWm/XPdF4CwFQ0ngNnplu7vGx5vWDH/PBC3rufZ+OpHQGiVX3mIk0I
QT235h/rNvQwXTBbdl9qrqd7Ozflibg2434yMngYyzYK75FCMyXsJCXKGDDYlRBMfZd1NBktvzG+
9XmzW7flzvl043INf5TGWIIuRLsNarY8JxECCRCRH65RNT8lESIKOtVXwxZk7UkDgpH0h4th4t/y
zS5/N0C0rU9l12PaSkPKI1E/sXobiHibZxIcbA7dz631l2TS2Q/pgijPTIgPEL9aWvZGvxeUWl6D
yv/qLO9rdumlB3iHlNrE/m2GEZ2e1rmEKZeMyvYn1JPZbhCqxvWPvWDqaoBiPX1NVs00jnr/SGdZ
PJpdgD1ueZppf7Hsyv4+acOE+VA092BwxcnRbb0fzCZ+c6X3tj7Tme1rkkfySxd6I5rD0T7nhg6v
S1iBXWyF3xvvRY6wtHaan14Yo0xTVvLsN41xwN+K261FHm3XSydx+S42SG4yKPT3sfTtTTN70X3n
lv5JTdT8e7NpWcF7L+sOEln9wOWq/pI52tpxHgznOq2bqwOjhnwF2XyUS+rAslWgC3Byy9J5qkjd
OqqFZld0cf2UWbgV1qf4zHYh3QUfhoPi3hMGAiYL3ZRhZMau9krnLfCj5/WpYQcKNFnKBrWJ2o+W
wDnnuLs2FnrkXHX2R5v5v3ekh1qAbnP/JIJZH70wqo5iaM2noOz7zzceyGCoOs+/6WgFXB2dq20n
pupOm8TbtBOGm8jMyx+D/cWYM/nRBxEdrb4xl1DP9iqpDn4+oTDORCZl35O4RbIF/uquN4zoOvEZ
0aJZxQ+/ZH05iO8AJeBk2AOKRXuwLn0p8N8tb5Fvxp4DzlTgmzKvnS8BvbLL0JE4BxjZ/e6h0l4/
StNRXW0JlPMgsV1EBeA+B/O8dbWV3QX9cX0WUz60ELzXtRwNi+wCnoCmwfuYjKf186hAo7aeYvOa
ZmgQfLrdW0ix+qNHOPj5gaK535SlH1yBqSR3Zu0iKm8d793lx1qfQR2CLC0vr+8ZPJ1zNMkEtdnU
vmt0muu7OP6A6ioW4j5jOX1ufRdrECPeN3zhn18b5Ea8YQdFD4QV5+d8GZqWxf03FZc8lR0zt/w8
0g/0Qxpa3mnOTLmb7Cz6Bih+v75LQFIcBnN1jBMjZm1QzyAPQO1yME1fE8hq63ZawxE3tavSR2dq
6hMxQsleKSP52ocFsVn8RvDbUG0kzfiopRHCtJyJf044vZgeAF7mGWnYEhrFKfE415VNDhqGh6RE
l0+A9xsE9o0zzuNH7IEgc8wpPtdOKZ+c2vwxGOn4wcmDoitQwb0XMds3I0oa7vICU2ZYdVznNZNW
cDQVC5sgksO70Of1hdJJQLVQ1zhxPc92lhlBd/GK1/WfFc1JCqiVug6O117HyoGOtmw1SeenYTC7
F5JS1C2EaNwaaTx9oLCVjIUfLUSVfWdGIHQzs36VFPjWj28q4s0oa1lEFgYAfDLALesGMdy/txBO
njtNWy0u4bivjxdRxSKyJXJ5KpmdFKQTgTOSb7NrH9ePWAI+2g7hJO4S0tEewJi3n1tUqYeRwM28
xzhR8txPjNXrJhXZHTLrIpyCrTgURjNjulbpVzO2t+sm+zGaSHWOBQkpTfDYThhbfcUizSDH/qEq
BFICXYuHSsfW3dwOhKYu332solvKPPNbWTiszwR4cTJK528VukfRTfMDbY7uRtlBuhsrcnOIRs+f
O8/49vmpJAdaEJfDvRk7NvlN9AXWf2joYGnoFq/9rCo0cbj85NilHyj210/bzYOzq8l3v40yKGul
DKgRy/Lpc+/oDjV1WGnG8gC5X6Sjz602onsdKIw+u2LITqMF0239Eplxllzo372w7vaWVXDIgFV7
9RpMl8uXNIQhNush1oXQw9fDbiJJ+l0mB1NGP8aeS3co0vHk27LZWVzbyY5zweDRJoYgUd02iXo3
BIzz3HLqC4HmTE0KBDrKLt1LlSoiod0JqWDfc1XtEI47JUmNyDcGk8WqsMUBJDQ0eR95MDM/jIzt
/DS1DUJeX+9Mr/IPBStYLjHf1ZQaRNCTmmoN6Ld6TRKTPypU/57x7noV7RkRI7Yhl/S1RBYVJwNx
bkFtncbeOyJncjkhWxLCLFbVoU20NKYt8AeyfzYy+50yBuFenvPWSdJcpOz7Y6dauY8QQSGCqQD7
9xBX5jatEda51edNCFfpxqWetPxoxcn1Yow2693RQbvY9fLcjHWE/RTyxJ+P/+vz1ievN9ZCs/j8
s7MjYgXm8/qydQPr43Pf8B7r3T8fZBj3N6XrAOpa1YsrQyTtwYzYFV5aQ1Mu8PR0YVs4GRTEqD4t
3goXvXscswKKjHY+lF77FkdfYUL6TIjzDBd7X530P3kwyHuZ61Y9c36Q5CeByuM0tDE71yT/xZud
G49dRETXh9ua063hi/ZUNlj4Z0i5u74jzYvOY4KJ6d61O/X5hH5K21Natphhlpv1Xno2KU4drVE+
wyfELxbpU2v+Kg2DL7Sidz75O36NAwh/EN0YufcH1OJdPu3iuv8a67A8u2gJZQAPwCXUjMTj+9y1
7tyw0UCqkH1ylqExSQkHKlMwlMpgwZDU/ev65aiOVqecrBCzYuQYSuhB9ve0ZasGK5V94cavQNjY
tm5fzCQaN3ql7QyAV0hFMJFet+IuBiC3b5fH1v8Wmim6QkYRdVO6LbB0R25ToxRwt0wUwqpFgrfq
Ua3E35YLVabMcr7xnCCxG9WB6diLTnnY0sZDlAc4ZiTgezAi+QJ4JmdjJ4pcnzyv06dqsvSpDLnw
lgUpKADNglOQRumW6pXzmzGzbn1F0qzvm8cCo9nooFe021sRJEdNy/A4Q4HbhQxVtFgw4850rbfK
oeSQxJlx48yusSG4UGO4aR47u+gOJkQoIH/ZeJDavVPGhJgvhr13QxeahkgFnG1uhrfYjvduWXt4
LXwiV6uNjfrqFC06WoHD5NT0I0XIPlYbxxshMC9tvaoqGX8TOe1EZCEyHoMfg9ZkwQY5ju0mpb1m
XW2Szg5Nqe6zuQ63chze+uXkXLk1esHdrPcaOmeU+I2h2AO1x26OeO0IlPJtjn11CbI75XXug1HW
0XmWMN6KpPJuO1560UPfbzINsqOpwS4kiWPvEhcDSEwq1SFwmyNxZHC1A6k2sk+ngyN6f2f1orsa
RLHewql5a51uPreJlZ0LbVdP84TODQYmkilI6/vEMohp6IiTownp7oMywFXfCesUjGD4ppG5xRiw
NObSAAHNILLMKot7r3P2RU2BmOjp0qwQe5rTS2gPwUMK7XxnZVm5c8xsfiKiC+1raVWnpqNmm0Ki
wcRKhyNxamLPByGOVZ7JU2T7hOJW7l7NwKtSKFIsh+oyO2grPScskU/rTT5aD77GHL0wdrxlAFtB
O3/ekIhWoBTCeWa6xo8wjV9NH7sdEzAyn8ruTUXGjqxTmg0URFyz1ifT4JR3+3fHS8V+GuVDZMn6
5GqHJbiXHCOLhc6uZubPed2j/o9SdpAUzWGwyjvUkfL0502p0AggBhvxuJXfgyjHyFGCW4yU9/n5
Bw2fa+wz66Yjjm9bxUl3Wm8oOXWn2H3zy3681Zygp7ZN7uMCR2wmx/a0PkQg1u97vZ+gw3Cdt9ng
BMzGER1VKDgN4+WGvARjZ7ojeld64lRrHnKBQUrbYbXNuiChHKwjOJLrce5ugIZB+vGn/uQY1qYF
gXg7eOl0dvLxLk1K/8aUwFhcl8tonfnd5836J1JfF93o8h+T8rkqh/J2WL7JegOoytkGRbEUu4hn
XRNXqxCeW04mFnbfyMI+Xl7L3nzxG0b5KOAjrDee6f6+R5j673tszCJwjl5+msCMbJUYTus9ewz+
+uf6D7Nyt3miqmNYKwwAy421AJPSOn8NbZnsI+E3p/UmrxnHggWY9OdjXmrQWY9IeVtxSoHVczEg
kAGpvQtV0VKvXYh7I5gtMCbLS1f0UgT6cePkNQ4q2x3J6mQliQr9THhOVuFNRdNF143SqMfYLkHI
Lj6tiuSNoXyz+5lCjW0+oiq2mEtU8L4FXod2YrwIlx6s0cJ5ypqlUcq+Wm8Us/Wb0oxBPi67pMsB
/YkM9864HBXr10kbzqGA5bppHAvLI+cxTj/MzknODrTSehIDtjfGqXXY6hZOVEnNkEZI8EB5DbDF
bGW7MBrQh9r2eELoEtANGHA4zb55SpI8vE01TkWyxvEKu5xqJEdi/F3/9gGVhkGXkXORFFuTqtrG
BlyRgxw8dU2xy6yAa3EkOdg7aYGJdMNiHwXdSxZKmHfLubIOB+u9f3ksVByIflvTceW46NrS31Wo
DS6EUCe7DBvDZsn4u6NX6GuKzBAxIg9KghmOBzjNLd1dFmNwkV/SIq335ph496OS+45l7gc9GOIA
ffSDfkrEax4Ew+1QG3c1PelLR6YAJeCQx63wqNw5vbNQ8WBC0Pt4jOp3P5eXmBYraPZmPHtIprfp
c+T4IwkHs38t0BiUltGfEp+GoBXRW7JpiZPGJvRhisPpfqixJqnWAAjsKeyXyKDqnZYDbZqsj6jF
SudOOOUhTxV85yHNiS2SuHEj0qp2VbIsV1zniuJleJRUeHejVwNKzobh0XUcllHCDI6RAsIyGwV8
6IIqsbIeAq8uNtKndUMCDlpYo/oqfBsMTL2M1skoN07ak4aFTuxGkHu4VzLDLVmF5MFGnkSjGfov
WZ/8bMygAn/BX9TimQKWDCpZ4uNM8x37y1jY8Hpc8d7ZhtpZtkB9IfP4y2jXu/Vxt+rpIshI3Cor
bd6avDmUiHKf/KH81kyh3PoYLM553aqjnBDAyNl5qUyn+WLT57+tYgAKXVjoL6WYne0YYpNa/+ul
5gbKNDGawEv3Og8BMGfIrm/Nkmuz20/NF1cBnIWo/r22Bb8HgNCUJLYDfJ6IUg5O+mF8aq+pSvT9
emOROol4YvRvExTflCtL8dEaDeKB3HkJO4AULNVIz3Wy6aGj3c7a461uDe+N2ML4WAzphUZKtzPK
SD6Ey70phq0TxWN5bOyCU8dpU6Zz9vQYZY2xkY6aCFSayi3ar5ZdrWtgUMl00ycmMjdsByd3ZgTK
4Bjdmoikj7rIfpHyaWL8rqo3v0/pbcSaYps9G1tpITrzPLvfM29ob0yuld/78NlP+2NYWebb6MUn
PS7BrKRmvrhyzG6LEfU7Ci7qycTtacPhQ7hcRoQa0cjpGdnf2GK+yMYdgMDgJktSLoV+qx/x0XTn
UZTBLyuFuaI1UqIdUaq3Q1NXbw0Nji4ss3usD4i+Ruuq/OKJzpR8iSOrxdvK0JCAmZna5LYZO31f
8C2UO+XH1moLgjQ502PlWeeYfK+JVtfEa/jVuNQVBF5k3cWSzWX9S7iI9gyzpnPj4mizCIW2gjm6
PxpjZn9xx+zQzGX+ffCpswV9El77bPxWj9V0R1uU2rdjEbfiOfLRWW7mHhJfQh09N+2UFYvL+Fdz
kPlJ1j6gfdp0SCsQ3YNmigM1PVrOXN32hF3hBSQ4tkQsUkw0tGXA3DNYglslxcqbCF6DWwlk3Jqp
RNDA4yq6b+iu1HbU2jkFfli+kOz+4Kjaew+XUgKlyuqOBlGHYtpX+yp1TFof0/TDy9TOm6P5m+/3
KKKyCFKHZ8FJMgnIMOypfW7zmhG0nuMfYxhvvcpVv4ykHtO90cNhZ3rmncqq3TGQRd8QQIYIwyPc
cZ3pP3YT1gNn/CL80HqtHTOmgciFQEamfHWC+vef63/pcNIkdZgqlgSuPKuRwRmW91fb0vOhJi1u
j4zZ/lo349e+gbaayOEP7ZjztYfYFva4XibEAGcv8Zng2lSAHZWneFdxlqgmpFcaT9RNKO+a6oef
075H4hG92AGNALok0zE0PfdphvpMGwYvo23Nw0txcJzQ/gMH4PeSZvKXopj6LeKd/D4LmSXFPorz
nCyMQz6lCc2GBldYn7za8fiNQNPkhvPD+5Dae6w9Wf8aVElrJgDiMZdHij8AKXTqQstzGJbLjBKp
kwY36RTq0+Qq9RLMQ7hLmBEAb5rlNnQNsbPGfriPM/Eti8P51p51e7FndytUUr1VjOx5Yr/2Sg3P
Oed8YdntfWyEBZZtT9xyEOEqdbxy15hpvu10B+3aVrCP+va5rLMXUVvtLrHm90yWGOg8yboGeuST
NrTYNl1vHMO56r/wmq9pQ7R7W3NiNLSKN7U7B5uJaJft5Fcs0eBvfoFzDcOLUHltqa8WHf68uB1r
U+AK1QSdRua+toOOgml0tCglHSkzQd9RA4GWPbGEXF/LndGmcM0kdRnU8AQNS5MFYy8BOqXg7cpC
us/NZPs3uizUKQOYDEm9dE9t2oW3VI/mg5U5lyQ1o29RSLbRnBnfI2HQo0tG1q7hZGwnRuQfevxp
jwM92MGqLpZhl5ui6QXJF93baACw9srcuUs6/d40onnOwgq05lLfVF7jfHjfxrIKD7p1xMsgZHb2
21w8FVw8gaNo8BhNYb3Os/uRVGJrRGV7o5SSuzmQ4a2QqoD1kSTAIinMeWXdQhYG5pMQ4Xkbtl52
oC3CRcwMpzukMtQV4tI90P0qL3YHzcOxjQsY+GhHv7h6qhrYcqQjys3vX7CVhLiH8kXletx6fqo/
dJzsUSMbB2eIsluvXPaKaT3XaWzdmmlWnauAPq4g38DqnfEpmkfjKtr+sP7lqB7LWJboiy5aJCAk
JEEDBr/lxtbPFLpm48Blzvn1d2AdAABo92NAEjvjdSF0wy2i+tq2NDLqen7VI8IL4cX2N78HoZ5M
d2rwJgSV2rhYpp2fp0kvUiLzjJ/rv2+a8uAa3S86GQ9DEiAsNCymFvE8no1yussikbzGxuSeDeRz
4FwT/35KO/+esxKoWitKfYNm69foZOYmiez5SJsqec7y26bR3qmZlHsKTeNZQ08/EjxChVTJ+VoW
6aVwWIrpEXzlHLSEFHTZvJcRpIB1Ma3zrj0HmbwdBg1jRxgIYOL4ocuRPYzKJwTghmRf75oNLKuq
5RuifzIgrDDBqoddMrzm5tRdKF54V926OeuK3nlrouiQ+9MMM0NUtzSNQVLXutzFZDxcWqf2T2zu
NTWHLzGLqjc5ktkYDMAQgrr6tnQeP+IIII6dDGo3aYIiFmD6nm+TXexq6G+I3fJPxjC1kLqKH1R4
79sslo9DGnp7cuOSbaUT89B50CqcAWB7q/SJtEv9pkxq6WEebfLlNOk1jBEZ1yPQQue7CXR5WcIP
j0js87PN1H4TRCLehqU+tH2zfPPgNcTPzEU7i34Ey4zSGI8KAeyujPGPEhVn1e5NQ4I02JcWx6cf
7agXZciDRPww90v/PjC2ppy7VyPA+6LLmEtdQEVphqRiMf7towLboKOtZ9uly6Ji4lylEWfbARH2
MfTHYJ/R+6CFrz/ygSZQ1+R/UKOhqybc/G7wmC1JFT/VRNhvibsB2OD10NgtBuxZOdnZzsvphvxg
99Yws/KoPXK8gqFDLjYbw3wTS/LS7AiCoFtmX4hao8RCvb5osU1SzPW/m1wszCjMnys3uW9cbW5t
3Dv3sbTaQ0UW2XkqYxLnRagOoqSfKjt6WYo86hJ7Xx/k5Lm54qD9lmtYHH51QnfgAweovo1tKSp9
IRBll5k4TsCv9sWDTJxuw0eg/0QsCTj6Dz6U9Rq2IBLSInz8P9ydx3LjypqtX+VGz7ED3gzuoOmN
DClTKtUEoaragjcJlwCe/n4J7T6qU312xz3TniBAkAQpCibz/9f6Vp1mxpavnm8pYBkPhUj1B07g
Bi5pR2fUJoF+spubRSpelHEDxo0kE3cmEgUuUriPa33Yc/9AFtUTQmyJrjnXCXf5qpmOEQL8PSOO
cGUEZk4SFShnUtybc+OPzZm58p3moskKO/k8QoYRWW8dGZsAP7PBMM5pbGHBVHe39jXugASMvSPO
eqbd5rGZ3fkZaBVtsuNbKl9ACXI9vsly8gqKrj2TEnE09EK7hNFsrMaBUzmnGvYCpESkoJs68m3y
pLjrfCu/08SMYdSJL8umIjOQ0xaQmup8usNq+kSCnPc06J2BvDR4GZLGvSbiZRj3I6WThzSpKAC7
wtwPo3J/2tnWr6iTeMahi8kmiOoZn2pTkr7IUAefo0m74pvl0vFNK+eb4/biIa252rdF4X7XhbEm
DyN6zCZC8KwOG02UfEv7IdgJxy0PXdSNLx26pLQcg3VR2PlR0+z2MXM4YGl/HPwggqZRORGlv8Ii
YyQsH/k1KEo1XXxGCbOKpu9dr6a71jeS7SKUGmF4wMuNNzLJbqaBcU7V+N6asQx5TsiKBz0rkdh5
5plc6BnjB78EUQvjC8YTsvDQU9Bg8sYXxiwIKcMGfpS1MesouzKHKDeybIKtW7nNwaGAoWoH0e2y
SEaL/ZIlsgmIvG3szntaFhml3clUALtifJGEhe9EGqX7BLJCFLkEk0oQ92Hc57dtyO3YLlHAkHBE
IFoXw74PAdsRxl1/o1J16azwKy7NA3PxgaEVl4K0Z/rq935+V34zJy53aa8YUa5f7VraOQhScsjG
+ZDvyZMDLkTb56kjFByHtf0yAAfjLmXcheQcULG3masnxRNeUHhBVGvTCOk2cTB/BqQCn5JekVPq
pj6bGviXJNLRkEvbOnaI9srOMG6nlmlmlXuCsYmW7hHZOhyTzNtGmV971+5u0yG4iVyyp8y+QmRW
0HDWELV4HtrsrhbQ0Cl8By0nWjZYJ9gAjK59elQUMYMHv+3WQR59ay0v+NJXXg3DtjbQiFbhl3l0
yt0XJvkl7pYcfy+07gF/JVglQ6+i+ygW2bMTJ5vB0OWtAIu+qorWuG8i2zsKv/xqNLFxj47lTPSa
OFq9Wz57RCqWo0hpyIhom0xjTbEiTb6P06lL99I3wychJ/lkwgQzm+wnfazuVnOi9soMGHJrGOCW
DTXKC0VVYfZJxa0nabzqrbTQZvW0IHRs/2XrJYesgsnAxSM/dF3QMMBg4bZEpHfYW3EGFTdO1qQH
xkAGIZgj5bPKoT0sdecp7gCvlHbxFpBwj/gLQUoTPdbWDIOoz6rXso5o4HjOnxZtdrcMagaiGDql
E+xF6aenwqmMW8pU+m1Bq+UWOV53kmAWuxJkAmWpV29AWEsCVnKuovCloyZ8oINHuY/pOzXnS9Jg
YxJW8RR2Zn+1NDD/RUmXnnFogcP0rdeIPs81esa9oTBUdE2Pjg+Pk0ql9UX3rWSXgIDYNZljfjFd
5ALj5OWPsjAo1fvtz2TOn70amc7QJzPT11ZlGk32jrpeY5jhTWsM/mPhAWPMii1FK+c0VhTJpmY6
JA5XuhVFD0ZvemRBQJ6s+3HQI+YE7YtLAvP9simOW/BP1VAfnLqiZshdM090ELR4D9ZdLalqIrO8
mUznh01Ja1312ksh5vEU9kLieo7Gi+HU0S7AAkjnpkdERDc5xbC9z0c9/8KMj+ykhjzspM8O9GOI
2UR4eaD7TmxXHrk3qSnuPSQQnW8SjYhd66GjnoGjEcpt3+3mFn4z1rR0Z2mWd+v2yRmBc/3gOpxM
paao3ODLzCCnKTJRnCwpqh58Iwa3EFbmRsurZ3POOfnm4iJwpmxtO+Aa6xvPbpKIQxRlDBiMCi3D
VB/oiiFGbBKQ7iqo8TPlNQkazLklcURcp+q3otDc87LQ2g4xBL5ASi6KCAwNBuOzeETsb1y9vsoO
egJKto5yQHkN81AEELDT5tG3r+AlYrfprqlaiGJFGh0KJE+4m46u6sYwzrHUs1ejJAxomoxh606z
ceoYrVDqtlJUnFCBOhfCnlWkQAXtnow5XzjrZqzN+6Sx4Be5QXcYNMqGk9Tkvp1GbwsbAuRZUPqn
Usb+zkjEIzZ5/0xJ2z8HUZwSez7DG3Dhc81ZC5CVtJrHNn2y1XWX5CZ/PxSyeUIawkS+hZKgde3P
wkVmYk/xvKnlWAMcQKzh+m1BNGx8Cmqlginf2rCIbqdhEYNO/b1MODFD/dka+u42zJBeZQLIumZE
D9OseXdj1btPU8f5nmAU+5hXDwB21nSkqVGjgeuab4EY5tfRZQ7qhBZICPUQgciNW81oxCkREC5T
xsRYGPZ9bU0Ceelsr0un/mq1nXWR8qeURn+Z2wgrQ4UaqKcEe8tccpcZXoWdasqZnQYYzFGXOHYc
vqT2OOxg8elHM+kvnGh08k2dNLQevajbwM411KEaV/WKns58kgMxAeGgGthJaJ/HZTHeUfWB+UNr
tVrFyHlg7xLEkpkADiQBGo0EQW1KsUZobL26Yj4Us+VehYtxoKqOVWW5P+0oQlfcp+OD9MQNo4Pg
IBMduS3Rr8+0A4O7RMnJfas5OQ1ja98OoOaHAUptanqZFZ8KylFNCiovTNFCWnW/L6eRHr9JgqaI
mPIk7V2eSnvFcTEcDQoqJ68fIA6bwQO6afgoWWwfloeIvYaNhzX3MvvGzVgTIlUNDQh3n3PF0vRb
1MzVlkqpC0ks14nzGvRb6LVc0VNuiYYVtY9j/1poZvJgem37WDFE1iLztXR1HSwAP0WklX+tLdu0
wSerrbD2Xqchn8R09WjlwS1llOF1nihx1dOAsMlocNI3gDCiikuGgQYJM2pPCzGavlEYfbRkMz4m
opWU0TMMAC6C5V4Wzb3TwuJM85lghXZwnm2SfVYToTlf+ZNojCVp9dZ3/nMTRdeEU53E65n6ot5d
+hn7CW0Wpu1dqEBu8eh/Vy5ZM/VQaMdRfsx1NE96iXiHalz4ZLdop83YPXnALe4sHbNZnLTKOVDl
R0y2zcnUjfAEL92yJWDKodz4XR++dU6KNr52vw6pQ5JA5/6UHpVfo89RvpgIsESuaw+UkOu1PpfZ
K8LFl4jm5Lmc2YVkNn50O+QJVaBFV66fyO0zbHw5ciNqlLQKgKTFipQWP2pThf1mDryTKQuxmb1g
3sjaS26WRdLT4BCx9bZUcGN0loYWAcvuIbhxiTyK6NJx9Tpk2gj3l/or/fTB34YubWZL07YVnTbk
1QYuyESkqNmBiqPEIn4iLGjqDuQwCYQ7TPAAq/ud1+31VKP+ZGsOyZAWgdiUfddZQxtPxAFTIDqT
B/87HrTg2lHgWre5X4CNAAfCJY2wCoeCsmGdHVUeFrY0PwLG/7eCEmj2AA74+8Tc/2ySufotMXd5
y39REvTgD51IXJvhi62blo2T+b8oCQAUfMN2ma0aWHV0l2jevygJlveHTmCSCwnB9gwMIRiL278C
c40/LNP3YStYvuEExr+Vl4uVWmEQfrUpBlSgLXqx+HANwybW7J9tioXgijJmrrxhptgj7eGyvCxG
bmInIzHnkzkTEsiQkdQg1fSl48dCp5H8saYeMh57KTtU3bLLAoJvZDxQraevvayRjVW0hQK00XJF
2ld+rC0PpXq4bGOAA3Fm2agxVd4HZnykQZnuomp6iquBjmGgpA+I8aPmK1WSGzPuQuxRRBF9Lgwa
NJCY1cZiDlgd7OLFNmdv2yuJSqO+QuwpqK4baSwd4XLyGpq5YfRTn5aFKbqRaAmV8WR/rpp58CPJ
wKRELaUmBio8PQyz/OuV9Fy4/+ZZClFswIDkmikg9eUX86dcQA+m6u27tNSXbR9Pw0Y6t8jR9J0k
Hf7kqAizTmnCPh9CWWGYVGpxeoLftqi3ypmiA41e9AuRRDrzsXV5vEjC/FHY+jrEO7ieAbeQP8Nf
/rkwXPXnR4s6J1M/P90ZhAkF4oHeIIMprtENeENKkJrfJmRhMdeGlLlsXl7w+SrZmF8ciexi5uDd
TUI8TBMHhqVEUsvaIpda1qAjNdhu/vlpHZUN1X8rLXbaaDyFSleFa44faXnh8hjTPz/kL0997v2X
fZaW+mkJO6T+plKMf/v0+uNp9enLV1r28fFJy+rn91zeWNRk6nGsZVpmQmdQ40q1xnTYPFmYjjBw
q9Vl47IQMx5Gm+nB56ZlrVBvW9YcKGqHElD4b9s/3+C00Berer+E1o1LsF0L6oKgj2V92fy5WOLu
Pp5fNv7Lx7/sallNhEx3mWM9fb5lWfvYz++7+OVz/9tqGvy0sH4cf/+EX/aUu5O7whIKxu7zD/jl
+f/hy//yhl9WP7/0L2/9l88vr/z9q/3+ysRNKwyE1s5DaLU2fU7/z8N7WfvbbR/nxe9PJ7lVHn7b
qFWcTMupwwQWk9Bvn1C3FVNlbWYCsbIbJIgml7TP93y++rfdLk8AF0Sm6Ryp6lanRSiyrBkll5LP
h79tq+wQTOQiMPlvq8tLl6eWtWWx7GjZ5efDD53L8rhYdresOpIsQdTJ/9OnLy9cFsvHMGt40nqZ
75ZNJo7e4euyOuAH0gFwzQYJXR79LsSiruPXiulFzCDaR3FaNi4Ln/CwGZGAemp51bK1I0eWzBt6
C6tWqFCnTkuH8/LUrKfuzJiYveoOhJ/7X3ZjumruUBvZpsjozq8+9qVZ4CHODTPgXZZUzmbKjdtA
UyhId/yeNPZrOMOuLkAMljG11bEBiEyBfd1047gd8p+TJBmAmMkttqBiPdUlfAUfxmqOcDcfkczT
iOgBtXnRD2sehl3JLWglM0Mxe4W3/eVbfvwZk00KxZTAPekXIZO6jn+omZab7N9tW9SZyzs+3qbu
DMNyC17e8S8eYnvGK/jbrv8/doMTpN/TMvsQWgEj5Z6zfNLH6vLxy2785b6/fMDffpNCR7eaTtX+
12/TjtWuNqeHermTLZLTJbhwWevUn/K57ffXfD79+ZrPbbVwYbZ/Pv5XuyW3kNLm8u7PXfx7H7Ps
9vNTPnezbAvS7LXIIOtOSqs7qluXqe6ry9qybXnIHfxipPq0+9w+xK3kXqje9rG6PJUu99XlPb/t
cXlYLHfI5emPVy5vmtXHLmsfz38+/tgn0wyUAyqwzMCFC38Yi3PtnA0CXEeNsJS5uKmkPjC6mCIm
5HLct1BnQKYaAVWEdlMhUNrMMBvXue1i94/r79ngzht/ChIiY1SbLPZGNEFZsG8K5aIMKtLECSui
MbMmv/mbZSPGrZNT1n5zNf9oZHWBjlOY6yokb9z2HqYSuSLtT5oYrfiRzoONQho5ZmLdYY+eL+RR
7tt69E9ZA40vT4hL9jScSlX7NU+0H+gfE/AxfbCtqF1HEhtZSrRq5Ly0QRnssTgEW0d6yMTivQ2t
GUczLKcc5DTkg20r4h8Z6mKGxO7BarVu7YSSyVm2K+qx3Q5jLpG62wdSfCFgJe9ZiceVGYe+Sl33
hilCTPuNGXqbZW8TJawVet3yTGO42vh0dXNTfymsbLwrkhp4eEunUXQb+r2Pg6xSnEa7IKbSICoR
bItAo5fQTdl6kMmDayCGciOy69+GsiIBtq9wy2q6oYzZ6U0i569VnuAzgP9gyFe9feyj+iKoKEbi
UBU6MTmeus45McAKoO5UFHAUJzrNSj8kqz0EKOnNCFOutpsfhKsm6majOj5Vue796lslR7nyuwir
IOLr1RRbV5O8jCGwTkWIZz+HYu5DigHF6t6UiXgFVzNuej9c9dM1KqJTatbntB7f68IgnlRgMHBq
1GSOrHGvdy06LApiq7CME0UEVgqU5racspPsuKgK3Sp3NhLOoscG4xdkensi+JEa9LrMFlP0ZBUb
BIjRxgmq5Bh75usQX8MGNFBNiOpa4KTf1HW3N0J9b0eOtyVKLi8Z+ztJvetBHsOpl8dR+pTczPR+
6Ov5Straoz72w95LJtJTWu1PDVu2KAGHxfqXKpirfYPqCREJ6okZ4CQNwKrcRQ7xHmNQB+vOAUSM
6XU91PG8sktEjJ0vabXYFp3hvD2KFPFskkKth2LkbfBrY5VPvE1I5qZEo3uwgu41yvr3mmrWhm4m
8QfZPQVxwKlT69w7VFbBNmZYDWurc89+hP4lIFx2rH9iVAPmGuTE1oLpEJVO47U3TkFbv5fELzg9
8Rh1zeGwjRsiLKmJ1vsgu0AKGdZOQ8PTbVFloHAnKhLw9AYqTgJegVu0mzOzsV3c/36EhX6YjYd6
lu3KNqiH2iQyE8n42s3j1e0UxgOF/6o3+9PyjqmOlW1zui2r9lKGUf3qO/khMWhMex6BhPpLmxHy
FcIRQZBy7Rntw4bI/bNrkLEW+jRW9b64QEk6iWoyzqBmwzV/D4ENkfFjdJp8G0qyG5xoqi9jSaAO
3MxDkwf6pqa3Mo55fwXQRHQdyCju9oChHCMpLhOSM9RWmHeLyX+e5cA9vFGAiD7sdp4VGUDb7Cdk
lDA40u4Rqrp/mGfmrIgnV1ODFNaoHCZkDKFFFrW3uo9kOHb2eM8uo2T6N6CQ3GLlfY418nSaGb6u
zAg6olw29K2BoL2hWYt/cU6HN0KuARXIMlq1nPjrSmuqnZWuCnrgW0cL970TjTszK4kJ7OtnZNTo
tzrLvgkFKBGM0xaDEdeCxm17NVgOv+Lq1rCDZGicbYT6v7XJ8PLPGUfj0cH13uN+n5QN3lGGeFqZ
L5U+rS1JZ69WpnnLbm+FDABKDJ2A1IxvZ1Ymex23PVIapNSpPNT8c2G+xX/OOPNLHPoJTn0Xx35Y
ikurLPw+GsRcmfprZe/vNIz+I47/Sln/QePgslY4gA4uwIAxeoMw5AjsqNxyKZxQ2oARgOZHNi8X
3VghBjoFG6gVdsCFP9ApEEEFkQBI31ZAKAiRfNEzNdBpAS8ooBhU0Aw2AM0fMKx94eyDe6CQB1LB
D3IedQGxZAqLMClAQgQpga7OflToBH0qARkX0TNqlmHfW29GBWZBKuCCodALFJ4eRwVj8AaFZaBU
OKSdR/XQvcki48lQCIcOloPufAsU2qGG8RB0dEQKhX2gmvtoKRBEpJAQGmpv7NH5nq6HA1h5PSh8
RH/vKpiE5ATjTLP2Ik0Q9kOcEMp62cKgMBWMArEFwif3OihMRbIAKxS6olwgFs7Fh2mBbLKBJMex
JxXwIoJ8kXUvDaMoSEdrPeRy10HIYIIAnANmBgwGohUURsNRQA0YYc2+a4BsMJI+NlA3ehP8BpZU
gkoAcgAI2HC1Q3SpYB3oEeiiwu/oFcgDcIxc27A9LPx1M6iPfsDjgmJlD9bmy+xO1doegy8T5HQy
WASQJZyQ3RS+Nb1zHsySYi9653WZuYiGc23jjRNZ2iVZJ+gp0DfV5mM5YnvMwqTZ5t7ZdGN9ZQt6
Bd0YGDibADyntIpopJuvwu+h2DdFBDeaTU2t+4cJszxT+OqVilqBPYIRUe8mO81xn8dh2rlG8VzO
0JA7nzSSiP+w12KGioMZ4b0NV8lpn0qFZumtGUelFd9BcyfNYnLwQSJ8WLd+icIfTaVVIrl50Dtz
vEMstwNtgTuQc8NDMbDjQtLRPXujYUpKkg0U1w0vlkLJMMEDKpPpxNnDSmyoV0isq4ekt7N9myZf
wiLNT3TU7rze/m4PIyaSOTrpCmDjQLKxFdJmhm2D+g5xSjKvKne6CdUvXcPBqRQQZ6q58smOHDBQ
OZCJ/JXlJz9rgwC/yWag0Cq0TqcgO00FbsfXYD+bEHh6SDyYD8j6gZzhwuiJFaynVNie0AHgY8vy
ro91kD4K7jNB+WkZOYgF+9N1l8ASBPrC3c87s753XFrJjX6uwv3o9ibXs4wRq8IJIRUvaAf1UIZ4
Ef826zo6BgqdIsIbPHyv4RLZeuqT/gSqyINZ1AyhuDHM+MEec5gcabeTafwzG7+40I4mqEe5wh8J
BUIqI+PYlnJcWzYiK0zM/bZwFQbqHRAjEUeKqGR69jNyIzxJEAHDAWhZ7GvKIo+XpkTth5Jdg0md
leFRMITGdHRT19DdXfiOhwqrnIfTw9OsI8CoHp7GjccnQvdoQB4bebuxhaUfBZCoWdGiuMZtCyMI
b90yfUAJ/6MHLGUrwlQCaqpbmFOKPgU36yxieFQhYCpRH0rFqQosaPbtMXMk1KVgJgeD7kKejuBW
MshyinbF9GFt2t+komC1ioclFBnLHUdclMOPEmRWBLyaXxxPTeQ/jcUJs0q8r4BsTYq2xc/yMNol
RN6yvo0s/YG2CkHxevno9P3PSDG79JrwPbqcGCyIIxxj80bDSKEnxGvFxbidBTE1VZzGZ6z8dxll
6IUOBiYMkwfmNEUOSxVCTLHEcqBiqMiJpVs4YwwUakUeQ6ANg0xgLXJaMnmFrDaR/m3opm9QyXeR
Bb/MAGRWKKJZvrDNnOiAfHLagNygqRTO3qpPUoQqQNFoZF/yiJtxDC6tV9y0GoCak/xswKk1iqtm
AVjLk1ONcGgLQoeiMgQ2TIdrtIUMjgInBmQ2c4wSgqR5kNv83F4xRAP07Yf4XCuiI4TEF4VrYFDk
t3G8GooEByn1DvYHbeGFEqd4calGcNWQhltoZVQaZApVTs/OADOivdfMRJJOt2GDkrmM8peY/ARA
wghaeuY/JvWK5646w1uG2A5plZp8D7BRUu5QlDv0KW/9lDzpUeVuylC+o0698YLBOBrT8O5Gz5Tj
Ifm007vE1PjFiVHuZ4qrh/PAgs0C0IKIASSjxHLA4Ivs8AxG5abuhnkb9Dq5JYTIBfJ7MLXZLZWj
XeJY9skYke5micDFHh0jqsL01ss3El+mlexwTQ86IanhvPeC/s/ahz2ugir15MdgZs1K2MQUlgEi
8kD2UAG6n00RokaDzudPNNiFmSBE56ZQe8EPVys2VYpBrAluHa/d2+SQ+wEN7DaMrn6TfUFuepCG
/2y3Q7AamCSvLG96akLBf7V/NoDGbYxwIDBRz+4GgrG4SgOHxPLlNxi4TNgVtvkWV/JGw04/VQMu
VWK56ixBr6uRq511hooBss19E/AvQ0vRdNj29dQJL/Us8osIz7YG4YcsIzbJccA6kme3H9vAAdfI
9CXK4H+8KzJDssIaOsC12rY8McwWyjhv3Ajai4QHPLbisc1teZGG3HdeA/gJiQQBKRnJSm6a8kWi
Z60eIg134HwCKOtth6EbV2NydhCyJ5QI7gZY0tdOLaY8vKKS9iHinL1IOpdlQTkSV/c0MxLFaP+x
rXTRJcw9AV90KP/a1s+Ih0w7MffC11aV74T3hVr0HIy1Jy6cFCjFu67ZjYVpXpA6migfrfrgTx55
6eohjVfrkjZeci/79mPT5/bWtV8Shr+nZZOvCfOS1+O8KUj92C7blgX8RRPPKiri5SW/PIHHAK/T
xwcvmx0TxUhCm/i4fPCyLYwJHQg6C9dOgwD6H98qyfTy7LjT48c7izq58zwNZkecXqkVYttCgGcY
yVWK8X1MRHiUhnWrT2l+M46OfVkW8FJ6oiOhQ3xuy6eh3IegadaZrqVkblJ2ubG0/pQ5mXNJ1GJ5
cZ+4tHPAbkxxRyJjCWkJU0nkrman9oFFqMdNBZAFjyWwveVxXDsmI6PxkrYEuAZcQ4ZZSM6d3r4E
SAXvneQMIsO+WExvPhZMrV77NJ7xauTsMY9INxhLi5vDP143ZiCZ8hla6rIjT6/cc1Qkl6Iu+ru6
mlDuqSNqrklUHQGZBHnRIu0s6NVrfnQ10+qxDqPxvLxsWbiiIjrBh2a3PFxea4At3zhC6tvlXcs2
c8JhoFWIavsRQYgeBZe8tIJLlPGFLav/FoVNcFm2m14x3Lu4l0Jykvg71MvCfjrWnhnfLq9gFnjR
E1rqyczxV01Jd9CiwL2IuvLgo8QCq70/b5hj4YZXTxhd2h712iEVVj1cnogy3b4j72JtpVmnMfCP
u11bWATeJyBTs8G5+XxtLNCZIwH39rkp0p0/pWActTC+1ihJya2ZiJn0wpIgkE6EOyug+tYKkVx7
tbC7tjtSUyKxZxz1/93Nf88LACf/ffOf6kv5548u+dF3//F//kQG2k3Hn//3Pz7e9pcAwDP+IMpA
p4mPr8gyfYMu/18CAM/6wzMdT9cJOyApKnChMP8Sk+A4BvhgJEJQsJVs4C8BgK3/EfgBbQzkhYtw
4N+KSfC93wQANp5DLHS6aasoBx24+D8LABwTTrlbJQNFDZ0AgTBa95G4gYjPvH0ug7XTdV877T1r
rAdfH8g8ZZYF9BR1dpYS3ViqgUgC/2Q9+KQKIp/UO//JH/zsFJV1eB4EsaL5zeDbLUNU9y6pmN3o
CTofnEQe6l8wDJiuAnR3K28IEedXNlorn9ROl2JYOT8nylANwPsO3+oVtgV3Yst7Q7TwDD/+mhuk
7uiR5A4HBcO76FsqrJ2SZ6+YRlM6Zmq7UqVjKYlwMN5SAyrthHyNEKTQnwlPSOxrMD0MefDUSGej
zeVTM8fvcePeuU76vZfBfevGtxKS2NjREtabu8wAyFV3zK773iUtfWi+znH9RMXhgYnBa5s3+0kf
t60OggyQ0Bfbii+9l70PDV/eRWCHJ+y9ijqLagU/s+eaV5eqOTajG7Pkd8oivnPkNV/xiqE12lmF
SZA5tiHmO8iAt8hN9r5j38FD+JoP4T4ypEneEW6LqPxpiXTbNP4x0fnZwha/HhS/bRo6RA0HIYkG
hbXyyImy3OmWMTsCYPw5Kzs7+LYNqYJQTl3wHfKhthhD5Acdfl1kytUIzmHLhPZoj+630Ot+hA3v
oyQDcioF6iQLfKiFg4cF76e7HCkU3Ok0fjMo6Kd2g24wBveJiv7oIqdVFawr0MCZf6d5UDtO7RAz
qfpvYyX6adcv0cTvUAOn24rRf0kpClDEQ4VHW+7aRuLkiJHsPyY5Lt6UjKvb0ZHkh5L41trUdpJW
3vUlDBuLuVIvGsxfyC03UOCfM6TwK/jU/iaoyvcWYP42RymKOeUuwdxNWGi073w4Lr2nammV99J0
RIOjNf8R5kzNuiZ4Sr2m3CQRU5SKKFVK3XEvIbjA0Y0LMuvsDue94U0XbTB+mA2ZM4n2YLbhBlZB
DDCy1hlZbUTghvQETvZMSk/jofvGpyB9wg6slu8qHe8I0/AYE/O7nCxhEJDUHg/McQybJK/32hv0
DRrmK6Ysssv04EmM0QuCnLss4f9r8APpzhVTB4YPI0KHTghvNuFus1GEpaLkz6x3INgIrArr8Wjm
QKnCdV2X4CupawWMo1bRgy57ApgCj7DRgoEbkYN9HvyJWTFOioeaWDijnPa5rb+7IZlOs6lOPJEd
8xjLROE4d+OUvY8IK1cm2qZVY1YvjlTWyBWFWc4E/cWgTc4xOq4GAwIAlhxbcoigM8dgWfC/ikpI
G1Q5vmJ28zddReijcgCsm7b5KlMy4BYMNfVLVOVrjZNuTWqhqIsbKBbjKrGevID60VBnh8iYTzOZ
USLCDVZgXOa3ptbxrhvRu90YGyYV1K6f6LHsjMy4+DGTQd/jpGmGGihdAX26Ko7CHgkSLQg0s7wM
8gLPu3763TJIQufa6K+kCL+WTTwdev6Fnu09mY2FX5lMEZ5hRE/jiGENuai5y/UUdFiyBjhBgwev
UuC1X72Mz3U9PMpca/dxO90gF8W4R+i4rC9lzRWoQPC8EyiOmR8U35GH2kCRxLGoubCU+KHXFKNz
UyFdIoEtWrdWtR67O9pcDz1qr3XKUOtQtCQ6mjUDGNng1QxMdc72NajjBJ1xysWyapo3swre8cJn
BBfkG8DRo8qYBOtUh/vK1s5+q437LrIuanzUgJLZ4gJI1kH8paX1vs08vJuTtGgr4Wcv+6rdiLaP
KQMi8U+TkptBdmvxQ2AT8G+j8Kwn8KWDxHpEZrMdO81e+7NNPyCrNnqavVtVEa5jrax2Q+zcSY3/
4GA7DFbBYxCIXXqrmKI7vI9DheCdGfxK3OpFI6ELI/nQC0CNgVdxeSskXaqImJdYL/cy7Ow1Y87t
YGDUHSizraUdXAwLWLF1rym7uBaWN2Yd/sgQtUQGEoG4Tn/2Zf4IXbnG+/VVdhJtuJfNu6pucFNM
xOwyoF+VrYPDSjfXrhVz6uVEIWgmnj6bw0VdS6LWvE4NqeBR0D3gH3zUm/7n2I/PjQu93e/I37bc
6OJlipFPPkZwACwf46fF7ujupS0pqLREe+LLu09wT9BU53Jb2s1RWIT0LTcsaDSwaTW+aKW14Xpo
RUlAszVgSki+W0N9Dwf1zevL99gu9uncv1aCw8Aw8p+6xrlY4IJbY3kj2Zi0kWSwj4ArMfcGGtFx
enwWaSDOYxvundHZC672EygILaKkTCH1bpberUQDEaa0CPVwMNciDrd94jAUZToXzvqf0A6/+DNe
pTifrrMFa3YuxWvSU0ipI25GmpFxKR+BVHiuqgUPTcPNCXtbS694Ln3GF2nxpsvshbrrSSWCJBAn
6Zdy2Ot/IjVJ134INxGH8iqz82gNedG2bZIT6xtHvsZdBZCtcdpVaABpakYSyaTLxSbI3GMAJIbh
clfujBZDQZHom4ZMMy2PuEhFRrfta/4tyIafWubOBCYpz2pvXlECrgVziN2sLpDu6MZIKbgT6xag
r3w4izFciYioH+izlJ3RCgPgAT8w2R6cjjtI6OsCRfSu8IAnLbdDTh5rhX6c2hc3xzShtqwZeyBe
w1qLtCfii76i3MwwvPSI+Sm1No59JbkXdpYe74KeO2Vs3TqQYxi/MWzQnPpRw9+7joNbqzXok1a5
TudQL3HRbKMKdqoauiS1eYtSVCN1yLibZv3rcuQEVlVxBMAexQ0Wl6BNSKSs0CKTnGyXwKOymcp1
o7X3cghfsDEectsh/OIOdWvGgWSXa2f0us0YhxdzlvGmS2HKxTgqUwP3d4VauknKP31piBOIb5DQ
OtLu3nGoLsTA6ELYgCtq3F+KiqFSpjHMcrOdE6Dbr7p05WKQ3nWG/cBPjjLLdbsz1fG/FgI29LmR
Q7tyJqg8TbN1xyE4Wci1/a42DozAX2OBphXU6KZti2VwLE9NExhbifs118f/x92Z7bbNrF36irhB
VnEoNhoNtEjNkuc4jk+IxIk5zzOvvh8q37Q30D/QffifCFLs2LIkklXrXetZfkTKhR/5ZEXO99Cx
2GtVFeiaoCGOEmJeOv1+rLdL5hdDQq3hyiuJYH4kZCUAVlNC/RdL7uZBLJ1dpyi+wzaOtEL++WT1
+h+0rNvD2w3zgP4U7GAqkIwwf4yU8J0cDRyPjZTk2TOm1D6mCwlIzr1pz9Yube2ObscG7iDcEk+T
7dkVjdpBerfVKA6LE2+n1rwz8gjHVWzTHJ4iC5lmzbQrIWu+zwVar9nBKypWfNcNyjXl2RerYSRc
376Aa9f0urjRWHmTGFs6A3Tr6ikmXp8YmN7dNFiOMeWSN5JcVNzNKT3AhQhR42cjvDh2d6n6qPeo
nESGz1H+yL8hhQl9L+FPnVTW26Ay5TayTbLVBOmAqDwH1i+4GsEzM3MWYO7wUZbNcIkcfbgsj1lk
31W1hIuQKYvGnvCLHb3DorJPMkDdA8x1zPCtbeuGD4xqqQTtBioFvNtdMqEscezs8/YorrBL9D0a
pbEkz8mKy0uMZjrd7mWMTAsnPDtMDs9JGcOcEs63QiNfWvNhRY233xzdbnelADN346mRN19HiH89
JulOEXAR/byh1fDGQpn5fddMwQcxx0E75PdQFitOhhYQnMoiICxjG/ssc9DvJ8UQLBeXuhzAICdm
dQqtAvsHj8QYs51yQ8gMkxoqf1DAS2837frl3w/H6lXGQbCzy87ZslGBWpJ3Ky24M7ZiXFviHXs4
5zoNmZHDIiAt4vFiB5GzkQI05tyEd0AN8P8o1zrXeWH/vkevgbPa7yiYWf/t9i09aDrIUCcYH+b2
9i9y/U9Q/zl4m4oRXqtfDWldgzEZflU82WrSm2+AJEl4WDqM3QCfyeD2w3msR/s6a9olWQ0nizk+
x12r3THMPRcjKJ5ajtm5XhvrtLaAZguvbn97aC3RncyjauvgYQZfrwta6RPj0i70S45DxrASW/Qu
c1VI/YMc3yu0cDBT6SO5RKqM0+lb3jv5a9W71jYrWCCkhcXynPGG7Hm1I8d++Ye+8PDbl//P8j9j
3Y3/w66/7tZNWyrC/nxYlCtRE/5Z3JS5mgD22fSHLm+LvQioMI0+43RWPnGoFyqt2Dgwe46HGW9r
zNXr/+f3m4bSBeEER+r/oRa4s0k7Q1f1h9aZvlhLfdc4LCbZCMo4/cliX7Qt7gw7OgXGsv+vf/d/
dFb9/tOhWdnCJA7pqv/41Sz+NcaLRX/IZvaJ64ax7d2XKZuNTWhSNmLqB3DM4e8quv++eRWLIqr/
u2T1v5v0ewEP5Z96leGu/+cPvUq5/7JNi04w4ZquwDqJXvSHXuWa/+LVd23eAJBpynIRpf4MrNj/
snTCLMpwpbRcuf6vPwMrksZPg+/m04qepii1+1//82P6H+Gv8o8PfPsfj/95AAhKyv79EDAMfhzr
I8Qvw7Ko+ONZ/PMQqJnImJXozSNRSoWXyHTp127PUWy9ZqYTH3sR43ayTYy0O6dlxW3YR9ttAEfX
+rbHaHoIkdeVnX9r3SwC9kBYrmRYuQazvriI6Wxx46Nc+mkrZGyfIsKdKrz2+jxRT5MPfhJgXBl6
B30imfauRgMLPXvwANSJPdBmtpzl6kcqmXZaTvQ5M7gAC8Bj2ziQXpUaP9S0roPbi17EA2KBDnPI
YQyeGxKGTOl8knS3n9t49EZ64QQq+X1mBQfA3jQo9bg3Kg5DsAa6xVWZ3YFhUnyv2yTE5ujBLFzB
fopBfv5+bKroC5NijFy1mv2+xlQ10FSQq3J5SDjT+WlLMXT7GNljdyGTvXCCx7xQlql7KLPTHKfU
KVOT87BYmhdTSOOVIpnurfKeYFK56xLaZ1w9N5j32lgB8mDywr78VVjOr8CRGduA8s2dWRHlY1Gc
x+U8LwsKEcBcDzx1sLkzoEwfS9Y3biDOUcMYb2D7KRKii8n8OubimUCx9Is8+uou7CShIFD8lmsF
bysDnmX8DLLpvmuCB6hrgV/rKXa8gXlCPBCnRPY7pH1snld9yKp1994B2EZoEYdOL9DDTONrAKh7
2xV64wVpsAvCeNfYNt1lDHnzWit3pjvo+3K0rpahdqoO9zTRnIZS1rtqhYmCDQo2soFmZaAmbPSC
kDKQnhmDqPtSUbK3qZum2cfr+NiuksMyFu80Hj2VbXN0YDg0qo+5KrrLXaDheGw7fYE02cTHGbyO
QOPCBmx6ts2ucdGL91o7uHUVfmmTPa2FPk1MH0ndeXArnroOLRYKDE1hBKCs6T1StIlkNuXLOfDC
HETVCD9qtlnbdrZ60xsLlHRDH0/nGj+1Ov6CE5Jmq5cmU+R/spy/y3C+m1PyzVSMP+EbT7AEy+/O
gLEpHAliBwpgaKxpzoFmoivomBTXY8D2HVop5dSwn0HkOR02HxJJ3/Qq/rUIGJMCtXkjK3M34oxh
z03NdeUnC4XeVAgib+Th90GE1jENHrQknLZuPr8laIQit/ez6HzYSzHu7NB9YvZykNovruP6UztZ
H0OcmXu4L4ekaH8GEQ6/NJsjXlDx2I7qOYsGuX0tExSvgme96RX7MR0A9tTbD00qQeh6BrtJn6w5
y6Y0oWIU24pMytIPMPIaLfUZWNp5JzuwCvId80qyHYIRvA/0OaOiuHvVKBoLCBor8c1IU649Qmtf
BnuP9eY16hOfukNsYhzQkcheK938Bh/Di5ruHMYhFYgdLjg2GOOVv6mElkis/CnhiENOvFixuAsa
h/GnhSBYuAbM/gFvRDY2e5FKX1PakQ4Y5l8u/sXRm+s+OUwm7M2pNWBGkleggeFDDMg9c07u3+nU
ds7il1CLhlXlvYYuCkkODsCHVzoR30mpuyvGT00uMPkybLj0FHgLoS2NmlWlme8trZ13ZtMcg2+1
PTEVRig+mUmP1TfuDzHKH63K1idmL7qysgl48pOqCJ+nQa09m+LkCOdnVuCuydkTbeM849DpqHUK
TQqrEBEZvw1HPG243xvEIDckZUy6j2sAH3MTNZHNsOUxW/s2FvMTIAzSGySzjxUtZckYyGuiUBTz
m/zLBxQ58BqKziKDwY5bMOk8OLgn6H5fQxgDLeGMluHax9P7OLNthrHJHM75YcZXCqJ/YnwJvRDn
0OJUhV+2Wb5rImHseddoL8h21C7fy7TOdqDzCjKGbcMEgNZalTKPaHWgmQXI3ZWyBI8qRmXQ4ku3
AD7l7HNIMySZ7GfJCtMLx3JThgogv43wSfENuyehvDpzGD30AxQCV537MXwSXanhu6AOB6uHR8Hg
UFHrqVMKIAnveTH+grAyCFCjC24Q1LP9BA51LqdLHrTXSLHnWIhB+yqjVnmSiQaPaoYGY4LTqCLN
M6Iy9rIxCnddnb8GVqFzMZu8LmpjgCYjHtjBtqHeJMIvY35D1FC5kAvt+2Rk4oDxjUssRvat2xX3
w1R9w4+sLu5IPwa2dDad05uGZ/449W9aV7RepnRqcgosUHrBaCDC+2hR1w7fHDJLaJ45GXBSLph8
xmLcU3zcULjFGc/dlHAX9jA+3O2AeONn0npVZfha25qzrRm94M3OQ9+wIA0nQVlBGFH2Ju3vMogb
+5FeZX+E278RYfq9iscvSdksr4s6tKar2KkzYxYpNMjxUIRJT8yL16crmP7bA8aCftqYU31f0Ge0
tdxTKNsaxyJUjlLjimjHp0BJKhK4Sav4MMb0A0+G+zrYEeMthcVbUunm7nVTYh6ohguqKE+1D3ln
FwuDmLTYTXDadQKuqvQ781tx7XEFGpCTX7FAlj5FHYFfLXxjtWhUEqT4qQNxKtL5OS3Evd3xHDVO
JBtsldoB/c4HN9JcUQzolA7mxzm338lCrMrXeFwg1Z+tcPTpH4Lhjnc3aDiQSyyk9NxEQEXtSzzn
3aW1Bq/TYTQgYPtjXH+fYQgn4lwEDuilyvx05TqJm3dkn9ovUd2cqhAJNmOrMI1U8fQxTupei+7F
MmRXgzRsyMFnTfIKZvoA7t2mZ0qCEOQFjXv3oC+wh7qvOUh4r7GYDqD3MbWUXjDBuzNw8m41Zi7W
fT/zwUuN+t3WkQ01NDUDT97G4WRGp1u10LGGLtqn9FHygRuDvuHcYv5oVt5apvdvg1a23pxVe7vP
bH9h7969U7aYX/RAPZSs3s5ZPre7EUbWmXTKu5HUyFMMPjhy05dE01zmely1+zCoj0rX3VPCC+gE
gK2dkCmQzNu3RZP6PjKrq0PfIt/5wiA/2un5L1GnaHuztS+H9hiM2XcTj6rfro0FRUo8TXM4WbVx
mxwcfTlCr3gUgrmQlbESjM356xzLmhoiDDgFniBMhgh3hU4SjSOMMEwnjknDFCvojQCKnUp9EYGN
c2vw3aMVb5MugnFZBkflLJRcUkbkwb12j6wC0dfVcZK86+ms8RGVxNCGXPruEPeXql1iH2Bk7jdR
CtozcA899bhIxxURIEkTagphBezWLlvUHdelaYsMP8MAtTs+kXxAsyL4KnCFL/3LgBrn0YABC8PZ
BlHi7IYigQIcijfLqSva1anDWEmxtzVXqsWQXBQvdQKvYgpOrZZUPjguw8oYcij7wtA4OY42l8B5
hZAtESuLJgJKY5gEDCwZ+xSImX5QbbFK3LvjgDxP7xSgB/1pyapDB/grimFxWosBybKldIU3ocEt
0Rvya9vjDQB8VtHNGsCCkzZLidHxtaF2/JHmFeBd1t5yLeHbvJlePgH6miXAC9vUkUmZ48Yc2UnC
6HpqhquzOO9GXv/oQcT6TRH+iJd+K4YArG6iiv20evWTbDrP9K2SqrYcLxfDp9GGDqMyfEoOCgKh
I8femnW0LttMlpssNbH+fhvKUd6Nn6Osvs/Mg+pSXnNhM8sFTbOJevkG/erQp50JY7E7VaBOOLmh
FdaxIiRBDEVs2iapdi2Ai6MwmD8Nfa/7Y7Q8IQpNfpY3QImc8mS100s6VL0/VdiBrc5EZp2UZNeB
r7LRCWzbTvrUlpzeLS15XpyBetwO0dcFIEZ4I/ke0/eGQZHlJh17qeN68Q30bpMIL47OT+WEFC70
BpZHmqPGxieAgNcPYb3Mfy6RS3vGQHjGVurMzlV/mccj+RzsS0Wzo933g7XSOyu9AlY4mx5mc66t
IMHpsIDmvt12E0NQERpodGHAoKXERI9veyMgkw/2QPwQI3KOm09n2+KT6rmEs35MjN6+9hgtvXEM
PhZ7LHdk0JgkF3JboBV6bQtoRWmrmFduJFPxwdkpQxILjUDe0MV3j+5K7wdAm8ZiEJaW2jnlADw2
UtxHqN9emHRfGUwSXhmS97wdmXxoFQ54NKe8toeNZTG+bfvxTOLGfQRXfNUitz8itfPxUMS5+jGm
AGE5NJX8zGT2PNScSm3jqiI8hoM72B4NCNss1e/DdqcDeN6bQXuBysI2ppFqi2X1CDz8EsAh1FI9
3qtavobOGgzqx3JvZwz6uYYu7MJwdZxtcT+ErCVC6gdlMdle2Oh4+zGMhpb2Icu93rGULdrBpKYi
x+XGB3lnBoHP6GDP3PxHMhp4FCwM+UHJFc6SrEnY7GANd6JoB0f2ZG47NvPdHCESlyaG3XoAfs9H
TBiRsYlYiHkpSUHVrjypgkm0Sc+Fx+X0UynnLmqpn1rZWIw0qQyd3W+xKb6CjO+e8VI+6YDAfEqY
4F4xYw3hwPHOpTG++pAte0F/n6ifzIrdvAsbmxN/YPthNTNzrb4bKTlEO07dnd2yykqWAjMEQjkl
xC+uM1wYBDcHhjUvmhvVAIjmHYxXs9dfkkRu2mkqeEmJ60QGbuY+Tjd5vvRUeNev84wYP89dtQ1j
64fWWl+qJOFtF2+ulSc+9Wlc91hGScO3IpoYR8r6AKaX865OITpl9ilNieL07UyPNCwxmRqUo5bf
0E4Dr4z1YUfx2RhH5bnkVBBT67qngu1Z4YjLdLN6YUo46ILMho2duNEfdPDm/rB0XPNSf4LivgXV
CH0i+SjC6GsCf+uC1HldoDZvuF5OxicB6neI8SfV6TuzWeo9Y8sYCXHcgnYUXmD0FxcrJDMqjuEI
2JLBcyT7pUgLETpCggiOIbGvNVkyZxcxtpW3jMmdo49MZT/F6FLzMy74jSjtDqyUINpI/dekgZC3
sbUswTj4S+fsCpu2kzxMCDKVd449Bo8B+EqSpw0dFxKPsKFttF5d0eS37N40UtzkBCylnjJawQ6g
Rbx89VGoWmd7OvfjYe5tip27S2daDNx6NKo2gtKu9Bcx1g4U5+VrDpdISwMMLJxcysC4puSxDh0r
HjuhenAY8Ro3IYHHRlV3dNWlXFDZN8msuBoWCdVOzQbnU/21GtwvDdYWEqevdq2WnbTFx1hi2bQB
Bs1mDfiVlUOP+RRM3LS14MnhoWQgzSkqXkMIQ8+xmSfPFDnQwxMhy3hJFj5nKxyky+drVyMNddU8
8nHSBRTo+A0eV/tkRCCSkmL8vlj7sU2qI16zN1tO3pWRwXO8RC8LWjbvKCew2Kwws4fUQjG9oi11
vXu7SfKfhIbKoxZ3yYHC8W3VQDa53Ri2ounMNfe3RzcUQW0U3V6ZzAv1zptzRz8GUeGeRLZou6DX
7wdgphwk/bHN6WMPVmKMhZts4dPE3TFT+w7tbX9D9zZpf7htJlVjurssnOiQtNvhcfVhzPX4WUiC
TJFB6DAU0UPriNeelkSCf0NxkGzvjIGARscZmVbBBzuy+h8jlW11RmCXKW9xbrnn6b0NFjUbJyRy
dGvKvzgx1RmvZ9h82DSm2NqCYGH1nNEMuuk4QWyNnLS8IdL79XAlC5TOW+1ZdyJzo+vjgwycqzba
rCGhQONAqo4YzRCBjJgtnU7MuJufAq2cWJxsBz3r6BSoPzgVAbqR9tVU+QmU1bs9jndlqI1+Sbkp
IbE74Zyb2PwySpXul5hQDDmrDf5jL68UBQ0uqWddfydQQlymHyBNZ4zcZyWemI8Iv3Oqb1weiH53
J3qgW+Bly4JLzboEVcGKTkvNfVMZrk/H4F3a2d/cSrxVRD3qqmpRg4ihTFi1xpJ8V657pm30+6QO
cXwNOCCIwiKAVUx8bJ9MWaw/9G5zJVOAVQscGvosNPHCqDZV3d45sy4PVlY8L9qWJdnjYNGmDS0H
26wzvOVgVh0ZQEXPc9LAeP6Z+dBTLXcNGOzfHUyqXnDVZSlgTdqupLjMs0YD5cBAbXQp15sYUvq6
A6hH/HUjV/CFXL/l9m+4LfAHyKnAugKeY5zyYSuU9kGxgKDfJbxv+SitNQOCfE3+pc3Vj3hANalb
AjtLVtD/tx4hNv0aJ1NXgpNM693mn2WcyhP93hMAosIdUWVGpj9T/XYjVQC6hYLBGhI60ZpGaU1Y
rLdnrk3LuI8X9n6LQwj09lQ7iHMZm6JI7eNQ7sMhfS/N5bFJWPKrlbdxu/kNwvj7scEbBUEjOv59
EM+0rWW/n3IiDiZy+rFkZ9TRtLYjRd0IwEK0oQAIGSbb2ZFzvuJ5SeijX8Ucdpv1sVNfbwejdFC0
wCsczPVvv/0Khsd//vT1d0sosMc5VLRrkAwjAVrk+9tfbGFf+YPYcXtcRLQuO2J+smT/wx1WwC/y
ydjy7lp9sw+iOs651k7jaVpMllPsx+iJ5BmxGQvHk+l2xzFOuz0NyjzJ9ZneziK3h2UjF/on2Dc1
6xt1e+qNzN5qrlZcYiAZuaTKe3swD8xbukMRlFvlcPrFJsiyES4qIXVzN1kJlKopX3voppXEobk0
tdSF+8SkYoVzmJCXymHPGoxzQu66VAokC7IU7YdzPml7SZps9OJExzUFRNFoMFbRyTlub+1SOn5P
HEaO7ecL3cFc6CkVu/2eJWzYy2R0E/Z/2QcsSmswBwlG63DLPMRF2J/rCuN2/k3XziK3aKnjvb2F
FZJ/7bIaTaP6FNAOfrrdu93cPnF6rH0u+kS4vFghVoJYeKD07PD7ULkdL+uNWEFBrNOpPVzLj/pK
QcNJQsqQXP4zofDW8W91YWUsCWe3BRGmHkYj8VCCuMdqriN2GNavPOzFKc+sO4VSsIM8Tz/XeiOd
hl42nM2bW32XrGrFZ15OjpdAL+XS2wJvzDjbrOyzlqU6m6sV5BDs0ymJ8TSxkzQ6dj23g/F2U62f
59u9KNaaA9RqX2tWLJjlghEK/6rfWtaPxkdv91xljb6Up7Ca5Km3v+h0sx5v74PIYHz8fkdQc5TQ
PrTBYitoxz9ISM8XtnrLBecFPpUwafahvnyZcJX7VpzT4q3Ifqw3NTbhXhPzDsrsKyWg8jqp+Y+v
GWsvQmKrozOV1gVOOG1tGnCvig1TjiJBER9KVxbbzLb5BsKKLWEOaDbr14x8vLR28DmaHeeMWtub
zTjv9XToNmIMB3MTQsvHneHi86mK/G4gYYiXuj3gedkZQ1Nyggqs6FrDO9hYExyNMV3/qpKWxmx4
RltAwW1YJIn1SesNMy5CcKtrVRfXaGJbqg081MyF0FfP5VH2l84xz+D5D+mSX3s3Q74gO34N5s+y
N6KLLVo0JAS3zRLN6TEGkozdQ98lHbvncZxNvHetMK6cMsV1aHrHp0wWQnaaXaIUnGhfaynx0wwj
DhY7h8rZOnTYTWHf0cr8rIKCtGVPpMuvJutRdxl4G1P+Xs2oPZaevfX1Mm6tig+DMaqPuMkf8jUu
PrdDsu9r1tg0zqoKTIIdU2gFxYIiAF7MubJ822gTtidRyFxzbmJPFzI//33jTMImOrsYROsuYnDs
XaTcR4RbnRb4uc4A689e2S8daxBwff1KFCcK7FuzECc8moKlEPfMRGw1OjoOtE3mZ7mo7PcNmWVE
IOL7xKd/AVyO/cjKt7FbtqRWQiwnpjROt3v1+vB27+8vRC2ulCkAbJQyMfVuX9Ajk9VfZRGa++sH
3H7K7ZtNI35t0ddxdWn2aTCFfRJl0mLiXe+6jqEdwN/7mWZhu4J4sP7r3zfNSCXK7WHRQOsprTyF
jSFZok3OqcAxuVHLeiVBJz+FAfyESRdED/FxNQEJQFaEc8uHc6xhDwxN9wNxZYVrGKmXj3t3DKJz
NXPEuJXccingfWlPVii1k86F84j5fzPiXjrlGnCIOhttbIDpeDZmOF7JOPkt8UbPoEFtjXd4nZaW
O0j4pAEt48OKdA7v9mvcZRhbENjs7k2WNYcXCVH8fS9xyh43Ve7XMVWBR3SNvlB5QG7t74og+pmt
NP0Jl6gnR4qBw2YrWurSVw3zJNPsnYx0Mo/oGChpgw2oRFtd3XpdbyUvWda0H67DzFt1W3eSL4n7
Zs4I47EFrqoz5y9cssXGccEXzyNKV9k8O4rBl6KMZ9N07LNzfEmENOoofoEpAPSwU5bH9mg7lfnX
rE3IWeC6KWTPRZYznhWR8G4rXgULua1IHlSLPSQDclKn0cuQv0POUJzX7uVMcZrSwfMLDbxGHnwJ
uvVgL7fYPMlPFtXRoC1p49YsFhZ8vQk1jI1TVHfQYCEe4DwPguGkRNadV1l2XfVLWX0SwGf45Rxs
OhbkbFq+cLiULln3gyvDuFPiPtNoYNaSh6mc9iS53+qZGZubvXQMTvlgccTYG7jDL41DzVEQQ1RY
Sj4BnCn3+PFt0mtQG2SQ3C/8sAF1Ea4urxHVhW1VohjDAiG10Zpnh5NiaG0sYRWbpZrvgP8z2H+h
jqjxB0lYkRMgR/Bq6+EAFnWHeLvoNKoE3zoDmTKut2WdHyc18frE3ysmAU4eUX5S32Ul0xztQRO0
+DAnsd3ssQ58SqRJKwTFnW24GyMmSTC5PwenuKuDhJHCEH/HuLGdegyscuCK9hgola7lRluCEeBK
DHnW8Hdq4Jty0DAjbrYezUANewPJr0y0jelWW8sUF4RAoBVKv44BOIuR5afUKUHOL8jnJkyC7FMT
wyFueVet5mOqlqsqAL6P4bkV4WtjG8+GfQkc62cj79K8RggTbEhHxDUGyMd6cpPzrNmTbxGZwvwr
jTNHuwGc+88bakvEeVacS/MowaoFTmR2WLKl5hLtMCF8FVZQwlXKqJJxI9jbSbShYwXLIG2tHOO9
vlctiJj64K6ezBvgSl+JW3bjwtO6PW5bZ/HjklX3KDqXLAusiQSFsR/Nmj0cZ94xTOW3iGXHJltb
UtnO+XLdZ6JV8GZ2qKWnZr0REWntqJoTjs622cahc9drNNxKalhphWuo6GUfG9vk4G+M1NuN4ziP
1AY1RHWRjjeENimMVLKC4jv9sBc98TJaTPDAseMYQNerwJnpMAlWO0G5yW6svtsXp3vgJ2Ad1t2L
sd5QAcQKDWdfR1keAhNNKVhPYJYkCccKDKN5Qz8gl8OCYzhdXY90m/DGM6DD90hbOAh43PtUcWLJ
x1bsLjGtsZNO99rqkwzXm5wtz0l/l+t6u1u0Z1XwlxTaesm7fdOau6aikeJYQUVxi8PwxGatpRZ5
vTslVXCcmq1Bx962VeFXceMN5vGKyLTWv3j6vXpkGGT2uDK0zJHU74Us9kSfI8WvK1TZzjVXjRKw
39+PC8M6Ukza7V26pOk8/evXJ+s9BntMujm3rMzbPDWVZ9eB/Rvjevu3G9D1dkO15qXk0Gd9RIyH
pYpDMUe0DbLlmzTbjp1r8WoNBqFouzeQ4BCZAGQwpCtlQC6if9OpD99IwOQHMjIne7X+IgX2p9CR
C4kMiyGQTQPs7YaWY6AYBC+KtZT0doMPeasCLTl0t7+wBV1MNn/ERd0mAiSQhoxlJJQrVPJLpnFa
3E4ZGC5w7o1fNWsLWT8A5FoNvuy92G7EdrjWFsKYvf1jttqIx859vlnQ/rt67JSS/6XHzv+VfR+/
N7/+6bH7/X/+zIRaMKExyhm2beHxvZGf/8yEWsRFHbzltmuYfAEf3Z8WO/df2D5Z2bvStBxUW6yf
f1rs1L9MEzeczs8TSgpd/r9Y7PD6/bvDznR1y8ayB7Za4drDOfbvDrs0GaLEWNz6MKRgHHALnxZj
qHeKPudx7TSOc4rd8VzGG2T0dcOjDfaW4W9xMAbWPjClOxhAdbJhFBh6iYZMlFArC6OC4pvUqc+0
jmWbHYJWt63aLjwPBV6PlSpVpYPwx1J0tKM10JSjS99S8a6F78qG1NJZHeMT2+7PsQqZz9Eq4Rt1
9F1nbrNvHUzB1pwfySoQCTStMzJ3EekmZwe1trWUv9KV5mS2q1GfP5G2BLwCRftmTtZdWfFnGQjZ
ffZOlFSBDOv307Ti9GYIIdBZXmephzR2BXf0BgBmp3Rp2whmRbAy0J2DtQjL2gfE3Z7LJDvrIYEj
rbc6bwii5WzPYDQWlEwnrq+NYQXbWWGEz6ej6vWFOW5X78w2fRBh+G4HmfHMJnad1V/o7+S0s8yG
p88vfUlCVmPph+yIvM9egAakhBXmBIsDUVz/tujtRhVM6RZhPY+jqLaTmabPQeh8g0zXZFfZwNYf
uzbaNqbxaymc0Uuc6g6zBuii2fUmJl++yGedk0b83tPLFmoCXErDGjs3Jo/8OlTGEZ5gV+3yPKcz
ttvxGfpMR8IgsiLD10A0u0V2bIP3fqeL7jUXIQLehCHZAoIV2XQdqPAnwly0KYI82hiReGwG8Wil
feuBDIgYmkYDNr5ys7tnmHxH/fPo00rwCTHIz5zTMugSY0HJDjCGZGZSLAnrD3iSXXttM58xr1Pl
lNQ/4aix4GJF56c2iEkryR8ifhEqNSMq6nk6tCpmCuKx0MLNLJ1LMPRXIyCOHE3F80ASzYvZPsB2
6zyWI/TWpMAdiV4c0xUyoOA5zXTx6D+aKn9gznlivIDSGuB/SxLeFJov3wl5HueKIILGwpFYpJSU
yqXvtYVx2ilLsC751mE59JqSvSQ/mXcMoSRku4C4MXt07YD7dPBirsdVcB/29f0kg23gsCxNA/7y
occ1abFib6lpqXLD2OWDABRTE86FmkJLCqJLqFXbnEJjqi0BgHXYMCCkM3EapkM5jubOrp1DT2oN
aPk4HSnFwlZLgtCYZLGXBbZTp6YKttJnCn7DF9vgksg2q14dZZ+JIikanTHZsUB1jfvA1PDCBtQS
ID1dZ/XcN+14bzf5JdeRGZbq2dZmhOkgo24LgCFdS6+yYpE/xp94z4KcVs1stA4ktNVGWV1NBts9
JPMzQ68WYC6JKzPF7045WoY8j4HF47ob77usYtrjVqXX5gnJhNSBDZVC08x1ArTgfHy7ZTiYcqpJ
myE+Vj8arLUP1p3MIrQtCeWKk86uWs9tGlop4lCY+IHxdR6hzYb68JTH0DgEa4qBtNmmn4Xa0E5f
sNlzGjiDNrqGqY0tBuT6sZ6z6YJxjpkW8xAcgXO4jWTRbIu4Mvd5iUPNmNdBb/akatc8ECvzQEy1
uyAlyeL0HSniSL93h8XdARwba/iiQRw9l1G9kDktnpno1Jukyz9xoeJBWygSnyPjw4lPWr4Yp/E5
wCIyMN/TkeCZYYWu8eDUdEW783g3zI9CJudu5e5JGdkeOy5fBfoHfK3Yz4X1StvJcxziGgA4A+G0
D+wzYzPnnEyDcQTNsh1UHu6QtPpNRt7sXIkl3408gVtP3q0xjw50DKba8pMOeJB8807O02tiWGpj
GwynB0vtZdh1zMviR3qc2E8ZjFrLQHHdcBr7LIQVHqs+9IlZYMztz8KY+jOYQIbEWcGUgZ7qw1LG
Z5P6WC8NkhVYUKcXK8s8I5yjY8ZWpUxHa98rIFwDMzOIlvGy5r6pP1m1sFy2n8IhL14Fi3Zmfaid
46y1EMPFg1ZYhEiGmHCntnrSMoD9MLag7yf8Oo00Lo3Wy10HVeAAVBFNadaxGuTsMZccaAs5kqh2
AXIV/4e7M9luG8iy7b/UuJALgS6AQU3YU+wkq7M9wZItC30PBJqvfxt0ZqUt+9krpzXhoihb7IBA
3HvP2cd89rop3uL49A6jAqdles4JHZHN/GxEQV5bzipqwV9dX0U9v5TrvWp6C2Usb64/YMYZdhxo
319lHibDIenmKpPqbKL9QhPIRmx9vVtFSKfaJ/il003gmA+FTqao1oW7EYfFpraMu8FkIgaNQYUM
FBzZmDfXe/lsSLK0EWdqbFPjTeots3FLF/D9CWr5qFIe9Z10S3j3tKwRYi700bolcAxmjDedrnVP
QI93LzBZ4peiptamUzVgQP4/vW+cbQts2v7/5oxNWtTR68uP+8Z//p9/mTP0f7DxczGG2QIU3b+t
Ga78B3ARx/Y8/BL6d//Fv/aNgiwRvFOuY3AVthHi/+++0bD+YUMlwZShO9IxHM/+T/aNxmy8+NGb
5DmmbZkWrgyOXVOfN6g/GjMCyr3JLYtuZxNduaqIkL5ocREfmrK6IKURKwep8DYiE4FIJp25g1EV
y6JKUFbcWuUUHoyOrLIW6ZtbMtKQdp0f54sazUy84l3e7FuhTo1dueTv5dXWC9Xf/E18Fj++BXvG
oMBoYQuN8cUBRvDzW6gqcnzgXBKiw1fF1RRWgpYZdLDZr+aGoZYT2bidJ19BXaf/obfq+5OTx6Lr
EhU59q6fnxygqhIsHe22rkI2qMW2Sqn66jEEDCZ6mMrBpXRKbZEgWfJNKMQ/HGv/tNr8aK157y27
Pj9fm2c6kmPslyiYSQwJagGr3WZuc2tafbISPe3qed6SSYjGNW2YiE1YlIFMthG//eX53x0/35+f
d29xeKNodd+9/4GUvCS1+fBtm+w4vO0fAkayC3O0xUK3kCSaZsuFwI2+1tgVl2TeWmz8tmiLc9Zw
Zsi19peP5PeviDV5PrmwSb0Lx2nxJftm2c4DQFZmEQ/hOhfoKf7yxjlv3x11Nuk7dB1dC60x5d/P
X3wTuCYCMp96YxJUSMRXo+tw4qfSRy3ptNA2g9w/Tw3dUUOJXUdi3a2siSojWNNA2GiFZAo6ziGO
LPc/M93xndiYwFxmDGQU6c7MIfrxnLYrZZihIE+1qV6lj7vJ0cKvEK0QHvkPkaXrKNfpC//5A/n1
Y7cNBKtYRvEuiV/qTz/Eme6aBQIAxpxcpL10Wepesf7zs/zuUweU53mu1IlsuiYjfX35EOVB8z//
Jf5bd5k/i4SkIcZFJLu5c3u7wFOfmqL6y3H0zrp4/RR/fKp3XzASz6AKEKJuMdJA80zxWnTxawmD
cmFKYDsjJJgoHE9/foPmuzr++rSudB3bpJ3AAfxuQR7DBHM3g7utIfVuEaKv33mZfmgjmW3YIzAd
8C7EKnSnsuwfGKrF67FCzY7iZlFqMqFBZQNlxBGA2sTAnSB9XrexQfrortxO9Quy5I6VTSGlULiu
Z4B9HcDh1XyDaRxsnrwO3hrwP7sxua3dAldUYjMtG43oiC8uaO9Ep322Kjva/eWdzx/oD5ei+Z2b
uiV1QSdFGr8cti6ZhQaKjxYCWptsxBDdmS2D3TDgXaEKvGt1RF290tZSeQ+QDZk3W+NtnysJWdhW
uLDvsdtV8KM9BGdSLEq36NHbxM0qiKCrkI4EmVrpiwbZ2jK1izNS6V3Jdq+qaElMhnm0DSs+Dc3X
KGPjiOhS3/kfsV/g3Ym7o2bEz39+y0L8eu3iPXPtmhcrmuDXy/MPx3PspU4y2Wm7BYiQrbtuwhgd
fxsKnMANUkyyD5dTB1u2t+1hl8+SVM1+m21mehttSgi/x6B4JV9cO+r6p9l2skKv8wlupiArAb0l
LtKN09nU+K2D7jGVD17n7zz9S6y54WM24N/qJddJrepgDbGatSobyWdGUqG32SHzmnbRafzOirO7
Qbl30GIfGfCIBGlnPlZQE+XJaHVKC4DEwyGekDaboTRQklY3fafugrJ/hMKUDEwkiqyLVoV1r+v2
I8j3+zq27Z3naMhY827dKgZnBbvbhHZ4bWlyM8nSXBVGz3XUip4gJbmohdwWMocbMPIi1V6qC60R
EiAoyt2x/zqWRrnUIOWvRVBlfHaLVCY3hnsrSVjItB3C5gdLp7/Ta8Tt9tEhaaxsM5SPVQQiAKzh
zOlIEe/gsMDdlmAMBZyZKu2DKAAnF97XsLa/FrK+ta0HpwA2lVX2Z0M45IlaHxnrBAvNG/YZXURQ
VaazaF3+SK26RycgUTK2qXeLDDAK6xXi2bq9kHjwl6Pq14ULhRa7VpZiy3OkfLeCDPAtO3J92m0H
irrMhq2rwPyKaHjwB3pkcHOWfooU/c/H8m+fFQ8y3VFbzheCny86Xs3R4U2z7kZ/asz+rivSt652
zlB8H2sreU485+Ofn/E3ex9y8LgSCE94ngO0+uenxEyoci3t2HtZKBvyJGNti+9rAlzX9YstZ/ws
ApsWf1BpT7d/fvJfT1ykU8a8Pfc83TTfG5oDYPlxrwreriw+lrVB+Lih7a0p0ZjzGDcUuFJ71Xqm
rn9+XmH+skryxJbjss81sW2//3Yz3deoKPmcrU6eod+qtZmRYpAG47AH7fCSUTMsbYWzNA2nM94C
KBp5+uKoJ+SK4m+v5terPq/Gpe9Mj1sARnz3rSPznoQDCpquK7sgfV42gvIqIsa96o6cmX0jzo3U
FX7/4pIgD0/nMN0s7B8KBzyJDbjmz5+Q8buvhv0w/QhhmzhB3h0WVYUaLlKAfg3QjsuUIN7SscRG
ReqpDMY31fRks1Tku1BTB1z3UuJYig+j9PVjk4pPyYAJCgdZewPQe8RuJKyFxAa84HtdtXrwIGLj
1KJYPbMVUVtGMX7rZ6dq5g9aPkrdhD/957d03db8fGnEiw9SkorQ9KjV3u1FAkvTMLiYzRZcv7fN
V23QnYX0s3WuutmsThaaYs68VKaFtjcdkt3UYEdI7fnEh9q9anTnhYDzEg8afr2kWfVl2a4cr/Gg
45or2afpRscmuEoCHyS55T7oAH1n6Pd0hY8uau/oYUXY2QVvOLD2gclldUjTXcBnVERh9pfdl/WO
GMBugLfsCWGa0DNYzubf/3Bl9EWNa9DtG5IeGoyL4S5EOCBDAvmg6B1VS4CuHVr7sNfSZZfnA8rX
tzjSkM2z4Vedpe3YnqMa8gecYJVBx8Qk6mBSIyFecfExGzDYkusArBs7TZt+0dz+sQ5T9ybNRbMG
ucT+Bxd7VtaoYa6pGEZJXoxKbtwAcH/pN2jEo/FlajJYWonF5ANQ7wqF9X1fOK9/PgCuu75fDoAf
Po1351nfpr1FpmazDRD+0Rkea2ywAgYCCZyrEhf7mnWhXPaoBR0x538YjbGU0n5UcXv582uxf7fS
swHnIs0qJOT7pc8dMViPdtdsvUyqbY/RHLR48tz53tqpxHgkrV2SuNMhgp8jnfVUXLKhSPDxl3vP
SolMEZhQMNQT/uO1lKrjQXoZU5xJmxbZvMeJc8T+VvKFvAC86lXxgo5C7b2ArhVce5fxqPXAn33A
iE9wuPTTZajI8xVww9aZG72l5KYvfWlcWhrFGzsjAaREneN62JQw3AxboJbs3/U9I3I2FKabIQJz
vc3gdYy19WfT8l+Yrz46Xcy1vfTWQHefO8jKJvqZY1QxrK6DV1cQsvCXz/bXxZ38Z8Fg0LEdnZbG
zwc9g0KAQTHLqWslL4GPDEzD50s6OHv6Pz/TbxZJhw03E01L8lf1+Uv+4fRq0sSBzgg3C8v1W1xW
y0yWO5bOW7dHUxsS4pJn8CWt3Hr48xP/ZstLL4zsXFglFkCc94Vz5QddKX2b5Tm3QXugOu/cwdon
bfPVMCWDFNdfSQNUv0O+B/pJTEfZSCXvs69fJmmxKqX7aiG9304lriS8yzERWhufcKC/LLu/OdBJ
YzAcDBBsLihsf/6M2gBqycz82OZhMHfyD0UTvyDOvx00m4F79NbI4m/NrOum5d2ZTsfP8FzEfKbN
bPjnJ/WU1gykVTVbobozSBUmEwScoOubHHnEWdIuyfQuN5pn7ugyfDB8d280OMcI4gX+UAATN+t2
FYatQrDNRnOKxodIwIPS/rYF+rVe44u0uXRCSZbWLxDiqGuVHSrWpN4t2pVeSjRViQwXmHcjUsLj
tz8fOL89YimRXDAltk6n7+cPxgGqEWDEaJhrnfrWOFkWz2rkzpnF2VykHL8IWAYQ4H87YH+tyF0H
aBVYwfkLsVzr5yeOGxEUwiqbbTa1z0hR74SkOgSglSzDob5QrjC1oP5MBtxyTkBYemw3q1Bp1OF+
kC3drHFICVEbHb7yNDHP/PMHI35tivACJcWjzsns2u9XDbxLwDSahDNKs15YVZh0Wi2ZsWVzom78
FkbsjpXlbhz8T64c70srYFI+gdCqDbhocfqGKeWfff6fIEA/diat331f7JD5pqhuXev9gdwGyjdM
GC1b7K7xRs+Y6zCZ2afNFK+YV8tzQ6DQEs+8vgmUHjAnLvelQROxi12yuLJtbtjRvTkM34Dp9Ped
CO6wZzTnID94kC0OlRueJ1aaY+VVHU56O99GbDTPOdcFLxan1mVGFnkgEqdyJngotnCRPjpoeD31
3FSnvKRCiAY6PCD+25d0sD9OXYqnyYzlk1EFr1MVrRMlwm2fh8MpFVzW8F8SQVKumoo9wJ+/xt98
XiDCHYfFWLKXFu+O71Bzo9HOnWqrAntpkim27qwJVEDe4cfr7Ico7O4crX6L+782sX+z14J2zhRL
l0J3kYT8fIRHsaDdX8sK2GUqd7HeWbtI831QZWaCjd8R+76uEadl/U3q0980zcq+CUfzP6+pqKVs
JDTzNOKXK0MJILctXavCPTpeaisDrJTo+jrqUfbLULwMbg7HssiPsWU0f1nrf1dM8uR0cyliJL38
d2e5MTE0xtFZbVtJgkgXhFvDLb7EZRAcs6Ay1pHmzWFg0z5WARghDNp//vp/s8p4Oi0/TFKOsGzv
3dfPTilvvdCutiQOE1jo7bFNxG7TEA2YGata/+s7phT6TS3JnlL3PMLq0Ue9ryXdxCq6YBI8p8q8
L4Vx5RS3zu1A02YTtfU9kZjpSgyV96DZrs5h6L+CNw0PcvCrbUDS2W2sveSxTqJthtq0jyLcWL0Z
3HYGmAlR4TQosCm2MozQf5jao4vBqhxre8E+OTlqySChDZPEovvlvRGmz82oxqXEqf7SDh5z5wZo
eJr1TBHI7+Vsp+wl2esxb8t+HZVZsMuMwXxOLOsLWA573RtDzpmO6zMQ8x+yhP+SSG0bq6UwdP0D
3RztwfLZRsreforwNu1pf/knPyJUCzO5dmvrqr6bDDybXW/eMdioHlvYxW4HqFE5zy5a9UnE3xR9
/bo3UB5FD5IK4g7alDbz5gG9ZDk1txv63odYepAbgvEQduC4kAM9NbmIyAA2vY9M+ZFoSKJ9WsOy
LrmXPrGT6fZ1HEznwdARw3Tipm29zxRByamENnF0YcosuELmT8MYP+h1AKoe79jGE+34abaWZ2M7
vFiFnbJ2GMkKwSZO9BmWNI5dcR9H8qsRltNXPRF3ZAB8arNI2+Swc06j7KJTN7Sv5dhgGCXeeULn
VJB7hSSHei9VNxGqR8Sw6VSvoqQeoYPCQ4ApDC0qNZubCXjykZHbc6vF3VbMP10fkuHkIrSyMtKg
ZHTmyh6d26Job0baJNeHhFvaN61rbNOZTBnPN4Vuqe/3ro/56BAaVftbYJmbODHxu4yVc7ze+/cN
DCq1Lnt6cq5dZhtY2Fz24FZBoxyjU2AN9DqDEdWwnxSHcNCB3noauUiVrD8PDtZ5OFjtTYSoGK8f
96YsS9cpca049oPposGWuWDJNQq/ulwfYfI3XqI0tnbulOyK2jm2uW/f/vumyjsIbK1xllkTruwm
QfdJ+33X4Lxjj1taj0NihrtWZtu+7XCX9j4ugYSS6gaFzdPIN7AJJbyEFO3ZvQW9TYy5eNbCojg0
IbWMxjZZL0vtQ1sK7cNQVHfQEVokCrl2K2p6x17Ubv1BM1d2YPsPAV6Zm7CBt3j9MWOLfxrB3GK/
2NcK8B0OhaS/ZZuAXyjFehlH3W1DmqEeHwwype+wyaI31YZ0r8rKXwo8U5tYd+I7q1DxHQ0mtR5G
hBpky9F+d1R4MPVIHcjZxqYAafApJfNmWxalhGpi+E9O3GjL3GoBVE+IAZ1hehotQQsjUNMp1/zp
yUiyGw225F2m1/VT9jmdH7SaMAU+lHMylJIIxLJ6hFsy3jsQnWopqsdqrCv4SkhrysmM104xixgp
iS9OE5mX6z22rj21Bl6hJtqIvmWPFI9mfZTVRPxelXw2Z/asdFuHEE989xOAAqv1i7Ma0EcyXqu3
tghXGe/lce5RLozEhWFuBzCdclPc61meYIO6RbjVrL2Jt+0p33tUYe6s9MGVWzPhiSGwpFCF+vKk
jcZ0GMpm0xj4AQFNMT3371qlCK4ZrI8KMAR47JzYGsM8Fw3HSWHgKNDqrD01qPiJYg5fQycDYGAF
qAgLvdoUAV4g1SCTifM2I52ouxvdwfmUgSNZN4roAG3Qmo/28ERsSQZG1lqbpUbjOI8VosjK/dSF
NxVhI5+Z/w6boZ7aXaMFyUcbe3QzP+6Y7HLTEpuZGlhWTbdoHh10KEtyg8ddF0I3r6f4KR+jzywk
6eccCVxaJvexUdS3LoyopxDsSBBlT0PXd3dEDJ7C8am0KvEA+Li4oLV8DPBtPdrRlJzjVvt6/Sm1
ouiUN2m+yPwC8Wmu8W3Qe73jIgMc3vHvgeb692NLMlwRTtYhZQS6KmOj3pl5164mmku70hDjo+c7
cBLQVjNvK8ZHUNckA0j9y4D5FwhvTIbyEIqTZ0Uf6kY19+18I2bf7FC4xjIIErwfyqbtjK33ps8N
ZlTzj3HXxvdRXq6cXv/szXa7yh3krne8j2jzEuo1h3PRAEqmWXIngiT60nzji+53SuvJA+xd69Z3
JPW4vapRNp0Zy2FeGRIXbEfLmKKvK+gHyjnamoumvyU/eIiC8RK41Xi53lMhG5kiIQd30uLNOJjM
8wbUqkNWhhcnffKqIEBzaJN5Nrsw9NmUURp0bGSFYcLRHDzPOAmx7njTzsO2fyB4FUhgiFlbFoeA
2O6DVWY6YvPY2/YjaXyJnW8Y0TZ3xpwqbQ6WPFSGWx4yx+IolVN4uV7sCovfhoDeVjRdp/P1xmZu
IBJP3+p4rI+WV63dQBh7gCIvU9QenJC847j6Vmjqq+MLrjn02XgDBw/aUpeG9YaKGnKEHNaRhTpZ
6LCr7RwCCUnZN8YINoUyYmFb0VpT3tY0y9coST4kiY+QNB03wRR908Yau/sA16a31nlj8SrY9yky
vwtJ0i8Q34Xy42MTNs/AFbAD16+xOlpcxylglkNrfVKR80HXxhTra3fHdn6VD0hSJDSRxajsYFWx
h9Qy60j+6rMxtrcTLAvaIZdUAv6bmQSFj+OeJChbJs8uNiNrsr8aBinlBJoPuM4VTIpEe0PddkbF
+Dq1w2zaKsDIA8buJLGqJEUsB70tl4xC0TAGBeyqbprdQHApQy++EcX01I1EWTlqItek3Cf1tDfH
9E7l2KopmZBj7ofYglU0iI2ZT9sm0tajMrZE3KzslJGjHGd8411pMl8dZQ0NsrToQGYjsJyGLavN
2ypz9sokFKpWgZsuH5OkUksntj/Elo5ZsbF0UAw+uwKbfq2fQTSN3K+uIFQ0itAW4/S6yz3/gzNO
1YrkX7FtgEQtNULMaTLKJWJoTk/3ksZ42KapbyErZvu2ybGfANOxcu0SDcNLNDkbu8B8qdcjb8gU
n/NSP9MqIQSBYDTdWMmJ2tNrptewj5COKgODPMcX1yS1BGyBWa2GuQ5KgGAWGJkoQoplVZq3eq2B
erHTeKngD6bGR6Nzz2OD8EeB31gnWVrC0oybdRVWZ0IG8o0+iBoNn8JIrimEuoVxtjXqiJy45U2j
DDSGDkuCJb9pLbDvwjXftNzU8fQDiIYlRCjmdKc3HhWysIlEc+BEGbjvkrwNdokPdIjGv04iCcnc
KtK69WyIK53pJEPV3QxhSOKCCUW7L/B9RY/tNLWzDeiGTuBbTis5IGa76bJvbhy/mQCeiArMq0XH
zmIhVb1JMr5jSzVPjjI/V6JEYEASp/3BukQaw+jAg7vU4yQYsNwsIoPcFLfUETBAoS3j9gAxr0iA
6eh9l56UH2wmw3lBxREs2somRscBy1d1isuucFYi7t1FNbZHM7bSVawPH22haVvZ95e6VOYqYvK5
EFV/6AquS6WS+8yIYAPMIAHM1vum6ggtrTZxOUZ3hPVd1Byy3kWhXOVViQCzH4fD9V4zp0IEcJZw
7mNdrq1tPwXloRxMoBaSMpc+oy3K8pC6loYUJDx4OT63Spf1GgoQOEmdnrEb5yuFqfPgdkGNyqDB
CFjYtOCvD3axWR2I0D6aQw/KBCn4QRBGuehLvVrpXlIdDOqbEuBuaWxxDoGW4wkraywPVzI9Cn6b
sxRb51DTGC9wM11fe5gNOcyu+CujgegAdTU6ONTuwP6bbqVQ5rNcBTpkvKQ52LM3rMpm2Uc9EPUX
ueciSXZGgCui8bMvKihzIHdg9zLVFQcCRMtDEjNc8HJcIJqvdYfQluOuAHAXMmxHlN7vM1IPGALN
/4Ai8MatHVTJTqOtXK/b4Y0mn6b39aUpjeZwvfEgU8mGkNBaA+nTZNG+bm0LiVqW5ss0ZP5f1W5+
iGztudYgNTXzT9eHKMGPUS7j9VSTWVVU+WHKwvzgDtNn12azZHYIy2hElevOAZ5R+BMo13j+lKum
KUAoTfmBl5fvJ59znjytfexy4ccLe4Dpkh6S+Z7ow+1kh+0uybuPrvKLDT/5N9ebYpItDEvxlKdB
xnIC3uj6eJx6LJXXuz1gWdp0clflY3AYk4SAlfmeF047LXKoglDsN5bod1GpSG2tLCzgdfUcls2w
+f4jyK/0wCHVLS3TxgkbUuWBGiAgKQaZwc2oEcs4FM9pEWTfH3Zby13kTlyv+qlM801rmQ21Bm63
rOu0m7pKvuBd9NcMM9wbs1Mp67g6m7PZLZQNEIKtS+QIMzS9Z+LJdY04pG6Vtqa2E3zjWBOiZCeo
4NZGj6J8Im87cnX3RAIkN8NMdPX0clNppcFJDtC2aGS9CUiAd4V/oMk3S/0hftb5PnYqfWP7NsW1
6d6MmjctcUuDLWT2oFXUqsDLvvad1i9Fy8I66t4r7ODN4IbDmixvjqY2X5LlEeKdxLBxA3oK0uX1
7hRZRQNgAPyGc33UCzRMkGqmc1wf7eb/YFciBoBKq0KDwzTperi7Pm6GueCkmP+37pCzhOBk/ufX
m+ufv97TexOSmAcT9/rj9+f5fnv9r4Um8mXWafXy+4PXf1VeX+717vefZ64HCnvMCP/72obri7/+
+vsrscf02TYmAlm/80T+9SZCP3TWw2A9F4bCKH39baLZu8YeuEwHZfs94+N6LzWGH3+8hn9cH3v3
75BypJuuyx+vj19v+qDGPXj9H9efgV/ahOuGl+tDU5RO6zorvjRtTqnsYtDNPGmtrj/++2aKKaTJ
HOXbvt5lTccY6Q021FrzphDsxcOqsZce2VqruqiOStesExpKZyaiNpukjbPtkAnYEoN0F/o8Cxzi
0SLgqX0bYoGzJxBAhDPnKxci9OwsztukDvco5KcVCVHmbTsKsH1+Ppwcl0q8ZMidZTRn6sYTW6vE
29sjsDKS/hvBMPp2CmHSwtWgf4/onmlvpH9xKV0uIa0O6uz7TH5ixxauahZyAOCTxLFixuhcWXuc
JP3WDO25to07BCvIPgcY9H7oPxd07Emah3WlA4j05K0t9E0xVF/8IUhvfHjPawJ6qP799pFUbp4a
E1oMSwS3SbQP68nZ6p59n7eIi0CD7iitbqfR3EQeJKsG0xL0G2NrivaY1mm7dLEdLT3Ufqbj45gh
p9HsGQJjgF7VCv+Ekrj0srT6Et33qrqLLN9YlKB5cy+4NYvhlgjWNwho6yzDW8X185tSwt+GLYWH
a7Yr1Vg3MYBSTFlMEQYUFhR2NIvosdARq9khzVgVTa1FUbhHKKKfhu7S6fkHP6n6LWw0wpmk690S
E/cFOGi4TtzqtQy6B62txnWn9+UyyodDEIcvWQyMv5Z8s7MsscPbXIf1Oqu6rSxy7xDUaBMi9kYi
7zFbGd+c3Be7UD2GyLc+BETzLMrIP2roU2A87EdVoEYy9aPnAcdJvBiPWFdAECXfBKRtJLg8n+Py
FQQSMZCUwBthB6RO2QWp8pGAdqMrufWCGgML7qR0DGbwOO6Kpk5oa4nkrGl1sGv86Rsax+QsrZkC
VbuHTGEmGm3V35kIz6KsfNbSsjlIGEbMOmDOCasqTmlU7mxl6fsxiXa0np40XsLBpvWBu4S4QHIW
CUm3UmtTyNjfNUb5QnWrVsxwim0gDXWJnIXeseXLNcbyZdcGEA0kiALGmwjSKyaKmaQgLKjdaYFl
65ruAL+IHihoxm3EmAjGst0cfHWHjsljZ8LeAKnBwamdR2UADkvGxailSFz0Vdxl2n5CUA+sOrf2
mZOXRxxSXImykn1wQsvWN4lpppOIKir8hO2NK/wEsdWM6/rY0h9qXJRZEB3rZWkHqNN79+MgyvTG
/ZIUXX2p/G3sE1Y+2ca5C+gwNHC3d4lenHWB+kPZgqU/DPHyjyrbOHbjbdG+eqswIcc+JeUMihYh
6xH7/Y4BLmXFchLRs0kcwSbKO6ilBYVTWLBJrYOcZC8A4Bpx3XQ/onIlsdfRxiIArCi7W9tI63XI
H/Hoc+27DriqDrK2i1JQ7DlkmdQ1zqnBWDjRLbb2eH6XfsHCnOovswas1Go2I3w61HV09NPpLWeU
rBXRJ60o3zqAxDedwLnGTt7ZZg5yLfxAQCe8jNOI/+8N7Yx/Cb+Gkb8Zcrtas+UuVmHkyVPYY+dP
zagCkYmc066ZSdP3O6Jzclclgm0unZYPq3EYd3VRTNu4jZKVb/SvUVSMd6yACGGAwS7qasBCnsTV
ZuwVSTlT5uw1qrk5QYT8n/ASOBWsOMUGzNSNJ4vExk2Gr2WPR3hGY2jeblT+oerinki8OLxvB/PV
t09FeW5i5jggksy5ExzfToXwTmFhLjNA2StRZ5za81nUm1UPNUJcZFBTxHkKrKiUW8cckWWyUT5V
8w3e19CiNZe38qYlHGKrVfWx8crk9P3GYG1sTe/Nr0I2WAwh1jrsh4h6k17qVlbhsciRqdgR6XCM
AyUjQJqD+D/tPukODcL5AwXlgGGQ+UVGajTu/hzmWMZKNe8mja1dB3tIXSk5tCCeSy3HTxj061zC
KxlzbVNHwE4guyyG/MUSpHGVZhkxJg+N1VOjcmeDC46x8OATAuGGG8gRATJXVmsNtAQton5n6d3L
mE/hXvqKv5UtNZ+kB64rxppHwUBF8L060gjdOUhPl216iMykAPoQbZwoaL72mfpq6JClsbKCkQa3
UA+5YJ84fisMk0QJczsmo0Mv1F0MtVYeUTlvFTvYW0HUXkwts+iQbkJhIHSSa9DHyAisDbmPz1Mb
n0KfoUbQZ/GWWY7G4YbRI+uKXUDXa4Pyqh4fGp9VFoMmSZZW8IlmI7iZECp7auQLqHYG0xyvPuTJ
1quNbd4as4ubM9Pjb5osjxeQJXDpL2xT+02JHxbsMGTMLBFy08SPtLwxH3mbLjcv3uR6KGtlSksd
iJEs+3MfwD/SEVmsYQdRY7npeOOl2lJq3XAbNocWzzSGdfeSsAMMUq2+q83yK7xXDjpLJachaT4m
VRwRXWFAaunUxqZrtmafDHOnQBhXj6ULklWcQosqpCBRsCf34SAZpq9TFu0V2Ptp09cKe95gAI3W
uqWN+vlChu26MdUHMQXo5+Iq5BLL7kGVkViPn2Zs1AfFAGkVEwS5lHmeLwtaXpvCQsAGaeg4oBHf
qyB57UVQLqEVgJf0EgY8qfklTT1ja/U1ayy9rp2oJ3/dyh6EGsEl9GXGvd3VyaGpIc23gDnwm06o
ooYvGulAh6qNvePgecEmRVOJGstg2DaAICE8qz3TCtCPZB0sBQF+t5VFDeuPxkV4xeDimC/i2ztA
qyT6Ml7dBTY0AlZbnQQXZzB2OLdqCJgfVG1m92UarFJIcbdoFPJ7tPHJxsWTvBLdp7rzywc7jrvT
EEafON2qhxasywGdSb7w/DdDxdnHqFPVQS81MrvmH1HGZavWMRI4jsWwh4VcrioZbPqhF29alB7c
sl3X3rBSlS0/gn+HQ8toMAgltSqJCheM9zX2hpaagFaS7cfxzjCqfiVFP11MPuaFHVvZPs3ZQhJU
gNtVIymiCj/bg9qnsavuSicMzsxMz+1QZg8R7HJaUAI5WvoG/ECRK1ZDRs5w27cXjKP5seq/0JBo
TsRNMP5LkVbOONQ4gzAMfQnjfjTsdYJLOLt07Btapw4xwyxsucE2Q9TDbItt51jpKWtkz5CE4iUP
/GgHUJalnW3KlRmmG18jt1vbo8JMnAZibUU+Ba7ffjbM4uwYWXG2Be1CH+v63m6mPUmvmyHCrJSM
00YrQ+dWxfbWGk0HYF+9U23/wbbs9jzGNW5SQ6gNqFMDmhxXV5/IXLR74RYco3dMK/awff7x/3F3
Hktya9t2/Rf18QJmwzXUSe9dZdkOokgW4f2G2fh6DfBJoaeGGuoq7o2MuJeHh8VMJLDXXHPO0ZjR
yAkpZrdn+Lu8Mn+5Urf2fkLXnYWMYI0WvQTUOv4r/cvYNy2sFrhb54lTPoY/ROsQRF13WKfJ5MBr
G7aZXjp7GcXFJsxkh8Xf6ejxEjxwA5WhJ4xiZ5UbsOQUFDRDcu256xqxYd/j2LYXepC7FKQmYmMW
KCK0UEIuN9XaiYUFl6DtdhMgwz1Wnv0UZeYq8zJsVdwphsbZWEhVK7vUq32T2mrhBOotqg37aJFY
oPpoZnCOub8pvCZbjm1cvRhZvm4dJOUSd8u2cnJa0QM/JtOdc99CHl+YdatWLos3Q2/33JFGrB9O
j/DRRw9PQLrBVt3a/o8hgn7fWyjDrWUvpIo59A10HJpM2cuK1s0N1ZpipedCW5uCMoRUU4BNan0x
z5/Hae43SEzwkKMdf5lIrHvh+V8hvU8gUtZGlES3cCQsknUQqVm05xwuXBSViumOibbZ6Zi1rbEu
ToM6YJxm8Eta2AiR3WxhlmwxYeI4d8Z9kEKtrltXbYbCB4ad3pKkdi9NTduaoY+vegtHq9HejZGt
jNvcE1UHGzpXfyvOiqeiZPBEXDt5STCtU+w4Wz6YYNcIoE/0b2hxoNGC+ydwC+fdSH5XKg/Wvj2q
k/B6b98UdBJiYeahnkbnqCABY4jiNS/G9hzI1Hj0w7OiBZnDWaedI2qSLrnkToKUv00xnNzzqEMe
olbx3GcX22OWCz1c00TmW062rbwHnGD+qqxxLxqUXKO3Ma86Fq5RT+sPWYW8AOmjoeBrIk00v7Qi
lJvGneib6lr/4ut31l4nqjp2YVOmu2aanlUkkxMrCvVoxLTUJo1Zo0tYP9nio24n7/7vBdlul6Tm
T1VaLO90+EOiAUTP2Z0wUKieU5CMZ54H/UP0+iEyo68BmRjVumdDE+FKczW/PU9dkDMXaM0KNxBv
q1XcSwq6l5rbDUjDHTv2KaNQNMP7TNmkN1cGVKhyQQPsddXZG2gIcIoKS61dRy82Hdz0kxW1a5l6
07FAKF7Hpm4tCI5zl9Z61jk26+bajraGCoZ7im9kYElZw4Q/kR0dD36IeTuuhp+4BgRvUeq6rqti
PNgMrGUct6s+qonV5iGY78gMNwbAg8E4pllYvRR2zLu0tAgtnRRkL2UV0aaxK4qFY5vzexBBPtCC
kPLGAs61Fe9oA5gVUOA9VvXB8p27iICuPiZJvnJiqa5WqahlVk6yMbOgWxdd0iwjxTLIsH/hRdX2
dlR529GID/gNmuO/F60Z/GU18sZUZZzfod2sqQoynj3f+EPSU8SXdnoPms37LILwRyO8eaNPBKsk
9XiYqcqFCqyBI2NRrac0z6FiWN2qbEw2x9Bs97kMR8BogMzciaozu6JxPXBQ7pQa0V6jeccPJcq2
obsF7VYOnA4BP3xMLcn+rsT2bg3NcXTjiqVI8UEwVnJJ+PE60oxfSuicf1U2HCQz8TYxvHqVOPnd
nLrmkvfxeA2C8qgUFR8qt+xNwV1oWwwpuG2H+hqqfN5VC5jEklm7pt0nWgZewlEoGWBAo0hc7fDb
N//Wbk+dQjng63Oyz1IjHzrOnDJ09WoZcIkNwtkzWDvcvQn8DZFVYxmwmk2UD8/cSJozvSaTncfb
zpEOBbOBvycCgzqwTWUf78jYPwu476vAN4GCuTM9TnrOhirgbp9Ad1pIX68v9FDk7o/XgQKN6oDK
B1s9hZOLfSepS9RbzArwYKBpFXyiUjJ3ePgEOgxvWG0k8FnNCVnXTn8cgQu3ZDnO9AiyxKSDYltq
csl+AuM7YRDKWqpNkGQNgQUXyzpTUSpTTDmY8NC1JqppC4i5VtMVqzQ2vmsa0gyTk77G2k9W/jaj
sBbYN5weoUqMBjB2K3ym2yyYdn1RVfTnYnpPq9XghWw/od6IUvyFpUF+hJY7fQHRzLpphtHTVq3t
4ACt07k5zBzRf5ygOze59jnm4+/QRAvJOypnigl4SjVRwl5q6jr1rn+utLQ5GaX0VripchaaLFFr
ymoKC4wAz/v5q1ss0zFvNtb4kZQmxxT3UEuYGa4Ag+LUNY96N6R0ChiDxXEqVsO6HIpxJy0S8k5g
YrlEkuEsgb+uGpayZJubQ3xbpHOtY6eh1KLxM6Ti56HPHieWd8maSR0qPd2CQXKPob0xDLAyE7DY
lVsgfpm2L3eaH5sLWRbWlsZ/wLM8ow6lLf+gh9MbaNXtgqD0sB5YsmVp+c2aDFhdaCFraURrOAXN
HfIz5Uk/5jZM8hFC7KNGXFIj+9qO9MJR6yX0tEI+6MWkZSANsUN0mniRxbdrioxCHfZ91PEbqzqq
7F03z/UawlovY9pBifcutZjUgo0UTuY2QUavOTnm7nuk+R7yYlVsaz0aV3U1Ue0WjO6Gu+GRD2sk
19Awm+i1de0L40D8jtI9odMMpzCJN8RrKPycxBKGk3WiG2fa50N+811ZngqQJoigTXNxXc6cjhxP
3ISnxRik/jWL0UFitLU4qe0F/XxPTlANF6uFWSZq95ZnJitBlp/lZ7gOZeNvJx1oI6ccry6p7Mvr
Bvz49DTYlM2KlHswzCxfia5UzNS8cQOsjnPkwCGUgfGs00keuMMdhHJSQjfDdzeYAKwTMFythbwX
rUXgR2uz5vgWlsaviF55thzFn5ahfTtCsVpq8CvTNjphsfM2rp38GexZ6qK/apcQubdn1pZJinAj
vOCXaRbXIPmn2yJkK5M9WRsR/u24qmkEdCgsjezl6LN/ycusXYayomLGTjjIEi1cUtgDRSzJf9jz
MmTlHF+CiVJ0rUcs8rQEYaEaz5b8QsOgDydO391hr2TjHlJDGkvDTvh0vJqtaJTXawL8B3+yvhs3
0TexHlFFVTkSIz/wZuhK+7pIAAE23Eo4R96L4K9BMfZdF7bCDeHRSgQ/ZOuEfDNdf1ygOfoM1BhU
fWIjoTU/WHN/n2bDpwQVdwyluleFC8qlrk4ZyYJl4pRsCCfmYa/FhjUANQtLzgNxhhikUvE7MJBo
RCr5lOl2Kl160B17BAXY+9bB9rRfGUFinUzrBsmR50GvvONo8dcTo+eQH6GMLYclvQpZOV59Fe0s
F0sXCm24EnVgbV2WLSn0wRDAKfW8Rrn3NHpqEmS/TQ+AkrrsYz1KnwArhFdXXEpEFsjP6ahp9xBS
1HIwfa4AEwLJkDXvlhsMB4J95baaYGWUrJ9GAVBTWHWFi6Tivi+kf/z3QlvVnwptDe0vrjeIF3Ru
TsUt8CpxihrrF2dK/XfWiLsd6NElUrW3MaL47IJi5Pnagx9JvX5DFxrf507wAbdgpBqfkuY4i98T
v7xMwwzIQgRLqnk9JsOnxM7KgSlLYCPme5hh2SGkdm5fjPbdKujdMWtuWlNas95b8siIgKZk+Dx+
S45rXeO9Bxk4zmiwUoBSguJjnzZJGrZeE7fY5V37bZZt+qyQhLasy3B49FZ9ybvmyaFK7Ucd/tBE
aVnBGUnBYNv3fkP56ihpJoOrllURBIR4ELDoEEyVR8C+DsBZSDM6NDpP0W4MmA1rm4B5mzIKUKq7
MsLkUFNocMIyt5mN7OuCCs97G5WUgI+VvlHK/3Ixri11JyQ4PpI9ILrVwdORu9osreOoQnvhM4vJ
BPktpRYBoWEwNo3FTDOV+tmfDJ6DbrXNQ3YxKtVmrl4PrM9Pt23pM+qQL+czDh6XLMicTeJ35lrU
fMupuEahiYrgDLR3p4/Cp055REShi5nseIvfycwuEcWeuzHc8HMwl2vJQ5Uu5IBeRRdguMsIauXG
DI1sC2AWsUeM7X6qBKOydk7K1lraOhV3ljFVe1lI+omJeK08PYDbxtxWj85HxnflRtd3w1Eh2hc4
qK55pV1y1fT7zknbix9SZsr7n50HvpeRNRoHO6edrx4DihDwwkXpJZKiW7aZHZ/SAMiH6qW5bYqM
u1VBj+y/G7/XM026Gtz3UprmnmfHJVYcFfW6upUhoEsT0XcSPRXdSX/kw4RCxnW5DqtK31Vpd0aV
r5dN3TgvgcNyImrMl7LgjAJ3x1/1KZuhPjZ+FUlV3GIXWEkJJtZDaFkSBeJHIt+xLurcetP7nex/
ZCXFs7Z0efMS+Sxa/FPMw/SN04X7ZmfRT+k4/U9Zou/Zyl9MDX5YW2MUjid16uEI71tzTM+eKbaT
P1afPAYLPIhmsk6dMjp0Fp3NfqegQaV4SoKwzJcjdNXQqLO9xio9iM1nG/uPKJ+4iHSmc1VaNAr2
JARxcloX2fD8CBJpX/tqguxMEUGJlHet5xelgzZN22a8iZGCXH3QxeuEa3wRDW/k5Px5xqVWY8hu
qrLGXTtWf/MqrZde4tYOQz+GIqHG2+Ab4aXR9Zx1w6MImHyRbtyjjc4JXEpQMGDRbGnqNGpqId32
jNb2vm4hCmOXLOOp4tzf4KVNONTig4O1KSRDnTlo5HjD9MuwjSvpZI1ia+Rks8Hkxu3+C2KIzYm8
lPCgh3BFX3W6nszUIUEVtTtB1uklzae/Fdd3DB7nKfzO2tXM0YuU7/Kk9/p1GLn9JC6lnPo0kH+M
0/KcN7OxRXiQiIMpOOZNxZZlik8EGtOLaZzChuV2Ka0cA4l/l1lYXgenhMrUc9WRGGqPnhPo515A
pTDbbK/X5Ytla8jPJHP2XtNwoIH1arqcuAw/tF5pcX4g9stD70UrQURgocoweMEj/CYGj+7AtE6P
NQWcd7PlC19a0IBdi4ZJhZp3Bo6L+GcS0B0jMz+xo2XGqvpd7kO47BJp3svxXyjYXtVgI08jANhL
p+tng3vGqu1Kc53NTxEtQ7p1whjnHd6mgQUWII4SXbCTj1Ar9bsf0fG7JWyV/aZNH9r1qLe3tr+V
MstO8M00Bs/U+MCYSIDbaDCYs2Z4Z17sh3NQCe/TSmTJ9oeHooH8w+nQZbtEZSqaZfddgLVYs8sU
h9xov5gI9KPZ8EzwY2tNW+TFHVR5lPjJ+VS4OaVZH90GquJLj7MeLdAoJPOLx4KKyo3unvD8vhGD
uBsWDF06QihMb3ERJTQd98qn+b0mb9TasKWCcOCq5SWUzNvaNAy7rOu2fZ8ae1giySPAGOfo9drl
vgg4sqc5FQFjp5xwQJLJD4NGLLDyLSrDY2TXMG+DE596QYKxRoAWafGV0cLIUtWN73nRmfTCiu6N
3TY2vTvKHvjFq5ljuMuBTHlu9ZbDElmQN0Rh32nEhs4i1F8DFpp/oXzzCHTtm0N/NEgnnX9r4FkX
tkL3dOAw5MlArRUtUauyyy805cWcnxjRocjpZx2tH2hh9yIxKPO+FvF7VCPv1B55sUE1G2Eoi4nW
WNocQns4gmegEdR94spkD+VzE07opmxy5xt+RbmNnP7F1MJrE2G47dJi3AYOsIQ04I9pRHYHc+Ud
2dODLkmGBJ0kC3YFKFPyeqq/D6RLBnIHH06D8Jmm8d0gbciixITQlzqkPII96b+N05rOH+BPqROs
IXW6l38viW24FxEK/Uwb0ypcaeyDPjJRN0cn44I30kL/kE3fYVKLvKM1YO/raO3eZlqfn2G34N22
7e414uJG7E3fMFMlW+RDRqopdPdVGxoLH778L5h2NMwa+ilKqD6oPN8+mBZ95LJ08He2rOqt3Prt
YRV6bZFwOA3Y9dKdcQZ6NYwPunrLoyaDnxE56BEHybSpCowK/j+9qsBjWlSRxe4G+cpp2vzkqb+u
qwGttCycnZTKGEsa7rptLefUQZxYr/Y0RLCGe+vQBr31Whvwr//9T6fieUdbnKJVt+92eoktPCvG
fK8GRVggD78U2ODXrHr4lV++9WYQPgb4wWaTJHd/iLQrxQfbKgqeqDrq1Fp+BMDDd+8pkIc3498u
ohvp0Q+KpU/u8xll00n6touckqpnWqK0ETI7NvA2Obga1nFwiUSFflN/TAErLMIF1YFsZr9tGjQH
HzcbxQKgcdKOEdrGhF3M9nKQweO2zQePfElWXGxFDrKw2OQqrObrnmLBDdtdHJV2W17MMv+L1OBt
a5qPt745WHtO5HwlOGwsxpwFfwAXlkc3Tl5djtMGuAmqvmErWMhUDVfl0HO+04ydbwh5BRfItzkN
zTfF7kF2XvfgB/urmsZfTdhD1h3E2F2BDW3RyDQ4YfuWa7aaLFiDxrmCxtmCK5B9Fxz7kANv3nZ/
+TgRCENwWSrurE2Rw/3Dk2XdmHTFjbGyI/JjH3PNhoc7lulavCua6591qDVPzm/hQteyaGtXnI+G
ghl7mOR0sammRSt33ztL716x2DLiurm6s9oxLrTPAz10kzMRDpsNpPpqHGmc/71ovcGyhwwk+gX/
H2uyXVP7/RY6xZHPKjvg1jMegX2Iuy69V21gHYN85J5mMNY4rvWcjBfpa+a78Ttru4sHAf0t0szw
SqPI++j41Sqz3ZJ8WzRc/7Xs5t50IgEb+AcqbxJYCegGm0JxRJ0IvrImhuDdgkP/12hw1NOJp7LV
yiWNyeatE9l34uO9pG7fescnFWGye5E9E0niGJSAWn1zjtri6opeuzIwYAKKaIMtp6Q5GqF2aCs+
eUpT3p3J6Haid6lQdPtPJgtjT3DMOiLZhbtxNPKNP5KZaYAMrn18oAgnqXBGRlVK7OGt1jSPmgFp
s+YtQhVfsuz+zoQZvU7dzZERhcmBPayntvvpK/lQleGtRlEOZ5oqDn1p2ZTHha+hX+vHLpd0gCsN
Ym9ZeNvBFP1/Bi7/fy2wn/OJZFL/70Wk2x9sAvH/WUT6n7/nfxeRzvXwPhVrJp4NYRHz/Z8N9p79
Hw59enz9WVbMTZL80v+qIiVt3padjP77f7P0/6BwiDJSm4I26nXM/6fmUWomiBX/l6oDQezU4T9U
4NN4Qf3ZnGv/Lx0UvsknG5RetkPm+ikTIK/0delT/ZdSRxq5TarH/PQ1zuuTjm8d0C60xdnKDv/s
rP4tn4BvhfTGMb9ifM9mC7wHV3Y3wJFe5sHc8u6bC2O2zLeDcfc67UKYclY4uHAr/PWN0qsVofqf
Cee97mj+MbH6eJNFrK/LRODowqjfzpZ9Yzbvj7ONv8HPb83G/my2+A+z2X+abf8W/v/c/BhIA8g5
FtAmfI+d0r5VGiZ9ojGckaz2rNFqs2nmYAG/E7hpAuRhoHOHCK62oDT9D0JAuEomi6DHLtJjEh00
qRel+DLmCIMzhxlYhW5Uon+LLLoFGb6Rds49kH9QcxAinSMRFdmIHrUqTh2XxVuxph2NelbXNlio
ocsmUfTC8QXcTBlRjFIS+SN/QdMgyimBDH2OZsg5pMHafOKnJLcxBzjs6rWbAx1TeizngIcg6QEi
BKPXHP4AcgR7SqEe+GE3rPB93TUMJ4LMSEJ2JLatbUr5tMkTICZbMswhk2iOm1jkTvivSQoldRCw
pxpLuDGteK9uOnkVbw6u4JQ8OHOUhT6Gft3M8ZZhDrrUrLC7BiOY60SYnjF1kYIdF1gT/7C+oIRe
wzgAVUc7lDrmEtI0Nqkaf4b4FMV7EXpcDw7FOvbv1EWd1GR1xQC1Cqbm5pLTCcjrVOR2YmB0K2eO
8hDLbhjLgcWS8pnmuE+Se49Bik+NlmnRlFtLnEzZ/alw47F+oBonORHvw5lPjshpaUO3SBblLJXE
HDUikbAIVLPVMFtKskjeDA2NSCeZpJSI/GwFA11fk4qxyDGV5JlkIZLFOOKkwKASHkHOrWnp8lfg
lJuNRyKqn6NRDhkpe86y6Oq3Zf+oDuv7GOn+mnaBhcHBEGcY73qWEt9wDQJalaj2itDTAnz9mfZE
dmBdQC99gRbX2g7og1I9kijJNyCBonOnJ3uRqo7axRU1d/WOG0t+pydFYj2msXJ8jj0KrJaopdWi
dKOtBHvbDz7gDTNCKUIsI/7cGl+dl2ji6Jnjue8tPL1QdO2kDen2wU9jhXhY2QRqhKqJqWl06i74
MGsaOLZ05/trvePyVUH7bL0u2kdRrVZFN3xRGh6ExTqVtbdMasTRyCnPbap/AQ3w9yy0XpPRMhYx
SDZqfA/1ME2nRItPZcm1O6LGU8EyfUY9Jryob06FFJD6gnHpaINaSjLbZYp3kUwKvO6x2wUBMamA
u9Smc9t778X6zvijKZL8Mg1tgkMwp7q47mdE69qnXOpYyPkvXY03r0gGor39jH+rdyGS8k4DjoE8
4m8Hw9BWetd6S+hD4VKkdbXkYDQ90RC5jKJfMR49lo/1y6i89Eq90AyfzQ6Na1ccdPqaXyMQkLCS
Y3+lLTii1xvH/UhpybyQMV9lrDqZmO1TY4e/4d2Q/CzNN1xEDogB3tioq7G9heRK+FZQ7ihYBHp4
Czc5GzqVl7jhewjEMvTK1WhWn1nn2huhie6YsaJqSnM5jb/FlMdPe0xXdD+Rxx36HMcD06sYwbJT
5DY7qd3ToFG2hVGav8+cq9TSo+Ye6V3PN/nEyr9p1rXhkPHu/XMie5ffbRLDm1dsCDOQQTjlN6nz
RgLCXQHn3PTzeq6FIDdC3niUobEP8ZOt9SprmVycDIu0e2xrzJ+YXWpQB8auDYtXHCjBhhF4azkj
IG3V7kUUf/EAJf80BY94yAGUu+OdkshVNFk+UtTYnAbREgmZcOFqU5G/yYINkD6eEzKdVwN0ydLz
g995ovHnNzDNiyZCYfilJVgB+xZB1LEbe+kZxqvZJm856bJNW8RHjr8YxmIcNL4+ZOtcr64el4FJ
jxulHFTe0Dq+s+NeraK+MNetTY2VqTqCMSGu/iCQaLV6tYijT41KwZsiAxIpXcwEh26BXJRvw3b8
jNyupFAufOsVrCA/hjjfsK2pEi9a2oYXr6SpPeypTVh26pi+6gdpOYjmTjt8CLOdLlgRHn1pA8WU
/KhGFLAPhlC7Mrw5XNjG02up6TePANKRCCsO2bHOt5U/QSObIMATsvyIKuPMA61l1rLig6puRTll
a1YQBtmQoD06zAXtbCdKJ3bc6FXtNSr3ZgDRhembVjyy2Vlif3dmF5NMYji2ZPNpY0mfJwmdIlg+
v0INpw7C+RUD48UMITpKG7mwtctfPGuc98kVr8p8ZrIfjyxMinVh+i9AY1jwes17OmW/e4tDOjZc
d8W1tJsgdzuEpLDhUHee29tGd/+0JcwN4TgfSWQSU6uSy0BC5sBaQk79NrIohVCCQvWwFcuyUtOx
6tbWoPUPKmpZMmX+1YuqfmX5YwJagUWAx8M4y7v0glh4Zmvkc2IX8AAirB+zAIlBR3vqfKE5ectP
0DLpRtR6scVgQjHTzBQVGXFYwqRMlKSb1+FEVZGbQknvKiywdlX4q9xp0FOTCJu33KsE68jYDFun
1LYBV9W+mXgG9loWXxxa/+q+2dfT7HfgcWLSjn0c44DTyee/NXVaVp+6n3UXc35Rev3tMdQbWJeJ
/qPFpQSW+dJW+MGWjmgi0uIaqBwqMdg4VNhlypx3xjfH5QRseZsZyVeq9dxInHJ+LtFMMHod7Ato
a2srjRrGHGdNMQB3SyooId630XvYvHXR31Z+KZ8aNYifTNRu/Qxdk14O4oiRxWKooXmhLOecbGSE
6yaFoEzxgdxVTpheRb6FmYsDpgg5yI0QHQOOIrqOOthTKJKrUTvgoTvTDQVSwZXNMS3d7yhkr2FE
82ecZqT4SIE32TEIiQwIE3+UCdts7epgvJwq++E45LMjrtlygI2Eb8KbMSUGD83JfG/Mol9Ly5Yr
S9O6jYSfuBJ0wTT068vK3mM2OdCp3/81RbEy3F3fFtGHyEdj6+SxABIzccYqHbwiQU9oy+7HNefK
YBcLztlmMFSbzqyaVVq0vxPPCndWZVc7E48PBp1djH2j7uzhnA0Xz3DUEeecd58vGQQvmy7gx1Cz
Ja+ntFlpDvZ0h2zKGg/egY4/nlNdDA7UhHekIKV0liPxz6dcs2F4Hl2O+uYYbIfKobzRoKBFzbTV
yHM3lSqKW1Mkq9Rr7yyx2ltuNuV15igzm9o7LFVPz+qeKS5nwgsV+1ijrpcicsedkc3+OB/sfZlJ
f82m1ML948it4+A1bzvH5RKofmHMABLu4GwdYv4x0jn6WkTpugIWcPWdrzyS7iqozGzn5rT2R+34
gZXjpHLz05491nIAg5n0KeEajNmeDviVNJm26ju4zJBmxbqqeBSwajvA27mWObWavXK/UFWXRpUD
ap+SawgbvTdYPdtNZy39Yj9ydNHyBMyM/0iL/pty4b0WBYTqVXCm0fgHa9+urt9qw//lNiytim7b
seBJB+9XMJQ/kSS4Hn/6XndVMSWZPePGW+PbBFG/+9jea2yXxtDax7ZPYXN31XSxDwKQToG8juOw
ayJ9Fbo4WWSqnS0OER0cA48ZvoFtg06xlbG3rLV2qwEAlJrcSmd6s8cWvm5irnScVBiRfWq0p52w
7IfV4m3xXPeX3U2Q3uVpbCtaH1YERnpYPWZ193LnyZNWEsz46Tl4k6hp36nQ3ADDloThg+McGMIS
6fKOk/AsOuNcrSq7fpv/IRMxkQLR3ajKg0yGRy2Ck5fb8aoQxktpNAAqcU/G8AEokORJa/nHTFHT
o7wDV/bfzvbXYRiT12BvPctg2DiWvd5tYLsu6klsvKZ6kWX4PjT30Gf/UudPGd5slvS4twich8fa
Ej+OuLWWRccEf2BttaDUmDt8ejz4dbtn10d8+a0WlMPw5zJQL1KDTjaXZ7ymsPyLl0bR2tkbxWbQ
InNNNwd+pqHKIV3DQvSCdT6Q1sF6PX9B2HXms7Fp5aj46EJTLyGGeVFYLFUVQ/w2V4wee5b+UIt0
hMZJ+Fsbq9RkxudctPI3DSaxhy2kSP23Hlc6FKHPsW0/hqbFV74Zjfob3+mrRjo/fbiBYcK+qjbK
Hn9rvtpP3hdUuvcgitB482fRxQ88F1+tGC8ap+s4n9iZV1sxRruqLX9ZSr/1poliy4EFL7/nRNSo
0z5XjN6TlIS11ULzg8Tx2VHWLjG6fd6/5HKOgFVXDvRrj9zcYrAUPFN3bRfZ0+6zXXStGh6uU4CL
JrcUSTMi31qxZyLLlqASE863JFIJIvFtSOQG26Jm5rc24EqpTI6HesXw4Nr1oh39a36wOVO6JdI5
k95RhIa/xDJgDyAXH301fyHNW93NPRj6gvKcdVem9JNM68qA8VqHDxRY3gw5vtB1/PSm/OS28cFJ
uw1rpY3d2ZehkLOae9Up5WhMN2fjre2kV19qt14YjGFOHFO1YZ+QBt57MsW0brBctDHrCgv4ZvzZ
pfo9KRaumi0ejjwktng4WvfRppjCien0fftDL+BRaMXZd+JlMo0X/qYnwVN6tGcDcf4FUvWiKe9i
i/onHZ+Nkd9qjABEWQ7h9Cr1dtugl3O+WwjPI4yHDdMybr4Tvmpuu4/dZOXn/qHsuNLwtXN22yQ5
DVm45bZZnt+a0duFLOrDIvWWgVCfcPr+3TIL0mpt1n62mv5wPJB/VA4HOczV7jeRibXuWC85qV01
lL90nIVK61ZN3z5JM0ZpdvWxtelusGDjt5R5vvdEfC+LdB4YEfjbv3Qi3Z0u+NLrhe+NX66s30Ju
cFPqrEvpPJvM+SMjgiOT6b32uXjFUf/Hl9ovTDCHwmWJGgBK8v1TgsXaGXDBgQBNaIidLxYSDJ9l
QsTO4/AWCVzCLIHy6IMSpaIleGbRa9jAlB7r8CxK+gL6QVuOA80Hk83XXuUttloP1p36aw585dxa
fy9G9KnUnk/Ac4mp8SGl95qn9rrV/MvIYaKo7I/Bqlfc05Zh1V+61FpX2SeI2W9otxgb05eujNbE
rU9KlNRI+MW202AL6szodvfCDSNchJqx0qpx7VfFAfTuzUlx++XRtrXqnS7VNmGwsBLqivzgJUmi
fSKMbWiqc2dzaSPl2t1tRKonQlvRiO8mjEQmneZZvHP7ek2BFBqC1h418eVeEBqvnslpBHGM5Fk8
UHNCT39N0K3KqKZKu+hPg2W37imJIIXG2C5oEBntBX6oY531O8MjASG69FFzd80xWC9tH4a1Nv7J
s+StohFtG1IIihMQkzD2YUVl/qJOtWfDY3MR5NVZNQB7dWtTGu7bVHFVqwqLaaxvYPCQTHMu0r9X
SX1PbfYRbVV84inbuEnD0DbdJiHm3iZ8R/pj8BGdrHoTO827P5b32qJswU4KJlPo81ZGxBgXHWh7
1p+htkORAxgwE99QJ/QEiXCsBurgZftllM6dluaJtsIizq65zPeOpm8NOVyLWYC38yXB5LWRMhqN
NczvVzGUr4VTHZX7P7g7k+W2tS3b/sqL7OMGyg2g8TokWBeSVVrqIGRLRl1t1Pj6HJu+eX3y5MuI
l91smGYligJBYO215hxzOPdWGsz0/NO2/O7Py1NaGI92jcummS/1opFhjlp9ZeFOWhUpS6LKYZoJ
CE4Vek247CqWgbbYdxxMRBoGJlNI2jkYktaW6Z6bovseW+DaUWRN9oNjjffSLb/HxZ2WlKfU5ozL
6k8HDjCPqNMR1fTWdwNGJnQ8RHAZpYHYNk54TGP5HQPOEznnQDMijhHD5F5oPV7xh/O1r9qXjvJc
Ji0xoNGFAphKa8xQDQLoE98cGXYb9VqlPp9juhTlLKZ1l2jfTEF4YvUJ3G6TWrcdHwvTnsKJT4VJ
6+jYXzor2ijsf7UmqfFAt7Ol2pj+/JoZ47eBv67nRGGUp8kcNp7efEUZCTGzCQ7UWV5lU6JHJYpv
CSlxhnshXLabVmPngPiUxtHanaaz+rxI7nsbxPDim9170eZXzB87LOQ74jXxWzyYNYN1JD4m52N5
KefP3I5+JeTjdXr+EbpGgpgFL6hv9VifWQrbS5oEIaINVSMyJraCuOTZM6soYZOw0VmkRGruYzmG
3wyzO4JhcUHwNAsVVvXYycclZOg8GytCgDmRosgxp3af2WW+N5JtSycbMziKbAd2+bYEjQw3ioRJ
HCeY8Lc0VJRUvr+Exqhv/HJ0Ahboj6n9zoj/jpUrBVNeUbHN3/Ll4PrlIzIyDlfD8l0OFiawqt6h
XNg4orzTNfHGfDxbTd0QzFbxmbXzceq/Inh3HMBf8gGmlpVrJrtsvhstXHWTQd+U6DnwvCnTz5C+
Qu/hR5Ss6vHq+4EtcPlicjO6obqv2uFSsS8fc4cFekZOu5sM3tFGjKCRt3ih60xVV82bsRF7l9Bw
JDvUWCn1EYTPX3lX3hRr+9YHoNprgP0Xjp/CoDJyynZrW7F/38GgogHCoa5dMHc2LOEh5kbhyncw
xPczQeoTrnFWACsvGDrfZeXceQwT2sepMuUG0XW8cdpo3wucRm0cPbEi+LHEdrZt2lQe+oGWeYSV
wpUMUy0P3aAZz5nyoz6lwr8PjcbcjbZ1L0b7rpVkW/uW9tL4OYC9KHpaNDRHYfkSOnCNnQ5ivzX1
WhB3jb1Pa0CCOQSQ1S1jLC99IKGK24FKVhiwPLKxRWyQY+Fm9gmvEFZACeGP85a0xXdHsyh/WOrh
BotXoYy0jd08OJreI15Pu8DsB4lGAw12pOdrUqhZB5iYnEHho3P0/F3TtGyhZN7SZu+uq7B2/cCP
mwP0S+u5yn8yZPiQ49UmaRBV5LOsSaMsE29funyE+HV0E4Eb8lBWyHiHHHH2XYdKSM1wmP3xXCyt
NA0yoK8ISKIq/Yjrgm9w0R8cA5ZC59bwwmEirtOiOVh5Q6iJpm+A881nkpFcPg1ieP0WaVCYhu/O
SHkaJejltFZCr3FZc07sSlaG8qoSA1rHASiEM0XEA4ni5FTZY97nX+lAOlDut1tf8PYYBHNSE/ex
nH4Vnsfp7hV1HiuAalnn1rOW2i9VjLMIds1jq/ZkKRmLdJ7CfRr4kHNwcdjautUUCZobJd5IiZg7
Y2eTKGtXyi1f9HHAShUTmZKyYpyynojVeInRodv3kIdPbl3e1aW3yQx2WWcArdGG4xui58/F3gmv
2JPWB/xGC2eqf+z5+Rc4IeS96ao3fLagQ4BsNpUv9QhtSXPmQ2/akImaH5ziLjpQpLWhs8K15dgS
Bo3lwkDOb/00EA3Y9+QE/ijMNiCPqEFWyoEJ/A/6+/aB9TXq+g6Fi6tahzUwC1BjiPCsT2WJYvso
ECCkwIQiAVM8wLqScHc91nY28WRMqlFaZyiyzMPE0AFd8m6c3Cf0Ym9hC42efPWlzg62cA5InZ9D
co7QYkMl9lGos8dcR683VgwM9ybUn3CcPllWqYArjPQZ7ooKGcCYw5XUs/LN8IeDt4zBqBsPY5p8
6mOxBgv6GKXWD1POlxRQRQAz5Kc+OfvMG1+shEWJ627oDj3rI2cfX/7UqldrsONDyJm37US7tvkm
05KGmUnDbsveGAPl4o/FBcrqosnSo8NZMQ2JBEpN7Ycb6cc2rR+IS1zTBFnFw3RlyPUq6BauFjF9
xbH8ltD1G70HZihBo4dbXZNwJBb5GE35k1n0dwboDz2Nv1V9fnK6sD6PnX6gwzywSgQHQL+6ZCjf
rWtNHHG6MgoR8kBz+lN04T6bIqRUYEgTBEX+2PFNMC/NkH9E1PckQDnfxmzcTUSIR/rIixmHScBJ
EdmbE3bfdd256zTZb+Iif8T9nIn0cy6/opSGRkndaJP+K1zn5BbGRfPFxrS0FWqdaAX5+yqJ8+EP
mffocD/wGk+rdnax5yd9UOtpviaq7LGFJIzc9wMZLEdGfaGOgURMzKPaOS/RiIUXHeLJ1w0EJHX9
hWPhODNTlIt5tav4W9K5b/7gP6vMUwK28E5UCYyYkWJEthv8HfeeZstVIbuXqGGkCPCyeUZafJe6
A8nhMt6LJVdq5+orL5uDMZX36Ps3idExlbWxVHcGDnMf5a+GUJpuL4DXUHex2qgL4ADj72u3m5q6
+bf7/nbzbz92+4nfr5e0u2y2GD0Vyg8iHpO0MiDJsAllA5E8NAiEBUtRHktmBYyYl4cyxexi53Cj
THVxu/bn4v/jvonhSb4KaYu4Y5IBxIuq4xwvxMq7fBpGWdZHD/nM74vbTcJruoO7PEu9HzpQZGZ1
xKfLCwC9hMMYk8cJ4jlfEJparEvU27UnRC+b29W6cAkuuV1dOhVE7U3b0Es4KPvFVBxvFzg//+Na
C/tUhBjFcp/Qz7o5eE7P+729zd9XM/VbbrfruVMNO9yPNTxcSjh5nOAtgNsY/3lxu+928/aA60UD
n/u/Hm7VNQKm8zXni3ENfK3S6VlyZ12+wBTumGgm9ZEJWn3sbLB3WHBQGGRxc2Sc2hxv1/5c3O4r
gF0d/P6HVw/3oTZ+5jmWYiEBeoRedvYi2nHoV38sjG+u2CVmCgAkVMmIcNTeZ6A4VwXNtxxp4+C1
9KrM8SvrvJFVKhdgkIDsVxDnjHkOfB+Gy8Jh0nJQsxYTIK4sM8JD5JV3RCTPR2nPkAJ0Dq7zcM0k
Gc2u405r9LZvk1Mj7eckyGoZ9pzzqg9zfhxYBODOqK4oqRAtt8O8WSpU+BG0kDz7pbvN0Zo8++j3
44zyaXnw0jE7mnbYneKKWMy5+SHTuNkPZQjxg2l6O5bXtqn7a2c3PkdUcWLKUGF6cTeVMxzcRuWr
twa/xkQOT/o8H38BGyhicklN6nKq8rT2SqJ7IArkgTbI5oM26t+s0WivgyMvxFP3AHwF+QIodqnD
V8+ohfOLjrg5KjvrOpiWdQUBwLffmo6hJu4Wq/7lFlmy4Uf6K+6voCjti0wSoQzo90k3eQfXsMJz
ZoZUQHjGtOndQCG49mrzqzW74lJW1O+Ami59TMnC/6k3hXQLZrZq5tP+jSVHar/9GCci50erKu+0
dinvluQXvH8HtfCCXpruYjro5HELPhWwbpS4eoc1OivKa+y6xVXXnpguTRdniWQQ1zkjFdptJcmw
28HAhc/63L2gNHcv9EgPUVI+mFHj0spq5rPYk/Pzy6JFsDBiW4nGJyfRXCJU/8RDzZyYKFWLJcA+
Sclo0u83apabcTFf8W+v5tIn7ke9E2ZPGtM5yhtDR+Ebul6/uwmpK6Dia78uJGciPwdhaX7nfKfv
adM9UYBsdPUhMlFCacJApWAmx7Ni0rXXWSOsze2+3w/fHkEAiYW9J27cOy3JvqytHGxi8Wr53mcv
lnOF+WwFyP8R3A0tNHkFmHZMtfB5mkDGTR+isb70Pn2ai+iSEUnBOvo0TsZT0kXFqrONF8zQzUrz
63fXBJxhLHRlm+VhXIb+VORWYGs68cZUioaAUs4AZq+566bJj7WVnNuSOi9t8EQDm0ws6JgubpdE
H5x15Q6vdmXuB2JuADKaNdY3zL0xulYRUqcibn1oonxaE6Vlr0tvYIJiDE8+5ypt8r6NkH1pNsz3
DUkNNLSOLG9hJ+Ds9TrnZQzHizdnb6NmU6ay8NRFe28USGcMecz3jLYpSyZ/EzrgRsa0RVhn1XeF
e+kYo0LTHHyQLzJLHsFlBQAAqPJd8g/BFHeQCuqfY0MR5hb6e1/jv3ELfzMiKQw04+SRuLQKF+uX
w9pu1RhkKTrR9EDePflKU0WnL2rX+AIOhrgPEXuSR5lsNbOaTmO2eOupGL73wnqwl4dF8ThiGd33
mpmfUx/NRg4fxzSzVT0gD04SjKnaVQdVwYEQ39NCdFczaK9hzeTVjEtmu1m1l87yEUKNYuEqHwiq
JQn1wXGuHPGf/K6kO+yWzzP+KW22zk1joHh2xDfPiA91B0bTuIfuNtMkZ2ZRed17ieIjq8S8nV2W
fv30VdaVf0DUqt1rEyzRumekppvmyUDLKaJ6vwDWChzWeWhA0rtl0W1cw2yGfEY4bZ71lIqyNQ89
g7CpNPpV20EBrcp6bZBtsbJY5FgJMUZWhXa1BpMbJ+Olik4uVVyQtDoErSJDZj9hoLGK5gvsxQ8X
SeWqZ1ap44XZydR/xIYz7WPHxOJZOsapiT6G2DBfe4eGi9MeC4Dyh6SfrAAX1auhXRvqs7pCgWLL
5jNvDA7Tw7Gq418GGVgrV8dkLPN7n+JsMAdWxhFaMS0x8F9BialYQGtxts4lZ+C4XY6qlGwt/TQ7
jOxMN8EKLxFoS7KRcf62H6nX0alH4L0KHZZlxEStok+vFeUJ2g1SNRY/q0hY1d1EO2Flzt7eFUDv
WO2WD7Ktn1FM/Rjs9CvtP8mNc7aDOYeBWKI9x137vmBjgQxZmYC4txMrfuYB0zO4pDnI/dmld9Z1
2w+S7vptQ3u5EzYO0MYnBa6b7ox46jeNYPjYhOgCMxU04HzEhM1sHVaUfNx3Narot9Axvpp4uRNJ
YcJHkN4mndp1yYR+JWNf3yyjzne7o1coTMpmmh7xXEdMNHsNA0NoB7FVkyUa2z3vp50CcoW8lYia
b2TSZhvNxLGKScjcSHfe+BqxWAOEaS1fnrQlhUqCEw+43dWpumQX6cZj7FAzmzAu1mh7hrULIQCf
GPVbXn5NWjau2nRmOcyRjZauuKQOEp0KA4Zn4w6oUb75cNSdVtrMztB+ObG3cU353oPf3IlafqMt
6+8tz7hLGEpJJ37IFYvTYlJBvmb0wMx6T2fIu0Yuvua2q/VDSsgEsLi+2PuwLTaeA+ityrFmtdN4
tKz+l2iWl4LkXl5bHMl0P/fhnL7k/V1st5/RNDw1aA8o1KDXjXq4kaG+69Pwni4L1KWoofuMfYuj
jU06IGywMDJ+SG0aV4WhVguN+KroAK8oSsfNpACigER1RRQdFFs0AzKKIZ4/AeyoXdreKumU1zen
PaHYpImilDblIeMvW8sO68+sSKZa9FW2kE055lkwv7BzJpx3t5kioGYxLNTY070LsQmBoTipuiKm
VoqdSl7qzKgYnqrutljTFGO1U7RVV3FXAYNRwoDpoOVK7MGV7ku+cxSrVVfU1gZ8K2Yb7WgromuL
qD4YbpjXQhFfXcV+zRQXNlM82LF6JZqMUNvbPepiUfRYM36yFE221OHKgsTIT0I2nKqiGu5sD4D2
9000JztpQ6eF02FvWWQzXFTFHwTbSbFsb9cETeQ9DoTNrMi4yQ1+e7u6SBrOhWLjWgqSu0DLvd1/
u4DGQ1AEUF1udXsdzG6qeLutIu/G6loCjFcoKu9MP5WvYHnQFbG3VuzeRFF8yxvQtxOwfU0Xyq+p
eL+uIv+6IIBnxQKOFRWYg/spVpxgPqBzrfDB4LthCCuacAxW+HZXpkjDKEvKddMp/PDYQiJuQBJj
pPH3HpBiUyGLbxeDIhhPNSxjF6gx7jXS2CRa+1ARj0fFPs5pgwS54iFHA/RFAMkRnzh6QJjJnqIn
wxYZyWKBqIznpDqhLQGrrXjLQAl+GBGUxRIUcw+SuVds5lpRmm3Fa84UuRm5ox70iuZcKK6zo6PE
SxTr2VLUZzJ7frJsLbcFKtLTyPIEuguDi1SqXFC40fS3GU8pljS9hfrUgZfOx9rcGTfkNGbG5jTc
ONRqK2M0A0atKNUVuOpOcat7RTkpHSx/hqJauzfA9e1OF+g1uxRN8AQONo5jufEUG9sFkp0pWrZ9
+4UJHTc42pUiag9qI0QTA4Me3HajuNsSAPftvaeKyX27RpaBG/SK2N2C7sZenXyTA980Q/40Fd3b
Z+abK953Bfi7UwRwHRR4bMMEbxQdXFv6u67gDSQYnkxG8AFO+XNdtt4KUyN4WTDjjeKNtzfyeEQ5
NwMjZ0Nv8WvnF8badeDBK0cnFGnwy12PbpKYosAII0W3Bw4YMYdPpJ5s7W/2QzhS681+A0RTvFsg
0lPFStf0dkvuJLY/xVE3FVHdBa1+0/j/b3UxmIajk2j437sYLkmLmhE2Vp382//5KjuQO4fP//tv
//y5/3AyeP8wdJvUYaT5hlAugn85GXzjH8K2yf01cRP8y8LwD2RfFt4Gh99ORUH21h9LA21xEqRp
YPomHSnvf+RpMI3/4mlwbqm1niUsy7d152/xjQmNN4fgvQw9P4sDiqH33hZXvwBgYJdTePRQz/ra
sOywLHh7eIqHaJoztcDH3m9CQbQBOvAVus+khUrNX+58YkCZH9YE1AErjoz+aypCyodoqY5ZQej1
GI2/hsosz+2skiRSwtKibEE9mpKPg6IumneENNCq08B+p9/1udpmplkFy9R6gS5dRjQx5UKHHcLM
ly32g5M9FrQU7/sIrYNet++gh8bV1DcutgMGNsuIKvhnFFvxuvPsR1HC55UJwy4LkQTC+XzLWXvZ
FwOSo74G8ajLGJBOou2FUfl3aUZo1KKV5TYlN9gngfkKxDq7n5wW7jkWMtwBNOsIu4IvUEQ/NRqG
R5sR/FPXgXDqmvAtJv39SteLLJIwQp5q6Fh+p5D+v7uMGzkMLCcV46ywkM6XIAA2MtUg3fu1RVkQ
6bQ/OZZKWkw7v2kZ5GA790LSnRLkf5yMiwuywXbtZANOE6SKmEMh7yXjPaHaj56gz2umWfboERQz
VAdCfYYvHILrpQ3fRhsTQOEv01ozQhB+aQP7ZQyaJAEICRtd4WuKIBPmSxly1jON+cng1LrzW8kL
IbhutNldU8mFQC2Hk8fR5n5x+UBrK553FeKBw9LQElq0/Iw6dFVJXtjyVHe9kh9WXK1vz567mBJx
8RFmPiDWOHmh3Ry1WvNWOi/I4ASxMeTIYAxBbM2YpFdWrQiuMjtCUJI7z+KPJJb5OOeCwDePrJix
S34OVJunTl3o8fjPizZOsr/cvD16e97tKf+vm7cHIMHqLIvs8+2Wppi5xTCRq5b2jG/+9jtur1ff
HrldXQrbpxQUD397GzbrC6YF/StyrAL45n96o7fXpFc4E9ndWMwf+Av+27d3+9nbo3ZmGQySmeTc
fuLPA7ebEVVb9fuRv7y/38/UkMgJqmtiggiC+/PEv1z98yaWtkbE6tTrCVXpOqbPeL5dtEyDmeF4
3VqgUziPEcpDm8A+RIVZd3R80jOsaHoqi7PIhuwvF9psZ2fMkdynsVqOcjAsvrpvGslDt0JUbePb
7Wdu9/begs7BMwHhR/bRGdtXqefVpjEJiYDa3LTgfc8xQSjJVJWb2GdXMvRCO4fdqJ1v16y4QBsX
6nJ1c4Dk7oSYfFzItDPHTQeLkCU6QxhjD97YOvvwxM+auqArYJ5pe0SmRbQmGXKOq1u72+N0rxjx
tsM5dLX5VGoOmxq6y3aoR/scMUo73651eRlSLcwPiuDaWnzAGjvWYqYOZCMGIqHONvxznxujuO51
esHqGbMMf0oQtkGeWeheR3Gqi1Kc4hGIhhFn1Za8a0bIU2xVQVpTSsCEKv0UuJdE/dVSWS+5p59v
z7pd6CI3ft9k7otdeMy+myxpOXjmH2OI8t0qyC0gsaw8Li5FJY5pxu/8Y+q5L5jgdUZkbUO7/JmF
NMbRehToJIz6Arz+paw7sZPNWGAIZfE9V4W50Xu4T9ZSTWcCQ6bznMYe6dzVU0HcHLRjLqbUbFe1
IdG7qmeYklbHYp0KjvTH0QFuc09XRQRa2BkrHSX/AbL6IZ7LmIkqF8OU4qXO4jVDMWOTW0R8ICjC
z8QLDokEm6/IEFb5Liw9Py/hjkEZPaXWkSAytOWMQHY566Fczm1aZKBTwmO8cNft/mWkpaDbHuhg
9bRU7fm3az8am8a6V8H2O4waaIskor60VDVH2pYSGNXmXWnrA+0beGO6J7dGgtNiGGR+Dn3eSUT0
1Z7SuXS6x4F5T8Zx4zxPC77WAsoyOrE6cHx0VmU9svNrERIPy0FHxo4lLW3aihisoPTCnO5pVVyW
dkBFZAMCuN208d5sZxvg46DPxYW1YhWM6AlXmqTv1SLHStLoG4uie9nnnYqRgjqQoRXKIqROVlrn
9ILmdo2iyl/1GFTuXAdFumXlr4mGsMMK0ztTxMb+NrSZnFTLwPxl1XFS2RG3mc4cpuM6kuNA7Vrr
m6YDrLJK1XPGtquQC3Lt951/bt9+ML3NZ26P/+3pt5smH88W8crd7Ve7ZgfNj+73+m8/8JeX/n21
LPLnNlTU5D/v5Pb7br9+uU2W5AjwLxIJy5Q/b+Ivz5do7NZmhASD/gYpDVrTyuPtwtP40v65mZmp
PP7tvtujPcNZbHNxnns7JsXmmhYCWqPIvVo98PQZiH0VpnzhxI+mjH5g7YMSXTQ/BAkNxiSHS5+i
hMiGRJGovhNZu5nYrocc2fiGFWOxtuFgwm+2dzYY3L0MM7qBSG7obzOioPuymRaYrG2eIyGpjVfN
lweBBCZpF4RAhnczHKzRdjwMotzT737ojFEp3Gj8Rlp8p9Ubo89YAToQ82sA6ysLy5QWiREESYGl
z0Mv3xn0g4qcJlUSdnumla2Lp90wjj4zFYo0rzmQGRPoNmuetuPlK+GA0W5wXyC9HcuUePk4dbeF
uylkoV9cs/FZEbdPhr2CZ/AaD8CrOC93e/TzczDaDTEsi3dNK9Kg8Piv40J7L+qCpiCq8nWEDLRB
44+bBq1qhawm8Mg3PPcFp1oOhCtdFyyhKmPgYz9okkzVcmj9Q8Xl2ncXQsOrkBz4WJUoTrIJG3DO
iYXZiXZyYAJ4WVtqwFx51iFGXQ2DX582RtNC2VkaRo0tEvjGR1GXtONrblCBhbkzgRpyv2l8DkjR
0j3gWHRzGSl3qYOFGHY+G2HMP2pMkxlLd4J/McBYn4lTxdDtH2khpkFkozPULH1nFu13YCE0HEN7
2CTIebLZ948hNIcD88WcXgUh9ZiGn2qTcc20pPW2W8R7tAzRKdZli867gX8TivvZ6Ytzmcn38sUF
OxMseb2D9dGuCx1xr6CP7E/uj9HVmZxMNCM7mexqQZgHWWWkbZQjITIaRcUU7VwAOPz19buJGiDw
L8TA3dduHW7gRuQHA9bHgpZvGLN6jUHKXnvd67KEX3Hv792qbQjhA8yV9OIAiG7PFrMusoymlU7g
5JBfOnbHjlZXMI4+i4ac1XKFjCR34FRUunyO223sQ0Drql+uLeE7hj3d35inlx9VGSZBq6u+PDyH
uejOfirOet3Hl1InEVOyBTHZrbtSMOtNhmCwJLSQZDjYplADBet9Wub5G+poWquZvCQj+xL4oL1L
xAoOanZQ1uZ3UkM73h9dyFTot3A8VwAywE34fFKI4oPRf/ZjEtEae0I0lIYrL7TyHdGtiBJ4ou7A
nsPWqgUlB50gi6ZzNpIkyfBrFzv8T3gZWPxno3Ff7BS+uh5G+0Hq1h5U4T7uRXJ0oRWifLhEc9kE
vn6UZpdvKqO6c2feozPs25KGg+HZ9rbAIbTvrXFvICi3Qqrs3CatRd8PKUBp3+mehZV8TIKm6ZRn
EcYs0yIV+orhAG9hx2HFSYhrL5H+B0LQb4Sn4m6wfz1PrfWSZi0hLeiWNpFssl0NFAaVob8AVKEK
2zklUS9hwRoQlZl9SnGMGplYNXEMSkQvl3VNtv1kDxWLo5SvZfQ97HOdDtn0fWyUKn/srpChvTOU
kzevK+8c3UN6lXd4/cbO3IvJ1z6mWObbMukYDWH5KGbed1orSFpTJJvCH9cF7T8mRRkEMBdedQyn
GRiJtjZ9tk8/w+exUmhWOPC2ZDTVBE5FBB+E4IspcXJM2sJBiEkeMbKVrhXHRODXjyKQsvoMpbjW
LosTJCGHfXxjW6OrtKAbo4dQ+N4Jwg+qapf9EY/tepgJMxFq0IER/F6jkic0JVtP4HsYUQjN8/cO
xxAtNTEGlz5McZ1SvjTrYw1c4MD01AxdLFVuIQNYTfj+mJVuoQbfGQiiWISzaU1jR1YpicTIt9A/
MtB1sHBaSf0ZOee0++FZqP9wwmZBmUzvrFjxKqtQwXLhWOXFFV7KpQr3S40uzgaDvQZScAEYuTbT
og00W/CqrW5dDHpxhi+GQ+cv+gr5zkO8uG/lgK80Qdi/KtQRr1Vijq5JvxtIqTew8o4e9RP6yIz6
2wZARvIhB/Z8HfqetXEknqxBsz+jXqk9wsdWhUAj1RZlSABAhIYvsn/FtDCYMyeA7zG/jYxcOVIx
2vffGIIeZB6zTEcwbmoyPZK7xQIZSHDevEE1Qs/Tdb/qBPhswYZecVw1A9z+fB/N8RJr8cAhJ3nC
XsfKAq+BBXuRkWoBl5IzoG8hG5JlD+emSPcMFNaVx/QidTDtaAeLRr0NImo3Y/GsfAaj/YzeCt89
YslSv7IXnC2vuNMT7wGg8SXSH6Kxv+hE2jF60mLE9LI7lZC2yaN+i8z8ZXT4GISRYvhOgjSPXpxl
EACNx2E3lA81K0+k0QgYnZppUQLXJyOv2jDIrHJDWualeLeLvltXg4/jBeaUH/8kbgkOjQ23ASHb
KXRxnOktADOQUE0GyLgX922LMVwDeCVTzFD2bNTbe9z51sZrxGPp6cCH+PppcQwusmw/8xICBhrs
XTc5P8US6w+29uUVw75vI/9hahAzLqyGxOTsrAaqojN8lymFhWI9mhGVfxF9lMwvkVrgVi/iiBJ5
WVcduYa1vWWzw18zmaEudfI1NvabAOO94iDC/KkOIcylPD0MT3lFXyuPTD5EzUVnAO6VE2MZiIHD
bu1UH10B7b4SfQJqg4CgxPkgZgXY/kRjy7TKp5gGeRo913i/Y+R/m8wGddULsNaiNvZVrO1Dc7mr
Kj7XGCAX/nOlvpzeO+hBKww56Z5k+S4GKdV0MCPKnzgUAwwFXlPzqtp+1sv3rtEY2HYax8ShOiap
vA5emhzamGzUIoPPTwrjch1ClHcII99LejSlnj3MY/muOXW6T7o6mAfYDZ0KtR+j6Bnc2ry+lVwY
C5BhSU7QRsrqFMIwgBPHx2Hge0cXmLcNrBYh9gWBtL7LG63aYtfbNsw4tn6UbEkp5fihA8Kq0KHI
dnkFuVGvBsSPFmi5dd7V/h2EzhVASOuEhHVPBAzI1dEPV430F8R7cL9aGd77+QTS4peDIXo7FVpJ
emqGbGhpUlK+4tdeCcdsaT+Wvf4yx9LaeTFL+JQUgRz4T2QdHUsfD+8ZzuuVLySbWZK3YHtqVKBk
9g6uC7v57rucVAtH5ZdWXxEcEcBtjHfrODFwUVYpYkGzAk93rXx7vJsLWh0a6FZR2aw+Yy852N7B
rj2PCQxzHSjiJM+LsTsTEtAuOinNqRHkXrXc94uNGh+Nqtt4c1DVizg1dfy8t/TqvRa4m3MLAVB6
n+Do2sB8BEoHWKBEZryraHWgs81rsI5dSH0d7k3Xju5GCxtBTWhUAfgy6e1fZqEjW0/AkprdDFm6
TIa1n+rtmboOQO6PmKKpDydso650tmnjMm9hUbpdJeBNLz2y1oZv/zGxW/oO/OlzOu3G3n3NQp/q
2iyGoF9a6mnrDNMtKDyHEckiJ4SxYG5JRbnoWvRcVo2FacGTSDTzGP9X8YZoBrRTm3CmbfSN42Nx
JwXmgAQVu5udmT97OjNoEJbk0FlwHGbk9uB9A0NaHpTSO8JdDBTJKEPj/uSnmBOEFl060ksGpFxQ
1iSFtVPZG6tuzkCk9wxeGRUufjAj6EGtMPcrJ0vZD5v7wYwfwAoVQCxNTldT96RHZ2GUA9NK+G8t
w6zCNNj6KhmL8RkO0wKTOtJvtok/rWiVvrboYHDGqI+CFU7oiKvb0gkc6/ROFDpEBQjM8DPuHds/
OWSdwxZQI6b+wnZiAhjemTFWeNF5r/OEt2TCd1L740NW2y+N1VPxdgTTllr2kBs9XpV6djb5BpZw
uIrf8zEe1ombDwGpV7tK+ISTk4s0jQ9JGnr7Wosvute4p6VPRbACbpMeWw8rprnVrbY89GiEthYC
35WQ8DqNIb32fXnN2wlVCEeLup5ZzZGDtm/p8sfbEfGTHzXpOhyLeFNb5hVs67Qa4syilI48hv3m
Zy1gXrAIWgG9XnA7UiUjtlsXZI4AyUUfUZ+0jNEBOTBiRULYC6la8Svx2PVxsjwU95x+aK1/Wvlj
32QzLfmIzFkve0jMOtnMEqZkwckhqKOvou7HcwOpB28t/MF6CnTEExuvBuAbyjzZjGg7+RTLYss8
fT8VnBQF4jm6ibSwur1HnxzTfC7WGTWxXTDqbITfbRDN7sMWCZDg0BE2yqQYmwOly13k2oTewExm
T3aQ+o1PZjrcSw+6CQg6hOK+9uT6JCMJvWIx3R6YalO79lRHHek0xX6J55NXxYDg7bDg1GqelxzP
rNbCfZtbabCCJvAMxy3CPm8BducuB+LAf4X6kO8TcpU4kjP4L3uy8lzKDXvxj0iXJAJejsED58KN
D4Vw3fjdQkPm37k7s+W4jSjb/kr/AByZmDLRjzWPnElRekGQooV5nvH1d4F2tyWH2zf6tSMcCskS
i0UUkJnnnL3Xbp/ixSTZhBQ9WWwSgwb3gFkDYwphUBcqkJQtUpIpfpKuBfKvah+IWYCm2w/oLjqX
XpzMAAdku17pfIMpOl936tR3Tb5T0cQhONeLjWMnpFUelMmgMPCQxamIAeI0LDNizGtrQKbr3pvN
dcduWSEXXWnp/I79LjqXQ/A1ig/wdzw2OzvehZ3zrU0L1o/FX5f48ypS6m0KynSt045zsBoOXT3d
ePSb10ET2+upiNmxUszEM6L8RaIOR+rQj3go/Rw5Q4djomwFjlaWfix2X5GIc1TJ9QvhaB3XOKdb
4xnV2uoonkVunpKurACLhPdYAY6c3xgeCVGh2fpm0bKWzQvWpArfX1Nc58iY+IhekwnlFbPw95om
hRQjySkY+0k7I9Ar2OmsUg9GSgoA3XfwR2NJG3DyaUPYv3tz8DI1bbbJwjFhnGSCc7CGt6Jssl0o
4pe5ugniNrjW5MHcRWlS7WbO5oR5veSoB9lPaOQoMp2Qn+6cVLB/oM1aJVmsN9Us/H0/ZE8WdrPt
2HIshdL7pbHoAc8odOYELk1wmB0QAjlDoxKAFdJJIkElOsDozho4QrfEsCXjSP60597bVfwjGe1b
2FtPtTEoUlQYeci2hLef2jEFV7+13sAMZeBEXYO+KgXpbOECx3z4lFKZHaXtPXRoABdYeKTNKxlR
8Z75H6Jsglfi6IWmEaA+W7zQFcXMYbcP7fKQ0o9cJJ0GSiX7NLRBdAbxkLzPBPpxq9kgoQYEkQV8
k12Upuu4A3TdhfZ+NOaDtswO9yapPl7LnekxUt0LNSwIr5fBDRzuUNLZ3XD+MQ/grfB58uBrsa6+
+0G/J2ThUS8xGsH44czduA8ngol19UoCKhErRenBu/YWM4v3I+vUuCsr59tMEviBbRODVooDmOHJ
LbdFiyQ0twET5EBtsgCw27I76sm4Ewxm0f68p01wqXX5ZPVM5yP0VUuEOa3o5F4I+2lY3KeYuDJ6
9upLZSYMIW3sYpkEygHJIZrfpQ18f6zqc0jUMCc2SsWgxirki3yb2i4or7BbKTlS6QzFLZR5KME+
wNx0CEK6x+lrbVnlFpyNtWazJT/RpGtLj8VYV7nnwWhHTCAy/xSo6WiRDER1sYkD+8MxFKbl7hbj
HNkFyfiW6xIC8qSrrYuNLG7Bn/KAGkEDHiR77Jt34uMGuAPWt6zNt+XI7BUPBfJB0YijO35wxowf
FbagjdP151kXmNKQxXK5KcqHLS7tbeI4FG0RAr2ALhhZZH2zTEV/n3u8v67t3JgYsK2qaei85Hd4
hr1VaBvAhuqBt8aKXYKLvvGIKziQBxuijbY+kqDLd7JOP1qgHoew6vyNclyGjB2kOpvjJZpCjPoj
sWYrpE3RxmgN+pKI2+u5yHbJHFyFO9XHAryRIQe9L3Ww5wFayXjoiPGDfGCQ26MjOzokacStUU3P
U9ssalFJNFutj21UxScbBAZIeWZQha72Ycc7LiC/rfpcRoDXrk0MYlPU2a0dN5cpp3lYq6TYK1rH
JwvSDTLGL4U/EFSeO8wf3Pom4vhK6MXZJuEDsshwhwxSHXhi6Bq0yb3XgWge0IJsu6HFF5QZuyqW
w8q28CkUEs9hKr66DtGkMix2fV94F8t9TiNYMWmzlEcIxMlq7IBk9ftM5G9UVtdZHM3ZIH+swiQ+
lT5tQeNbW9IL6+kU7CedWWuLLDmDEDpCK+IKZRYBYkUoAFTnN33+EU0lvqvhaC6wDYi1a9VjN+09
+3vkdkQJQN9O7wbkfjTJDc6zftBuSwPDk5HbBLI7U7426DIYxoO2DkMDVqOWDfjCJNvQBKJvDtiJ
buk+NzwsRg4EPS+1rpHtPilV7x3ddvsatizyUdi7VYT4u8N36GGy9Wl39h35ElYp73M9nVEyTqty
VP0xSserqSt0RTatRycq1ph+6UbDSGvGaGtF+f2cmGRkYq5UR7OYxl1Wo2mTCUbDalhkfOIdNWbw
wNr8Q30CqTwG/XFs9ruUQmlby2OkVXoXZcVl8bklbZBf8NCADDayo4RrczAt6N2oOZjiECYMGptT
g+/SyElpVPdVwrOYe1cx9kCiuWhzm3CBE+iLfTu6dNLDhf1hbUxuakidBA6l0XFuaKlOxjdfNTsf
tOSrmty9IfrhLmrsdG27rbGbRDGBscdX5dcK6zU6PBjaAW2EPuj27OK0P5vxTXEnMJA4tCLsuT8a
9A4Legc5JU5rOA1T8dwtc6L2M8u8icg//4xG/+vPn7+rl7/+6/99fon+TE9HpEUI+vISn7/727+J
mGKvZycSPAq8Qv4ZSZ7NMfEx2nz86WX++K7/+JJEgcONmRpz88c/+vw+7IYMof/65n98JXKzc1sM
YOLLgZrS9xHT64AD76/v74/XyVt5EZ7wdj+9LMiAMzVTtGjP/vyxfnpPf/zDz5+k0ah+Scbbfr50
SOspoXP0X1fhr0vxeeE+/xhmeUhaJ7bLzz/+dUWFI/N9ZMlzVBvPPtYZpo30KqO4/JaaNX5e4RYb
xDV4VLo+XPWpQeXSs2OOpkklCdC5NaXcZD1FMWfm+xvwrWKjiRo7kmCzd8USNdrSCZvm7jllhQM8
srFl8J2SP1iFQFXxm3bDNnYnlvmMwHOP8T1kVcPvYkATDaf5PH/20AxPFnoWYO5p/96nuUBgkkFj
ADomxDIymXBjTYbCDR1cZD6B5Yu/LyMMCDbLWQEOujW/JQ3SvK5yLvB69x5akhVHDHCARm7cWNm4
JJks8vY4GDZN36LHZT8ZMv9OWCyoMZAMbErEjvhYL/RcAgUMOQB6t27AEplDKp8LB6KWd6orWMKR
ZROn7e47ZvGrPA2vY0SAg+uioi8zE9ph9j7XXN6CEZdVqm0gRlJErea5RRyOQ4txjeKmBe0wHtnY
4MjrPY00uQrd6c2ilzcNxis6HWMdmOMFac7aomeL5QpXtIP6sEyInMHBsXOa6SuyHCoHgDPgaBF4
YWIdGx+nAjwvYcOrB0ZSDNaSQjp9DCprKRAJnESDCcg5YA+UXZttMduHgflUpBxvS1ayTd+Xyab4
0gm6oOMM8Z5UIFMQtG5EzoG0Yn+byxgsZ80APSYnAt2R3sP74/WSM0BKuamnxZxqgTjsWlbTHrHq
qlNSHtsBueQMSKYaTPA3dvI0+Jwr3DJeM+z5Oqf4rDHpMo6q36dN0KXvE5va1kDisWtzA7cmDhhV
m5vIdh5xfgBEJXcILgFpMnN+wzK29ciTYkaD2TvOINHgLjqhil5w2WQB9zAbxsZ9wfe0xvzgrnNy
R3YtPkefDWH2ajzEHeCv2Xtp5vLkJO1bNkZ388TU0g67r2LsANfJ1EbLo9TuU/PklpjBflIf3v1B
I/6PvMvuiihvG4SGi2DvF0gx8nPHshZeMkcldH38/U+Q4hCeTRoRigkwlKFL1hveSWHaXkcyvUsF
6o7I9p+csrK2RpabzGdgR2IhdPfkIQN7t44N+cbMUGDUBkF3lpnh3dvjtMI/kt0m3AiFah5ZCoL/
zxuX4h/euIv5hNGqY7n0/X9943OU1+5Ej/bIIDg5Gi7Mo5x2HgR0JmfkXtAajOG0RGl468QhxEUL
Itq/Xzz5DxeP/odrAZ1mhsYp79f3EFVR7I4h4mrEGtMt3rRjImHOcPKTa29WhNJhcN75VAdGxZGh
Eyecd2Fefv3392EtJOm/fYhIRW0PNqkAVucuqs2fPsSkmCa7hu577Ep/2oW6XvL+GM9jBdsMTfyK
LrnYF6n7JHVQXXUix0NEs6WHM1D6jXHtvba6cKDHUaMH3MdOyH6VsqNL4uNs8iKY7Fny6qvg7NvO
SbdDcy0NNNOlYh6ONaHa5KlfkOUi31w8V4exqPaJV6jL5y/R8rs2nV///cf+h3sXmqFlS6Uk3gOl
lo/npx+7E60O2z4MjuQpgQ5rygJ4EKl2MgC055BqZM/1pa8GaktYB45ZHlGSM99PZ47t4yXPAmJS
xGAfpJP1ZAbg4u+DEONx6UN+woly6MzhsfMLa/f5zv+vqpql5S639v+saj68DW/RL4LmP7/kT0Gz
dOzfNBh0x7RYZrh7/+SyS1f8ZtquTU9W24voTf63qNk0fzMtyefrCGVDR9FooP8UNUv9G0cbRwvT
EkryN/J/I2qWFpj5n54emzmfprvKOugKzYBa/43TLlwPggSSkUdRxsYhnTh/Gkx3VnEur0mEiSxl
UrkiBvIs285+1jPZcyazfeTJpbfv5fzSNFCpUj/nYYmEJEuIqqwlY7hNKuMs4DdT/sl633sUcWOL
LY/oTdYMmFt55ZDAoY38YiXNE1y3nWijg7IBQE84gU/CTwf4k3JN3EKJbwmqEIEJjIZ6PFjBgGZR
ju43jdNylfKc0GGkitB6QOjXQsyZ8kEdrNwnzgAI7908ApfjSNZuCnpJOxxb9xWmjvUs4Ll1AxiB
lkXz2nbBdm7c5yoPN6bXPFbFeLBdn/BWo3XOAUivsaMrFFvzwVv8yTnaqcX+IG0Ox9xLNXILP6DH
StCpr9Aqh/YCgemH701drmBGk3kdlx1gg6FDFOK+t870BStJTbC9ujftuoTtvhg8CJodqiS7n0ij
gYGn6BvEjBdwhjkPdNA3dqXaL432f2CvJrcv8bLdaNFVottXblF8rKtMbpIhAbpLiNYWQlp+IGdo
F/dDBy0uuGYj8WUczDYyde1TUYw/PsOxhs54NSJx1xTm/JARvwzfvgke8wg0JA0tKh0UM30dgBkr
U/sY5+IHGvPhHIXiOzuPe4PqHF7CSIB1IFoy4EhBriAF0GYM831ZqAonH8Cin565f9jL3V+3o88b
mbVf8XCQQa6l5mn6eT3MwH3hBW4YmtKET4TfHRyrc7bhmE6YY3vg5JKweL4v8+/4Gy7BjVPSQdM0
5k5OaDa3vQe/1gA1BjCu2A9JL+8VvP5NM/fWXbVighA8yaJkajHp4KTK/j5KRL+fw3jaEqi4g0EV
MQWSN6lMymPJEM0z2gw137gOhkrtoSVTwlYqgvhazpfeo4yLc7QdDf72rFn6ZmRQpTSBXVKmVJm8
qX5uvjQ4AdlOX/q0cx5oPHGQHL7hCAw2pNQEWy9wqUuwVMZyemhshMRWB90Z5qZJwwnFeW4JSFFt
5j3++wU3xbLB/7XxcsVtoZZFSGuaa7Zj/23jLbVLUK8o80dVJR02yFadWnA22GytqxUg/vedL3kQ
BrfpZaTwOcc08say/9YKwyAVl5FENVnBquxqio0cQ3Xa5wdLZvWFnBhqdvMaySjexWSS4sPil6Ci
apaLb6EpB3mKx8GhrdGRuhNbdzKmBRY2TOXGd1I8k1Na9l9IbsKIkUZ3aNdozEUYzGedvdQ0ZAb6
3M8m8juG2SSfG+hwdBco8gMHpGjVeOdo/yWAQo4eNwf8WErchfmASyqa6Ryq8itO0EuaEuKadTOG
KH1pCKvaTAXSC5RqFEC6/BqJRi8UqJNHq+4gZusjd7vLUJvyoFjcJguidtbLivZhXLxMwXCxfYvz
h1Db1jZaWI2c5/RY7sKYksmKEVfYQeER2Zytu0Ekmyjk2JdmoX1ihIFkxb1JBehJOTnexmohImFd
yyK1ln0BCn/JL25i71UtlEZi3YjN9i+l/Zw1RfTo0H/Gwk7YRkPxH1jJPizCh1YbGg4vhGamrh5q
ZAwWmdft6awiPMxR64qmRi9h3PQhFWcCPuJcuvKZgfwt0odqJ5pkZL5YkYTXRMPOCzXD7KgB7Mgp
mbsZ+vBMrLzJQXxTltWhShP7pgtw4k3D2QjpcLbUo+u5L6dzhfPTKgGQYBPcwErvjjb5G6hZhnWf
4hWrlKFPZCVFJByVHf1d6hetu0PZd9NpmgIiCNDg8qB/tKQ9rGqzN1adifQGNsd3gvOaQ5bW5gnb
Wtq2AqGotdbU9SYBTxfwIpswFuW5YzExcTBeh4FcqYlkWZ9EBshgc3I7TvdWmNl3fkdIXO47+zEC
c9ZNDgnOniqvn78o+ttl1VWniZ8MSEVSHvIMLCjyMGDe/rTIO78RwQwis6uTnSzdAw8BLsI8Q+Pv
NHsDEPEqH8zxEAt6fn0cJCerYbBqBtaeXGD6sTOyDCbtlxAV5MrU5R0go+8kaQyHf18GYHD9sgw4
QmjTg5EKNdTyLJMz6a8Lrxn0PnMAZTzA6kcmEdJIY9RFu17F2BgcZkSeXZMNr2H4DHpD08sj+AiF
lqLuKoAgCKgnOFno3s6IfFSW9y8BbvC1ZHs/9owV5kA4j1F2gsVWdt14aRwUF0510rlBe62GWgEl
qD0ZLTqj0GpvKl2+jh6WpWoeu+MA2HlvBBPJnu1kXryA4aer9uGtoLaEXFHjbzflhbwP4gWbhiGE
KaGmWfnvpPV15zDoNHoliRqNk/F5Nk13Dbx7WtNRrEJwqUWdMmsMfV5/jOItLrUNqZNEkLwTQRlw
xrazc93Ym64YEX0jDyEecqExsfbDhUcYaznTBdoEo/fWMLcTD9aFninh9gK5UdyhkS7cRfFjqKUp
22a7loga5pwG/ZJJvPRZ+K0vo3dG/d7eRGPsIcUluAyYd49EonMmzAckfYVAnXc58IWtsqkPvCgf
TghPEPYw8KezZ5xdj8ZU0Fs9o5WWKG7Z2tcht0pGMJlA28dgZ8KVe0apzzxyJPTcHdOYBYCY1ppP
1IyGAy6s5EqHlMqowINbBMMCvUk+Csx++2p6iAwv3NkK4yV9oebBjEV3SSv3iQGrjwif9hP+1KrM
Lt2sAsQg/HIY++7Hv9+17nJT/rV3LTctLkKtkJPSAaB6xTX482lhgLVhBHPtPzCNA3DXB97Zd0vv
PLdmcxC2+VLW2cEw5vGhd77HszddbWLIoVsg7ZurNwapezT8GPpFyikYWOOG+YEJ8o1uUjbQKjbm
B2NqYjITXGOf1PrecNLpq86xBmjymx/AIhE749GxtNsFeNhkWxjS/bp0am/t6brf2Hk2XivkQXjZ
63k3R2N6MYPOgw80+HvexrsbDfLcOslMswWWYmNd+5EYaQScI0mEaxehFz0LWzw45ApziOZDQ+Dz
4hGPOENWPAzWTBfQDtyLg4WHJwfr2Ii620/VXjkNtrbO+KP4+z7+Z/A77MZ0Cor855aL/bdqfbnw
9lLbSJfmhaL78uuFz+eESX4YqIfUndvtGMvxBslWsHuFKOjf5QC298JG/FqQNjy07cozwnPRoDQv
HfpQRCvED1lxQ4i3gR2CPJ2JEKRNl5QvwhcOjcvAWNd2792Q9EPcFPOogmn6TV4T14rS/Cw5GRz9
AjWpZslYm3j2DoWZUhM4PRZu+qRPEvxZmmgEjGFxmvswXOcEUWC90pihRfPYBn6zmUUakKSO1N1u
/NO/35zS+1t75/MiKeyv0jQV5tW/X6Qhq8lotwfngTMiO2acmLeRvEcn1Z3qEC0D3/PVxaQITY0k
b9HNI+UKsQVVL21Q2yx1hufk+6TpiH52xoGwHJB8rk2AHdpxBu+JJzdtLLGre/NVeIgsLT+rWbdz
9whQoz8RG3RVVfwFfLZ9KJpLmPUXAUF+15QhbD4TookOiC1wMw9zo3oHG+QcWBVnJB7IuUfLO5aA
QmbdRJe+zzayRMtWiyX+kRPjxtTZuJE6nm5Sm0UuiXpxNqIGtt5EheMVNraWXF8yQfcbCmJ3nAj3
WOnkJg6i8NWQjnMgvbM3uvqCnms3kUp4Va4VbLoptJ+EnEqIXijHsgZPKAcJFpITSHjMCVFGfWUi
IQlRcezNESChaNdVI421RyTKCmLYqzvwWA7UOlskcA4OISKb7AIc6JC5BHTlrjwXR1MKxLKeaxwM
Dk130h6IcPVqAhPaNLsO9USmT4hAvnAvRZd2D9EMXr71UR22lXuD5ldt4kiEiz/utbMalo1mXFtF
8m6OY/umE7qQrUYm7yBWyjgTDhzF4exYHz05iotcp538dJMvwhzZYbr/3IHsML/TLFCXQlQ3UWnc
poPUt3VlgLYI8fuRMEFAeHNjMzKsBOhAlLPwiwp5YrZUOHAzzFgZpzJ0jyKvgxcryZjekjlwD2j/
VLtg3hG2fIFFJp+HcQmfr5tNPuJVEDYpH5MZERpNesuuNQAzoGi9a8vnzMzi26qiyjFbEowdJHt5
w8oTZPslt/OMCGmVVUCY0Cl4a/Lsf1fIUjaohIJdiQ8fRSppkOTGhJERXkC7FLuyAeX/+UeADnuV
xd+tIiuO08gpjkeKstdk+qg9rBMJlx1qGFOLEc390D5a1oR2ZEIkptoAVuEYiCsXV6/+/SlmMfv7
HkN7jnJUIu/7bNj8rSLVuSSyPenBr7ocDsbMi0k4QCDU0FG5YVN6mF2WfiiR9q1KjEczBPZjVhhF
02Gs9pNfhaALXU4UCzDHcmoyou1uG/l3NKPvbTPOn1D7umY73wszDhGITssAPzSfPcBx64jW7YqM
+xz5SPnUxtrZC0yFCHNYZ626zVZR2gzH0J/4JBgj3erE/+h1/yBSy3tC7b4r+Jhv+sQH7S/jeufT
QFmzZ+otCuhybfZ6JJcHhT3dGUxxBeP5ZmiSjTKwcPiyDMlkxueBBbwly1ftaij1Z2PW+savCtC6
GUEhpVvlfOMAq0FnnclIA4qCL57hdtB9VeV8JNpqfnJl1W/TQITbCj3qOi/v+7x1aMgU4bM1V9Uh
Ia5+kxpj/JT5j663/GsxG9fR1+nRsxuMeBHwm8pndRMquO8lhigshMiAhXWJfeDag66TW06KXxpX
prhZTHy1sOkwbaOADCYRMwBS37MFVBR0wmV4FUEjshASlMUh96zhLJfjTBCDE0+Jl2IgPlYrhyPT
A06udUsPYd94I4EYDjtXlHdHK6GgG+XMaT4yql2a9vucw94KBpd/Y1aFB/odrSQiJ0heIUnobWvA
0hsT+hqD8RL15OTlfimYv9O7Vm5HmcGhoyjwmubmE9aKCtptD3zW7+a1X8TOtnPDTWRhQZ2zwYWg
6hGqDrsXyoALHySsqhZ9YJccUi+A1xXEX8IYiV41CgtyGCbGPMDcVqQeNSwhzz1zx3uuwwbnwXeG
8vKxcNtk7xRWcIoActyCdgMtzSSwHarsu7Rv2XH9N2xQ08ZveSIDOaRHZCQWDUUMB3aW3EQ6OhXw
eZ8BAL/TsJHXavlTW3lnL5gfgLFZcKNdQpzQZGwDoid3bvSSkRl/24iGzOvQUuvFrLXTELVQ9WSa
j9BLHjSWrVVSUH7byQ+/Ht7dSrv38Qvs0uAUNlC1xwNIlOI+Mj4iXGrrtq71OUzx9QSKPIupd/RG
ikI/23OakZzU4jSM02IPjtmBbOy+GPA7QTizVyaB5QKZJZUqZP8dm2xamUtEGsHM5bod8/gYOPlz
GRSEvIhcnErxhDWKI09hRV91nx2q+gpRpgBs7TCPK9oPacX6PGVgr1QL83JOol0gw+hGwNi4HwIw
lUbv7gJiIlhey+kl8bntOByFYTu/ViNMyTbp803GwHo9sYpfwOMk4JG+liNTQNtV6mDile7tsrhT
C3nO6Mf0rrTrx66FpJV6lbErHC+9zh2uAc+nPdlHI2cyAzh40MVf8ghlJqEeeBm0l+2zfMAPHjD0
dkwZvmZSVeipenUXOyU9h/qDPoV5g/nA24xRlGAdD/GjqtTd273dQIqXuIFb/UTQsGORROIdDZiH
F22Hz7HP8LEMDmnc1odqGkDTN052dom62nTUTyvkO/4hM3SDTOnT2y77B0wVmXCKrWghuaZ5GM3A
YX2YFDRO7T5PjwxDWowaln/C/0nit0MAEUHCyG2bCEjgSGQkmvTHoAAsaepp3Fv9dMoywImfx+bJ
eWvTsj5SvENyxxoxAV1AMzOZN0SAACfbl138PY2HdCcWN7nJMHw2eo2f2MfchFImcCf/YgzVfDP0
6OM9Zo7IYG0Os0LqwyytrypXB7RtX5WczYOAnXj0JIeEpI2R6EZquEGV+G2mWbwVVrbAQ4cHZgge
F82742EhR0t0w01aQjOrcutHWgWAJkc5fbGn/DaokdrYZcWaZic12C9353kvYKXzV03vnOxJRzDV
7JoDSiT1x075f3UgRL7uMgv9nwdC1yjPf2+K9pe43j+/6r8gN95vtrYswdDZhlxDDfrfYyFPMfvB
YMxQWnLqcDwmNn+ybmzvN4sZjauF0i6NmKXH/edYyLZ+s+Hc4KGz5Oekyf7fjIVc59exkMOpRSkt
eLpsBrz897cyTUwOUUMJzVHgAGzIGDl8IaYPAsnm+UyAy0y6nKb5tJaGB/VwVftzND2XTlbEP8iY
t4vfSxka6bPNqSF4aVHTYx4dsbP7b9KkYfA75hHdAJ5VbJ+6wPfKnBKJ6qZtIyN+pIjFR9Ag43hl
lANWRyFkcA9wLFPk0A2WQACAvOqHmdQZ4D0Ra//UdB54ykSbDGR1Bzt3BpJdripr8ILLRH6CewYy
S9c9CI2MsX43RKd60JqkUc8nBAtHFO68eCBTidDXJH1Py8TGfxwFptpouPT9OnWXgD/Z5eY47/2+
S74HHvoHOtDQNAA4YppcdWKcnfVMssKLTfOFY2blOOqA8tCA8iaVm5K46mJoCpuz7xGQigeiB4vf
Hpsk71AmDnPqyzc7atkeEU3jKWySjLDL2UxdeYQKFLR7OHcKU0hJLl9EJ4FMLbdpCLZEU/ve9pI8
1dHzk+RS0jtgg48xnWSUL16Ds7KxDU5Yo6uMr/mE5W5X0IcqV16Pm2Etil6dypIigO3ErdajIOfg
FU2d1T2ruPLVI/WY6j8cWOjPY9eGH7KJfAQzlUG2SVGA94Uy1CprHWBJ+pZx3KRp7HbFNe1cpO1q
Sp67XGXriugnigWA7pjRRjnQxqyM/tTAfewwV9e6wK8jTNZSJzWe7Zhh925oiE64xzI1SqjkmNw5
mkWlOAVpHxk/6N9qCPatjVSxaNoeQXisdLzt4yzEvNdo4WzsSGYVJ7TUBYmpUsyy2IX7/I4ubW38
GIMMY6tQRsuoxguEQchXa/AFtp3NoBemGa3P2YgbiZcSlXBE/Gmbe8RKxUn8IZwK1qORF4jsyyCc
0oMmNmomM6T2CUboMs+5jjqsrEOVlfhaYAB2RrPxZBz5Fz8Ee/iCd8ovoUcXQ3uqPe2b9rrsq3RR
bkaNlQFqam0nuCcXpcCGILtt4unwKMiSWjcmIs+5CImGq2tK/B7qAdXJtDFpgt4yvHy2ncahL66p
LEuyHUCkOpeQtQhBexEdQ4k0x06l3OumFdvOKqZdXg0Cap+vINlN7lMbqa+AQU3UURjW8bLT+oJ+
BaEU+EyTxMg06W2eXeQaezbfnJGbCNjSR3tXlkOF7hqCJClCmUsLclanuamYhRS13iBHczdmbLCH
91m58fH8PXphG+6NOGLQY4X6bCeRs/cF2tuxDcDb9+ZTz+lko4vJeewNfhcOEpRAalIQCsfcJrH7
SIxnRtqeDcax98riFnDQW+d4M8fAcsStBkOUjN/+Fhq7f8g7lHFYOEcq2jG4m5iPbuDiw+EvUvLQ
4iZ5G7Cm0LUn3w/mQb8fLFoqnNi95CpE46Fy6yp04V3DsM+AFuf2yUEyATt1sYAkzcqGRrVK90w1
kOtOjawvJuvsztPoTbIKiejgmWo7l4sXwXIZogSQP5VH7h4ipvKh17N7NbJ+PjMVDzY6JQTAd4la
tkcU/25o+7tyTvN9M8vHaTBJhuFAgOfJB4OpsveGNi6KoczF4psxn6LM35C6ad+aiVvhQg/jnfbm
7Jmo5XqfOm10nofUxVKUi2eHH4N0A8e/ppnI9jD60y3vP3+gfUzEI6p0ZNwGkznowafQBnpIIoUU
N5OmTSzhlr+0BZ5zULz5tuuIfEd2Q050yTDPqd2Ib+dQ8jSDi9eualWFrGWoX5uxUFudFssoXXs3
cD7d7zCBQR4X0DpTeJj4bbVxttzWAfOKYXBmooClelZ3M2bYe3I1q53lENEThZxJJ43OvxgW5zZd
Qkz9WbcFGw5J26kdd1tht8NJrcRaN4ZzP2UZQ24Ug1ROpaC7YVvbnk2BUhhSRhSJ4Yg33l/7DW6V
FpfXbjBIImk8k59x0NTImSP2WUJM8khy+vfQNetTY2FfD7vYA4Ib9KfYh82NpYfBIVqqG2AvZCiZ
9rRnvfIgUFTTPq/L6VBbTrh3x67nYNYnx17lzmHqJsW9OnDKrER/jiyn3atBWlsAiNXerEdNvQ7i
Io677BRNHigxT/lrOZNBVqiRMx6hC9veJA8pyRBpRhVbmZk43a3jzzUt0cDBopQS4GE29hEvPlZP
zxBMQAOxy8eQ0+zgQhn1e1Ssg0uELK+1bh2HXD90dOuiIWwbVkV5aOXgXjqj5iSZAJth4mNvfQWB
uUgtByeqVTIkMPO9H8xyG8FV2oYsyFfZOOrSJ8I8pBn3O0IHZuGaIELPB8s5wLrHXYNl1lH4sb2J
tdvrMlgI0kJfEVLHTE1o7jQW3U1WUxz5iEaOUVyB6SN5ntJ99NZOR7t0bn0+VdmrlZcwhe+a+as3
uKD4DV/t4nogDNdHCmANeMvIpCGTxxsLSAzTuHHbud1Hjgg3wmHgVQf8k3bs6z2Ghg5r1GDtIA8R
jxYRLL+AZjaZzc1UkoF0tAtQ6vYIaxlNs7NG8IjcYCgGvGa0HP3WUvvYwXVf/T/uzmO5dS1Kz0+E
LiQiTJGZkyhSnKAUEUnkxKf3h+O2u8tVHnjqCYtXV+IhwY291/rXH0LshCUFFikGr7KdZ6/FUg0H
wwXNxE2sjxo3fajoPEqtW8V1i37n1RuMWrN+k6FMD2pTf9wWFGyBmgktaSODRHZpTxZKPyrzCsXQ
lfCldZhnEhIC5mupSY7WmOQIv3qJayhmg43ZzuBi/venDHXPoW5MkESzM8Td2o4z9DqpotZLBEE4
iI25RvLaQnXAglUnwZjQkTW8NYsQDCFZ4LJlanIGAV0npqQDfurxWbHJ98MrqZ05JyIO+8RX9SSK
aIovlnpF7F05R231LwDfR+62LSlNwNYT7nkJ1ntZiWmUUNWu0FPk9TI253ooAPI0JFIxxdMCtdNZ
HS9ETIuRg3nIUTDT82I7o1aSP+LSwOegI67pngjIfj2dqAGtYPqJamIAvenDSXeb2sRYW1G0tUbQ
k28QGe/qQEaO9CgJZQhnuxxip2xZ64hmoPD12oyrh+6J8LdeuycvhQznVidalrQqrxNFDl5yggid
HjLXlJ4yyEGCkFisnwEu8xUAfI7OskOa1ErM50epH7Av5DX1kKyBuoOyOIbdtMRjuiX4FieeBPGP
3xAkyl5o9I7YkQknmADxBvXcuoPZcTZU7s5IK0K76SE5mgsh8vDsxbziCYe8TEmZSTQW36Ljli+Y
I7kd2bK2AfLg9IgynWghRh446hWBpmEpkTT5HBc9Q5VpwmFBEgOs2xML9nToRkWpfqXM0Vnpk2SH
YVoGYL9YP89mznXZYQCN4wwymYJ8DCOLV0mLRyPoESKWMMdzbDTz0zAC/KsVlgQciWUw1Coe682L
32ky8QtHRnnbk0rvjwPYZzihaFdlxIF4JcibcPEkLJwIEl+dWVn9I+3oSPTh+U6SXv5XsDnhnV2r
qQMQmhTb8dmaSOhRphC8JUYaStFGF1cqA3h1KZlSYmDJlHXPt6iCoMWsqjEwtxhEbQnV5JXZXS50
r3VtCAx2qVHEwgNve5QoWsIXtuboRod4KBD2RqYJn+CRVchb7X995/+vnbXEyItG8//eWS9/PuPi
v1vH/udf/C+mpST9h6jCsoRTSW8NtfJ/d9XY2dNWK3AxIStAVv7vPTX+sSYdtamb2MRK/0W1VKX/
ME0kG8AkM4IPQ/P/paeGnPl/DgTml8AHCyMaBQxBMeax33+j7HJcVd1CD7WdNKV9kD0L7FQSeMsy
nd1M1kaxmsekA/57KBMaHi2KT2jGm1UuJQ0x3PPTfw9po7A9pmirUWTUq38PLyFuVuP88O8/Cwb0
+ayd8PJBTgIF4crq30MXkZGTKPJ//uf//JnwfPgoftfPDJCLcM+8WiXzw79nMnUYLjYoL20McSoS
DWo8clIdgPff07CaKcg9FEy1uL4qrbZiAeFpNVuA6wsDi7H4EKrmiHF+tRvNgVM8fiBtAByxG53c
RUudI3Zg2A1eazy2MRJOanCcR0yyYJQWc4HuSfdIKPyymbIvEwAaHK+i0iRekTTLuF8JPUScSm4O
mEMyJm2f3UoVdLRiUVWepghSg6DznqLUQDhlLnVZY+ouFksFMzwra0iXZiTD7QhogP5tftrUDU9l
8ntWijTCWBPq4N/7FEqtYCPgHSdJoS/D1qvy6LX69yC9qhiDxGQ/9k0RJPUURCQ2rbKanDBSuaoo
RGwvM6AoEfLh7WC0nykOq5zUFugkareSkyIcymVEs8f1GZdqpJ4fj6RyMtiE/yXTkmg+aJwHdt45
COq/HqLZFfC//nOaxU3Oc0iPoyF1XjbHN/17EOeop3/P9Dnv6d8z2cCRk5GsZc7JU//e+b8H/V8Q
1fwgvKD3jI/Z9QlGIrLhWV+WoraMMsz4gvz8slIOX/L98BGLUrs6KhupoQOwqou8OM/2Sz+16JCr
SmI6ZcdT9BiC9YInOT1zIi/0Y1vAEcE2ps+ZPCqcKxlMpTvxDNaZqdiP956QaJzoNLR0+xbp8YDa
ToPjss7meYH1vGV/kkME37XYxonL4ANbrIaamQA+wjWa114Zz2r5Uyw8qGj1rHmEv8iZRXUhtau4
twa7WjM1b0QL1yXM0TFHXb6+xEtcWsxSVJyETwRM6kDhVvzEjZieV1xCLcWGEPmtUDvQxXQVd1Jy
41fq09V+0wPsC1LTZSyAqQVj4jWt5/l5VlJPe9c64j7ny0bs3oL0E5UMQydRV/ngpwx64UnEZkDO
IUUAAAO2ShUlSrQrza/yBwYdl2/fvyVHZhCwriK33bRnpJRcCZ36Bb9cX63Q8LsQKie8GHCYXxfH
krTWEz8vP2iB3c9siW/PWtg9RpvY3PKDHFSYh5T+z56YLwf0CS8BEYdAGxhEXTWaNfb+lBxKsjEI
Qfyl6B3q7/RBs0q4IGzkZYElwLdIXmULJmdxdVvZ4s8epi1+Qs0zifqlg9yNsV+ruOJakbwiQrk7
KeMaMfJFuVIOStg9oHQj2iVymiN+UATdludw9Vr2tUsnpxCQEHka9+apxNKjoGphqokAmwBANz9r
G2y+2uvzS788300336eDhReSjjdK/WEmlh7QCAl8i4jPQp+GgKmzwY7Uf+vwo8ig95NtjuHPYaqc
R+s8Tcd4w9X2hsiPD8OyVT/V3/EtAVVZY4u1bMketHtoALKD0VX+UzRexO0Q+uk3GBL6/SR1HltZ
YacI1PdsPZBGhGLrmBXnflO9jwf5Dkm0vmFIBBzGYus3Rkn8kkWoRk7UuI2Tmdm4LKhF7smoI3NW
whpIxdDs6F6v3WSJw0HxxjyT8pPpouHgGALjXnLbowr19c9c5TYmp9Tzjavb2Ur7M7/jN0bwv+oP
TkCfyY95ZN+ZGhfsxC1L5jcovi6Ix9D3yQMz+XV5aIgYxnTpSp5QZZsrHC2Gh03dru6fARPT/YRe
neNgdpqwmk/584E2BiyM9fBgnu/GPxVWibDTnB+sOEko2pJorV3VTYz9BV4aW9MhU5CSziXURCfq
5IZxVOrm26G0sQOp1q1Tv1VMyMjoYM8gVDow/p70BO/iy32Sg9PeGuWDvSME22Pkr/0wws310yJ2
eVIT1LNEW4wyH6awxdFDAf02Igh8ufWHBL00SH/ayNdsrKfInT1R7XLNm0/Cmj3pq/g12UItWMWT
5tHO9GxRtBS36YIZcYTTiDX4kasuB/BpawJhuCQfL4ZfXgG+Yg33PvVey/KQtoHUA5r7fJcxJkIh
Qsxl+RaupBCZYpAfhO+qmr/fQYASvuLee76N2C5yJyZM661x072HryVFvThnRyFK9Aw+B/7JNY4K
ljCuAVFhjD456Nh3oHe8pSxKcqEFN4JcYiH0kWoXWFRpfTENstDVjtzex8c2/YpxqviOTm24Wux1
PA5eyi/sUyaLVoxhwHgr+ktabTOCQ8+EhY6Cx8vg+UqrMAkbXbg3E/YBo8cktP6Wzu0t3GK1oON6
P6EwcqL3AUykwDub9CfM1/HtVaEa+K30DmtHFI/NuNfFvxjXGoKt8ZJjt324obrWcveR/2IFh2AS
mEY+jje077R2fGz9/DqH/V1ufnFhsbh7K3DPWRlqAWznjK5TBgHa48BrqHA+sBbNOo/NQodRCq+c
pglwi1bC5JtBy3KP+6vaO1gChVgq/OENu8wxjPJCLElhDGUWdjKetoq/I5JqrDfYoscov2XqVt49
ebut/doOSzu81asHtrAcfWuRCT+jBBQY0XevbQj1yR7LJ8FPnUfqvYz5jejJhSvFh6KGCYVr0rYf
fN4ennZ0oNjdS8U2Q3uw581K3bJ15pgRC9rXciR9hW3MUZujnmGkUK6zD3OlrNKTtp4CdafsX/vw
YqxY0VgIroWbDj+dLSYjyRUc4sZbIAKsbggJd2LJeyo72DVOnroSKuxk95TPMhHOixWz4/CUu8Mb
PgmO4iEozJfS00vIeyUXvt1l42ZQt4S7YeXtZh54n8U3uPiR4m819kI5GOeYUAtHPLW2jZryC2gV
r9YXyCVENythHIKpyFdLrho2ZgKGTkIwLmySv9LUr3BpJ8O38of07UUvBWrUM1MBA93iHcvvy6Ub
5ccnrIAOFABzSKs8sRFd5pciPGiP65lBdWtBTPstKqe+CAe18iWNKDKLESrfEsGa6W+SHbG74mmM
XcPkwzIgDAgyEfD1osPZ3yflnpgu3GtSZW1m7/oQyDKRvwDrVvKtXsut+fEwrOeRn2IdF67j9Sjs
DCoN27hWpcNbOslkpVjTZvSNL/VaOOImP01QtufttP0TdKfeReYStr4P2N37gFU+Htb39ij4/fHl
RgdBWnXLZj+slY8qOGLc9fyt7+OO5EBjX/IaLzdeq8ETlgJAo5MOWyIJbiKR0G81VguSbay5Rrgg
TmiDoUWesSPEPkamXDXpFZZkEPfZO5qX1qoju8OckyQBcsJ88cv8EK9dc+2JYbj0mdMfHx4GZ815
WlMr8S58avbF5Heaj0wsXxG3gqn0UV3nx+k6XOsL159/LOnW5VHQLCRPD5uUNbtYNm/DG8E7rNgS
70GvJUMi3z1X+rt0ef3GI54QweO5JYN0RRswlMCIlii70Xd3KD9VD8g3mQO5WEOOiHKEmRtJrqdu
GZ3xnPph4dS+dBHbK0z/xbuk+OD+sP5oIjTxarzOBHiIvJNPAqak95wXY2rYBnV/GmL4LP7CJitH
Vzw42RkwYW9tIELhA9Szw5MVdE+PrQq7yGs6Nw860Ss6OO2nRHO73td6C6siDN1bzVM+c/x1FUv6
dJtqX/xwTmOMAxtNeYd7GfvFD5mpfrvr2mVv2nJ4oauq9u1F/MKQ0bwZXiJ6eNoQ9Y1PXYMKFSO9
l/cYqG4P/ak+1fJWSuz+pBS+mS2zD6yZcIwx1tUBm+DO9Kpz9s2HR84M3GbaE25IOTzwVXWAeEz2
XqO52AL1+k4WHSFZAeo0+1fD5MQuNLeUgudJbZc4Zj5zEhMcFnx6nxo73GX78Mo76qBoYvT8jPZ9
gWWmg2cdbZP5t6A8F1Z8llI9EjtcJ2e9hBsfdD8VJLPhBjcZIw04nnBAVgtpPyy55hhrqZsBqM4h
w5OaMzZQCNXKS8X0EJHPvxAtBQO8Vdkt00IyVv8e9PhprgQMaAyjvmMD3K9g/xAP2nX/+ezfz/49
RCr/1xQZAs4SeyuHubMuUc0pbZg6dSNja6VkFdU+7TLMw5KOb342SON/PnsIAu8rnf9PrjaEZef9
eoTQLbr/fnFk/PkEcfy//LValuQ9aQN15CLQUwNDUOFW1ThEMR7HF7D5J0ajz+zmf1A25mZT4VKb
RAY/pGn17PM2UF+T04TPemU+K479f0+Vkj5/yh/AtQdQMAYLbXGFvP2byASJ2eKWFq1he7STCJKT
v6j9B9TP3gFB7RoLN2qBO5n5iGoNv8aSiC1GT4wbVkZpPb80yTLg+zMVtYSdSCehWuLHgpPClvUN
/PcG9GywaCa3vchwH2tdAtZ9XpScnG7bW7otn7Wzsp0kApjWguEtdCByi5nX4/d5nQ6C21KLmkhD
qfXd8mqQYb8BvN12H/IHDdJrzaffpaRAWQwaAs0yj3AGOk/96LbVna4zwuqUDD4Mt2abUJd6DJul
/loxFf0gn/Yg3bVz+4XJUfQLuZwLrX7gCjR4cubw3U+MhhcusZTyb/+THmhSy/y0+DKcxZHYdmTU
WXxa7MiuGr+e3nNJ4QFZsNy0G1h/L+7CP0G2cTsLpt/Yk+54uw0f+pHwMy4dZrq79IeimE5v0Ozw
o/kt7lVEbD1jfDtmYLrm4lW/FJcxfxaBfaCFMS35vT6TFkNwIlbJBbvrRvnCqag7MmMkaJR6eEug
PKRDJ/b4uoHAp8OEZUawOLarCImSpewmCajIRaiqIFeFqvuDzS5iFzOjZG/TYETVapHgWLWOWWBk
6/FHvBR0O6e5MVEM7bZwWlm32tIu8AOZrMGLNqxK7CSeXynmD/hNXRloklPRXwX3G3N09rFkE77p
NvHhS235Eq1sG3r15DZeslKCGsI5Xb3ffsl8BT+8aqXYr8l+BuQiMcr5wqRNOLcxs0c7C/jBSThV
GLJvVbzhMDYTTvTPyhocRcJ1gZ4w3Ueq1UsYmzgFjigG32sDK/Ik4liE2xVerT9lkF/rkA6fmgpC
BPpCL+cgvxSqJTnqCucnl8k6GQ4VNXx1QjZV4jGWAcJY/EhDFegrNVG+trnFtgmPq6C7pHuG5liN
rYhLHf18X9zjc1ZZZIlMP8j1jvjM4LUbXdqQlWnzvZCo8QUDC9ljfJ0GWkstceUfPItLOiqByY7N
54DsiTI1PMvLOhivfBuVb3rlPgQQ+pCZC1xQgT6werG6uQgMkrtaeiaNAN6GXeFhSyGdKM6P5cPF
r2TWJxcORpuEApEMj1vUAr5dgLcMT9rGw65CU08Q4eaD82EDmAnSsSNL8FzgqPSpb2kHHsbfqNqK
sF2QMU/v/k3xR3uq+ZgKAJZhRjWnY7qMIYbqH2IARpDYNGR/xsPvN/SRYmQP99cm7D9JeI4ZNXJO
NLwJH4oJ1rk0Q1PjdZ+Lr0cANwTF+Qt0MvV02Q2RHudvi6snvo/Lcp8AM40UMcEYWzG+9ZH9xPaC
exwc7Pr8wEg5evkdaZii84Jx8CURyLxGVDDjLY3d3OdVdDd+QRFQ0J1ZGAyquQ1nASsmfkdQAeFG
8734YpHEt1eLlZmNs+HLWTA+Pz7IL049PI7TW/fLFhd/4JGFt3eRU6ut+0Ozg4GoC05/LeUgrdkk
eV+AE0vtOGhMTbz0MNyh3ANlaFhQUIItrlkJMokW3hV/89pt7lPpdVy0YYs7HrYwBqZPiW38NeBf
Ob6S1uOOhAwZKCaCwD5Rshq2+PA6utN8hSjoWepbpbMe73il++leb5GQWa/r426epsXukblDR4yE
nefHPHtjDPG8RowQGS/VfjRsm3GGWdhCtXQH/eHJCM2NNqHgyWdxYRNuCcGY5GQLeT0bPftlUm1e
1/5QrPogPE+wJKEzWq8jsJaNnx/fbv2THblJIuWsLzhCt8QQKIb3mBjQrkwi9hioOs1FduleQNKC
qrGmy+OIk1C1LYd3UC9OonBxiE1KBZcjp/7CV3EHgkZI4pV7t2Wqvy33hC4cIBBomI+xK20aigWM
B1aKR6IZ7Sgvd0zKE99jNSyny7xTMA06881zywlXchONY0I4Gzuswc34xanRTH6KMk5B1oDDeLYu
Ltl2OOh3lHwm3teO+DuqQcctl62Fr27hZIonxsEUrx6lZ4CEwoPSrYIywjwgGOI2ZO8CRyyE33/X
my9GdcVjzyZgfDizg1jrPzCxW9Nnh365b4gCkOwEQ2KUshgtUYQUAdlRtexKNJ9oPKtpJRL/VtjG
L0ctEthk8oX8pqVrTih2URYWEcM6VCn4v2/DSf5t+ZrP3G6aZuMRCCQOdpcKjix74cIhxol/UFUd
iSk45ys3imyx2cc7Qsno/UkoxasVSuxnDHGfScANue/jNt2HLXcaG7YI1tXxqggHt3l6QY6V45K4
ZCLsYJbL3Mt5Fks6VK6VoFyoFgaoLgF3rWBjcqkKJ5Qt5kmhv+W9c73VczME3BdasSELoFwr98Xo
6k8nx0Litaw6O8MPafQwee9YjT+JS3vsEZglRS7etZr0BnFDr4OJIWzjok8UB4cd5Dx/ZnaWygXr
ZDnCb4f67j6CBXw/B/CTLzzst3EZRPohwzoHSl9DV8mxDVEZl9zQxrBOHexcdonMmReKCpzitfmR
gWUDtaQbthwbcLAS+mSYk0/P3LH9WsS7vEOJxoTKkNe56XHfDb9ScyaAounpLnfihUMRUJD5Zv9T
HJtoWfiplywOfCnKVb1Ex+iClSTl/65f9/ifX0erQf1vRYG5l2bs15G+00OEosYmue6R+dyj6hw7
aBU+uAj0Q/FScGOipmZJXIdfaq8KDjPDIRuevnlSI7veS19T7wJMvr6g2XHoFMf2jWgu433C88oh
QD48NmwkMxyd0S0WS5wevOHUXLTV4zM7ia52rwoHiibNPbIRAP1uWEpX9Hx/Zh3g6iZ5UAU85bkU
xm/kE41PwPMn26/KsrxwSL5UTzxzYUPcErm8v9Ti+HS0dHGYYJVb4ZMjPVthfbUytuVNgtD5RywI
uU0v49IiXE1RbWO6ThIT36EdrghgffIjdQZWRSDLDkznsaPnv+s6EzeqPZm8wNKpOme4DG70/uAO
oMAjy4Kd6hlAzXigqbC0Pygv1GRoj8SFBUZKpVbzm5a8InXrj10XSVjysoV9tGaVtefnj4pGw3rW
zshKsMrNdGx1l3QWXiC2tdLGtzdLVy+GH8Ov4kyr9FCdooDV+s2bDCuvaTeApWW550uuVhBGKN38
RbaVadvvxnu1U91xDXmKUArm4JANWJ6AOt0fx7KZ2/mbfKH0WqwzmpJVvpH2i9dhmohD5pcUh+L8
xB5VK4EseTkDssIZF3OZEUrryNjEJX2P10pwQje0dv2X+cXNKTwo8lgs8g85A1w/q9kO7+Hquefu
bS7jdcJ6zoodLt/PPX97bepzc2FTxLsSLYX8llAmuPJS/Xh9mVfEL9Mli+zHnXNpoe4JQomnbw4a
yv9wo9zDyom1tfFNdSIgw3zinLKMTw/Kh7fFsQTQOePAhOdrznLbyG+42OVXohB+c/qeVb7PtuNR
vJEBUyxzGP+b51rVXYLnaffQFaKrbsmRodhflq65jQ7Ej8XB6Kr7AhN9uhrUIZ7icu9s8KQMTO95
IHAxGE/DTfKNTc2WRLO0m9q5cmj3QOIMKogx8/PaCmUKKZfqgrwj6Qtpf39mj2zmfcPKv6Tannoy
za0It5YZczYqq6EbY+ejmizduvJZ4Sr64M3CJ6ebccAbGZg00/BQAPUVWI8vzwDh7exiXE9IqyCC
+mhdCoQvZ2hHz7WhYP6H8auVYS/bo0Fw5P3LNgL0Z5NyKdlYSSSZ0YZVR4kMwUpyKRBLd/iWVvWq
vQ9vfeMtCCK6jTbRcTOF2OpwiaY53NP1UZieCtjfd3KVl8WFjm/NQAAbb0u/QI8yt/mujJewGsH5
4IrTajQfIkgrm34UoFxi7QifYTDcxj+Rj1dYwra6wUzqvtv3ULbMIciPJDt0T+K3rcW7sRa/AK5w
8FavuAtLfnwa34faXbQe0EXxk1Ih8a5A8zUaMjFolRVidzIG8IsGiAcfKhIXT/UudqPSahjj4Wk0
2vKmFWnwgVPuC7z8NuA+03l6bRQXu5ZzdYtAlBhBUYyT1v4AjAEmOanZvecT4Xt2SwZMMzxzwmUb
vNCRNyDp30GDJ96xPfG1VaGFLwXAm9URSyThkguJ0NJwD7KEn9bW/5R3hh64BT0if8GITQqSg/KC
D+c0LAs4S3ZlXJrOLxuPNLCYNjhHEhgQXajDsMGi1FdxCrTFJ/EEDrITEMXv0oIHdsPNSFTJYUXx
OV//pHaywhpPEu6+IZUGVHzaTlq8aZ/vWm0GpYqD8T3UAb9MX4BTq5672ZZdO6fbod/7mTwy5D1m
iwcst9c6vi2u7JWrBzcPpTIHSbRduKVXfHbvi692k5IugnLuUwRKruftN/srJuvx134Y43xQMevT
/GbVrOMtM9boT3lLffOtWWHkQcM/3dW/ETEqzLxkno1yhMQBYijuNDxKTqFweNH245qSW69wVYuH
12vHK8bdaryFc2qFxUASKzw267TDLmNlZCQwoHXfqMA9L0T8Vo5T78tjsJnMZ9ZF+hJf9tMIJNNn
aAk/FX3u8HAEw381NzTjFTzV3GZMVFtj5z8jX57rCGaiho1ZNELM6qRSlCPGZUZ3gwPL1PQRecXo
NILLsdCMjvFJcRzuNITQyD6Xw4qCgHkhjR+BMJbw/fyAeoYnO7vl0zzC30ry90VQnyXTmwwKGCv9
jp/WfGQ5WfD4bEHPaysXnYxpcL5nwAFNMVWYfgY0LpWLblPfpR6mU+I2usvsY1T3rgw7FlLZ3Ctn
GBhhRzy/gxcBQkfZ5eJglhtjJLWR3W4b79PFtumXultzIOo4/duRz5a94+NSGac3quVHuXmOzIiK
gBrN/NQvWBY/37OfSHNZ6o8Npu2u8QESoOMwSusFzPQ4jptox/gUB/7eNnTHhEf+Rg/PQNH8qFFd
AZik1wo5ICBUwSdwhd/h2/jgkJMXznwg9YFJsXGH4MXxzQmH9I7NtT8PO/X3cawocZb6d0H0lZvF
3iQvw3ADU0zzFzfFYU08OWG5kzKPWf84ecnTbWvnOWGNhfKUIZXP6DB+c6oas3SLeZlu65LVfnOA
Knb6M10Kw0XtTJlWbB+ZI74P7rgX2I5kJlMvaptqwIvUTQVLV5yCPow7jXUtWPEl8ZpzRgae5JL+
bpAOeCetpDqUl6IIsExkuMDEQUrB7DwTN/j0MA3v0NCI/oMtROSk+eSteN1XBs7ja8A7DmNB1rrq
NttpC+PeEgKgI9YClV3p9Bdw2YmUQQqms37AqHOxl1ccj+q74tVecyW4tMSpEbH0RZZI5wW3RVEf
Q4ix095tqcXO0fvrjMK0U+4JakTeIGMIRlnIcObBnN6SGmknQjFPqnRtGcXeq3YHCCnxXdtpbrOC
Udqldn0jEbJML9X8XklAI4MKFqBNfsak+v10YGDOwGjoPE13gCwpN1SGvsS8MjZ+B7lwGWPd8ETV
LtJBWD721Vt+4lA3a2YGgpP6yg8DIxxxk9pSlgwcEpu9+Cyq+3Q17DXSykI7/w2v4hX2IVId5O8f
Tz9doYd3QXWUT8Du9g7+X64Ie+vIPFiT3ueGrrBsL8mZj6M6oeQy5SCfcJlAMGC7Rp27jfbj9unL
yGQBleYJXYIDMMcQ4SRv9Ru35vjGImPDg42/OCs3bBCE/Qibd2li1SVv+uJDBMJ4Jxihbf0By4Gn
l4/MZG2dGCewm9+nsq4zFxEPqr4XRzTXnnLnETRTENNftcxcvCl0F2wvsK0zr8hWqbHEawjGdKzj
iunHutup/mtkluHBInuEHkRXpgg4LzB/wOHK6Owcl7zsmpeUMvq6F3bSloMFmz9GX1w9vErmy7tw
xMjKdObRlvJR/ybnx9eIzdEvA+EjL8+KmX+LSA1UFWx1dnJt1vVvLbJEONItfZNeSvz9T4QH8OkU
BMxMloC2KosRYJ+yKVnCG98On7Gh/6AMu8rrztG32h6akC2ujROzw7F29Z9F6hJGzrybCAkAJYss
aG3df07fmcQ9aKV/zDmW7a4erRab5NQfhveo28GNVyjSMvd5jG54LxUgu/pW90VmIyK1LVFJC//V
OUrnUG48mNmh2CZS5yu50lSED7+GactEh+GJ263g8/Li8pexLiObPIwLcbKJJyzZHUQPB+e62JiF
9xpIzrQkl9ugcpB1ym/qIfqVTqj1m28jt1sbWsQl/yVuBDI3rylf+fcQO11lMKttcxUD5cJIUXCK
s/ChncaPKA2kpbzw8S/5RnuX/HQOJwVA3EWIlmSN+cwWLzrCAeZ653oVY090jc5sCpo4E9EWqlti
mraPdsZ2CJgzlJptziJ/e461kPzhOzu0DN+EQydarPjyonyoDHmS8xwtczG+kCAvAH/W3RvDk1c1
X08yxfGpfuM12mN9FL/UdbY3+ay13TDg/MdHGd9f99on8pNRawPQAC56Zsi8IMrRhf0m3wguOMd3
ll10FgGbbWPPyAdG9WPz+UlbnYEwBKOfUYP96gihLhWgkB3zD/Eek7PKhndOL68z3IAnVS07OM79
3ZKAaPTP1ZfJ35ibv5wLam5yH4MzNk64C8xGz4/QYazM4BbelJv/TmfNi4/Neq6QRw5eiAAWFJIL
gOW63T322k5w+ErTO8bT3Trx6lN5NJeLA4ZTh9FXvxQGhoMFLWQtB4uDYbrtLbly60Jqdp7HfEdg
fBtM41rEiOqqAstTdh4daYmbOOxpgpKtSQ/g4QGzAMyfsDWRy/lDdNf23u80Pi3j258Zso34qplS
vpx4TczCxHWmXY+t50UN8pMWuZvFXxWvub/gvhdgdUu+5x+wmDhyhcbvFhb0DohuLF+IN6AODBGR
ZR0VeakRbmll1Zu5EtcPtk+OnmrDuixX+aVIHP1T++JnHfGFv2wRLBTpI4VOQ2V/rbdQ4anYEioi
p5IPQ4tFuYVu8gnDCltAYNHJUiNfobOtbGBn1DksEfGtPsL7FBi50VE/QMs/qd5L5a2nSHq5kkyi
nW0uLPG72vBKkGUN5IqdXb8PZzQgvE7ynCfBSMXWIR6+n93b4y1dsz4ZXs+xzSDbEDHP7VZYZW/d
EhaV9m/KT9d4kjcxIbhLKvWSrY+3yIlJgxgHxpUR9pyfuJU+wHV/R6qqTfT+JHudPBfc2u/htDT3
1We85NZ6gafe4IQwtykh7Fv5RuC4hz7nEucWwoiFD/eOrIkWfEBs57Bvj7eK6S7o1Cp6h9EhbLQj
qABE+/DOSfeWZSvjCLHsCM312H5UVxHbb+uRe+UnO7aAX4vdKywfZc8JwkmjrWANqRU0NIBwhAw4
Tm4jQoaOVNn6QSJ6AME55XF9nN6a8+IwrJF6ZctEtXUq2/faZ4PZY6kjrM23HHPhnQiBhJMZ+OP1
LSR+5ECKWafEukJe8+A8ArNQ9U6xrZCe5SOA8Y1brTvjO7Pu+j19Ny80pS3hKxw2l4g2iPLLxahn
dcvDLR6rOnUtiDE/NS3qE0aq0x82MOYtfaNhIPtwEfk5TZNbHepdSs1BW1MhuXILmUrZffy0n3Sq
Se+nO/MenmtKbZljYdkiHBCDiuYygWq/fpY71C/at/adyRabTsxF3Oi6s8gCxujJjZ6quyFIGidX
Y3Al7nWK3YedHYYfsQ2Kcxo8dwo3Zmfrn8KBk+6h7B/RRwWHRWFxEaaRDoE4bdohMJ+nJD/iQhvG
mAJCT7L734r533UWwnC+3qU58gt3La+9RN+kzMkhMIfN7cNOnRPhVQRD6VaSPWZ+V1+zJ/MaMjqc
CjhNgi0bsMrqAnSZuSvgFbMmwmchRG2Ldevb+Z3Xmiir+DlbS+9q2kr/IAKHCOKv5LlsGlAAbb3Q
7HicG2qM19THvCG/hLmiiR4ulj9koXIAR+cpaH/H/8HdmSw3rmxZ9lfSclxIAxz9oCZiD1Kk+m4C
UxOBvnO0jq+vBd73Km6+yrK0mtYgaKJIKSgScPg5Z++1d+KYcAYNy2zBfmpfMySq0T6uTl64sul+
WOvKBPZ9i5EDGRUrH06rChGfS9G2Mr5VEJ9qehnzsoWluqFvGa3aZgO6mmOovAddwyZ36i7ugRR4
VD2miQz1xHWasfQ2YsEBvKQeonltTkGDCMIJRL9lR8ILLvI3I0QyClhXYyM6HHoysrmoMIxgby2W
t7/BCXqpgWBqeNnvu+ohyS6iuC3qPXB6A+QSNZD2oo2HcbgrVeAx7WIGWTGYCKbh1gSN7wSWh1js
RXm0a8o92xL2ZeyF2CQAq5A0Q9iys+0WGy/ZslbycZCTOU4nX8OwuskgQSmYxWsHPgjNwzfrwb9D
nkRWaNbBRoGbAWmOBLqbsiaB8zOyDtCg7AkNxwsLc+Ichmfna7i7Dvb7Zdr/Z85/vWuYrOpOYWh/
aQGuz4u9aOmOSPRw/ADhfhkGUxmOO1vEh+v3VOhY4ETcuyEsyLol6LfoaYylLWdCrdGUc+awC5KI
WJ7rV26Non5UBmF48uRpFrXi9VvXB8UMmrJd8hWu3zPmkof95Seu931JImXT+LsOF2tA2BrQxyn5
McZFa3/9nlweaDKk9tcb1WI9uH7154Hr8/76EaxLZFFoyUAassV46/qkIvdMVrzlF12f2kWk6SYp
JrPBzuUlGg4TyNnWwltGWtHe5MUaTuLt5NhWOAM7TKx4ttKuW2EfwvRVbpLnrFe3MlL3U0jwcuTx
qVWFaV+cMrnkefzpm8WDaWmfQh+6rZVb1spnvJFk6rBYfSXnax9ephKLHUG/5Cnlb0QjtjdummM+
Rk+XRcO0m7s22hZpRZFHB8Enx9TOkcWSkqzDUjIoaTyXMrlHJ5qb6VlLsrdiqMbDkLA/xXHCpc/h
uknWKoOrtp/2ZEqTgkNIml6Jo0VMJ+fyXnnWhk8FXDPvETFF2xZuFccgrdHxruiIv/Ntpg84JoCz
MIv3zG1NIIjK2rUn1QeukJaADzYc/YAvMkSSpkVsjPKEkWWCvtNGbdGC39uoHlljO3IhzIBuq1Gf
DnkVvw2pCEgUv1mMJPCfmKHV9V63oWomab/lDSlJiI9KJN8Nwku/gYaZIPKarRQx3TDcYsD61erI
mR2yB8vW2M4z8/Iaw9VKzO4PEIZPGApQoBLi9Koli8VFmTB5aF8k7ZsUNYUFDOBmgJ+xhu/Jgqfp
tUfe4VhSsV6KGLEdgkBV/nhTmW7Gltlb8gBQvGtRi8klfTxV0XqyMOrZ8OJWGl5MoNcviSQeOKxI
v01jcW/oXDiuSE83rspdWcx04tq8CFr7a1J7u9SCWWMNVFWarHnLN+2ExN1I8hkzZ/8Wkoh9qIvf
eoryIZQI1t0pHyH+2IHPLGDA9ADBIFvLLknPKYbQvlvWmrz8TAgEWxnntG4QKVQeooW5oyLP3I/Y
dbudCJ0vP55vlchpSnm44Erd3gLcYsy3WA8teptYnadzYTeoWoikthf0bs6pdnDNflMNE4QkNaPm
jn36wcwUTad6aTgSN8Zo0IdsDjiiEEdmLGapl/+WYyyPYP8u80xPxEvgjKUl5we+tyWABnSTnrN3
dT9YAuvfVhH9pI6ktZZzbcsMWlSCQ7ajhybgQpxmTwXuDPYgTNkNkOr1rnlcC2o6aE3HgEhaDmHj
vcNiIPJPuylodcn0zU2wHHYhWme3ftQzSoJBg5bRD0xVdfqGUcqlLTX9x94iIM6sM3stWcrSurAv
BtW/GO9CDiR8sjQjROThQY5Q5+aov8vfo5b1J2Df0AGFufYXNpKeFMlC+rUDuBdI/6NpF85VtmoQ
3VbCQmcIkG0iK2wHk8vmgloNebUl1evo8AYMDd3DoucwG2a64BFcdYI4kfjPMj31CRuVomXXV9YZ
1KfPpJ0CMuiY5SAyYImN9pbtgchkDJFk40+RE6qTJdFbDBLspnJz46YS2Q7kdL9KZDbvRG+V2xZr
Pj0whv8DPNpvOZM7NvfZq5znFyu7m2pGUx0zxClTiJ97juB4gdNrNLEqBp8JebRFpvR71yq6C0GF
uySbvnVXf58mPmugUWqjqWyDLPurrajtgfgKPlplXjyLlqNmvYBT5Fp9lQApBi4p6cdjgVcztOUD
gcbWe0a7UZjMKkGniygm4svSlozDlZgcLjit1wXZkHzkAGk2mOiOZhu7qCIBD9sDA9IpwpYQohJJ
VHPvG92N16f5sTIZE6cNO4fOMPX10FRyC7DpIjq1EY4brTMPbl0ozUcAZAtWi54haCxA2pCKt6SK
Yr9x40tpROKsi/5Niv65kpwnPdk33aRTxmP0pNBq43NRU4CS/uzMtn5j6UTNVFRz7ljX/F7WN6GF
D1oYMacgsTpAi9iQNBDb7C9SnyG5fwpZIivvTc9oU4ZFygAfh4KRqm7fTuNGc/Jnf1rsCk7/QSpI
COSO7fDofOVO8Ut1jr+DAUp6kk4PHgu544o10aFsHUURgwcxjEtfITX3DTgLnkW9RJzeTojI2c1R
f5/UJDX5sf+CPzen00yfgtMMpVxL2ILlzeuIoxyl36qN8PcwcR7L1Dnk3naI0BtCBy9XXI1e9P5B
je1LW0EUJ9shdGMOqhg4rgkix0hNm+Mkf0l8HNFxaRsBPHA0x2A/GeOg8TB8OiNex6lIOgXEjJ7N
dMngY3C0Hgm0vmoNpa3mOAq3ML4vWHgRN9sWwU1yPvRGXG+cNr8vikJBDqU96kEJscS81uMZYQOc
C8YVKkRon9NjdJW9LbIWgwi/ZKLC6VPM3fJSRhzybtoOa7W0qckuQhDBZ+rrHXD3Ae2KRhwl/BWG
UBjwV5qi9yVCnSFEZ7/mOk2DwjvNHZwMq0E9AYkCT7k37+t6SINqqoPQjvJNVbKF9AusfWlEl7+2
wx7nOSC2kCos05KECRolDMKTEclC5NE1NMnj2rry3jRqDXaCzpBworBPLboerUPtN3CFvXEZPMWu
r3Ag5swwNbTYKEcaNQyE+7b1LiqR8MGrOquJnnEV+GDvViXpwahDLWgWFZ+NxCiTAfEjINcmI51B
uzHlAKMRyAMRezVIfQMGqYpNR0OtSlVCkag9+3lLLrRXMOQEcNF0VvEoyvRFa6K9gdOaUVc70oen
GCFidt1HmF7KNsW3xMWkkC4gf1u8FNZZmZJwcrfeaz0NTKVnOLa66od3nJLd818dzx7fVO99h3nx
OMHGPBf90B7H6GBOzAOEk4xHW4A3hBKJGKagCwVn5+SXxacdwmIbdKb4VXo3xZ4bmHP/rDgCOVjZ
1rC7q0diGnCBtopJYwo0hgQtQMvDkj1PLgdjCOutKBhkgeoGBhNS+JLUdGPqeY4azfgxM/ulko2x
nmodtqw6EWEKwI76ZW0PQGVqw9qVGdKFuH2YXfeQOIRzJIgaxMIZIIZwVUR4fswItkw7NlRf3SZP
JppYoCFrIo8dOWMYY3hASNrW1wzt0vP6150dyXOl5DnU4ncFg2jvkAs9rxXUiHur0/eRoptUCODL
jTtsBon+R2+ZbFt6DhahTQ9hMpP7Pd41eZXsSjPexQndKxBfzA7TBhtS0mNWXEogTeabmL1AO3CZ
TvxzNBrq4PZ0XyTpXpk2+Fu9ZkifQyoqrVtHg0TjRIxXSba8GXTjtz12357e8bToDhm0OrK/4w2r
n8Ni9g7NCYqm9TgLB9+tcVODCD7ObE5280ucJtYWBzjBLEZQJwxzrJCj1pjt0xjbDFMaks1ctEKu
kIfEpks/taKhzrmrIyK4I1hYECdWrtcptLVFvIIig+5qvJ18rhJwVahaHbKtFGrIsX8xTTM95Hlx
hxBhEhLDJYL6xuCjTrrJJNdDbkrcvjeD27gH5TZHa7KihzrN1pEg2lYiVfTAr22tpvtw/Xo8FT65
Dj7lim/Xu2H6KO1bYr1PLVZhaFMeIyBFqEDivoJqeuzyiQQIXitvU4qasAgzNpDZk4q8r8Qe7L1J
5te2LbsHoxuiE1GpTO5V9m5n2i8QLKgm6JP69nCI7fpdgjplT9e+FSJhrqFX5yRsAP9ScI+cuevC
kTdQj3gXElujKMmxNJmPeqGvYUVfwDjCRNs1kadvvWpY+R07p6acT0Rp/bhEAOJy/AozOjthRkI7
m7Ft2dXqbLrGuYg1C0Y5KoWtZdRIjmuaaj1VL4u/39zrPhOVLqnaXb0oe9OmP/huQ2ifif4Lw6Y9
DzQxIvaeLQ6RxlYv1lRgVvSSDvNxa2x8uzk2egEPzHuHgwvqNAfHbtA7qsoMpVBL802RSyKxFjzp
DM3GpH0vprRdxcBeGNtl7s5GmJ8dnUFQQosBvBXXjy4WmEzKgq8U2jk9MuXaTdCn2abcJAlSDUnC
42r41ucZvllX8pfedw0e6BFLWWyoaOPYmEPHIUGmqKJ0G8ISQUSePYaxAzOyZ1bLp1GtejsDOkTg
kVEwMaKKpp/vkftB2XEwNecOtib9rnab6SrQ0E1MBeMhjyGFSZWKhLmAyYRAjUL+wJnsP7T1Sebw
j/ul44ZWkJMHjVNNskQ8HsxK7OJQMlZWcXdPT+FZI9yutgptb4Z8gJoh6YFM/QfgC+jjlrdhN6+t
AIadQsW0VrcLVJC0GxViadu5d6iGAsO+B4uBQVC9pFG/97OU1kEMLriIYO3YnOzC26Tjq23AICLM
FVmtv/hl2xfM3dORlKHk5mKVpQ/PdiYexOpRxEJDMp3pfhgMKm/JZiY0U1qhjXc2HXqvkRbdzuGy
WTY4ONmXIshpbznOIaAQkxAq/8uTvaQblR4NbbhLI3HLHz7feKR43Ghji4d9aM6unn5kZka+AWFB
675g8atKVIJu9gBOutkMZoe0RPH+6svnHqInNY3wKMCyvOoOPOdY645g+vApFgMTSJUvqGttl5PM
Mk46c5fJpzfNR2lBaIXpIvNbYkwRrNTaWcZf/WQHUnXZEVgiR4dnMdaRES4fJK0eZUWkTIbWM27b
0XQPcfpQAT5mstF9xzqaCklzgKRaFAnM1SerW+su3v5y5N2tac5swT6nnF4MvLWK4sJpcG0pNQFW
pePgZ9JEp4se0Wmc8Tau3G3t2+PSysDjLRDFJYLgdAc0NTYkUR56ib6ut+aSaps4WxM1uR6Su9mj
cZELC7ayIBEN8rdi6bX9WJ2KPid/AiItIkbUR6Nvh2srDMdzm8X7YZgJSBbZsfTQ/U1zffT7rl3X
MkQ7GCYbOw3vAZXSGp3FEbAVDC+Lhckq2hcnJ+BY19fO+DpHkR4ABHkZLBMx19BCnwpRAvF5xntL
g/MHbp15IAxZs+wxSnVopxWRUSMJz6aNr0G9mLmDFVWfp1Vao6wi4mJBSK7GudK3U0maAlXwK9KM
Wpfie24eCcIgcZxV3+UDxWC6apOzSBK8wWZyXyHsqAUKw1o1+5ac0sbQwkdQP94NoD5mspvcyF8B
TW6H+WC2eCs0MzmyLbynYzIjthh3pS5+s1D+xLCvSaaluiv70eAMKNakDms3sjMZrwmSTEFrbpzE
p6D1/KeSFJpV6nCgugwLR2r4i2CxwZzlfs9JgiYE4XsPN3krnPEdB1XHhyhJY7L5Y2MU1U1dTlut
SZlzEIV5r5wvL3rA4lDTkwKF3/sbMJ0fescwZVymR+rNHalccqf9ICIZ+Nu2Da23sMJbigUr0Dt0
HlDnPjsAe3gw6dJUKTkaI9uqlCFl2zRvnHI0mEIDv4huvUuzH+FgITzVnVIgc9e/TGd8nCUzjc45
Z7JCCtB6yPkMBGRj9hO7SXk3I9UXFaOyaqljbUo4gz1cPUYnDeOEN9ICmXLjBMHUe7QlA5GR4ZWi
+RWZiXEGjg8JDRsVlKQ0yOqpfJxN/cuDb/pFbfNjg+AsDOep9G26mmb7w/XtvXDovdhdxC7rUjW9
3NPOtKdo2kZN8m7Bysci3o9cUBMLMy85XruepeFUoHAhkXvyCPpNzKLZ2RGbGBdWgzTHLZcuRhMW
4Udj7q1KY/gKRQpkDqU4VC2TkAcZ4roe9jEYx+0ExI8dg/GZh/5zOaf4V/LrYsXwKZzOpIm8e0Y7
7mYydU/NZHnMuzRj7STQqHy/+RxGa7eUGatKkmCkHGs+Qp5DysG+pZpluR2M8JaFLj2SD2TdRHVJ
c8Mznmq/oTYsJg2pJ6Y4u3/j4pXcZ1OnVrbnP3pu5G/CmUSDtmmfvbJcO6qx1oRmYkutzEerY/0r
DUuu86jeuZqu7dCoihr7Ezh30raBidJFZCI36RLqCODrQlqBrMCcuSgPzNztd6HGJtTDyWmGJasQ
fNitwy5JTyp88pR6Q8yK4nUW8R3krWlRTbRX6u9N9hZBVFnfCUmuF4Kc72YdU+cozGnrF1R7s4fj
pSjZyFvOxkltkp/07aA6ZpZ+2Z3NrxHhScHCv6IibND2ZuvCbZk6hK9mWW682USkPzDPiNNPSRTe
nUc7mqpB3TiD++Ijviuw+uF5sdTGrkGaWmQEOp5D5aZd3F7+RDTeNpVEKzHW5rzzUWLMNc36JmTb
vXTtK72otpFrks4MqXk/hursTRM0LHfh5IWKjVzD5sDVUBSHGhoEJVgxDPpXoP0BWMWTtoLH9h5F
2ktaufY6d6iS47p8E9BP98JesodhkBEYvLfMfhFZdt26IMiJqyYLaWXQbDbbO6l5oBiigj5HFNvb
9qPXemKQQGeLecTU4Uh4BW0P+TqGgToYeHn0cm5Jgy+Z7c+0IyaucKvU8PN9KohDa8SSLDzp305v
P5htYb/7Ghorj7Rtcmg/9U47C+mcuNbejXyyL3VoB5DrgfmXLYqVlnOwyK1tWr5NVMX7UMKR0VAz
lKdsxMifIn0vRhb/DlsWF5LphnqE67PTfOdRyYbU8JAXk0RTBv/1l7GS9wTWYKiybVL/fLtKL9en
R43rKQbVSxExjGpN4V8Gfz1peeafu0XjwES43v/ry+uP/5eP//nxeZC8rj/3XY8J47gztPE3/2WM
R8LkFS8316+uN1o1lIEccKb+uXv96vq966N/nvwv3/uXu9fnhdBm6uHbkOFGZViFfVKEgjCr+WvU
8if+9eX1u9f7swlpj2E8tA/hV4/UJ1VwveHownH75742h/+8by0+W3w0yZtbzPY+m8lr0XRSeC1a
mUGedTN/pdaBRSxu8lp5+3AyoeV4TE/hHNpBrMd2MMehtyYsDsnKcrdr5n88kC1PcR2LyYNm7v/8
wPVp17saTaGdM8bH67cS27KCSRAMg/Qhs/Avw+25Pu/6yPWmKiT/OUXnQ5qYGLedEkMXAX52cH24
I5fqUIlvZQkbwbA/4G4lY2idQBE7snGAsrXQityGYT7xTWTU1Ex/rbR77FIGNINUcuWQuBBcb8TU
IYiIKwib4GJRiECdIXvhZ9LQWpSeTfczNZJjxgXckkzM4rZlXEh6dwZsbE8ARRmkCygK3j2Hy3L3
elMUI9JtqIlyLyNCkowBe8P1kSEqjXkT1uWvfKQr/+fn8jbmgqp6JwhJ5AIsuvyG6++uI20hj2jD
kT8n2f35//76X66/9q/nXB+aOiYpxkjS2p9fDt7x7y/v+sDffvf/9eE/v6H20nbn9+3hz3P/9n9W
ibdPMnkkTnZYwcxi+fMKQAo22S1x5D+OFsJFYeCzc1V3ymg9g5OCnjF4JcMwLaF1+ZlZRrN3QXaS
GRQfXPibB3Jz5EnrR6ZKGXP8LtoP8bBJyXXVInQrTQXKC8TKOvS1z0Hqvx0rLoIBGuuNzNnqS3Yu
VJw2VTakAs1x6IkxsxQhladfmhMEGBhEBOzuQmYfxK/Qb+8kjTf/iQ1Ydc5GljS/IanF0PVN1GXh
uo6GBrMSw/qhlAg/PWoRIMLpTQvDoyx+DVGiwX5FA8VegHwtEpRo0a2xy6MucqqnzmGA0MSQQQyU
FANdsjWbbubdHX7FJLeiQzMZj8ItL2xv29WU6wgRknSfcwneD44hCaCHwQPrkhohQU7l4eeq+rvc
qLiYJWF/nmCNGj0TTMNkTNcvavA88oOhmogPyTBtpRpaYnuuZ04toDguWmW4HwqhpFdr8q5ithim
lzic81Ux+0hojO7HjjJvM6eNuxY+IU7x2CM/DRGjE+IVeRhAdNd/JRQThoaVrEmMwkHUo+gh0ciZ
tc++J1lElu2X7m6zPO8YNNpM9LPsriUjFE1AjYY6xq8bogYVDNeOlv3h2uanyHrMs8DXJ0sZe9tB
Ox5XCAOqy5AhN3Tz5hWXQXHje3BOJHzrm8ajT2rAvOYSSLjbQBwt8sRqOjQutUPEDJaILnl0R+3M
nEAO3VOjsy82qEy7EoaJWpDg/XQGknsayYBGP9anm86rbrXObLajHV40YX1B+KZvy8shjQLvWS40
EJw9yMASY0wWlr/dPDnm4YhxPGq027ikh8blDKZQovGe5OIcQRkx9UGuZEs7oEECo+pIrMrMeNM7
85eTaXtCYFc6P3pLO4ATJp7vCs15HBw53dF7FBGbtcxGAebYrr934dE0NEMCzdIVrqksOxgeVVDp
a0c3fMyswb4nPea3LXDxJ/lzxAYFR32Jbtd6H1rSF/1ufo33WmRQJswiBXm76Hqd7pth4FL4jdrG
a6j1OkC7udnnG1inWAIKY2a4wp7VLBlpI4FtS1dfM8YSmypzv6NBxi8V7a0w9GtAn8m2GQG3hfR1
t2FBWHWWHGhmPovGCg8N75Dmmxqtzsp+NqrulBc+GjiPRdQqRmx1lr0fwJrvQfjfEqIjA8sqWUeq
IqAlcKtjwpra4b3J5Yde8wqKGhFsEd6TV3vXxhOlH+/3oG0Gm62g2asfI3O0W5ngExAtLTzwq6hp
0GFlCTLw1A7fYvIEkNTqMHXigk0nHmDY1bfVTEaTzvkBPUL7plxDUaEfSh+Db9QfLRR2I8aeVoJU
YjnfmiM0vlorIjS1RfNVOLQNWgiJa9MBvmehbzNo7SF+ydqtS4TdY9FJVIYpQhneWwTMXayd2dMD
8DMQ3ary2EGTvnN7rskRYyHLIvV0Mo0PL/V11DAl+kuRPSsr6XdtRhluxK5N0mz43dFC6w0bJIZA
3jX1vK6mT++SrgYfOJu4Z8Oes3saBmQxinQDOlN2hGhqGMOtPU9iU7vd+ARqn7Hl+NS0C8F8iH8J
szdXDc2CbWej+Z0MAdza5ZcyJUbj0i9OxNH3VxLPdN4WHbyTVIAcvvASxVq0hJTLntaHNbXNroRR
yRgfJeykqmMZjR3oPNSkCDl2s6bZmzHFVAENqMhQGjsk2RyECVjI1uILYYuEdk4LCYHp3TZMve7Q
RfqFUNNsx7DquZ9JMq2H+7ElPUN49D5UbWAv1CMrGL3+O4WUSqOt/JlSkISjjEt2afqLpjct77rE
g2RDymw6ddRtD2Nb726HtKeFX5EJEJnuggEtMVs00+PUCfTgFikB9H9nwm+PHeIa0pGK20VkxpHr
VgNxwvVcbGRRnOiTXjT9KkBPrE2VOg1lhyt3fYf+f5zmLFCSD9qfiaKLEuA0BBPTRpjeXbLAIDJN
l4y+fTDWDFYKUvDElJqYhiv/oE/Z+4jg1Z2m99xhmK476W0/a+ijFVYLCOugtOSSPoEUXg3q1Ms0
Dxo4xcV9XhusqaX/SToVzfwOi68jXzJPT9DM1I8OQ61yJnuocbgyF5r74yynqiMY4WTFSY6cQPTs
2O3N01dIwN6oqxpoDn99iuPd0LFkewUW5CZ+IjrHNpDq+s0BXU7RIESAAsqvK4LRAW7HmBkb1PK9
6wMzQRHbxrWeyK2Ijn5svyU5ZMNU6n3QLwSbcbkxxgwzRVQ+x1ocB3Eh/UBZ01sMdJ5Ov6kCg90e
8hJupGZHG7tATpCigzpmTWkcGn9ei6V7GLZiNy01gO5SFzTUkV5bwQxf+J7XG/G/v7re/eslLj/Q
JgmDuc31G0Mn2M5Nyyv3RuNJy3IgP+6orz285egiX4upO9alKndsH2caTirrAk94fMkgvbqpnNJc
G74GgET6uxImYiHfzQjtv+Gj87xu6a83lsehQBjOP7b5sebRQadgW1ud7IMs/Iisfpr/elFmS3zK
plPtfbwc4ZnF9aAjQ+6GfDRgZEsR0QjQJdVyc/3qX75HaCDXTQeDkRQpzcmlctK0mi1tZPaoLzP7
HPU9BV25fJZ/btpl49wndrTSmTivrIZh595YyKxXRCpRzNQspb6b2g5WwnKTujZSpuv9ZIGyzg3d
GD839442ZOjq3aFG8QKZtZAPA4GLB8eFWOQtN3OOkFfrGvIi9HEhVQGLDfoa15ms7NvYrVggHCEC
1VdmcP1K6poI6tGpaGbQio0WRmxDuDh7MZuSg3vX13D9yqHUJSwUCVecELvaGAFsayNAxz7ETniw
G2gmIkP0G9UxJvjcsNQhNh8Yi1RBaXjNLk49oGzt+zyyz6PWK1aMDRo+wkpfh5GGZcdtzaAWhhm0
ZirXPddQomlRH7jES98s6GRYl75bQguAeJOH0BSICnNqpnWqtcSCpE+OzDHv6jBMdkbhcjj5lLwb
woN+j0sdc73pl6+MMURMP5s0hv6JyXUJvVvLnIYIIW/lsRwM7EukBxZQvWpSPKY0QeHMDf3VQ9XN
oOGZjwbzcnN9/693TVqKeUEzh7c7AqC3fAbs3P5x408wVDy0AqvZJ2fTJf0mELGJqHTcVT2Kl4YN
r7+AhP8cgNe7KsVTXsEuX/etR1jl+F7XeOqGedFKpnPabmN9+jKxx7Puu4dxqo//o7CGNrY6bToL
YISzf6C5A3wz4spLzxr4ZLarsk22IQ54r3/MPzEFREqbkNDfNTzHjf/UfGlP1ZHRlI5IFaX2sheE
uZyyIV7haHJP8fP8Dl7sZ7owsQif46cCrcfOVRBOV8VvIIrLSTntaHsyQazxJTEKUDcmMQ+EWi7D
cnqs2+6tXIBjIEi2LOrzIzxpOQJ6hYG/g+oYD3v9Yb503xV3odlXNxZiCBBHzADfBaevsUaY073x
XznM4pB/yRv9ATMaQ8ICNzjCG+eUfBlUMdhTSTvmCKT9tK+0I96pDpo7ZvdphyNEWNvY/kYMA962
BjT6ZLzfA7DaJHc947gbbMYILZ40OqXaFtt5uoCmvJP6ju7ECXUa4IIN/liIBDmj15+ay1m+ch6d
H/ssHrUPMwgf6cez12uxY5mwd2/C+MSegWVFvKev6hL+THjDX0cY2N0uOhnJwcLA369GFm2HQnJr
NWuNKRZy8hPw2bmm6L6p3jgOcMDPTCeYGp3yY/qF47ImZ35jWLD7cRTgiEVvgbEXwEOv3TQJI6wV
8jhAUeMdOzHWDSTx/v0JtcVu+orIqHz45XfbTiGVPyl83l7DxXBvNXvffdTy3d9w7Xf/Z/yz8Jbg
sL8HbxOypLOdsF3Ct8Gx2w6P/42BXpOll+amgVGT4EMNycom+60dq3321QfRA5TTHN3CVg/vEnet
ih1tRffk3c7fHCHsa9Ho5QvbhbA/YytDtk0HLV84qWm0i71DWN7B7BxrGKprU9tpvmDGzr5hJ5D8
vUE0QRn4Mv+G7rcttsU7FI5bPKD7+mW4J1b6qX7p6DisiC7/lQYQa9/yTwuDy2445wHXfnSYOgcs
xvq9uVNMJHbuPYsZWoM9shns1Min8e2bGJvUTowra83ZsQLzhrJ0tnBHdS/uLRjmiW72yRlIFN3+
ksOP81ScwPHGvzEmYGhwf+OAsueVc6RKWwNMe0+/EEPqP/Stkb+OjwwWnho+dKw2sIp5hLMaXgNh
OnukZAcMs+HJvueQ7Rg/PiA2a16RWHjnanvGKIFXl95wzvsXIIl6dxM22fv8C63+Vrs3X6Bgbv1N
9ItwcYzd5i55IsdDnsWbZ26SU3/Q9/HOOuMLtT7aeoV9aoP1vrsHA4jguXitIIvgekHZtEHujDmS
89TFDfCVblbJgSxlupOcYeqyIACeTH31CzBZ4m7YHay7VbLeA7ME9skEO8ZAeOwX48URnwI49Y3x
wLDSiNnpnGiRQxdf6A0ctsj4zmrNLmOtNXuIDAf+xGhr3hk/RXFo9tMnJTgvlQv4zg6ad3X036kr
d+zctuzN9xqOofUCWji/2x8oCVGIboJ0523+myP/XzO9rwe+I3TDclyHqL4lce9vBz4g+xZFlxjP
whvOeJZIMmGN4fB6dv03sShMbxJoXR/YZlA2YTR6xpHULsTvRav837yYJXr4X89Cw7JQPOsW2Qf/
ehbaaTc50h/GcyLoFfKv0w9xuVG8RSDacNhw/VjjsyN7jroqutTdJWKAi83yGf9Icrm+nP9/Yyo8
3fvbG77+7D7/7RdRq506fxa//ue/o/pJyipp/3NSxfWH/pn/6BLX6JgmqRO6I/4W/mj8h02qr8O3
Pcc3LJ3l8Z/hj2J5iO9bhuNafG7uv//bP8IfTec/fIe8Rn7EEdff+P8SVGF7xr8s0myohUsGpa77
Ft0pdlr/+VhNnMRKc6ON4XU9t5XvkwG3sMpIWlm9KUuieCtIEncSaj+qOgung9PSU9G9LSltP85U
/56bTlukwg0aSCwCEWTfMfHvVDsUAXM5n0oQ5aNGAYO45OSJFkRv0gPAi461kdovhNx4xndkju7j
1NgnYv/gLNju/EAEIMpjwo7wq3KVsHuFhgJ2atHk3dZpQHhJqRj+zqRnmC2a5/yNlJWGfRLbkkGc
pjzTN6XMd8aYvvoKXH/mRaB3ifVaoxdtNpFOCxUNOUtNgi6itu1Tm+Yvnormo24e3LIU24kJXidA
KqLceRudQOu5qKqylHeiIGHXJnbVdedDEXLVYFgLEcBk0Y0mkA95v0BHWvOOfPsQRgqcxRAZpq2G
chfh3sz8VL7qE66iamJKj9RO35k1A8LeNim/wZHMbrrx0FOfrzedIw6IgtSGtCBeA+9GLkbykVjV
M1pOUAdSc1OkXA0BqP4vrs5rOXV0XddXpCqhrFOUiAbbMLA5UTkwlHPW1e9H9Jy711pV3QyDMSj8
4QtvgHUbCW8KUNoXle9r6nL21NWwL2skPHAoA742+46pYZWrl8j409QskbvoaPEj3jLhwbtJlOlR
D9NWxPPaSRt2cOzZPK0YT8rS4U2RpQcdM57rtNfX8SBYY1/Qu+gFEu4YEnoCfJhk3tzNlGWigOoO
mjxl2VyyYdF1HNHoyekPRmTtbqjBCZSHAsF/80QGItW5jJ4RHdkMRz5HUbVNjIsVEJfZ4A4S1Kpx
dovC4GSkYW8XQYn2sv4hImeUDI3yKgyoOxAnL3U2Xz5rEmturht3Xw0HdK8F9HTSElV5PXKqgogx
g5qyk80BBRytxFpwEppjUoCYAWJk53B02jFC7q9rkRYatfSfB05NncL0vY9S6iHksU1dUG4vT4GU
f9I6xYPCR2ZRwutBMGjHYvi4ySoj2hgR/Uw5JGTJpa44Fz37t96A5FURy2kg94xJApdTXL3pWg1X
Y25xTkfrQZaiYwJ+rgnkFQwI2gGtQD1Ln4IXOmxbIUnQc5EL4zshKqIJdchKrUFwmjIdOKuA7deW
K2kL9yB+aEZ4zP3VtxIWAPV8ImkB8s2pqqGiVsB+qMdhsSciENFSlrQ6LfJtcQTjqZm7PIteaf7G
zthR7unb1Y+RBSio0CwWE3wDizHdCKYJTk7o2IBNLApm9B2C/YjPk1KsrMFPe7gviJlH/Zw4c0sh
TsF4Ppk09WCsErzR0xChXFQMpiChsQvsyex3A44L8yz9qHVyKbpWQAoTFfC5Fqk5lcYt7gmuqsLH
2ksxtkYcoqxUzUQqqxyJJYLmCdNrERdUOimo2RcRascJNYhiSXAnXffAhtLqc/CaBouboQEfAXzL
uO+JcMLgHkTSNFz7IqemiVkegq6cohYhcY5fgibJKDOuhm9JLv5I1J9Af7UbUmqwkAq0UU0YFx5m
1byQFr/IKKNU6S4EHKyoyD8NCTBdmkOZFRrfdfipK7jtPbQMafFB+s0B8NBYWyvnts1P6VgOVtJU
H5MxY5Zg9DBz56RwAZhgNVWE47pvcrIemgBqTgVezNO/VTC8U4+rADPYWUUOXZF1Gv6I0nA3UjMi
1+jk8DsFOcbFS77rtNoGJegBqR3+0jSIbDEpfnC+bi1QWaDW6pFqFVGMDPZv3VcAIOco9zpTB62R
IUxXkGDG4Qq0iP+eBenfHgcwmDsTJYgVyo0YMZ7zefbwwT6n5iU0SLDwAbyZigDSN/VB3UubivE2
Nd2LVjZX7Onu+Ridm9QHQq4JAbUTuo3ljOK/b3T3DFDirkR8wlCliaoB6Lue2oNjSGhT6DSqxhzL
onAW7bzftejPZiREXV3+5o9wCM5pmI47aRJftFZlIo/yPs6Mo4QnT5gB4VUAOcahKqFB38McLCHH
6SI1bs2Qb5Kf3tPUj7DBmX7LSNyWw/Q5lZSlq17+CJIS3ecquo3i6iUMO9VbfZQi5m8IQGNso8Cm
xo0Ph5RIR71Na24Rasl+5w8kiED4KxFAodzM73Pe/wUoW4Eit2Tff8VwEzStBFpL+lvMYbFUqvFF
aePiZDaBjpXETD0kRJbS+JBSLT4UOq0m5rrpjiEaUEBAT6L5YuCkSdkTaK+Al0df1r8gD0crj+Pa
afmudds5kQResY+MryiKjv2KmvbKB5rO2nIV6uZdwsjU9uP2oaj13qhjulS64I5mcArUnV9Rritz
Vu4Ytt4+FObNkNeoHEiGjw6duAdexu+YH2WSofc0cZDR36hRvzCao8wQKddKavE+LxonM3tp22T0
n8yPWFTepqBSjl2IumY/FbtJiN5ZeoyGT2+0CrUR9g2g0/vcnK+TXsDhh/DdTNrJHIwvVej/aCIU
M1l5GOxArpQil0pJj5YNYMcJtrcs2GUy4aUnrbapRimzoVdBGFFsu/imRySBWCsETl7pCfRr6TPz
+/KFw0OEScYbUGfjoLd/0GVokeBIgIQsa/jQTYvDMVQr1PuD7JepOm+FcGAvVlDE4RZPmUQoU+me
WQ+YSCCqQbS0py1Nwt7nj0FOt2ZFTtpFPWhMTfxofBWPIoCXQan8VOOrX8maPWvQZruMOD4iigoa
Ndx3OjW6WdMPZTcHuKBaq/A0zQoZQYBlbSqzdMWrR5exlZawrZA+lTE/LiO6vkqnW2GVfUtmempV
+QiG8Vtq1XvQ/Bl7QLDRyssR8AWQj9y0cfGTDT3saw93zukWkVZNJ09Hh1xs3YT4Y06yo16DQxjq
r3mCtFqNZzNV3lZVcKR0+CtV2rZB81RqqUViM9Gp5W01kZdqDDGxAudQCRtGo1uKc+hB5Og9GiQ5
3HXjO+/+tiFCakVDOpMNNYpjafEz4uWb/ABi8sIEeP0q0D+anHZcoP7CkUJZ0NcfEUJ2Qy9gN9Oj
GhhTtklV85OysE/XkytGF6isS3UzqEJA8zk/T2mrW9iG3qO83OcyLUIChGNQqjRWcGu2uEoFxU3p
FMJWbgj9GLCW1H/PqPvSi3vV6+A76NurFgs7Y4krxUreISQpw4ZYMawj7ASqkIQYwRXOCQgcXJM5
lhRr1QjbghW8EFCBEkI3yj6EMkEarQNYCJfR2BT9ZK/QavXhHo3DvKcj/U7fHEXfQLy2q6UlkbG0
jJl46aZ6WxnaNhkWrYfxNmcIkBGc+hsDUi0qZBJ9RMpos6aiUtuaHkV75NTMIUctw+SukgmgZ6MR
3xoifX7ENP1wdUtrAfR1j9igqSB90HutIt3NpD3GgfCth8abioEa8D8U0oelpjqDwFj050v4PU1h
bObkXUrw85A19bKq89IaMGzx++YoNfHKa1NuP33lTa6gzp6w0CkRsl4RQEA87kvEyuIBDSfqE3ET
eAyZCPuGZZMRYzz0sDvfhdWAgsTzR9Xo8D2BTgBoh18bgVD95zfP51FVhbbRwXZ6vvv58PyFxLVH
gnP5tH8fnr/596ku4YiymqLN/3n9f3z9883PA/s/70mSeC9LXe7RnWtXzvN97LCQHZ4/su5DCf33
qyp1tTHkISRYx9Cn6N4LHWHg5wc/H1amiETQcob/PtAJ+59PO7gquwrSru9PVK2Mr+z5Hc93Kf/7
rf+8puxE4lTSZCrujUJzoVse5qyDHBct2iy+SD3m+eLzPc8HtaYpQlkisxrtUoQz0sz/++//fdon
1DG7FnxQlRJHoPv43y9aFVriVVyhJ3buCYsLK5oIq6Xk/3xN78fEGlIg0skY+W5Dq+gfo4enx0OY
YWvMDkMroxOCc46KSNZ51RAehGOjvLBbzeqRfCKOr3AWNBQc1li7t+sduhHj5/Aqv1M/OhVWhd7b
nsiF7vg183LfKm/zjYgU3fjiBxgY1CCLSHoXXVaIasOGMw5QIWMaBWRBFjo+j/hkviDhN6NNPZb6
a3oxzvI4r38oL6L/X08HmKyZRUMcL1MknAa3ezB/yVWQpZMQGLkDGcPoTYPSv4m+BhaezMG4W8M9
YoeeCz+2PznuOuigTPAE7aK/IwpJ/RKrbASwvpujj3yU1XjyjaUE0oCLgRVInrX/p7wkeyiDOGOh
kAjtjdI8Nn2QHNnSjqkHJ2l1AR8X0jeBCKM4GhUvTCbO6ck4ozcYVevEaztXhPASkMyGp2xXvAWt
W7wtMnJo5oBUPeTQFiCObyXpAxHgEXiIMSHGfuRxpa8NFMIe0J5njVYCH9OPW/IebRd5mUdNvhE2
VNtJWaFAIqJVJzvWUbzzAKPIOA4UhHUdlgTs6pZy8ZEGuIxvsXgVvs7gqlrfnjcqIv379D27s0Cn
52i92hRWimFf9Yo/4RrgL7Rrw6b5s5YIctc0IL5M90M3TyjsoNrhI3aI7CQcl85GqrAVsdtAVU8C
IIaynUWKaUMoib8Q/djUzvShnErnh8Q0OJjHdrCnjxz26J0O/AENUvX1hlbpCW3hAzXPkcItWB1F
tkkP16lvnZEbrDeGfYZvxMtrBVYq54hLhqWc/V9ji4WfDVoXFUZjiwivp52jo7bVfvNv/sV46VHf
IOx+R1dYhv6v0LntDRtchqp/Dhz6NGvCLy6AvEFUPLuHMFp3WElp9kM85zeUJ87sigWeEVvBgfJN
MmpHd//zx7waZ+MM8GvBRjqjsvWDnQkFUELF8UwRCTMx3QXWna49uh/UuAOnuOKAcccY3hUTW7bv
xcspePtQwQLTr7P2OpIdJ0zwUgyc1I2GNjqV5sXkF0VtG70ci7apt3qbIMBfKYK/POS3t6jfCtaj
RaX0u0TIrrDjU4T4lYUuene9xDZq5Kv9jPfjeolFXsfQS+EZ2BlzKbeo5jS4caNPRnIkPPCHOE34
K5aA+te4gVwH8HN7LAkqDze6kStVHFN7xMDLRRS3pZh0B1T031cpaLjBDp2MHvmH/A2rBhGsgRzb
iBqtg92MNv2Vz41PlVc9oOgwlvE4AQGWD/ZolX+aAxmKBA/bo85CrQd/RQbbzzE+jG5t9y48kAiX
lfoERFRmCZlOxnFEqBx3rg24MSt0HwqOEkjQoQYcId7s/DNSHonlmVZKjrrWJ7u+/SRevaGdcKHm
w/6NBwDuNpmVIYZnTwg8HIUXaDrCmi4cVbtlOnMzGWV7OOABThi4/j22K349XGk60qrKT2V+9IOt
To1jF2R7caf+0GkasQaZX+Hk+ZsOlWBtM1bb6CU8B8i26hYOzOvgTpGElsKNev+axtY9cpId0L9o
R55TvBIwceUKD3xgn726QIj0b7CtiSMe520Y7t0CEy1U5V7uRXmWXru/OcoH06kWXAwfqw3y3Rpw
FZOrVphW9dW8RG90TWEfIgdX36XfhIbP6g+RLqWsqncij/rkbK9KpFORvsXXZj4gA2oqX/2vuvgU
HSu4aDgere/wyhFb/huJp1hef9MK1Gg5IhatVm5yxc3lhtQ4gsW2sNCi8i08UypR7To8oReNO0Bp
Z4/CqwWL2ApOwSNXtzOCrPS3jXXkoDV7ZLAUHlfFCXbgHKdr+NG9Dl6vn7g68x6dWStZrBIMW5/X
5EZSjjyXC2CRz2ekQ71S+s/iuOIWIfT5kfR2ju4hHJt1tmMWQiNAiWo+MEciR8zf5A1icdeVDcRB
MQ4tcKe3mHoNOu7A9GF5A533kD0YufXDAwrPGtV63DXkbzZLtsDKGvcQqFgc4GEXd/QjkNkIHK5B
5QWv+BCl7vg9EakCt8Pkhu0PVvpy7ynVFF/ZbsZrBYUZ8VdGXYSBcgzdfqMsY6+k79T9wWPEX257
RIgXS28ULtPLHZdLtJRen4a0pzcOUXwgpbselpM+svSM/jYKN8y3bUzTa4slZWAjIrxBlvb5fzBg
+UovZh84bnMdxcUgCca0k7wA17T81/yM7PUVQ9JQ2YDW40pgDjAUFmIXo+alPyIy3MZjVk4qwS4y
/hwBkFlwdgTgaNXC1oQanFix4CHJO1yzBzsDy8gNZYVF2Aa6D73DE+Oc7c3fVWvRAbq7YVjFv8Zf
DW1ucMM1e5TLEGqYK5XHBuWyk3KC4xoHDSyKIH4iTfUtPYAZsZyn5o+e4bVq+dTn6GbG77CsZ/UU
7bYKG5ELphXjqR2PO63ysDxdo8IBdAYZYVxlRdzGXudt9FA7xMqaks78SwlIDEhZeDFp/DMGXpIL
ifd3exOvTNRHaGMjEOzkfXXH28hi8WTNAHwPGfNb3w+I0gZrN9h3X4t7KtPgI/jy78Iecu8+cNG7
5ApavcsWuyuaM0L4VOXTs/QV7OmDjlRAcKN2nguTzeJkj7oLESz9c0biAx7NGl4sPa4Xbk5zRfCG
S4hq53ITkeLnfGMbR0/mktdTNcJewlgw8g6r40LhWLfgD75ANc+sdRjsudgtxfDzLTAnewCGFkmD
sIjmEw7NxR2gBAHPApfINlN2Vvp0j2WDLeCQkNqaf0BiWcI/DnOb7l03vHJ4hy6CVCz4BXEbcGu1
eKsq+5hu7BuiTtbDMzRL2Oxt0aOJi4igaaI8jU2mg4wx2kfccpmG/7q716fQjc1zudEdz3epZtm+
C5LQYpS/yXYElMQZXkdE/U9B9Y13W/ZTCZc6DazxVyablGTzKIDSEnegAwXs8/TgvOpKwEiZAwFo
LrBJYCxnGDTApwbDAXxi0+pfKXBF4j2M+FbwiOaLUqaOuAVAzXZFmWrU3ylxqv6Blq+CXIQn5D/S
pZ4stMZByEmgIo0Ftusf/Y3ZY6lCJQFU0o5lZ7XBzeAU0zHfyN+sbewnBNIrtPRZ2pj+HXcue4Ut
WZsu4Up1hZ1bjRTGtgSqTLwTK08I+WnXPdAHv8IRh8BcsnAgx43PCE0gFo+3RrHVtwo6Heu2iiI+
EaTzM+97n3bM4vjUJPZK9frFiMSZcSNmarNdYUVCxN1i7oiCnVW/z+WmdJWH8hDKDTq5j8GTDcKI
z/LEPNdvidNuRfzztlRMJJR5OJ55TXVlnb2t0LQB3dk6FIlrZNZWXlJTgV6PlKADGHGsFRb2wRGr
GDMeST3gJQCKiHckBCzoRVAJoseebyVmqzTuRuVESWVOgQC7wpsfvwQ4BB6Tu/7h45GpvIy9y+Xr
f2H4/XM9WPvAbnWJo3DMHntCWWy52ulJIPHAigyjFEIXyo/isK0UWAJcOAs4TyI4TP8u+YPKcOwy
nyeEHTiXan1Rho0aHFRACJZ2nHai03cYtRyK5DzuYXLhZYpLSrXLUjg0D0E5xJGT5fY9Ei1h5YiE
RZg9oSuxxmaF/fkDOFb3Up+nKwpTg+SKxVuPXReSiIlNUUW8NtEG4YCOI9AI0raydpSb90n444+f
RmQVCBUTMyDcem/FNRHhraXCTAgOe7GxJGBGMApMV8fxsnIIMCYv6E4EqPMe0AljXj1RaNQxR1i8
y7BhsbHeqY7+cvUYSsU1fReSC02d3VShebPFHYqdYDinLn48BW4HJGFAqUt7tenLTZ29auFuRHLQ
v6Qx6gekcFZujzTdkN5nNcMWfLGZKb4XqLCYAut3U/ncrU6EM4tPHw70qCI9jAcOwJDaMfKNJ9fU
vUpxE8Rd0uISomkSCm6JSZNviaWjcGlONGkDlIB01jYLjwUZ4YUEBeCNnu2rAFVbe+z+kicgdGC8
UwuBG06pETQAPTo0bAeV4redx7ZYIhHq+qaDvy8ySCPUXN1GAv+0DD+sZ1BsyU2PdkyS2epPGb7F
21zfrFwNjEl8mNC7JwhjH1FtOj3Ta4AXbnigHI2hNrIXCWxwGIVIDrxlCeIPJCQCqhxibxEj8l+c
wp8k1uYGzN9Egzh0aVi6sC9XyRmPG9yZEIHv4WMne1x7dOXL0M814HJxx5a9kpAv+B7uCrWt7xLS
GLnMg11JUq2HhAoghnfdRjxjY0Hz64CGFqtXwK3aUfnG1hxJA9gVsTvILts0rWMEUZRoMxEvC1fV
bTMXa3YNsbtbvXKy8NcHc/VgSwJ2V2yj8cJBs+YAzZbLXUAthK2IgIm1bk5fR/RkL2wP7E/r9sS8
MbCr0ir3hFsV8WtFPdwl7mjf0fpmRcc5/iX4Sr7aw73cFut7+SvjDvcD0EuDCmm1v6XCCo6XHY5w
XxEL03TkJtx0YhqG6B/KAs26PpPLbqJj9hojmUmNncos6d2X8I7D+viucZG+ZLs/jZoT/xB24WHH
NqYfLiUy8Tb8kupqbOvv/sZamttYajH2VgzisfYajL8dukl0kYlSecxP2THZcULr9l3dLMUDpBbd
ZeOl6v4dCy7LDZlegnVMXm6Gt/G3qy1CmkjqsQXeQJdXKUYwqisna+4jo7JEItE1JeoehjNC1mBk
NssFpSrBM0BuyjYyDgn93DPCw8Nx2UjGd+YW30Tm7lVXlrHitfOYcFD+T6g1GKxZh/ydycuMTF16
5dQLWNNH1qC1RPg0bDCYpgm+XR3QVWOUTQ9A978QIIDs4ETm21A4cWRyqUX9Fa+rV6Y735KRNJxb
iFO/AIqyR/Saver7wtMdwjvt+DyeoD/FP6IzH3A2W9JmgvwSj8KT353y+HPWdw22XAO5N7RBrDSM
+KWghEBYvDRMu6tMQGXe4g9yct3FP0/dSA8KTMJ34vjZj17a3avkEOmwQOa4D9vch3w8M7TaE5nq
6kZ4qVntJ9pnENVk9yRuueO6V5+olTxN0ObIXUzpiGi5OLCaI2v1Q+EoahpiUYrVdPRTn8QFyrXh
LgQ1kER37bPBvo4GH+sfuMwjQZNqXh46Qq6OdB0Hl6S9l1G4stFj8VY2ENJiS5ohJri9n2rtFGV/
0aW58eXt4JqMaLbjaoGFxK2zQEQDR7wIbgGsjK1axY0kwLf0bcCU08XmoQ7XRLOKfEa/UPzUqH1o
ZxTJmgcDaOt7nIOEGIPFkoV5zrzt7eSrPtTSurygJyL8LC7mspUBXOgd2AlnLI4nxfKpvFR2cMDI
61b9INxxGC7h3r/V14ENk6QTyTN4zMY6fLWQaHqv9RtAZ0R+v8YdWgmUE9eZaxeTjVYNkuI4ztls
9hWkgi//L35s5gFa16pEWHadRO8DFGDNZiYW2gWDex3x4f5Q9h/DF/sZX3PPPJVYqP28lX8zHPZU
6k3kbIrwt2xoqlrJPX2/FDiYHJpXopHujtlbV1iStF+0lHFWLTYgLigztsSxVAeax9SsQ2Bmawhn
MwqGD3nvmW/E5vvMIcOkL2p31DClxYHV5UaKyUvwMg1b3IAmaQ+aMZ4PQEUkl2SC7Tl/JxbI7tLk
XXS6YYxUHByWhI4gbFmnMVemDrIUOx4x0tMuXjfHKfF4VZT2AmNo3Ao0NJqjOFNrduJDkzQM7ky/
lr4zKGdUf8obNd8SvRMWHuJQo9lnf4z2NNZv3PWjSAO42yc9p3oyayKB9LtgI6iowcVBCdx3n+kH
cfqgQpdrUCAOfg4f6Jv/qMiYQHCWf15kf4/SKyz7q6m/js1eW+JQLTqjq7PBs+wCP9cIf9PM7oU9
39FR8ff8v/mJUf9DbcRUvHGDdYqBd4pvs6AdyPGX+ghE/42PhjELKyxMzM/edH8PPU8mu4Kl/0md
jhAeceMbES/ZEgXLcofnHFB42j3r6uq3lM+t9tbe+GepuG3Um/lW5W/ITO+hyGufnbAh8Xph3GOV
kng9lBGnvfUsP3PpEIaxapzINIz8SxxQ/cI6MOcE7DE9sqLyNZSvydqYzCGrOuEvAveb2F1E4KCb
YqPgtN8klyATgfB0J1zsloKutMdQERcvks+b8MI2VNgsqhqIExo/BFG4BQWbjKqNJ+HrgoBp746b
5YLcOaJmYCGlEQZhc8mi2RFBh6F9BFnzuQJmR5bbd3L18h3B3ac35TdXq78Ra7GsAfJF124ZfSx6
xKX+Z3cNf0hdiIup5bJAwo8pXX0jxXsSi/0D1Tz/M1LeCTFjin70hBr6j9+sbuNHtvJ63qMh/rQH
iY/LNnS6d4oaTK3F+CbdNsERgZhu2KzYpW8rqHDfK5rYqIdSmvFXbuJtSe3XYwRWxBMVzEBFwMBk
YftEN9fxBQpelOC0fWowinjhIkcVljFOoMBhcLrjcFWcaYeIBnG1yySTv9t3sGQHCh4V1RoCUOOT
6B4VVH6k+k8qREixomZFjICDXvInIFcE1eEQjKzkzSo+dYsLHCLff3EdJKJKNIuSOySxwUFwp/II
S0BGoJfWU1V6DOoNLitIq2AXbz+Ed2qiLBleEu4oKXFY3CAcW4ZHQDnn7yI2WoF2LlzslQirsKfj
igJMSUiRkh1Jkv85DUf5lp8Sh73tk8smxjefOIv826BCkyAugef094i5bYTO8JalYVFJuo7ffBLL
CsJf1KXY4YfulIKeumgktZaBkkdxkL8VaS+xwOG7C5h1XEZg8gc3SRIb/xgnJ131+LC0Qfv1ReLK
kFu8y5v+PftDJ1mdDlg0/0Ho/c77y+CA0Er7jYiG+Y7sFJOYLrsDzu7IAKfSZLD5FCUVRYcLwtqF
zyfFHhL1JR0BuzE4prFGsRPjUDH5o9Y3TE5ptdEMJX9NLryXwk5FcIHiu4qQosfd6FWaS85ISYi0
GsdI/YwQBj/wdwPyn/a4gbhBJjFwmWqPjzLzLZ6GhXqjO4M9t/lZCH9b0DGIaFJhinbU2kftnpuu
FmxKZUvk3Mj7TL0JLP0cs4AJZ+1NwSatvVGclsETLZkHSzap9WI9aQ+Mypzer8N9wN+qPc09aZsT
Cggt2Wzt6TuBCWoZ8hM6ztFzrHwyP8grxjP1dO5uRYG0Wq4N59vKV76QlYzrUbKkjBd+m+EMotq5
5FBN5GdSruIqjpayusT4bCmI2CQ4yVpF+FuOv1zUbvjkz/meJV1Bw2GNghZxlrznsnJGnBfcaxxN
J/Sg5A2HtKJfTwuMX8/Aa5Z+jt6f2Qu54lwvBVay6caQ1UDak18h/GfriEd1FHvIi0vuIiXKO6OT
z0RnjH0PFlIhfnDWKcXGKvlD2Z8nHD6VdbzcfASr3VSibs1Kyc5HSr1C1pFuporvG1XNhSxMXw6i
dPYKQ5/IkZvKPs9VhfovUNAADM6Mp+MNtAVpWIgD6GpIDmML+q3pIyCPOOFyi1gVGEq+ygr3KjTv
MHW86m5ireFiEeaCT+iLjSj8VSjbHw0UNqmh9S51EkqVneEsg9ZwtNUHY4WnlFxx1VqihOc38w2Q
5TkE3DipaShrzowxSXpSyoupKWs1B8q5TiCCkLBPsHffcvn5ejb+HPu8HZeVv6czvtxQHEWxcGUs
R4uaLafDoJcdjopJxG94C7dj8MaQ1vBy2pwtBs8cGrqDXDouAceIvAHnP6O8Fiw22fwRx8sgWG4S
CkgdznQhLSRuIDkoXpFL+0acmoO/I9lAUZXFiNNkOBidPR2HO1/cv9MlEMiYXL6X0+G/uXnnAzXK
POoLt4e6cELWrCg4F5+YFaqyZcpn8r5Vtx1dARUxX5rAog3+jZvIhy0TI7KYqJWKOx3Nuou+V8h/
DJcbywThO3gjt50z5DQX7R6717zqNZCwAKA65My4lwGTXPoHwECJfm30MrGKXpmbrLRm3x3p6pr2
6qKle4onQkIx4Z0xz5f7oJ4FoJzOpJ/j1sIYDn0hzmdgKBEPbvT5wG3gvdBAl7EIMIXyMwojJKdA
X6m4E+4wVoF1XoeHWqPdtBgFcxS8j9uwMhAugbeN8Ou6XmzBXVO+8geheBjMA/06xge3coRUkXnV
yuOb6LmHKQH3DpNhPidzzP2wzD6dtI+j4rDnA40NpkVSWm23Z5C15+6NBmlQ48too2jeXuA7UvUo
W1RFCVtA6Xi02JCgxkA3t+XwCw4wR8c8VkOHyHHsXDglommV2QruyfZtNm2WE7N77dvPGJhYA/UU
eq9yBNImSi7iSo10REg1nF24qoW4pTWOexuIsWTlBKorqjfuMYfZ+xfmnt6885TTXRBc2PJEG+Jy
f7XR+3Ut2KuecUuba7mwEHmB6EgOyRMIxxkT8OXyr3Flzx3kqBmTRnVVxu0/VxjAttBuwFRyfdCS
JxdOamtAM+rPuAXrxplNuHxSDUasWkHM0GPC5UvXyarPuLkZiPfaCEUUyWYl2YxCMAXoPEuCwwXD
ah1TP24dF2qRBoa1M7spgE8uLCsQz2vVWRKp3Ck57hiYOIJYO64pQn5M5X8mZINo4NqlJvfL+XFf
GZY+fTtlqU8O6d78rl59zonEicEY7biwpHkcEue/AIJ0wEVWqDk+xfx1UCy5KfjICOmu7DrPe75+
GQQ9pUwLPSEDSWl4UL6nUOUkK1vTuZCwYzJhE1NSW3f9tB7MyvJYPS2ElzNEH4e3SPtgMpr78AeU
ava2jFfEQklSjS2K7XF+XzRD2fIS0oy1QtZWDJfEhKt/EEc0S4WbCMbzOe0MxdX65UojzcJKRpUP
/njtEVrIDVA4u2SM5ajIerD8MVdZLriGtINV4h3/JyR3YC0H3kWHEfSUPTEppn0vvwLpry7U2UBy
mAbKkxge5FSIXvXU95gGy/xRMP0EX2iXwO/OEJyL7sAL3Oqq2tdIBva2SeMcDMuL/4crKkpHkF0x
lXvJZgYUrCH4pzYbTYX/sKmN72Vcy6/cSwqtIg1R2p4VnC0K9WgrCRgJtU7XuAAuqeSyAuWUSYFz
ZeZy3abJ2LEOS5LJ6k+KjyIm+H4kNkyc++ys36iKl7V2Ejgsz4WyYxhyFuhJkkALBOpM0NrBVQZH
aCLSeGuGL20AANwNRCaP08YeVApmGohMI94Ww5fwA2KFZUx5VKiZIuT6lhVOwzUlvDE/ELguGxsM
4jKS0M3DxHhhJVniERn6hssz7+UA3/ptUO37cD/lyCp/II2ydL0oJYROiJMvM7TesVZJlJzaZaNh
LuKOonxRRjBp03hltWFgcisYsiD+KUnlEaaXzECVWh9Blo62LLIPVzYjJMoY7TTxBmPPr1jal5gD
i5VX4ZvnRohyMhJnF41TKBEDstjJc5Hdfickbyk9s2k5C95ZYBjIU80ucTAAGInQFGBrHfd4BFKs
Zd4LYD8/qYjw9XpjM/P4ZDpO7Nsp26lVSIxGmv7TsoAse3ZKJW3LSgJAecZ3DBdyikHqK9MScLrf
/KlY6HHg6ncSHwVnPkI06IcBTw/El1+Zui02X9AVZgdd0ZETAuzArECtba5sDdnvdge3ZD333DAw
MN1eVjfBsBEmV6R0HtglfEIaMcir9Hs0mSnkcLmF/NUn4mJheS5GTNbynH4yZphSHBkr0YwMKkfw
XM5ZjFg5uEUBhOB0y01j5ckArWgou9BeAqhlN18AQlig2O8EdcvbUcwjbyZeRvcHzFpmFasTy1gX
HWsDnDGxOVqeFmEDX8a3svdRLOMp15DgjNkijuSoZzo4qknZfmkycFv5qyyAmANm/Giu2Oyg5MQj
+o7KHwR16Gcu8R4fRQiSeCwh6YwY/KJ1ECdUh3tGfzAgArdlzlBPS+WvNzABtGSIxDh7/YdF/kxt
lGSdfHXZvkGeUP4EWYSM5wIzaBtQf1uQFhST2ZxrKkxoNs8YtwsrwzVG9AmtBhEZxOhZPFQTp7ag
gl4uV+3IxVyeC3VOt6hXtZiPZ4GtqrnZdXUlgRKOiZC04WU2UriPeavvVCRbAjnGjCUByYmPS+SV
moIbwCjv0GWSd+ZiViHGgKhyJdtCWLvHLTSKrJ2kXYIuOAoZyVYcQhrdAqSWSKvxm64T1NSxJ9gF
nR+gxizhX5YPsmj1qJIw2Cmc1dpqQB4E06ZIE9zVzB1BlOo6aENqBX6jQ6wYF1U4RUaP4FIpBonU
op9gLFoJ+qz+1lnwNfhsMqXM7hzOmdfpTkxcEwQGkgKAptdDa6I5pK/eRwMHVCyM/vPnvqZNrp8Y
p+dLdSJnBDni+/OjM3wuNiOVm3yhBeXS2O6yBv21oYq4ZF1/iCRAlMn/f5CCGSDm83kb6oBBpRJ1
nIqJWytltQuS8L8PcuOpasFWMkwV4Yb49u8bYi3+MSatw6Yrpwm0PNT9BBX43+fPn3qULxHtyLbT
Ii0RPaUlnj+mYgGgEXnfGDGaeS9UIDuFpJ4wshlr2E86cyQC72+3PpZNz6M1BBChdZW0OOwtPz5f
/OcPl78G2clv/n2xTPxtX5ODtYjVWjUmO4g0cBDPB3SVURl8Hs7zx+eLalndTJFO4ijDVgoyEYUx
hZ0Ozfb/PAzL0//z2vO3z9ckzKDlWIs8WUc1HWMTN++DCqhLhX85mm16GAisANWfWpQaFPhCHQ0Q
6AVBM9hir6qWpIEyNw9dbGi4OuuF16AE+f+4O4/tyJVtu/6KxuvjCgEXgIakRjGT6WmLLJIdDJaD
9yYAfL1mgOdelo6uGq/7OjnSIh2AiNh7rblIgDQXxGKur8vbKZWBcvoN26hl5Rd+h5iRMyNojlUY
9FvVuDRGFjRtKSW0VMIgqMcyui11qqLtLCz9tJEu7qh5QpxjSt7hbNJ5SlC6AOMOGlej7uqeAXk0
XXLO8xpN88ySKCezVLsJfScDOUs2RDD534vusXUpCLqtKL+atEJAvUMzLQjm9puUUK+aRghFEqf1
7mdL3IHhqna2g/C1UeGXfmJ6MqM53Lkt0AvQFB5LAupz1Xxtx9B4E4chrRqHhw5dZU3Vys8I56uL
4QAg3kyETROubTbhNNA19FlrAY7fd7miDlU72wBz37aY+KWjGXc2ONAWbtCmlecsgvU+Z83PaTAY
oCHsQ+5WRLDTTE+NjG49gxDeQ3lFVyEmuY1VIZEQ9LFJPIelw486+hs1Uh8NTAKpFIqQQrDCAMT9
XJn9AT194kFtr1LWz5WUyUEsaJAqqsw+BUJPgbojPOVtrPjR2kY5VF6f7YC1Qzkx2zRhcmFW3IwF
jrbpDX8gTA45ovi3v8R2/NLM8B/iIY5AolbOLq8ALlABckXm7iebxLk6Z/IYlzRgBopVXkg/aqG2
YyaEvg5eGmFpGspL0ViPZCtsPKwQB58SIlIvHLQS5VEATgM6XzsacmfG6rUa+MSGkSEKNPzz0E/u
jcnYJQcywSci8JwEsWcdZ6+yZzZqut+DNHDP0cAAV7gYTesk+iY8VobomMk+tQhpjceJ6MCyPAX2
iFGCDK5RutUmF3p6L6pwG6kyv2AHU5UagSuM9qW06vtFDSikaPRiQVlOQrovjWUjJRiNXT0k4GsU
YUg+0YxRdK/K2872gm+JLiG62wDg3KmY4IAnVU8AsQtJrq5OrtFepHTVPiPxwItcca1Ug1aFg/eq
MeT9IBLGvYS46jzyE70Tsc5J5Eg1R/4s60WB48fbljrOzwZSvBFB9Oo95iPGWJYETEnEDOQjAVwy
T7EkqA5g0yZdiCKpJEHZIh1eiSKhC7T02XUqGH9n56eMpNqrFmMfto8be8ysow1QNKpyZv9z+O7a
5BgamSIHPQIh/bVo5PXoiODc1s0ZP01/wrcCIU/8tucOA01N4YwhgF4DgiRifFxXpDsjHWH04zwq
RHM0l4fewzzbAVU7logjsPkd/FGiYrNmFkl1qlN2vO6IQ4pY0ND9CdK32BWVtwtFzkjQdk+qLd+U
l2NpG8RusfMbvafj1A3MrWvk1lnG83c/q8lLSuKtH2N5U1hUGtHtJubfTrA3bLFXCRwv08NqUwZo
PdpFgb1hHAn6MdksIWZvklvBtbkNMhDZ4IBtXHkwBuZbrgX63IrksSC4BpdPOG+yISbgO+oOwjSW
g7LL+d6J431auyd2keJ7HloXn1gnq6+mJ7IMdnLA5uYpOmuqo2wYt69ON+0dvzdOS4JMA9ohBrBp
geXgd0+zmU8H27TPDX8NJUfU31FMDPNg/3IV6xscVxA6AmZFQsw3E/1dBZcNxJa73LqO/a0NREfl
Y0kOLWRtSosUoiDrsybEhOXVwLaMdpwOlSAkporpIgN+Aaq9qWxsOmbjPc74X49z5KhdEsLVna2y
PC5MZLy80tFc9v3QpF9DETTXnIyzg5U+eVFl3vRhfQ6ixT5Z9LO8LLG+9vNIUwcpVtfC7SD/bJqD
nxCFgJCp5PccE6xm2fFTtYmwnB4q/81IlvEc1NUlbOZ8B7ohwT1gvkM/YzUf0s/y6/Zs1kSFZCIm
TmtknUcnY87FRRgLp01/VNdGJuOtKOpn9tKrujFqcII9y/MRYJcRuPk26Qy6gJH76BBcki+ut8VS
+iudwnPaWTZy2iK/WmqmnZVKwBmy2s0z2i6NQxvIz4R3GsLxa0+04yHCoUPjQZdI8A5HbZpckqy5
dmTxu5MCf4AgnQcmTRQqpXM7Mpg31re+iNQ2dtxpp8YaprccD407M9Q6lnftKpZHkhTJwsyfxWij
0ejme0NGNMVswoELouqCqioxPhKTZ00Q/BpOLYMzWtfKtIYz0R93YONep6q/bYuOGkE22ZDixjNg
4WjXJ/FIDVqRIj13t6m84serdoZVkOnTR3IjPZe0xmxG4mKQVBVa4cGaxpylhdEeexdDUudRVGh6
K/+K/edWzdMZiteNkXpA8ZcCFwQT+qaGJ+ViliTvigpKapQ/S3If89TdMn933kMT7zM7+0PpCErl
0j8kzND3xGTo2MPhDK77QWBDjsqWCD7TLxFwb4hiSvf12D0Fmqo6AvUk1pLF1hL5P5KF2WblD0hl
POpUrRUdPJOSZlZK90Ds3hxcZxOLQzEiNeljlKZVT23ObzhmTDHsHFmhMk/HC67HKSt/Y9wHBuy5
7/Xy0rSjfxUl0O/Lke/v4XhZliC5zPGt7xZoG4ZX4HSIWWdWA9ZpXtJT37TTuYXhjW74Z+R6TMyj
tn+OjQdF2OMmC7oGzOH4M4HJ+hjQWTKrZAAn4PuXKBp/RJ0Md8bBdus9SQTgtPqJMsBSHZqCKX0m
ilPckmfkZt0P0Y+71mK60fgUwVt/eSHoUGdhsO6bZw7jN9l1Wyda+q0rRtrNImQIWrIbMV1mO4nP
Q00L1U/tayUCGoSSRQ7LcKCHLHg1HxaAHaigWL62SXBQ1vDKgPPgwfAlawSiBFm7HKdb8GTuuSYm
chJLj9tc15jM6nEKkuqQooOb84kvaWHwdSnQ24FDe7Cz8T97QFmbs0t44S081OYCmICyPhTxgAqB
H4+kwUz1rS3gXWUBrdcJI04WQ2tR6RJybsq++1WYnttwQB2UZjvPcym5Ti6EB2USLyw3sbVhjeSe
xATHVc7iGwDP22VQ3kXk7TO2dcZJH/VmiiHdsjjlTDPFvbkM7jKPvxJQBKomy4bAE9PnNFW98cQ9
FbM+LwDE9MTqLGZ5KZ0upQLeU6vzanebR90xHcfmuUO2eF3TX4fu8OB5LeULp+Yvy5nQjSZd+kaQ
H7S0BBQmOYTwdGA5DFeR2CL3AGfTOjhBAHQXcuMAV0dPvqmcyW78ytK03nXYsJEDc7PwcyKyMvdt
BsBDVHF7UpiMKVqKt9ZpbguNuhyWpb/SB4+XzdArI35c13O0JpcpqVFcl940X8MadPFjM40wODPl
ZCuoijpImDpvFXPfrV2Yv4oWFORkKmiY0DZPCRjogIO0tiJOYzY7uM62ydUgDuFYkDZZwYn3OE2W
CqeF7eOVDbuvhIX5F4I+SUu2qn2VaBsCgs9SuOI0hcuNaY5ibwGH2LOettWiZwVI17OILBJnQc6I
IIwF9VFkbXY/JEG6iwea6+QktPuqkrDBvNk+m2EGN2/0qJolIanq08FT2I98ObDog4ZwzPMxZrzK
qEnBPnTEYjM92fl2PmP9nqNnH/Ds1ZJB504r8RK95BILfsqkfuPJJTt3oG4xwZWMeZYZ3swy034B
2iehmz+ZJnURzxHirvYxwzpMbciDJ6ho6nyc8jYsCEdG18gA010dLqRD9tUJH+OvZpbJMViqhMoJ
iQJefVgM0MxFn6vrpRLHsEW5HcgOuj1ltDLiy5p+dNvb/Lk616cxFxaGLrQu5ZvIyGa0GUZKDmpV
di+GAbnOtsaAOUvaHtoZOTqrCEpOCar/fumPC/6Xrr8xrDG6+GZ6aznK+Mpy12bs/LG0XXPldKfR
S6jY+PQaB+OhKiVQMhYKcqCraYYM33lPF72UNyyGNmVm/1BZ7KFrJq4wdYqStgNU9aJ/GcPpmbKD
y/LJ5yzndvtKtg0GiqA+h4OtaEjkh4zF/VHWLeeWJj52dPqN1gx3WZONeCL5O7E074ylKL+QuqdX
oebIstxGOBnRMxyYOpc5ylBh4z4RqjjIorfvHDUeRsojI+Fll3g2kLYT6XHD/snpNLUXaMKkUTFP
Y7rtGT8tnAUnXyQvU8KwasYcjewtHNBMYXWCWHndiuq6Q/baCU6js0fOZR05Pk9oXytb2dA62zdT
udC8koRDtK7p5CwvIjGf4pRW4TLSlvcDqL1WTqs/nAkgNMrmLU5gZdtTRJMSrXlXI/+PG7ofcTyy
7CqymymxHw2pxp0ZzJK+B+FO31WE/HqOa6QaBgzt3iY2o43v82V+XpYZC1lAAXioipuy656WuNwb
eRQ95u63bhx/TGmAiDZmKVlT5oAmShCYRe3W6sxjNxW4Q1CQQO1Hr+AfRz+7xO3ZFuZbu4BkKOzg
JKENELrm+Whvx4cuKMb7zFS/bIWNxCfrDqBC4H7pZJY9Ek/34qnnuqrcn4vzWCbZfTG10GTLhTZQ
OummM52gLqDcmjmXiQEJFG3/e2yCcd8H9PLg1oyM9Euwg6AEUUygaITf8m4sdBYERO2RiOmNgYZv
K7JvnLDG6yEl85QyUXqqx+RHUuU/axk1VHWbu1aEw7lESzkyqsrF/xl0piD8yaEf2S/P74Mvphtz
MAh/4EeCW1HtGjtEB7AFYW/diXbcy6xgTaP665Iz+NUgpvM4EuRmRTYT/viyFEDhglHSuqiX/QRd
42qaZ2wHA+CIxDsUlq65aGOiailizH1NQXxoIMUtTKas+haPL60L4onQzjovZRD8sgujuk6H7nvp
8Y9bSVjv5sW7tXNBRTqV153BrEiytqt9rDSOgRtwKBss+gjGJwcSSIBvi3+dw8eJN90k0XpkLqWC
MbY4YWMVMLI5vBmD+mdCm7Lvi99uCMNx8PCgkghocKYJA/PdKJATiQhw45zTR05oxhkOTMmu/V4K
XFDkCcxdUx1ap+L06rCUC8f429B1L9O4LLe5excUOI2ByOc7mB8l2kWgSobBjLmjlh6wDSPv7vus
JaBTdcOX/9J8NotlIEi1//6//+eP6X9Ev6r/h89282t8//n+J53tr5f8RWcTwvmHabOw94QDUwcK
2n/8N/Wr6//XfxjCguv3SWQzTZ+6hkOusmlKH8reP4ls7j9Mk+OYxx2oJa7w/jNENuE6mrj2J7DP
E1ICBwF/a8N4k38H9sW9MxHUUNuXOKLeONKula2dErpFqSuKB3o95JhfpUCr6piYAtbufRa7Z0pe
GJ6s9imsSCQY4Z9fszYAu2G1WwcvjEHWdu8JquktKeSV1dK0ENO74FwQA/3fDgPsQUU9E+pWdRgB
teSwa6+rST61wHW28CBMdr/yLuyoX6MQaLOou4yzXkS7crO0NaDkJUmR0S+wfuHdt2n/CF2oObeu
89W3I3xZQ4hhvDVx6KmRQr1FybE3mMDUgJ7EMHXPfdR+de3huaWY/Q0e17VdTjeBH3aHYFDEoZIS
eGUaKTV8pnSxJJlxdjmvu5H4IY0gAmSFAZ9JvDiFlnPMzaG4MyguShGrTWAN/glgVUErI783nAz/
TkFwlmV+G6SkTETslZvvqzCqXytcaIk5X5Y6xvo+Ai22SnX0Y6x1Scu0cTKX+0y9umFCer0Aidcs
Cm/fIh6CaGTOoV/hRfAmfC/QxPaSBpsLZMKL8+JKdkzfezBiIF7pf4fZnbsk9a6vCiaX10IlzNdy
67pq8HR39e9hEMCezYFhoAPVnxBib5chiumfHjjwq84Pr3JwwyeVBeENUkqtX507dCwEU23L7JZJ
OSqmcmZlGqjfslOvk1s0dOmwlKYgwQJMx8kwyU2aJjEOCKS7SZl3hyV0rt0MoblbtsTLS9DaLqEI
sbLokzu0ZinLgt3gJI901Or98TgOJOJCW2q+2L0ZU5Ajr2I0mPu1KruQWwzNrg0uXj5T1paZzSIh
cFEAHDGfE/FxyTPcLvq3qZbU+Io3v86pRzPA19e5GjkO/HnYRaR5orqy8vyubkxksCQuyEeWY9E+
6ios6sNvtx3DCy2r7yUnWFYIJYbplPpv7se0pGrzW+RAjYp85fDzgHkwYfoAbQIMjTBzhFR1A1v8
ShVRe7IBhVWLsr9lNQziCL5CSyzWJMg9kwECAhtdaRk6WIWdEkxOErE2VwQqNja7bW8iPi3MGyue
CBPurIJA1Gm8tPyLKhmw0SRWC7WPqrTX2PmeBCum5kiNwq7FTF+Oe4xzHPMqd7ckiYFyzcpvVZJ2
Z1/XPzr7q53Hw2szlI/kVjHVNgDhjbm7D5KJzu10mkYVnVph1IeZfIhrlYQ404Ranr0EtyBBwca7
YScXoWiW5GbQbWvBOcQPx70wjEPm2OZNmwyKWHtDXvtJ8c2SRXUhtqxCzgwVQgKU2eVhbN/4ZF3H
jlXs9emKYbVACxBFi/FqUpnqTR+D3lBXZ2mG58UnhTRLc9rcIoxPnclvMFtxtTEJM74kBinTcVi9
Wm4dnojQm7ZqoozldllzDP2eQj/5dGigJhSmQcYEAkD9Iamd/EJWIILuUpcqWpQTbm+AI+g6gs7G
aqAqwjI4pP9AfgOTJZM11q4dkTKkBfYIGYbPfe+kXwkhRGeMmHG0Ei0w8/xjRSxdF3XLHd+zn21+
CQufUzJaSN3T4hznrvdxkacpzg78xVJP+/nLDQ/HpCAp7Dawp19Q493HLMIKXmBwoDgxnoZy2rgu
lq/G9N5mo3Z2Pp55zv146JywxSyH2EGURXdcL2x9bYg7BbFSX11vr9eAD41Yq/zhn4/Pc9Dye3F7
ffzz5scz1ztlG7Cl9aE/rq4PTS7N0W4Sd+sm1qes9/9ti4MN68XOrCf/nSy7+shEjyRxKq8YITTv
/OOqUXF1vb1eW5+0Xny+JpPsEbQueaKvgwe+fD70+ZrP+9ZXrw/IPHe+hAP6+BnuOiIXvYl//wmM
9XOtT/h4u3Urf1z9eNn6Lh9XbRIPOdzz3eeH/2PTnx/s337Xj2f+7Xuur5laLYIgKQH3P5/2czvr
W9OVeZzdCA3H5++4PuXjC35+9b9t+u9P//u3W7fxxyf9fPnHK//Y/Po5ZNSRdfj5CWuQqhsoUmBb
LINfen39euF4TWdu1+3/8SHWhz6/Wx04hzpHzcAp8DVyMYB+PmZMzJAzCJ2sSSkqZH258Cahe0kr
QkmqKCIyK9ZZQVN9XxiC1v9MFz+tc8JQptJnd1nv/XyoB+q680Lj+Lf715uufvG6hc9HP7bSRS3b
+mOLYQyjo7a749RkzUmZKEDp+yejX/9FijKaufnr9pyQex5r9tAfd5ZhBtSuolumX7I+sG4ijGdi
O011G2ZJwHlAE6QiVlNiS1QWp/44I40sODWZiTuxI1F0vdY6PsKAAX+o0+csjgoQ1stNEtDF/TxE
6/VUUFs3Vm9ZHJHViYh3hquM/4w5cHnw0Vh13fhLdr84kwMDKOe3fI29EDojZNEXs04AWS+8gcS+
f3fz83nry/g36i8Z65VaymE/EVUw6cwCh/CCxJy+l3HQXrdtB2IrWCiqOoQdhIX3WIUM84kH573W
MR2epjH1OiRwvdkgI3K8vtzPamfrRAVfZyuYOmUh0HkLdKmHq2FNxNAXnb7w14iGQqc1ODoJVic5
BDpJw9TX1pu1znkY/Qq2vxef1gtVoQ2MZkZzglCBEjECl6dO50YwdfMp6UOdWi/kouVk5EyMOnFi
+tfFQBxFLai61hULeSTMdrLzJu+uVR35FfZioelkJT/VPulpOuWChr3hEqDsOAFCu9Kg3DzoXIxx
TciwycpoLGEDiSI/w9BJGoVCjBrbVoPTzEIMqBM3vLF5FbV3aZmRMJzxu6XTQ7GmdKyBHbbO7vB0
iofSeR6mvXXnRRwDMqOOwjlJnfwhBRkgqc4FWWUb6zWFgbfVmSGxvn/SOSK5AJdYsm45FtFgMWKR
MrJeC7yYSRZhJGNNKsn6H7BnNz1xaqSWMAEAVKx/f6kvlE43afKHVWaDOIjckzUCJSQMBVmQ2n1K
Rz6kJOpf+pJcZ6rETPMGnQxo6X/E/Yhe0SksSWJTtNfJLIGOpPy8iOaYCBe7cG6UUYprwM8Bv7ze
v93ZJwzMpHewT+kvrrGTnzvgeu1v9839kG9imvPkznE2DGQFNTe6JtmE/doenZpUHL7SH7c9iQ6R
9Rkum0SfXFax0aqMWYVM68X6lYMa5H2xKIgxep9av966wxXLTFX243/Qj/jhwYkl0mUdt7l+4fXa
58V6X08jZqt8+yXU+T5xSvoQ60fybdYkH/9fd05tTSO/7xr0wuw96y60Xvu8WH+D9SZjpYZMO/tV
YgbW9y/dWbSKz/51c87NV8pc+VU5m3d9okg48F3OXB9XkaoEX5B5OOipB5JidFxMuu7V+uJvN6uO
PqAdhbu+ccH2CfXnxWzETHf0fZHlNzt2i6Ov7AnRjbJ+9ebcIr0O++N6EaPP2U4h/xdR0yHGOxDc
3fC7TjIc7np/Wn+/Ue8/67X1vs+bfQ7dzmqp5ruOtxtcpDxZyW602NZmVrLFQwbjYqpTAtiUBTwQ
yUO3mxnz1i/ksBp0icvdKHMkXq9jEUiNCJYawXYWR1YLpMxwrlMHtpNp3fqhdDbWKGGcERn6BULm
QMsHVsBkp+coSb8qhYQz6gBxiNah3q2/wADcfLkK9Qndt7z9+i0+jgKD4mGJjhqdYg92NILCIieA
i7OxX/eO3i4yoLD51zXh9eOf1llInzuDBF11pDI5Ib5ow4iGi14bOfn7JLQ6sC3dEzhP92SwGDQa
4FpuhXqsX0e1QCXHnAyLKAiOHlPrfWLGgGyG56Em/SOCT7JpcgTizUhL74sl3HMygB5ZYkUX0SmH
nezq+yYzcAksNCyZHMJkc51qMzcDfn3ThMOMhunLKCvC/BYoBTGtIlF3Bzu1oKSWKH0zfbLoNZjQ
WXGE621BT+xLkDHUBt4QHsuSHrtDphFmE6bNpp5g065vwemQJp8PxrONJaG0SAghg2cru+DOT1vs
0237VXn4gyTw2HXrTsXdeUb+7Po+ZMfTozYBc0r8FBT20etcib5npkOeYtEB22n1ON+ptj7GojKu
k16ca/I7UXnq+9ZHl5RsjLbrv8YD55pliZ7CMA+v18ivzvm+OCSBWV0kTuB5ZcLmphL9ZdKMT67R
WSjvSiTBOWkeZrZ02/WDlTofdciIuQmq25a6wNZcJLOU3zFyMTTJ4wuM73nrIw0JI7Aco49efApA
8OlRer0oKUxSkDd/OR3Hok8ddOnQUIZNsm+PadX3x1xfrNcGHQoWBmiJPWfwDnK8lf6ExieOh6uS
k4dG9YNYXJ/A0XvIvHc5thDqUkXiqYk9piey1Qw79fHd4nqk1D8pHxO1Punqi7FANTlSZNnkA6eZ
eflWze1zZPRwX5MFwa2Ecy697LmPvRx3FO5bWybzJQXRv7FrBKc9o8P66xSzPu86ibbuGEDD1kA3
Fpt/Rbv5WoTEmEwy2HrnGvBmdPOpMMx4t96/Rqut1z4v1qd5n69db68byJIy3tWCP1Bv84/nrVfp
HGvthPf747XrfUWqDklpomp3f2RmMWyrPG/oVWrZz+wgwnPTx7LIlkuwiOyBBtiyT9VD2gbG1rZK
iElSl9AQcduhjU0DKbc7B98jVTwv9WxtlxzZ1zCh+a4XRI/LguN08jBkwyMtfEhXdk4cRAxsoi0h
Fzb2CD6pnU6qyNsf4YSkWdXBW1WEyPVmakrh2MAs6gYtLacmaZjZdFTjYjwsVvwD5RT6XOets33N
I1bhLcrOFvwmcugyS+Z32SbnZaq8J4va154S04Dtzx3fMuO0Pg4WWWF0U/lxDNvwsRHDkzct07sT
d/FVUoTyponqjl4P7WVdcnmPreqhtELzDB6YCKkuQSaxKHe7PojAUkxD9t4FNK+Hhe5jGsnyqY0X
fHhslV+NXZ1w5wv9fXXrUhf+sj7Q+8ZrTHfvUdVIvlwH918x06A0CSi7q/CrJ1OwvDaCDlZZusO+
6YLlWdXxYf0Sc68MWECJfa67Rtyx+uGAYL5+53stp/kZs25otuG9JLrwNEykxqyfdqGmsARe9lIY
7bKTUy92qMfiFzek4Kg/LvKraROnnoUGKfeRTaBM/Ph1ohj3dZ/Yd2M0izPBgtHHJmfp7MfJtZ7n
MgVLMFfIR7oeY2aMhEpvMq7QuvadbR874hcfh3F6W++HuOt+KaJwurXmwr4sXo8hWr9AxNWNn5vN
E5XB6tBNbYGx0YveXfQW+g92GnanpO28Azql4WuSLQ/rBlWNrn90/f4mnmvvpqp8UjT1H+j65ZNF
E5JlYZZvu2HIjsJNp48/0OyIVrTU2+KBKM0s2lOWKd0nOqnndasLIo6rdRcbQi9E0shut27Vacwf
VKOtB+RBySmG47xZP34pmF5asnpO8K+Kwpyu5wbTLQF8wX0aUWANZrv8UQ7OEbq39Y2sxAb7sBEd
o7Sd7qPJgLeinzFE5cH1jPTFIHjl2pnb5lhzQrrvDBd2IPK/H8nk7EI3mV+GpAy2sd0szN+ojsK7
3QfE+35sp5gHRAB5/Mpsy9qmke0fRRB2d3PvU9rU23ETqFHKGF9zYOdbQ7oF84cyvmvbCJ+KfkZU
oDwzx/C1C2SN0K5QJxYG4pYyMQZT/Wlb+CNdNfdv0UwGSh9aDPR+0dyaYdx+bAMJAMt2139bGhls
JhJdzmVFHTqPcXes7zLgzqW11b37HV29NHf6czEnJoBd7DDru0ycA4LUf88rf9qUk2GfOy+ub2TX
uh+boM/pdXZ+Xp9g1qRTS0KvcfLJ4MIQAU9Afx1UgXU6y+/j4CER8yRQLL9f2AUFRuKxy39gKtDP
GypwtpOj7IvtKCievBeUDiUQ0mw+Pg/xNlCdjfgmNNrwnCQ9jTvbyb8Xxmndglhq+6pkaLupx9Y8
DyEaFMKnrffR+bY+oZun+ao1G/KzxFyfnQ4tTx/15k018PeMyJAo3bc/mZJTilS9+SAjeEZmqCVg
dP0eFh+d1Si85meXkzrtDc57Q4cTySzbaNg/TyWfcTumiYEnJXr42FoQP9Z+5T6HRk7uMSqfkxSG
c8POFLCv+yG0JNBM+o0zG51OMSTNg1vhmKyyMIePVLkPlUdDY31KCcejpDj77kgFDo+IiBtLOOqU
uagKrBFdv5k3d+tTOXq+DibyLkor2XXPIXFsFh9pXIWHCT1y991G4eXoNyZ+hMYIUt57Mc/WnsmT
sVs8O32UESXpklk+UV7UghGav6WGU24wjBlddBPLyTn1kT9tk4LDy1mcm/Xn8Sz/eSQO59np+oaw
nonomKRsb6fOIAzPgQe1ON/WZy5DSJt3FOJ+ChF+qBlRQ49Kehqa4VFJeHbr02YsxJUTzG9GWneb
cejdizKj+DwNKCGGUMYvy5Bd1u8S1MGLOQ6kehF0f72UPpFipmneCmlAYqVs80OMl/UHaljJfYmW
pb0fO5UBoxznXZ8hwCT9hDWh/mFCL7r2aVe9hSbnah+6+kVaRnUOHVHSRu76F1GI0/pUKnXvSVwy
ThaqIig7L3bCmKoDETr+vbfAI4pr2/kxFO3WClrjNRsg2Ku+6kD0ifjGTbNkwySy/1749zMRAT8m
A8XiGEjjFmkT2aGNA7Icj8A30n8u67YQIPw20ij9Sn9BYusfpj1SKoPdlog3PrX7AznDHt2YeAnc
ZdwuXjyd0gWbBOn1JlVEPs96sd4cogBmicnOJPSpaX2Zfv36DDs6/pduaQsn8GkJ//9b2tob+WdD
+68X/NXQDsx/CFdK4fiOLf9IG/P+4aGeFTSURSAtT3eV/9nbtnXaGEUex/YDj9fRAv+rt+2Y/6A1
HtDy9nzfQe35n+ttS91N/7962/S0UWAThUMUnSVtW6eR/ZGMNxd9P5Yy8Qmkzb4xTyHYL3a3XWlc
DU0AKTVMn+muJGff6M5dsnRQ3lw0KLP1jv8QlrNWReMvuEQpOunaf4u1bppBpcuSpwQ13FDnvynx
JXvqoT8n+dZr3bWDAHvQSmypNdlEOeAF9O1TbbbnZCTyZVBPYWtmh6KE1TSo/Ktlmvb9LOuz0U2k
lqmSxNyEKKDSUDuvDINjpvxHp8ZU0fYSUC3EpKj1z1Erv4RaWe5qjbk9GDW+RVbEUWtT7MaYWgtc
K2WG0zLPvW9xkJrkkUMvzW0dTB8tN64Um9SDgxPWjn3flN4v6WE76eLxV+L2OUlHrI6Dfjo4fvdE
skp0LXMkIHZYxOBzbePkOPN+UP2rSmzIPCgXR0V6jatwHJdiesqg8HAoXixnKL6jPtDo/H1ULTPn
xNI8iKE/IPtrriSrBggWVroLcQWjsDWvI9bXXzAmkUCGOyA3yAAS9S0BzPRY06smmJLN6MMHm92E
BpZEKI7h70tVz8sJb93eyQ8z65Jp9SXQodQ+BcS320A7F3wsDJ72Msza1SC1vwEx2Y2jHQ+6Sz5h
gXCwQsxWMnAOdnZdHnPOwy7RaN8EZdqOti5eCrW6KrS/YtZOC3CUvXZeDB4eDLE8DNqT0TEr0kYI
4frpLk/kCW+oZSGkD1hKbiXljy+14/y27fJkh6o/lUZ7TicjOIfKv/aeaU5EuyWYLjl5Y7iX4u+O
asZNa5lHRztKkNXfOG6FlNRNpn1S/TL4eNSozQz9dWHsTMTSpfaoJNqtMmJbEWXogr7HH8BQSfOQ
ASi1abhTkek3C6MtRibdJccYU6Hskw56ejMKfwr8VXs7I8Ix0x4a5tAaKICvpsZg42qnzag9N652
3/je+FYysOyZfV2yaCH/l7Beu1I94efQQGUUnBbL29LYpLccsmq+xd8R3Xvp3h5hUMQt1j52MGAP
0FRr/8U17OU0tz6rBQTyOPLvW+0mGrWvKBW/nRbEVGwMoU6gMq9aI8SDVmLTlMhyWaWVJ464aYN5
5lQ49XCoqSFt+j75Nng1aUuZ51zFsvDOZvXD+D/cnVlz20ibpf/KxNyjIrElgIu54U5qsSRLsuUb
hGzL2Hcgsfz6fhKur1hfdc9E9Fx2RVQGCFIyRIJA5vue85ypg4ajireI1RHcD7DcVktIBV0MK/Dw
TFkhQvM63UVJQ6QV2Us23ehj3pvj1nCNT6N2XxXYsHx6nWkszoUvdoOimpU7+LVM8H6+lCOMGHmQ
tQOAbAZ4heYRp1eEXjbLhi0h4+7J1RMML0dgpvCHDXB1kzGPjkGafe11ExIzWTThKpu/JXkCVIb6
YBD7T+3IhYvJDviERui+JlEsGh0ZctZAKTAXNzmNKe6GuMBmb1nAdavukXC9X1STsFsUN1GiSNGZ
iC51xYcvEfYT+wKZv8bwNjenKS1+cNwkFGTeua5QtpZ4N8kNQLHtVRUpFvBlcSnAWO5i7A9vE6T3
LOyMfVdguVMLXBgRvxRctGmu91jf8wp/TU86DEqFefvUVoBNlhAghisnjA5PEfBzwhGTs1Xnn5xu
RE3oyh8qjpdtjrFvH8oGzpo2g83ZQGRTDzCqzzEGy5QwAB2Hm2dgS0doFb1sdoXrb0epyQbOJxlg
qk8xt2xVhXV7CDO0rATcBOSVbfvia7202YEbFRKDNCk3glY+EW+3HeqcXV4tyEXnn26EJXyi/rbB
jXQonNnfzbJlecr540z8lU3v1ViuvS/FB5a8/JiV7XJuyf+gDIcPu5pvgwTZLeuvH9UE7yT0snsE
eTPMk97YsWCimEEARrzG7IzRxmmr4FwWFuQ5ZAuHwfhYApwsyUT7sJoEsqXxA+0hFqYpwLxJp+KV
e+4Bd8/D0gZEq/WmprzOt2kac00qi++obV8MEd4gzYCCAhxTRpbC/q2+NNNA6QQrpZmSOdGaGq1q
3cR5F31GY/rUqNI9LBPyC9txM7C8jU1pV6HqgNM8Y1oEpYX20UN28QnujnqdbT+8DGmPR8nypt04
QzjtajwpYecU98ID9m1b6PmdjtUaNZCO2fHyEGZtD7KvuTVDyGaTK5DppN78gDOj4mRH5J+ACuzJ
6NuEkReg1gIfikq9p0bOIpAYqXbrNdR20Btbx9gChQdgGQvI2ZgJEhSBDzSww0pfxtBRgi7tLwrz
kVTucm/LugGlU4DNqIabJBy5J/gT8C0jf/Fnn3KwahDDzBAno46QZYUzhfWY2g2CWp60MMzQ/wPW
R1Vs46oqv0eKycUXadoo27tkqG8LGTk3dkuHPrK6W4k3d+dOVfqJLJmjjOz7pQ5GKvZQi+IkuykT
ohWt5KRCqqfSIKhnCgjf4s7eXCYoBE6N/ZpZi3HwzXE3paPkjqx9CFX8mAgPZxbrnMyA+eH1xSnA
eQBQjvA+v/XIWhrIIsgNuColYXpNWvdnV5c3E4QqGIk4EajPbmLLvxtqxzq1n42kBgpo2/VmTqJn
FiwQD7Av0A6vFV1AjWIaFLdcStSuNG/dELVgnKbuHa4MmLX1oamN6RaHKf4FBf0oIx5Sjq3SR1l8
6hKmAQFMfwOef5Qbn30yOBHx+fAzqOZs5LDktwNYtJk+w85F6YV+n7pfpYuaaxvKz/N0+NxDM/Ci
2jpFlGSXrcqpb0UR7JywlhAv4h4FgLbOD63/0+pn8LnWebXRX/3yTkfv3bOGrSemksgj9XnywoUg
LUjVDTZQzjL6xLUlQdDjl9mybqT0XNvfUlLdIK0qaDhgJlouYifRi5NLje6yDgvKRxBQwXtWIIxE
rPDDWELNIdAtMlHoTzsnpGZtjBXuMpxC16DQBgPMiWl7eUkwMRXNSvgy2IP6zgdmj3nOpjPlcR/I
XBIbjQwFfWTMezoB36ljkECZVUjH9UFO5QgyzZL9tgqB5kyDG5Otmgkw+Ggx5SGMUKHTEn4JM21v
HdAHrA02M+hu04pk5/VRVPu3FpVbSLeciGuzbd36R4tt3VfAqbFrlmDXFlv3V7NttmzjTNIdqjpd
EaNNXwVPdiiwBoVhdqYjSEKqb27dMoPwkErQea5AcM/89WA69cN6uKMHMEZ3b9cO6LX5aY89yp/r
YxnFHhnC8svaBl07oKqO8vIU6q/9lLSwl1jLcG9t1TnVLIK1++Woln3rZufw9mZ4SLHdUa0X5hdT
mc157Xkqmvvzdt3MkZQBwYG3c+14+e5AO+P3uDbDTKd6WCQtJhgQb2ubk/OT3odueF6HtRPaav2C
IwqCQJeKavlIgItuBq9tYfev3nA7Zx+C6u7+uiur6Rc5AepQstPqy/peuOvbsr5XneXeugjaD9Zz
2fYUA93WuYQLkhniP6FHJVZ8sw6d3ur8XwgCYWSOUGgzQexLFrFGqcoG3BJUWp/JzmnFclyHQKM6
BHCEQ0ZWYmHUxgXZq3HJR33OJXw/GwO3u0FbbB1wMLd7IbuPXCyj2C5jQ3ul804rOCLUHIl1WIkS
v7dKB7ORWCxnPxn928rIWAfP1LlmPiRsJo5c+wYa0XUVLHjR+EupRd2HlCuPuJ1wtyGLfAq8cT6s
Tyr9Zbcbeml9M4GwWxEcdA57rIQFE3J99ZD6EtHGEDnWLSIEUeGsj1UfvSb+GB3Wz2j9LNYPSmkO
iCy9z797+GEao72RwONJLf3NHvnH+duNI2uqjuS86xMeRDKmzWdraEoUSqtGhKtGvnHmBk4TEwJ/
fUO4j//5Vq3vUjDViPiKdIjPLCd+vwXrX7n+vXSiwO3pt2Xdx2Ub1nMbnwvMRVQhcbwJ+2dFGuwm
nkrn5PXmo8mK2HPwy7oWau/aDig2Ls4bEo2tbym573uw/nP1YpQDFDMfX521LNSp/f4Dw4fvdzoF
Ypy/tnjDyJmNArRCpBFlkOt3GKqzu+swBSROe2Zy07nYXhy863Khk9YCJ/QoJFqJ+6RiP94NwV1j
NPdWFD60krWbEXOjdwaq5Cawd0uenc55qvrqM7h77pi4wh0YV17G5N2kS70E5R0K2rQsf5ie+Soi
aNi5QUDwOCZfCvGaxoSc5X79NVLlV8sLSS+x+QqQWXrfxiXabmd6FC3t6QbO+1TcJvhdNtS84Fcp
GxcGK09UGlzau+4weOSdicXNDlE+nMZwZurjqee0tuobvKx3vT36pyiPXxpz9nZ6oiocrG8kcXoY
47m/RlArBt8rj6ZtbUlcxNnhP6eU2KDsJTf+d4M6wX4uiBEZ/PHJHcBfzIioIfvc0UGbLEBeTzX5
84cwNgiMKbLb2J2+syAhiMkw7o0BSbDl0O+N0B+Hvt9QiSBLSoYY6tD28om1n9PI/VTmD7Of/SQg
F57yHHMBzaP3bmCyYsxQjsSQ3fquDl2Hv+Cm9ZPfngO91LPojpo+ORhIrB8yD2tZPNnk9BQ5qN7i
bqiagVmfuhPTa+iBwewjeTczyejblq+EScpA1+5i5sw7r65ffOyEpk1LFQkdiclZcl4QvJN2RV/+
vXPVcyf9b4o3YYkhzw4j7chAup/bPLv4hXgi8x1V+Wzv63b5kVmsqVVKiEY6do8OaPJU0pvGU0qn
O09eh8neTcp6mcOwwjgB8bdwP9rWbneDja/KisGddcMDRIN9XB0WZ7rpMU8i4vnVaURq0AfxDsxK
Zk3ubZPSXHJRBQ8xuZvE9AI5o4xei+6pqGEfzaCG8cCVffId8cFTSgdhO2XyLp9JOvOz8tYLpxOI
hEtfzDcZGa+ZgiKonIlmkXkfF+3L0nqfMzN40zKELSKT7VItLlotXMwgJh7ymlRBkd+PGVQu5qTH
Vg5fq6p44ig3pgrmTWSmPhgxFl5OTr6SXWJPI9GVSgkMlUpDeZJlZ/AxROPDlDtMHMnNOpmKbBmb
kORDAvzYdtS8dR2XGIAieEBA/hXd0cVzwxmAWPe1jeIQ9HkGn1CSDOf7xHa0MMv6KVM3VtIkR8xq
b0Cngl1oVtwKiJMeP7yq8w6hD3cQNcE75nwufsawd60AMz8dAuCUKKS9HBJk5/vb0NjFGZmcccRc
2ciTG1maz51fgghsRoRXKTF6VoubtiXninetYZ6cwFhV483QdfOOEOnTjHV40zk9YolRNEcfytaQ
lr/yxk22StZf6T3X21oF+8o0P/o56HZxBQWGKRbGl5A4qTzIt0hTvG2kaKY78bzNkqc5i8GrFIrw
NnW0s4kaUUEahMhkiQregJDSGLfCim5jtJso9kX6UA8ZwrfWPtIffQpiMu0qZamdZ0OkzWn/pjPN
fJFHe3tQ5CXlD54VmZepgNqQPLIuXm5NJ0GaAaLewNNgDxAQAwI/+JXvk9uK49KKN/hUFYnoDooe
y4QsTVKbH4PNs386eevtl3SZAMaNROLUYPGQYtr+nVvjXA4J6XAWCcQ0bTaAZeB5CGLNvbB8wQP7
0JVUY4uMXF3RO+aFCewrd42OU4pC4FzedtHIUg0kEzT0J9Jgv0thl3cWkjQkFoa87wlVEYFGaBsA
jpLChc+rTipT0bmIKQv0QBPD0P+VpvmErMF0t/jzAMd6GGoLUrRit/7aUbG+5bK2SyY+TdwKvyh7
zIdWg9ycTHfLaPNzDbqUQfMrzsdtb5PUWBTtR0wVZdOMv/x0rnZGeesLnOGRkz/SeAHIryR5RYWA
2TrgjcH46FBA4EJ2KJjey6T/Oij/g1s6ITgT3JLAdchAJDMh/Zm5ct6PWOdvJW6fKWVONjg2plC/
o3p1SDu4Wjm3NL5IndzTpKbgBfMclW67CRTN4AJ0oh88mGpIdq7BVYZZLfneYrS4DNKUbxaicYfW
JWjet7dCEl3QJk9t5hb3sgQ/JQsZbodhREjBDTH3HnIW1gD9Ae4bNDSBWO7b4Y7sdaS+zrd28ugd
KRwcVeGSJ/YBHYGAAjM4BFVBsK7Zu8BUQWz3EDYt6udbDIWXporfKtHApe93QeNuYwXzx16AcIQu
jImoSBbtxSXOIoHN6tifgAYBQW9wVmQW6ZDCzA/Kkk9dWnuYr7P01LgnfDTjrSFBVAbuncEqbCed
Alqe81xmeDrLNMNaU3FBiwb1ECp7SzQ71JoQiExBCHyknDuEzz+BLR2XdCTTzkYUhHhuOMAqR3Cy
m7ocFz7cOEMC/jTzRjuDoy+Juy/6zrmh4A0PYtg4rvmEfNMBJAaX5eB644/Mzp6r4a4raa0rOglI
h1CDKjSucxIMW8y+VOBQ99HfOyahkTzM6gjkQSBtGjHaiQC4lOsSs9jKxwT/a0xrHpz2l4z69gaU
UHVZB08BAczQrphl/exwYRt3o4fnyOstKl4Uh2qU1uQ1uwno63A/Jxk3/+hXMYX1TTg64uiFmIE6
Epm4GE5QffI7bnPbLB4CJOAu7qap/Jyq70mP9a1x9z1Too1XExMQ2vZLixXdq4nS7r3sPQjJuKQX
0Z7mXL0tJvj1GGJ5lH8TWGhG5E+PYVphtmPe0iaPds7xdN74c4qBoEXgTgrf2RcercvQeXfdGWln
WUsWyudFsLxK+vxjcLwnfIgk7KE5dO30e23RiqXiAd0Xj/zksNTUXFffN+6sRKEtqELU0QNgcz4T
LsNZiU8uYvZuDJKPMybsnviBcTb9DSXTJ7tp0m1Lcplb4Co3g3MoqxHXeNoclkWXklAxtaZV7Qfk
gxQz7bO0Cx3oPdzMUykvsXQ+YQokb8ZPjU1VBOARkqr+1JN+JHREOasBcr0UqQ9TmzW3sQwghxb4
uTwUJ4n7XipV7oT40dQI2AM+x6KOrcMgTVAgIngf63KfAgVrNLXVWbZ8xfHo64L5YM63XnM/LhQt
grZ6LoDdsL6asfeZOA169BwkXkR1jxaQx6KJekpNLL1ec40gbNc6QqHxeevj65DUCOkslyu9UXpI
F836GJvQzSoK/7tZ/wZD8AuTdc3mc77FSXohMx6F7FQ+0hOZEMpAOlx3XQcFS4fwPdgHWM8G9OUu
1GPlAO0T6V26FG8+pYw9dLTh4muFN3gjdSn7ErJD6S/uNk0Qj3mrKL/X+vyBrsNl1AMHcLuYEUxn
vV/IN5LN53NSyBGTw4SSf2AiuMyuuRujqsWD0Q003OiMrA892QfYfWqpi2WYMHSRIxZNQU4b0xmc
Y+mZdhd5q+Uy4r1Ef+zqgcrN34e8FwCwrMXcGHph72gR8xTaT3APmakl+bM7Wu3BncLxsg7QaKbL
osMcIVaeQr1wTmFhUtpiWLeu+yoxPuAmp23mmRTl9Qo8CmfcCNIM8t+PrzvLNt5Vbm6eRDry0UKr
aTNZnwyXxdEy1TF395BmUeumWPtbLazUlaIGre8mbFKid0ALEfJGdwsQUQ2C34MqpqGf65ajH65b
+hWN5fcnO0Bk3PXIh/v4wbe9lHTRQWP2QSVehGXyJ8rWQcSidf5a9l/rLZU2hLvS+VSdD4QjGx1I
hSNCXg+K57ov1e6AdcucEC+LATJwVw4fJgDIfek2zCa0+8AhGf6cNd/XB+tupy/7c8Yn1gsyCteh
/WvrHw+Z8CJirUlSWY/PqCab83ZndvzBQhNL12HdPfd9eJ6IguoWchFYJmTHOk/vTSfmYa4Pdj3i
jEnC1iM6flvrY3S0TULqYX24DvgoiLZsn7KaO3EB3OUC5XH99/92EPpNkr4LwHHWx7E+M3Mi4L3k
Gz5mEKX8Z6dpPwVqrrdDXEesuTZVI8jZYrGyeIjHk7iVEGdZeM2epMeBes2PiHSrnfulCEzm9JS0
DUU1uwv7W9MijmXy0/dsyr8zB4I4O4+b2UJyZFZEeLrlS9VzlmQzzKzKJKInE2h85kHAN+Ltmkp4
feGsmbY0D1XSFXuTQsXBnlHcsKLpJwJjydiRuxba/i/E36w3j5iDSVhqI1DIm5Y9sNbMl8pUH0bO
XyCVj6I0JYBk9gAbM1Pctcq7RL0kP0uJz4aBDreRRPb8z9Z6SNOCJPB/13rcvJfde/dvao/fP/Iv
tYfzh+sHkBQFhgknsMzgii8Q1h/CdSykG47PbM9Fa/EvxYcAWcB/UAYCSFOu/TeagfwjCIRv+tQ8
pG9C5vlv0QyE+M+Kj8CGl2Cb0rXxHUiYCn9XfNBVATMcTfLGDEMU+TkJAs4gbr1+5DrKdSQSiTyW
c30056EhYFsXs4EDVvlmvWYPnh+bzDRxZAHbOa/7Mv2adUvpK//1IWKKrQLedFqfLMNvSejU51HX
30ztAFi3bL3VDoN9Vs3puvv63LoPSgyliuvTqKe4btjZTYvzHFskc7BD4kR7t8n3hZG8qaIiIhZp
X9gY50VbczJBhd+WLXG1XczvGrS3BPsAlqO0gn0tm/rUBiIXoKufy2gi9xjN9hgb8U1uYXuWiL1V
PzRHz1SxcwvJ7uQPLULfwhWXdehCTZn18y+sTpzNbE98uQTv97mO8PPr94i4KwNF8tHE5vP7zse/
V1/+8XCiJ7J0TOi7Zfrk5VG6cWPyp/JluFtnF2YXXmqJn2W9+a1D7rKYLOmzbxzknHBl3A0tjIAo
BPyR62As3ELJ/+MxPRXC7vibK4Bbu1CBDr0exnosiz6+dWsdOI7+0InxMdD35EYX1q/Duq8nFX6i
G3cqU9w8FEUBCuFJSCk+yiqn2L+VIFL3jkG31/Y1m3u9+a2DoLVrVqk6TTSh0NDVBN/3uXFYVKxx
bRPJtG5yWcQh0b4cmVA9pjgwjzGcghCRotXU5m6AxEkwYUKp0FXZ0afzst64E0CltDqq0/QpMlQA
OXuB92XCyC8H20NxgRBCdIoULSgZSYMRpEi8DeQe5CM1cImqCUiM0F2f0URLUDcmGFr/NtV+HCR5
fw7WUIiT8EFH6F0JmuiDP8TYZXOfsqPueqxDqN0K61Y1Q/c18yfaBl+8mXaa5FuVLDFl1caUPomq
ZyZwBz8Ok1PpcWYG6QDnH7B2Cq3h9+wRNT84wcoh61jPI2PcLyT6BL+CprCZDtH4KhZ9v/z96rqI
ZgqM+pVO9zF1b+G0STphnxTOdt7d4dGhPnUwPU/sYRL+MDobA0veIlMwvYG0SuZTjcaDDxjgdnWN
eKSosVcVYUsCt3475Grfa/QCa30b3MwkUqaun/7xt5e69Rgxbz/2YYu1c2QJ0WvHFM4zXEGrd0p/
N91ipGK9fk3p5zFxKd3TQIqyruQ7ifGzVU1MpBbtYGBA4C4CVssBsPc4CECrTSyGZlHuFxBt29wg
byJWqG/kENPTHOpnORHjuig8XV6rXnIDf302BDB8yuYIEuzUVtNhskLyP/tRXEbd3JD5sRONPFu6
KwR/tGYGp3QGcFRZWx99qT7Jre2owUx+iYA1nMN2Hw5UmJI0xj+qAPB6dKRa3cpzHMhUecmVAmVM
e6mLyaT4HL0Xf835rVZHPU7Rd3hlCBdUsOzzHpikwnaTqYQVkovkwlAdsUo4tEzt3LP1sM691611
nz+aap9BM1+//b4GiTcrYpwFOZInSYwa3h1qH8gSOSeYczZQ2/bCxFbltw02yPWQsnw6Narfrdeg
dRfEDfBnBmIJlb+Di/lznUBzQF1w7TgpXPyy7qqTRygP3lo+zvVc+L3p6Db0QCZfoN2PZlZ9C8rE
3mfaI5gFD/McWZSGF0pHiEKcXe8uIL+ygGDHSN3HNVcIS3eIAV3vKKM9BCYBR+tbCUhG4dO7GZOF
ODY3epHW41IY+6SiGdFTJ9yJvKXA8telF0nUDZb39Pd12Y9ZEIc03Dd4XMqTMGvjmEXjI+Bvsq0z
Itjq+i7BPQjxeYD9HCZEg3kentYWu7BYkmhHoafZuWl7SwcFiSJQGtZ6rNDWLTvFgesROFMMQY1M
kI/DDOjRxRTiL+vD0Bp+Aqsc9jG0tO2s/ykoqVz2PPtjzoj6qhIIlmMsspv6UGlDuIu39zKleqq3
bq4DYmB+Rg+eRS5PKLlstlFFaiVLtU08JzTfHOanESXoM+DbAvJKXtzM5lDcDEAj95VRUanvMVED
WyaJfebiMTVDeg7JeAqQB+SbPoxTvMfbhSr1RQiusBFnETlrxRPWnl3Tk/Lb+P4jHfRTiyL/WGj/
mZ2CNMJ/vAksfS9Y9yF0wcGLIQUTF9d5qo3z0RTu2SvFdHEbFZDDwDf+GAY1HZTROycyv1OTmE7j
OC2XwVCbcaZ4qkIHiEgHay603WgPH/fsWygDQyeCd2SoGxpG6iZoAkLN9xA8d+ZUhwdJiZswEP1J
Fa3485NaH8ZMhKDdT6xFtwWOJNgjw9NEcGcqcRMk2NoH9Nm019ETXChf5w3fg3UAb5we7Lp8HbTT
MdHTnlxPdtah1Ft+XRA+T6qfFwoDAYjeh+5NJ1D0Rf7RTuOnwiOn2TITrl89YSSWRWJcaz6l1Yi/
1VPvFo2tFjjZps7VlySq3ueOyZs9tqTUGAM5YLOgXUv3cPY+F3WAEwlC5a6bvQtItn04ja+5G5ub
UA7pNhu/zFne7d1hlfApgFbo1tBhgpHl+hLbxql1my+wK5+zcMIEbXTLUYtF3bzed5SxR76MVAhw
gsCaPFp4mQbq+8e8JvYE08NrYSa3/bjMJ2nDRp7tX4gq7quZ7soQEu0HAkArJpfXNoh6umjqYC+o
qry2eZWK0Jwkf/UAz97T8CpsnSGa5CiG0tjGqO3dd5m4FQkwmySKv3kV7aklDfY286e9WrKAwkNx
Sr1FoQwRrLz85pTj4TjkHtT8aiLesCNa3JDvdQXfxqgb/GeVRfxWszdPU9ZbD00sXwoaR/zLXlzU
n8KEwpjb67tPwK1lwZlXhpPY+g7SRaarw97LgIkiLsWm6RTPiRUQXpKMywH/lfnacU/ylfhF4ZVE
otz40QsbHzOWQfp1OhdGzqj8mP1N8ieJeoCugv7ZpJK6oS4QHaOank2pECgvTDKCaZH7Ykn2VdUf
IyC1DQDKG+LhwhQXbx7RF0lE8W3q7K/zPBKVHBcQ663NMGkGt0XI7zx9a9wqvrFc2o1zMnJNI64L
afsnq7PBIowzb2+AZ6VyL05PFd3zNBmqSPKd/UDrOH3KkqLbWHaO4q7wzrY/oxR2Rb+fJFE5LiF2
U3o3SfqjaIPrg+G6SKL66MVqiB/hJCCtrKQ50ZNGxF31UDqKRL9S2od8cnbxQoQCJgvi9fDjJnCO
OIR96ZGH13owWgvs2DvHUN/8oXcOQSxeR1fLFiR847qAPOG/gZAmp8517mFf2JvuTloKwrFNn9ib
qvFuQPlYosSiKmtuhI1NzVyCt9wf72B01xv1PESPmURwI3uE8ULRQolbUIRz/OLQGyA2QRAjTIs6
SaoHsKdkKGb0Ah2MHttpSpHpJt03j/9HNGNbzPBuHU9apfeCUIFQqyW97QnEQFME/7hGGA6fczlV
lnqcoxiF4ExztbXczeQGPwGjcCF0UDo4lQdiWIXiaIhJ7qrxNIXyk0qrgG8x1k680T7aJiR2Hj3B
GqTbZiCoJzQBRc1VzPrEm0l2BvgFmzpFOzkW6jPdiZ+GUR/hZ9Qb0RGhR1AFvLsv0VR+B3nHYY9U
T2iOaIIvXFvLi79XHjnhnhreTIEzy+zlu2rUfmS5jMxu+NoGVGKlR2mkL1E5RK63o+qGhbA4mwjb
CSiDElE3kjXTrJdrakqx43HbYIkFegq82r9jJNYXXfeV60+uqrZ15z+e/v/cVyQt8VZ1ottOvc3s
aDVZ2/qOa05agXZ1Xid/ebDXfaOd/etpyZzxgDT6rg3L9pItTPbWrV6K+hytbnN5ZxSsGdbd6wB4
4u8vve5bt6TsdAzMX7/pH0+vD9chraA0rFvz5wz4+e/t9ZcLw43AkMHK1Ed1feH68Pc/sG6ug8pC
/kEkToR1rT+97oWKq45h3p/p1QX7BQdaqu9xsIOhH4QdEvjWQbS4rrbXnetwfc11X7V6u6+P//Ea
T4XwOhAq5TIFcKp//3W4vhZ1IDPM6+P1NbE+pOu+cqjTBY6YfuV/eWRDQHhc5pekRF5/Xe4LXKtj
+lg7rU3Q3+g9mLRxD6VJkRsn498HqSdc675mJrpuDNHJYgVgrqVqXUa5Pv/78X/9nPPXb1lfn7Wx
DrOrWMsSUc2cXKPQCOxWgrL+uhTOadmNn9bNBbImQoDG2E4a1uLqiKV16zokOhvo+lCgfc+5mJ6u
u9at0oiIVummEUvDv/3A+vP/1T6+MVBVrr/++hoRBI91XZHxRQDGJS4UQ1t+gAIm0Lk2/OP/8Mqj
41OK+39UHj/KfviRzf9ee1x/6M/ao2/+EXgB1eVAG8Osq9fMD/5wPQuiqmsDT/9dXvyz8mgHf5iO
FcCuYG4hLVNQr/zTa2bLP3C+UY90TceUAu76f6fyaFv/7jRzfEtgdvPdlaJqWprl+ve6oy3tmG53
GF3GiVRJvVDJ1rqNnIxzVYd3YRCxvlnaS+45z0UNeWLxy/gkpkc4XpfUGAnr7FuFzJQuv4B4TuJI
Ne2nnrs8cmj8ViCFdn2NmivHmhFn6efM6N09qrJ8JwhDz0OSOUZADeexGT9ai3LSsGDs++sjefgN
hf1fJYzSKin77v/8b8sR//nv5J2i/CvQMTumsPx//zsn9HZuZvnyHKJnJyy6B6CcFadQr7pDrS9M
fJvFQkCyRaCVmZHJvqjyHfT3+FuzJT+VpngtQ/uyuIJ7cEtbZMlS8mFaFm0y3KP2I6ArMF9k73Vb
c6g+l2R4swRxHtYhL6Cay2AS+zAID47E5WUBpjD0VLdu9O233BeSAulhXjIc5nl1npGRntAb6ABb
tPEitMaboMM0NyXOe2Yj9G2zOcDn0D6v/SGpO0YBpZpLMW+v7aG1VDJnlXdejMfr7sBr081SRHRg
e3vXBdZysrV4ch3ihGUN2S10znWJdB3WMrIdho8Ty2yw9T1lDpKV0kMV2m/VqfasD1URUj07KO7W
5ls0N18rkQTQS+jCxQPvWRmQIxxJIS61QXxQKWnLVxlrrWnwXRqaKCkiN19+mA4XoL56zLMpuyxj
DFa0yJ9kriiyAsu4OJJweahbdAj1w6UXwd+GdZ9Re6jxZ+9UFzBDErt7mPSrOk4/Lcw5WRMJ3inz
LdJvbfSaFrM/z+TFGyoS0TlrvW04BM6lQeB/WbdmXbnrvmBCIACcygqVJewQUckcOW9OdURW4J8V
0IAGJuEcgIQMvDcA8yVz2iXYhH3zbmXo5teG9dq6nm3zUfTsWsjeLWi13WLKp34aKwDdeqglMnE7
qpIbZWAbHKqOFnQ9vK671iGKJp4sFuMQuPbjIrQQModmf1mH2v9laq1vXmKriZxvdZYr3LO30uWk
agRE22RZXNCTS7tzRvgKWK43FsmhiR0Me9XYN23V3ubctMgqs7758k0gAd1PiLg214Z5TR14g/ft
tTIo49ejTM997dAATCwEeiWy94U+urpZOwgRaA6EXloN3wWvgUyLQ1im4tJRduiLRZ6xssQ35RxJ
MkCSZ+AQTOXdHJnJA+7E5NIm2V0+FMmxCSJIY+CSrMAlcgbhvJci0DLyCSGBCPinaUAHu2zq56PR
g0YQEJJAYNlbo8UTS/NjcAbzsIQ+rFJdomYS2f4u100iAj/VWOW2oi+69r0JLkHdaUimzNUXft47
r53Rhaolps9hIpCZalw/swyKkUOlAV/RQrGOF1VD2bah/Jw6ByeYiAnubrKmIo6q7l/bpH+XS25c
JpCAC+S3kCjKcvAgHo4xWM2k+RzVs7rBEoT5hDXaWL40xeLv6prQz7U5LZmAOAUk9WgMNjKv3+wx
tg8WFTyKfN0xjABRxAbA1Ii3iLM4OFq2yRXPbMpXVHTFATjIclbRj2qW3qXRQx48UWMFMESFbxvk
FRxBfaHk3tecnELtw8ZtjstUPHbe4O0K5CB0OQjWKcrnNu8wE8WoJPsKAkxGHBPTpMndEi1jUHvJ
P6117Iq4lHMQvcQ6QZM0nRvZZ7+CiPzMWYO6QrD+lvpICdYalyg9+FZ6i92C6nIefI09Z1uSbHUQ
Uf6KTKI6x0D6aEc1O9/3iCd24/DiJ8aysVL53nc2NWvU5pe4MSwUgNnzGNUbv7FfSiu/LDPdH5pI
cCcaLdsMPyjLOFH5Ley5+NInWk/zGbpZDnrlKP0Cm6iQ+yaPCEYLHLTCmFURjmI46Vr51ZALR2mp
feo5PefDUGyYeoa7AZoO6L+NZcnuEHXWa5gY7YnrxJNnv3YmrXkFxgHZGdNSTognlWHOszwX0+nc
bDmYfY1KhXYCNgEDFyy0f5h8mSD/WMAWbwb33sRH6hQm9YdSAP8iGJwPZ3SJ50vQOZBoP+xzwyay
M4C12MKWaLy2PzsYv29K+4k1PWgRKe6K2H5zMG0i9+uS+kPO8b3jG+Yu6lIa3FNzBnHu3v0Hd2e2
G7mVbulXaZx7Fsi9OWw2UDcxh0JSaE5JN4SUkjhzc56evj/KfQ5cqoKNvm3AFqqczjSDweEf1vqW
6zAHzbtq3bQdcBDFPLzkd8ip9a4tSbqwjDHnBukM27uuCSwGDiEF+wdsdpjAU1HtTVhKY6KJNkmD
2zmsYQCFQKx8pz+TtHAiM+tYMV7esWDZfpfMhIQWB4yMh3raDW05HRJIGCugLucsyNKNjqtfworY
dPnMZuTko1SnfIn6+t2rI1aNoZxWxmiU7CPhCxNSMCOAcQ9JWGIHG+B4kSCy+OksCOfz1VgvXLQq
rTdOtWkkKC1ZNuOWFpvn0YzLvmXnSgJJvM588p78zt71c85hTMajh0VyNcP+unWb5dcThmq5uBAl
oD8j2xju7yAgdYQnC7pOQT/t8u9bbRnSr8cT0/ly26WLZ8sRzdrzeW5h610PVfESm1RmhDVzM7PI
kyRfqOBmcEV175bZle112xaBLp43u97WkrAIHmU72erzKNz8scALLtJfro+8JnURacSCbLO+rm9m
PcHxTi+A0pirIg3husOE8ayc+7y7Nc062xsAqk9d/+q0zlOcoXMP7dRjrchladkpts/Wyoj8nvc6
BMUEFnurW75+okrlNm5d6LQof20TZXM1NSk53qb4lemzE90FbTuch1C9VAWC+GaG1IUBLUWvBqrh
OfMZz9i4zBHvSHsvJpbinvKeE7Hg7LvBwhjsWjese8RNHg17WwfPUYzDuSyHh2pA+oNU7SvD/aSn
uLlEx7JLfCoyVuNk0GsiwDPLmTaNV7jHhK3cpvlCsIViuAhXSQtZUTnWMezktigwD4CS0m+6kfVq
aHtGgG4C1oOFwMpJAxx/WYOPzqAE7gK4dGEIet2veIU8wP4WhHnkl9ZYXSlsJBhACfycmyPboIPF
RmUN6G54ncwre1DTk9LkCI+dvW07Y1O7DdepM+PqLL2TxyKXUc1Ho8p13szFMxtWRngp4h1bX7UZ
NkiyV9m0xQpadCqJJvAiWHGEfgIznUNmWDaLdswrCPfGdYedt/TIQKL8G1ddwvjf4QfMlfzKg1zQ
Iqav83flw5VS1O5J88GXfq8lgS1OFDEpzW9sg3V4lhe7RiTkF/tL+Lv12HzXeWFyyDILamdBoqU/
vc8Mf1dWGu0LR+5gTZL4bQPsEue58KxDXpgW6XIM39PRP4dBcdAz4cbdmNAwAPL3Fn45283Psdxa
VejezqNyN10hSH4frpQLoUK3SODbyN+JoHsdCRlhJP88Qd81vOTNbZthHdmIG4x2R0AXxlLXRlWb
Nzfkfxaga0NnkykmdWZpdvvAOBZdwLIvFlgSazClULRTDPb6Vzt9TEWHuaRwr6fKr/d9gYM76apH
MsKextF7LsrgXhPUs6RIvoP08XbE39WE2D6Vhbf3Rlsd5BQwRTXQ93bRGhn02quPbccdHMuC7ZqV
b2TDiHAZXq0Gm5kthX7M7dTunAU4NVgjciNymLAAHkK+5V2hsmKXzg2Jif6CgiBAyGlOcs6eqgpi
lLRBFTK0NElg2eIDvLSLEO9kIYqThQoz8tWn7t6GRjzyvtlLH1GT64ABJYiimkeu13hwiY+a6yM1
5xcJWaTu5oAgBuTShutf+To8GektaonhDmoJZWHtbop4vrNEfMfkO1i5ZthuIuf3XLyUHZbyOKAM
Qg7NdThchk55FyXsUDPzkawthlWkVJtMw/k2kl+V6ay0S3qEG6r5WCQ9o8mgXkVtDpYE89wKOeQU
EaPTk1TBe7+8DUixc45VmCaXSKrfBzB/tSvNfZ5JOjknvgLfMZHh4N6I1h62w1DxHK6k4JEC55QQ
UKLKj2NSVIfZZf0/eCRAzVU67ismt/hUSeUMrCRZs1JAJYjfP2WNNWWVtQ4UwQjStPQmDvut20OF
FGHCqTYpJEOVPFaZvpUOqY+1dTOk1OM1n9mppbe3ScTyayJJXDLpjFJ8zBVChpA1HU7b7mIsWWS7
cQT3k7F5SMuN6YgA5sTallHz7OnwPCZc+xpkKHYnCIR86DG3d6bmWdiSNwZewH+1ZSmuWKxgxBQs
/IjkzbJzMVZPIg+x3zgGBpHQ4UnOaIA35mdnHCa57Evgu+w7sFxF2VpEEdsjnZ1xFwWEQ4/VpPaG
D7kOTma5ZlT8kFbLKeVZ6BJX3wQl5rcRo03RIBdOF39b4Z61wYhvzKiJu6a+Vh3e97GrmWLH4i3E
hryVljgXJFpjF7JOleE8Zq68Mmv1G+zmrYeMfu1mPCXsDDhEmv5OLM/ZsJ96cWyDKyfCF+cT3hgu
8P2CeheDG1GoxaHDNRtCRa5KMucy29U7ejNk1HZ/zcNxDqkcQ0ttVNxeZ4WkFESQaIxf3RTDj0EI
Hgrrya+ZgUxgdqPhd9lmJf58IHR2vPcHJyByKlxvW6J/UagvRQkyNOC72W9AE5eEQ/3WkBJkR4uo
YSxudHfsFrekb7CA8Xn8wbc+eax3Lf01ZM30QCwbNCnBfh14K+Ep2zx3sTtlsOwClsKpO90YGE2Y
ADhbq8GSGjmyYm3iQtqenZXi+T51It4QJIdTqotths2YjOIkZt0cJ+vIxPMNYBS3rSOxwqZLvlWO
cEI6abxN53TftlG770fklYAobjG0PxYyVmvCwLZNiiC/KD+l230KehE7r8XWJOp0eu3Hxlw1icdN
P7xmnbqPWRNBE7wWCZb6Olvk5DDxsCa8elTw5oAqqRg9kDOB8QzE/oBv5GxkXrG26+qeP5iyCRzQ
tlHps9mAFE+BnaCMGjdkFCEp0Gm0a8mPOen2Jc6G4ojW5sKaID5zGxe0utTQ4aWbesAhAvLQGhFe
d/Ry2AxKsvIy4jsipApJQiyyKSMCL1qgKzzdjZ7mEsHPQrUmY8ikwnZ8ANHCVQk7y46Qvbl8MEM2
KvAXtpGVkGceYR7NSCtc/s6REcUsacaUbW1RAoNzXpggcrmO8bqdyhLGOYG63XyMzOhZG2BBfUOf
MlWpFfSgrASMjPiPaLeR24GyoFu1GcYgAtW5/ZcTmZbil7rsy5mT4blYAtldOyJo8F2WCU33yCNA
uivDF6/2jFgmSLFzDrq88AezWmTqX1mU3pfxDj76J7jMUzWiv8UEH5BH59w4ZMGQctoqNogz0Ub4
fqjtnxLtYaoPHn2C26E7qIeCInIt6wBeiA5uDTIw5RjAPaYtWnOHn+HffeAVQahw5/c+FjTE0pOm
3BgKd20myHmLtAnYLWAQtjPbX7UHU/QaGxQBR7H8HVsxViGBZMz2sFk2qaCX5z2BTnDECr/gVAek
PKnGNdcE4N0ne2LuBmfaLEf4EZULBqSTMf4u6a0HJwoBevjbEvcptsry3Rd8YCOK7wjmTbC6Ifol
jfoUoR7aT8AdIZnwQkqeiO97ynor3cP9vSwH4/cwNLxj29cY425cege8Q1fkO63T6YpnSN8Z9w7q
kiWw/mEKzyXhmmMOdRjkHv/acBBdQOh9wMBu2AVY7F/TlPp1N6fT8EVpERnVHQp3kDzOiOugmiWM
f3NVpQqNlSHpQ041++xJcgKp8h9HCy63jalJ8aLkrWezgeW7q0OZbVoeojPexVVMJ5BVabxWGijI
EHxRV/XXhT/dAcYPD5Ca04scEVdFwG9XN4fG15fCpprPdD+iFpofsZnfs2A6t8oGwe9GnxCi9i6S
UCQgzp2TVU92ZN8SSCCd7kk79rlhd9fhNxmpKbwxO9kgUlvJ3dJT9Ue5uCN3Kg08/D45jFYQKScf
DzsY+7xIeDFkwUtAd2N0MaOq8eTAR4uj9tOqITEOJu5+mR873R18oz2by70m9WdVEw7k0UvMrK+d
vv09a8NaJRbuIrrym7YDgN6z0a8L8RhY94ZrA67RxlfTTlcKgBTXIuoirp5xk+XY88J6/J3ipPFm
wNa9hd2MuKDRIEvTa4CZily+U7CthxgdRteEz5UbHyGveTTRKMvbPr5Bj+Mm7pcgHBn/B7MyK3yL
pH8T0HEuXhu3sL8MI7/Xy2c2hvbR1ckm73iQK+ga+LvFquGbWnsJZjeRIQIt1JXwIfNGww57zodl
j0e0p/q6NK/GMBboi8tjSpm6LmoV7GqyznfAQZCxGO4OUciwG2sGZ8z36UCycVF1Is9oppgRYqJm
kjZO2NSQNFnTVsRtz1S/NY6h4d/H9AqyMnlLJ09GYJGNRsmxirGN1FXQr9kpdcexntEcAFCB9WWe
w6JcAyJDVwGq3GkxN6l4Wo8kCxNZI3jTh9ylOTr/oGsbklytFz2BByYAEz1gWVzAi4sOMalWmxGW
beDOBHu6fKFsYX/nuENXfZdu0UYUTCTpzd1c1YwI0HE0pIK214NdPaU7CyEMjbcldmZsk+NKRWP0
JhjnMruuUh+0jzG/Z+VobDGCwybuCxKlaSV2Clx8HOPB9+f0V5NgWzKau4qQho2bR9n9CH5kHIkN
bxACLdOnQ6X1q27zRxxNehdN+sOm1l0bt8BVr6wS9cZU1CR+tv14qaL6o43CJXDBtvZ6GiP0f6l3
FVDkU2vNb2Puj+hIMvvanrkQKjXd5LNNOBvZt0YukquyJD6thhMkJt4hPEHzVp2jKKXF6BAuewjS
9xiD4m0mw2EdzNZ0qA9ZPrbX8dwyS7PkKuo80pVbVLQDOLwuRX+efckIQ7rfFsSbTQwqYROmfG60
sU3b8zGRkwQT42Z/tlFdajCBXbCZ7QzKCdCdVd4nN5PhB3Qg48MQocjTFixkpuOkvAK94hkHqrzg
95XDEuyNu36GWb4ZE3/c5Mq590VOknAo4ZYkF2VbTCeqZB5fUwfxzqvf43z8KBnLYDtxLrwyu8kK
XBT93Je7MjCdvQfGbBsk3juiKfx6KngqlLxGlfc+Mvs5VXD+EKTLZjcOxhJIycsRSQqPe9IFVd0k
V3im1q4YeQrq5g1KTrDqxditaRwxyKr8M5kIjw8kUymh6AjsQDkIl7LbxrDsq2VXbzO+JtuL4Hc+
yqEds/JuIBMeRZE8xn01XJtG9ERIbowSbXxrk4psQFRrKxViYLVHJ4frC4jGAKIaDdNxGpdhpd2t
TWslW9FsTREhMQGxuJIJgphpkue4ArBQEO/GXetBJfUqyv3Ihy4GGShJ7Olu0mejj0jUMsvuFl76
1qzFkdcEiknzGBW2cyzqrzo08Kf6wcdQJeU+0TPLDFxNsWUQWtbHUI+fJTuRfZNS4ntGNV91jfM4
CKnPfnldEAMB84I6PN+bJuuEPEzRokBiJ7iowVHW19yh50plEPCzgOc3mWGMZpudVABUUfl+eN10
F07JHYCGq3Z2n8EMoWjtnlNjdPbVwDfq0YPCfoRAFX9WbW7flqJ7pF0OyPn66gkdJ2HcXjllDEKF
ln7EywkkqNNYSRF8GXN3Rx7ODaOjYc+jcOXgDLgnzz3YObN6CPwiWguth9tmiD/jtDi09EgYG3nF
D6l+GuKIgRe3JIyhN7KM1X7ZFm7iYXS2sek/x65+sDBwnYMRcAKy4VUHS/w5DOg4CK29nQfcR3R1
MKEdfEtBHP8q2RLswulXOKeQfRmizqX30lkS43C0QTJlUNtNwXboHHlFBdEpasOwQPcaF9VtgqGS
Hihf3hP9QSiMg/2Aq4Q5ZuYkxrpUg72KguaCgN1oSz58BJ0kuhqH6eA4odoqEDzrWM/pljRrtbFy
pE+psyvbCjVtNlwPYuaerK6dCwNP4CoJKhAJeFRXwvMuy6uUtcRdY3skUDMCd5duMkrHzRyWRFU5
noLj1HzaBscZIT3TfRJsXNO+wpFqb3o1/waDS8Srig4yAOXsV8+YtxXaDeYr8J20kRJALpvoYHfu
jUMyIcslGB/CSlwWeZYBIY+qPIIwiBJsRmKLdBiesxl8BdrKtx47O6uzJ+Z16XUw579prqI9En3I
ef7bWII7EaUWjBKx3JMncvTqTwIWSQiOYywkwm+5B20PQvdNnUv7EjP4XZrS4KUTQR3cemfld6/h
mOACBPA1GepXlfdvOhqiy5Rt98ZP2HYKne4kZ6vPKxL+ipLhTkvEBrOlc0rbvK2aADGna24kWp9e
ttMRrjUUZgCcfHnjg+e8pvD249zOdqzfOujumA15lYi0qHaePwlctY57CHPW0hJgC9L1AYZ/WWyy
Ut93RvxUdsPBJwthxWAx2/QlD4Gc8UwCu5hcXWSMSHLsXRqwrnfJy9i8aEbVv6Le5nc33bZGX7yN
uzy8zs1yOBEQCLGSaOVocHnTD9U2SPVlvjD6MCg1R7gl1kbEwx2yVPeYPuAlnrcJOAp3QOuMp2Dc
tWa05IUa4nZCK+pO/mOa2c0BrJXYVCbqKGPSeyFMNjdm/JuyYd60ikhP4cnbtAqaDVJEuYotKpAS
QOIq8fK71ACkGDggHCATLFg9lOQowz9CTOZgSYy7Nms9zosX3ngpIQkgMRg2JugJM2Tqtnsme1QQ
3erdOTlvAz+er20aQh7a3bq3Pe/C9sTvYqBQH0cEs4EQ4a+0PdfdV0BtfjuLwr9uDECwi5B+RvQw
pehdO9Fxud2i0ruXPZTKhR2/GkLZnDvTeidcI9vGqXFuOkSRVPyXZNEy5sva6Koq0wMAyQ186Oqp
JvMYY7rYD4WFDDvd18K7JK+e8bb/mUZvgwe31+RuKu1KEqoIPlbbpFhTA3bWYO8nUZDwrODnqST3
0BQ728gGUtLqRG1sG2iAMq1d9yuZy6+i7iiR22yd1fLFd3TxId0cW8i2m2p9lUReshokeTTzkrVl
8Hgp6+w059YGYF60mx2Ppiig9B6mFWdKcQMEqxwFzdqYTXfTayyRdWyssmG40wGPn3YMyAmCsD81
6CSgQr57E5y6trdAGybzVWoQizZMfrqLp/7SgYy2S2AWEXQAWIbGgfXGWG+m0DhmZdefrHTed52T
Xnbjc02m+dGkNoIZGSOIjczLNMdbn+fM9cAmhpvSVu1p6I2IlhRekDcZr4yMsR3l8607pCRLDPM7
1YYBcuaN1DV0lJAygxbvPJY93KgZxE1BVAG2C15+k5XfyqW+cVv0HE0db8mz8q5dxuW4Umiwe5md
x2AGZtK3+8reitQ9sFv7ndSt3iKrTfA3G4zEaD+sAJ6Or8SF19hHyAdsG9yk2ZVFdhc38w3u6/4M
jROivMfXmVTzO+vKK1S5yedMMBY9Hi+zcDvBgiJFqWvupim6hLm2KR3He08aRACdSo+uqcNrx+54
9wG9omW0tkkqdyajoiveGit2be3ZdUnhnC1u6bS6qmP+m4JnRWOqDUMCgi5Ep29ExOjEiw1Sgiq1
YCDLA1t3lsaCqXYBaoU5T7MxrOLFT4qzo+HbNwICYZtcZqOV3nv4+eIxu/z+YRhkijpeQGdBwlhU
ci00aDgoYlEQk0W5IZyBHfpixa81zXyci5jNkYLz6kEPyrx+55XuawyqCsHwLG98k8DjhL0iqgE2
EQ2Zue3oPIdtcUIPC4M2Cs+Fk+S/coKV4MvxyVwcemHroCNZNp0W+ypoYeKR+B45nWtWhBe+ouCa
fJXyZG5G/mRdnDqXmPO4epDd5KHOJ7mUSR2ekwujYeilHLGvHFeuh54885icE9QnqI+9dLxJBYCE
sYU/pMezqzK9Txv8eL4cthVlIEXc51jM7C2ZYw5d12+lz/bAhVAMutfRxNbOwTaaKFBqJkS2NZzQ
pcx7v8j3YFOT69BQd8AbmFrPvUGZ7DO4a22GX0irD+XYY+VcNocaYFWZog50xdFvgur6+4fpJdsY
jEjvyJg4Q3ti6B+Z+xIOAp1obaMLS+pfERWVO/XF3oStsa6wCHSFCq4JDZAglzpxGS2uBsnIVcLJ
JTK4HVakMWAVlf6lzGkFiqK+ATm0FMsX2qV2Gls2IFN4UEUhdhZ6gimcT8ASn8LKcS5FFKPJb3Ar
oUR/wx0MyiIrl9jIcAILjM9EDMkvzWJzylJzW/Xichx5MOmyOhpPiY12ozTyfsfceTjEDS93QlK4
yXBB7jNrZPNWItIeqbzDoYe54ffzncxatbZmeRl2qQdudv6tVn4n7KdSUtaWxtosSpznbpdfJq0C
u833I1N/H7t5fmHH3k1Ij1CT1bb1ZV6tjSozDs5Yfsk0/vAqU+2IwW22pVfbJB5MHhMUm1tg1uV+
5mrSwnnPch+hDYi8VYH8zDS8y6ZGilKE3lGlLjikmOlS619hGgzvExaPCRgRymKejNkj7PHhGvGX
gJkknPDMJoSOrlBHen/eMjz4WcOChQ2LNS8ShoV62mlPjOsmTw6l4Etv6BagorJQi2t+SxeqnRjd
XTuHNx0LMsZ3U0NYcIU8sMB3wFvsuh6wVURdcwpnAciNV0Jn4n2rI2YoZYvYnHF3hnN6bxDrAE5o
5EjhvIp8AsVOxkNBeWCw2d3V+i6Mg3nnx7F9MGGHbYypeHHVg7RYDZl9eqmhm6yCgukGc3Ufow/5
wK8EidNtMwPy2+mOlj84tgnbGMtH4FAHYl0CWLzzlEmv1ByZtgBRSEh/GYVzMWifUTzrCHpk2AWp
OZ3nCI8z4em6KeiUxugiQs63923JhHsgdHmcaHpd9H4KzT6ZA+ssMaeNlbUvbqoMQumoH0jKPFcO
0NrA4bk754zNTOVutV1GD70L2kiV8609NvFWygAVpoYf0jkNpdvsn8gsCQ7LyHssEwwarf3hT/T2
mV8c+kFb+8KusZVn00VSWE+plWBoXIyl/vLj+3/Zi4evdZesudkkjG8kT4zZerP5Vg5///hWYyBN
6MFZmyNL6AiNUS0TctcEKqULOg4WPrGmYI3op1CHFS1Jl0yj2QvxS9+//v2jGatw1xrqkUNn5fvt
4vWhu+4Cq7n5NrF+/6OQcTSGs+GQLNI2bOWP0QLjtLOZJRXPjAXR1+6oOrezJmNniT2cv7MPl1DE
KHFM+jBJx7eQV75BLN8/nqDeTBdqUZ8VRvLg1R2Eqt6FkLv8I9/Hp/r/twQasx9MhP/R227e2rf/
heo5bqfrt/zzn/8FvCxu4rfiX9M2/vhd/62BVv8AkiB8rvA/8jGQ5w6fTfvP/zJ8+x8mKmT+Qu5s
/SGQ/m8VtPwHQl1h+i4B7p6PF+N/VNCCP9BHaUZGh/ARSfv/j/yFH/JgdGLSFtK2HA9ZtUdr/a/y
4Hiqh05ziR4LB2tYHDX+XtXTQzUzp8E/zbjHNbbEDfv7qQayNuYDECWEFwj0zYgpR5SK3eTxsvBd
KJEISfZFdTW2nXNbB/kj9xe11mBtNBoq1q7tgkFTioiOSlL5RMfcYgVjU/Axrb5wRf2S2VW+I5Oh
X4OprjZdzY60/qXOTVSle69uIFzlLRXqc+bG865IZI9e0DomPbqk0UG2YATe5ewPhF/NtNplzo1b
AY1UnblXBE+h1+YgqvyNNLHu4Nr1Q101LdUdn1WbEIN6MpQpEQSmNQdyDpNNqzC6zxYqybFDKpXx
Xt16GBl5n0GazeFaAg59K3P+gLqc8KNOOdFf4PGmsRpPliKEV1+UvhrO9dTg3iXuZmR4sY177md3
RMbyEll1SVisEa7txDVYQwi5SxeGCxgndz1YMtyEtDS+7da73GKEUTD4XVG1zIcOAbYKPdyfyn6d
Ukce/nRF/wcFufXvF4htoxwHFALwRzB3+tcLJJkIbdR9WR7Bwz6YrdWvv39kqmGv5sLOCqcOXUTW
nc2Og7LBgs+x939P5l8fC9r/P4fDcK2CMJGmtG2YJZ5l/pCyC8NiVg+p8DgYNU1uWbxA47HrAxjY
m1Dkj4ZffMZ29ndn4AehZPnPemjzPKAnDnYG+eMMzDC75oY4yCMIQkYdeLa5sJcWJFoAB62o95NB
8meCVHNVLvZ0oxmKPdEgIKvQ3TNWffrr87AgYH6eCI/UZxNmCs8P08Ra8WfvQmKKZsiLJiPolxOB
7NdeNz4In2lo96PWcmV0KNxdJs9bN0lPQ5HNSEdRtyUzQmIJ8Byx7Gc/lv7adYm69nW2//6jXOII
RykESoXk/q8PWi4H9YdD4fjxz/9yvk+jg3NDkZFqu5768e2F3AE4XhMO2q/nXdxMhzZRKN17A2VW
4lqsa514I4fqxbUYA1Uh92EcsCcjKkgzofuo3KlAktPytjf0rUt/iz74MQvkFr4zVTfAAGay66xK
3ltdomgQTUrYIy6G0ZjeQUdfM/ngRIj4g7S9Fh0/MRZOJO4oONstoqOHv/nEy4Xx4xMTMMInZaHg
2yQu/evXNKbAf/PUJNKnJYTIoGyrq5iWY3iM1Cwupa+2foHOxRR2coH8yFyDPQrgqrgx0yOa7lLS
d/Z9zliOKZFZO/QhEtwlAS9i9B96Vmp0xdeEYCCxKXkI+CVq1CIL3vzSYo7UVekF1AtzR5LkW6XH
+VAbTPU1GIoq8NZxaKOBCv7ufuHl9ONjO6apPM82PZ+f3o/7JbMaD2msRAVf+w/a7wZO+Xyug+yd
vJduX30VUDcLYRnbkXKY8AEHrebWa0Jq1wYlMLqFlr3eOmeed/03X8l/OjbLcgTGH0WQ1U/XT135
mWxrFPrVdDDr1LuYM/2sWW5sqsZ9IBiHnArD2X6/Dsj8IbQTJX8R0qjIrCMegZxEivlV2YnXBo+p
PU+ExKHC47KEqtpXaq1bLKXWXH85tqlWhXiY/enCKU5KOTdVaNUHQwzmVqMF2zCwvmlQgGwMAhdL
/BcXKFFeYztwr/76Y1v//ghzEDtYlm+5ru8xSf7XK5HR7BCHbpkcZxe+DIOQG7uZffihLVlOMzjZ
Sm7sot0PLY1BwP+ZJ/RHVhXdJbmdHwrSJlZ/c0g/3is2xEnTpog0KWUcLLg/DglgChSQyI+PUeBz
r5rz2Yxce1/nxbHAcnWMWpUewt48CV85m9arr2OPoUCTW393JMtt+Kfb9PtIHIsVgK08E77nj+s1
YVtq1Aa3aRsHgFk/mggL2GJH2cXJMKyJaGCuHYUXxNAufd9Ga6IYwQIR/TWAmZat95gpwYABCc3O
Ec5WAwP967MlFzfavx0jwC3f5c3H02Q5m3/KRevcDHW9HnmUNM6131o+cJqUUY9+MoRqXtHazaGZ
nzwijg5l9O71M9ligzCvnTi/pqD8gJsXE0oPodZP7kcLjQmYnD5R+Y0wSNgOYhbPpDEWWzXnICmE
8dh1UbXWk2hIsqLaUxDkDa/827P/47WwnH3LV7zTLZfYOfPnHdlPVhpXOKqOpg3HoIJ9AAp6OsVK
hZu2ISZFtijsBCuAFrg2QjGCTwI5MXdtNPNAD1ZkcfDSxPibe8b5UW0sByZ4y7quVLTXpvpxgfb0
unoOCGQbEn/vtYwTm0QnvOunB8dEEzPib10vKbQqkNZyAiP2STHAZHSA8JcoQkNebKxiN82IjNYh
x0eX0jvaYrIOc9YQCGmtXW/IziYbkJ3XY4yDpGOtFKJ8GPPdg1ymK92cGG86L+nW+4a9c/sxpjbh
SLPVreF3Q0sTyJec/LaDy7ubNHMm9F9MzwRkal8P9WWk2o8Aj9Qp7brrQqTMyXu+xzaFu1u2b4RE
XI3iglONYD3KDn7Gyt4P/b2RzuglNVKCb05UwIHc/vVl7f2HhwCCKdojjw7JN3/C3yhXg2H2DONg
U34cBnI5soqounnmg2ed497IvL8NfJjGKugL1NIq2+EKLHeuhbbWCsWeLbUkb2aEywJ4yolyduzk
d029Lo+1Lj61tKsdUpZfQeY3xFsPah368JMFZSbuyyE+qtZm5pMGPtOl8kxSgv1SBg949VDbE33u
QEyvZ/85CSOX7Y6AxlxAqpt6qS/mxqbsIIohg2pL7bQ8H8i3ZojFYulraLx24wzOQg7BpOSayJ4G
JBOCe/ktahiWkJ2AVYF+QRKaEzZ+eGhT+vTYYB4TBjXbv6o9WApecQnZaTMgW3VCdkMF8Wsccbuq
auj0hk4u7HlkZe74f3Tsv8f/HX7qmz8eMH/2j1o/3pfcBAq0hAT451Cr/hudz/QLwHYZZwn0IzFn
RXMmEt1kJtox3iUEKnFa3OeMLirFChZU5IObMRr3lL6NHIuBtydYU+hsLVOS01g6tNu/voS+n87/
+mRUJu9x6g2h+PmzKYgNwUVkNIxel1q4Gvr7PAhJmDF5t6MTWg3cZkhVsMwEeL2JEcpgv+rXKaZM
9gAIrTTScXv22NrPNGB/c3TMC348t5XpeUrQOjiYlxdL9Z+f2xORxo09oi9VtbD3MZvwddihAU28
dBeIMlwjxptOht1OpyKPJZsu8n0TAcBleelFLJv/+oDkHx39jxMmEbhAV6eV4tB+VKVZXeLPIrvh
MMpMbBzZpHf5uLBR1bHoC+OZX9qh5S4uibQkqL789DNRvkn9wtzPZLYt698d40DSj/PDAKP/ZOtP
ypnuFHhDgZzdzXZRLG8AyI/bIarUDj8a9zXxRKjE0Ov1DKg7CAB91G57SPk3tRfTUnFXH/kqr5Kx
+dClTq5AK5SHpiVLTLCKbkL8rx5ncheFoVrPfi/34EHf6yQie9dB1JHqmuC4hCrY8V2ITt5NR4Vx
EfkcZ88arLHVbxPKFjgxuy4vbDn6h6oIT13GH4WAt9k5SClXiRne+e6sjmyrB3Qai7QsyOOLMgmG
tdTzuI/65ouvu1lXLK12+HE+ZA3NOcvIQOxz9mCLOq3ASXQwJRnDKHdOOoytjRfZyYNQL5zs6EoW
w11g2sHOGxBKhm0K14AGmpec+j9cndlyo8q2Rb+ICJKeV/Wt+7ZeCLtcBSQ9CUnz9XegfeOec/dD
Kcq2LNuSyFy51pxjCrT6OHWjPB7IzSBeXjHmCst2k5ItZm0Cq27PbKi/gKbOj/aIgsinJeHO4G2K
IXHJB6JzgVQk3Ysq//SJ/j2nIMtXw4LZ59hUwid2Pgta1dR6QDFCn/Rmw7viJBnPBeLUVcPuS9aO
x45FYM4qTKJkX7WR9zFbjPOsfZvo6dgV1l8M29ZTn8svf54G+kCTsQ8wHjOiWPYQL9gz2XY2HyyC
d4Uwwit64KMaOtK/l+E6tCBYl+PAKxloiCTSQu4AQrtNIoDRfjjgph+btUMv86G2CvwEDjFPFqIw
TjfWvrO4queyh6fpAP6ziRwlq8F/iwXT1Kku79QwotAhPJqMaaaoaAE+gw6sj4zL6rSw2zfeEPxO
HPRsmBizCz2gxReaoxSlBf7CsZmoHyYZfCewG2FARIkgf6yTsuqOXjv8DOBl9rHhCTQdNRZibLsb
hXCR5sXVcRWUTR/F4IjdPpyGV2fGn0FRFW+8ud/oRnQrxal5q/E5okjwzk5I5mI6KHyGyt9bTns1
ZZ6gJYENYslsBynZ2AjRZWhkmKU5IPoOXuo8WrZe8hZH6tSeEc5cYZmSI9KyPCpiEiOah7lffoTn
X/y8Mh/NRpwTzbGxY851K7rbMsIU1hO1I4ibDTw8ilkp9hxxrGNFvgiID7GNDTREdetSI/q9tW19
e4Q5n+FPd/L3SJQM9RQS50yH6UOeM/ycFduXHbxVTK0eW0GuXp/B1Y8qU19DMYk3MsKYfVivlhGP
b9Yyq3IUUiSLggntcQJQTMfWrvLUPovi6IJig/NYgFTThiOXjc+6nLwrNVAtiwitqzuj83fuSXWL
r2bxW5t4dWYncjdjFjL/XX7pVIX3xCIEC+g4Xym0MmuPU/Ius2cSJZO42YQJnqEah4udxHfW9Ntj
fj8h3LhmejZWjqyKdeswhTNk6V5M7PYcBkW8T2f94mBxSzCZXPSIzwisCMkZJjI3xZgDa+lFi/Ea
eUO3tQD8PRpjvxHLH467bNgLHbRbR/bjW1ATPB7J+TUT1oX6kbC+gsDywOKXy5jwvCfd/IZiIERm
ForrHDTMXkwNmjB198Uw229LpgTk80Sftc0pl90wTYhA4rLa1cotL55N/qKfZs57acXexrZleZ4s
dIWVoczPhkjilcQSpNAx7jm68zwF9CcEg6Y0Y/4mhLVMRILf1WBrRmsOrnPZIe7z/KcWfMSzZ2Dz
aCdpEd8tf4HOYBDJ5UopeTf56ZZCg6N/M384LUtPA+IKfxytiehPoekacGr8sapG7RrX7o+2MvQ9
PlaewiJ81BmxGYGPIpRjNiecEthdOIpNOTlYQcuD6ycvxTC29ybYsY2DiYzzOFanbLj60T0vZX4U
A37YEEc2ORT1ETMGmlpD23e0ST4EhUzhduo0JGlyLcr8jId/P+fNo5twDVatzcw6dEfWeqXXrVTq
lA8IIFOAfO3wVVbOW4f8+ppJ0IEEzjU7VCenNJNIm93p7vaoo8JUaKZBtM3God1i2Eh2jvjljC1r
1eACgstNTJ7kcenSrK+zQrV8I4ngyoLeCJPKCk8YAniLYytZBWTlYlU4z1K2j9iPqlWgIHWISGDr
1s9t4cldHtvEoYYtEDghEaFVHirCVtwntMP9PujXTCny0zBDyU3tlpjnsDIPMZp/bCLD1hhyym8P
e0ru5WfAQVipabpGFfzBvmym61C1r5A8qKFt/ZH3X11B84YTC9GJQXY3JgiiZMsLnIJCGQrXw0eY
tzvWCzw4ucT2Ucr7qnUvpefJy5AULeXawCzUZgKPk4VdjU2wKSr7OWES7IizEWLpNJv2KI1qO5RF
cFEaSIntH5xmUeDN+RH4/ccc+uKS+GZFBsbJ9BduXkEJiKmP9Kmw6jhG9t0hLIFWBi9hwukhnLpT
YSgCeFK2W9P0XDwwAfnZ3ehvdQ3/zS769mx6i1SRAK0osQQUyto+4DYCVZb5AkF08Ip1E71mUl5D
JwHFTJOrl3WPww9/RhZN53kgstgg1MIknYNTuOtxjunXlReP94QOh5inMONrpPfkBGWz8ZQ7bUIa
LzMUgoaaTU5yUO3r7NQqFzXrOOPAk/PRgUCz95nhrJimJLugqBCpmEN9RIDwFqTDr8F4HwuPcKIU
A0w/rZsgcp+zZeDBOn7kKghWaUhl6LbRaz2sW0bIpe8fFIqNtRU74mIV2yBIn9OeNiOXnGLTTbEV
o7RmrDNDeaz3XtZ9QT08jezE41TcG/S/V5z8aDthTQX+vpsCLC4jRIZJeW/xMAPkVKSQoNF49Buy
0wt0915nGDg74GlMY7zru/rO9smKbamddq1w1tJxnympUdN5w6XHaBnjeN5NeoZR2uff0zYq+++a
wPU1whT8afZn7GP/GaP8EDjZS0trZEXS1Ec/YK3RbAPHAWHESpNJSUm8YE0mYqyMiLLNgultEkIO
0nGfpRAhzFk2LG9luBozAqyZChBfY5kpAtKtOeI10SaJe+8DUn320wy7Wc7WDILqZZg/LDyf2ywm
3sexK40PmHig0S+67dBMP/VgAyHIwSs69ZscWpLZR4Ve3JA7I6CcwAqwA2dDcJv5mUK5aDLMX3mr
kG66rO9ILADCVuvEGiEjjgbBi8aH0y0kkOmLsz1SjYaMTcVxOx+PAazxVZKhGMI9TP6srV4TDnCU
FeRrUrZrbVSbOKm/hYcLzwOlSD6cpgGTXHVJy056e2njZlJNUmxbGS6gUHgpDO5mAnTkaNwTChii
2V2jP1z5fgHGDBHHilk1xNcC236Eq0l3CLu6nASqWeAepvO/Yve6t8l0hJMwEXw5cnDqE0R9SzMo
rK0vAnivzWTk6w51ZWvkvy2U8GF8mbyFOT5hdBdmSaXQZ3fIhju269ZcJ9E3GOAnzy+ea689oKt/
7eg3ALSkydGEHNIdtBgZ+IkSdHYYs/CFtGVWUc7lgub7N8DNTUGezzwjqu6QAtFLFBvy6jiaGOHR
W7C/v1RVlI9FEB4SloKNl+GPlUs30NSW3rd18ly35ChMkdteGQFySTSjsZnm9hfFEVu2djPA2+Gr
l5psnaLcw2vBv7Tc6IVAHeDWW6cwfdDV8uHtC7e73D785+ZGvPNpnq707b9DpLdY+L9u9/NuCLnb
HUPGh/97n9vHU2Omyyp0vn30zx0xahEFNZqXfz78rx+1PPSQBTHJn0kUHQSwW/zLcl83BS/F/39k
q6utefvfDzuphayLJuT2ydvvefvfP9/5zw/7r0eJQ+sZYw0q3xsd//ZrmHjwKeQl1qPld7l9+79+
v/96yH/d519P3L+fmn8eZ3nYuC9fQ0Uzaoqv+FWYz3ZmcXSV0vdMhQ9aog4Y/PErJACSWrXfj7hn
0ZYn88lofcSyms4+kleUa6xot/wvbLh6eLADCnxZDB9FQkJVln7prCTUkTaoql2Yht2udTJCNLvk
behGj7d6H2zNjnzslLyfrRj1e5yU4dUHSNCYQ4QDJSnZ2gh9TQv0fGVWq5Ww9YM5Z4COI6M4tlFy
UkFdXipm755fX7ygKB7s8Dh6QYY4lyMYB5BkC+NdrDzL/KuSMH6S5nc7oGSzMiDfZUtYTRQ64y44
ziX1uTHOX/D1HrMx2SIDWwsTCKyHHrmh27exA1ZTAtyuKO6HYy6AfLSDCTfMfmynZQ4BP34djJcO
ikKd5uah0rO/bibSuhCf9ntgUPvE8dBf5tidp3ENrROfrYMCLTAeEBA3tEjKTWmTijrUPgNy+xC7
Bvnz25YT2zqunGjdGLhcG+zjWxUZTDd7BOkO1hjzOaXVvWln/3ege+LV7BCROIRgbzh6vHVWvvWT
U7NZNs9Gh6EM9mgD1iaPl6CdK8IJe+1bRrofy7690pig7tFYMgvjrhib8N4Ijk0xXOlrfJlC7yuz
38QZqqdCcQ5KBoII/O5V2lFwScJil7Y8e3Y4fdYifEDy1+1bKejkFsZOD11PlkG7kNslPN0ue6xx
Baz8OPSBq04PTs6C6kDMhbGz0157N5RuDuBpYI5lv1saC5anKUQaP6v4bWmng7u+tJyo7wPchnFz
55sRJITJdjF34SMbq6DZR4UznmLSzsZ5gqjth5j76b6m9Rit7cl8JcqNoOTZSA8z5DYo9UxyPLKI
snxaCXoPYO7JnGxrPExTe1zSB+yESeaE/9gnA3pV9OyBk9HDCDOhCtzqRc/wNAp3AbQabTSE9jg9
1CL9gQVT7gria6NJJvtxWoghnRfcJUifSKnkbC5z3A9+GuHvrh/409S1YJpQMle+MyT+0NT/o3IE
LkaEfc9Ke9KSXLc/9Incongva+SQkYH0mdiwo0hHLBe8sYImls/++OOYyjzyTQkQSwg3xWKZqbxf
GsMScR/fcn5G7JcfsPTSwLfVdQrWtU7b7YyGFpHv/OU6VJJlOtznZfSSxc4PUySn9eFN+AtlyjiR
Z84vWeTRQfuBAZ8DZmUdowcPI9dGeh/WWza7j7EH5xYshnNk1sDkuubeltiY6BxBbMiySySqbdIy
ETBdn40Yxu1qatqz5VRol+fvwKR1VoqtXSBiaLFJ7Ah1foeEgp4PuyP7pvOiVPa4jAemfhjZtb10
Z6fqJVPxxXW/MYNHdE2Nh3ZG15IUsDP8BdSRTxgDTXMEKxTreyBY0zoHwcVLW4tD07i/YHqxaDiQ
FYQLXMxHnb+2BoTDdt19AEM5d75A2WjPP6ZcNH/TMya4ffq3j2IBrdg76T5U4HrFX96Aw3oYc2oI
6bwJH60cdT7CcwcdvuFPu9C2MIXD9I5sizcgUpQkJ5/bpsHPMRkv4SRoz1l5sc2/qTHGLk7PGJdO
s5fjou3Qzy3D59giS7qE7sqCAZEcLneWvoWmvaotwhbwUMp9KsUV+8Jez6CNnJAuqqOP7pS+GLCt
1swU443foFkPDKfYt0BjwNZXxKQhU5o3pbSqtVHY/rYv9IukbWE38m9hBI8BHhAw9s4ImsLZpk+q
aJpd3iiukSl/LLLiOrmWuWVYYPvip7Nta6u67lLEzXs4Yb2Ti7WsH4qXmrxSMmvxMYBNQ6AVdR6J
JPVC8ch3fjVTz5A43zo0E0S39QQ/JptU9YBiLb4a5l1qYu+uFdMJe/iKkE3gsYUiPfUTo+s5fpOZ
88dqpminltbTPHtoKikp4BD5T3aX7HwCKkdMMG7j2xfFFZC0xrcCO7ga/A+jLTmw4La96g4yuuu+
+YLEuAYAkNmscduTDIjENVbGg9mk5LQKRPDZYuImAYu4OWZnSdT2e6MM3pIFAtiYxadHodd0wAQt
wovRsNAuG0bvBcTHQUSY/hVXaDaDHfLAWVdp5QB8GTjPFsxJKzkeTAmMPUfnm/bRV+Jgt8lsYkn7
vLqmvfuLgF+5CzvQ7ZO/pyn6oUWXnkH2//FAAmJoS0jm5ZCYRuFa1ZIgrSXlL0h5Z5JqCWDLKpsV
grz6UFhkiHPeCNIJxFuvyp32T3iAkXkjAd5Q5jdEdq6yNJsuwwKrEEMF7KnpniyPnkbj5C+q3xme
Ya9sVk+OqgjUc90ec2mJc5ssRzylrFNXdS91yLk+gKe17msXabynzX3qUPGzVZ1MBY9KphPnwZas
Gln6G8PU+cHt4r8R8nOEKv6eUoRleWCyPSvAFXG3OC7pJq6WDtXgRAV4ETZOM5nOoywOVayPNcmO
Dg5oFk4Pc8imzBDiAdF4RVydrUuLNGmsHA+WM0FK0DSFbczXlUk3j+V7wNMNaDIj39FGlJvg/hqr
Q+uF3dYtEFhn6KP1cpGCf8+3/EQMJIC6wjil31asnCA+ZDIpeGIlPiOBRyGYMEHA/CHs06UDQrOi
ZQwDwoWk1ib+A7ef3KTWD7bSqnFLBNmTRJ6/70U9bTAozZVd/tAXzxsYc8gsSFthQPsOhOy9d7Ay
Io2mOBLN2Vj82yWQ+5lA6AZtvYt35B7TEr4Xwz9zEf24Fe5CYjvs00SQBC4+684YigRTMBBlMqk/
YpHuglOM8+rAaYdGnap/FWoct1ZVL0Ge8q7xvWNL6AjBFOGwUz48PK+xd4E8dLWWpw0HN7zLhQk0
ADP0lBThYTKnpzHao54ztoqIaE+2muMMdsv0F440fEjbtJ54ekRfr7AXPhVdqDet3deA5J23Jhyw
yaq3JmGcTezAO2Zna2fM970TwSuxuquZUJI4RXdFwnc2Y/sBbxLPwODDCUvuAXW45OR6d9LV5AG6
TQSrkH6nUu9R742sbD72Xgc72sjW2HAe4z2CyaAb562rEK35otQnEV+qsXthTiDXgREWeKvl0ywe
upakWEegeGrg2K6cKdpgqKxWPd7U2Wgv6AOdrR41JVeIxdn1mrvIrJMrgT5PvdD0Piv6kUzehXGP
OeC5UF53ujloaN3SlC5TL97Kmm7KP5/sNeP1FnGQ5VcMliBurgrDqNlia/s1tphR9bFhrJSSFhMZ
3F7dXJWb3qlgtkJ0kQcv8bfVEul0u/FjwiychNJJdnhAlhsvmqtN4gOZc3uTGMHlBv/JyZ9N+wBX
ClBrD5aswm0JSss6DQQKEfhB7lQ3qPQ8eK/kszAnMPL5E3UuGTa9fxBLVk09tijQ7OoSLbDf242x
wC1v/2O7IjKChtD69jkQP+7YyFNmyfbUYVg/pcv/sKYwRBVD3O0r6FKOmppTTFvqRJQlf+F/Prb7
wsd+BhoWC6bdn91e4hivO5vODxxwYgbgEd343PaAb2XVBfG7leURKvbtJGucCMvPLO1E8bX/+/Ep
3TcFFQP8IUGgtKxlsQrLGQTWbDw7S+iP+mTQjPB9+frtTiMBG9vRAtI22xELdKcMmD3ZwrIp3bVX
c/6IfbPe5oKgFyjPpDY6dCNaPUFMTFw8OWm5LhsyE0B59evS1AQmlJQVvAPQ85vLTaYKTJl3IKWr
U+FAJ1jNkGLSOkqPIZkGe9pBh3++uJzfeSEZFI7fc2ADRZTgfE9E08Q3Bmy7Y9j9OC7nz9uNZKvY
jLStVtYSpjSl8NwLUFaofe+kV6BBrcmdpIqDKRTDcB2XG7yBSGYYl3eHVmJV7iaLxBeq7cEIrE/I
pt0xSLMDWm5QAVn81XiNsbVL3r9dV+z6CS/X7YZ+9kb0PqXyQDzSBIOOjgYortsXb//Llw/boGaS
0oU4l3qGnokBtdNeemu+Ht9UXjPKaYBJLR0cKyFmo3+tPHuilQagKJs+WQFxkK4QQCGi0Tl2Zd9C
LgBfERzF37ji07MeHvPgnEXmGzwcppmRpstrvs2ca1dIVh+s0X4XlnhzNdk0HdAN4G1PUap30zxC
LrL6IzXxnyqmbv4Vu/0HcDAXVR8PTeDNvW8Mjygw3xR4NeQ6r6NHBUKcDQ5ffrZouo3RfPuO84X4
8nFsPQ6btTmu0Swdi6A8GzT518FAy9yy8PICI9CcKLl+HSAnuqBkZFWqgHZMFzzLHOqWT/3nRtGP
YujQJ8dy6la3z+d+0+wNyZl9+dq/7prmy5vv9pC3L5t952/b0Xn/1/10uOSB3T55u9+s3ADIl3Ot
soKpUFkAAJvsfM2o4S+Wm6uTo3ZpwvQDHE+6aek2FfXC86QCWPlF2J10a24C41zIKDi3hBdtvRy0
CviKNXPBR0MF9xHIEkQWoFkawriGmBekgCOX6ujJsZdJmGvs4gz0vo1v07X5kgoYbegUTtrY1f4z
l5ww//a4AO9rUEflOGzdqr0KFo+Lh9l4IOAlyEgsDrV8gjVBTuhEcVNWmTyBIz6PikBwF6bzul16
d3FOMpxRd98NMs99heQT7xSRqpWFbap54djvU9M1e9cFi+V25s5Co7wpSAXeer14FrIZcdnHFN0R
e3FAjTGxXe9t785uQV8mjXoYwaE2yoTzHVnH1k2AYgXwEGUwHhKOLJSKKK4TROZ7OpGc9Tvx1wdr
fspAMqmMSZK05QdZDLRonHnrs+dPw7spAn0Ci/Ml0rzbEZz5W+XB1ffUI16iB6+Lfxy3NM8Qrzdx
DHkp0a9DZu3NTLn41bBRmhS/k9p3bqCPHGdfi5Yo4LliUCeK6adSwVtj2fGuWQYBqvLvuDpe0zBB
byDiblXYwS7oEtywwwerPX9idXRsi7NEkrzAcX7wXUROzPvnHBBTkXGddUO90xUx7ok/93skX3+M
H85ZA+GE3ovwYviCKZR5vBMvOE66k+tM8xo0dQIB0/9bVwP0jBm/nUK21ton5phFaKALbiFQZPOz
w2GlcC0Co4p323N++yWA0oWtvWauNm0XLXTHNHb0+X3sKF20VMBpe4ZIPY7bfdoWD7R6qXI5nNvJ
djCsQ6/6SznO1c41oDkZjl47ZvpAHMQv304ehlg/SMQAZOj1wCeJaYNai+E6bGhdZxvXMLeYvDlp
bpvMO081Rnmb4VWGksQisYoG0vgSC4bARDf/GPZMNk9jnMsGc1bQX8di/HQwna4Se3gAUf/YevQq
OvfJHPR7kuuPMknwLI8HSc/elTW2uqn4FfjozwC6rGyDy8IZqktVll+8+iQuOfEj3K/f1FozzPHk
aE3ZhYXeZK7046nq0nvDn1E4f3pG8izQX2OOoE25cPzS/mEuixaLo1oiSa2LX0zfhQr+4takIHYx
zbQmV6d4sNUPGphvLbxf1gvIKEl7h4Vybqrfk+nx7Cd/xiCjeQaPbw0A4i4p7M9sXloBFjMLpd+m
0Bo5E0nEAkHMJdrRoYBihsD9k/dlupUmoaUU3HdTbL51gZdsJDph+vDmrlkeB70IPGCBH3Uas7Md
tM8iwPWgmCbSOinWbgRrD63OIgP0qfWA6JmlxewWv0BuzRfbtxnS84tnCj4JDIEX2XT1vpxLRv3N
Oem7zy43S0b/72mQZVinyVMWJFgS+gJcDApX1tarznDvk9Fu9qK0aIOSTD+iIRflEG4GMd7ZGlMn
AgM59dlet83FGxlscLi+T2KLXR3CM7Yhp3ltafJ6sXvpJnpX/rJmWS6o+ig5miTae8ykaK05vwcT
GY4lm80UiGRjxT21r9m/BEo+DWpYwccUY73AV8nHKw1avzh5WK14A8L3ov1XNAejJaQRkBU64aMc
1GNvG19RGDzxDBOZMLK364cpZukp6q0xgZSFIm703T008lMVuweixzgwWNuqGN5oMNm++Rfxc9mH
TAj87Kmqpmfdze/1AO4rFPkJ9soFMmO/Mnh5tIv+UdDAEulvhCFZbj/aGRYVvwu/hWuqdarhvyaD
vVOpiaLG1eu6TNW+tCtUrgopyVeMlm4V6ujXPJh6S+RgkXNVJsaDC8uGsFQENcwre/ub1sR5dvEp
OVH9Gwriu0NfR9bK45Txp+6RobVexOzKd+Hiq7ck9V6ZWtBE6+kgQ0v8Q3Yse6YIHsEY7PvmMzIj
LL6+eWcWxlUKTM0kx40kVQZMChHEQbtzZ4qG8s1o2W2rsP69BGRpar+FItzsdBCJnaKxv55CjqeO
+mCY5KwHGdQHrArYvLRG12aZVA/jdLQs/RN1nF+yfn5oPYBqUVKYG2QzNMvLvyZtUTZX/QgSh4sS
NcEkG1ysycusfhsptqM+a3m3dN1ZkD24YnJP/6h4LlqBcaxB1FYl5Alg2l5LoCxT7KfXNGzf4xKK
M+QCqMN0U1fMkr8FQ4ED7ieIuwU85oS1xDEYRCBMKDYGTrfNbPB8SoBnqEFpgc6Wfalm+qymD09b
J+ZduMjozTo6xYF7F4ye89xMAD8ylHoV8gqBGo8kCcmcwtvyV6L7WdpLwLd+RxQ152ZWPMUDXpE+
GvZzHzcHm4MYQXYp+D2bdL+oRr5eeZwvyZQRjJ/V30wMhzxE9kTQCeurZdUbHy3jam6RVpGm0p1S
QH27MagbuPzhSxTk9XMnM1oojtJ7ys10G/awu9wuS8+lOz02zPMuodP5Fy9trB3eEtLQSae7iCKs
N7GwrqGVf8fany8RPorjyExsCP3m0i83QZV221Hw8uLd807W4juZxvxcjbTIzXougfhxQMyypbO0
0PvbvA93iw1zygtxoH9270nUc7eboIfVZBWbonHDfeb60ylVNpog2vqxN8C86tlEhQN1aMgU/TG2
krvbjZhQ7hkhSnNnfggY3ENjGBZXIqJPGHDhZQFP7XJvXEJRoXNpVL9WUzmXkc0QG3gPsKIaQdT1
ynymVtXPPv5mc34OXDJIc9O1zl5fkSPfMf3SZGa+dGIsdrgiqBKltPaB5C0Xd67xaFevcV9h918+
8GIx7cQywyfec6UdFzCTxeW1cSwU3ZlS810yJ+yrHtVMbUJICDueHs8qnUuiyz/K6dK9bbXeJZ9x
Vok2PXhM6NZeo+a1mSD+8SP7LvRHZHM9yQpehi0ipxO8dvzB2YL/7fYW4PxVJwF6DhrL/RQaDNeL
jkfTDIbniin/ZNJz6cK7MdgPdk18mWVuLNkBBW6YdEvIPo4WFTI8TTjK4PGYeyBW4hJPbHFQ5xEz
WgZRAdlo4MzrOTIk0B2m3jxE2j4aIRajhHIil0Ke+1GzYYE8D5unbrYTGoECaB49c0x0DDFmAzy/
22+ChNrd61HeIY/pNlxmDktqdDBGOfMmbSYEo9uuYWdKFd9sm/HO4ynb1x6NeKOmr6hUF2wGjfoC
8QAmSudE4qhBO05RK/onklgfgFMdBY0/KigD1ID1FpicPW6G3r520rUZK8BCnPxg3+DPYwPdOoHc
CieeyFppr/HY+NdEjvl+7tr7enYus4KUPvrtZ6aNn9AZHLSkMCLjRd5SQWNVBU8Eeh2OrlF2zkvM
xxSBxSoYWWHm/tuZprtZl3AhNQSpEEoOCZlELFHD2RXbZompJfWNrdvG6TYopnhBMvzNIiJfO7p5
SJzGO19G5+Xf7LL7Sh8KYBM27wkiMcaaSTvA/Ymsl3pKp/tgMDh9sv7bIKrGKfkEafBUKWM1ijhC
yJKh8CJ5ls0Vvj+zMxhMLNVOBZsCAdQaCgMI165fwF7xdy7BoYT2RGtgquarTH/npRsSeFTSQPUU
2OWWuFSnRIaZRliKDc+9ZmWzALywZMchTbA2O9F4hftnS0Ap4IpZQU1mZN47Lhn50MXDRxNRfiR9
fyhjDmzzIC+hhOCqC4dYzX6xTIMUDCmZPAHhJM7smGqmSw72yMlaFmRkArXaWc0QnWwv56o08+4J
CvVBOj9RFibU4CiuR0ar50gmD72rjWPETLqLBZEYaYlPKRFnJcdgUwUxAqxcF9uCHuHyHje3vU1r
eA6z5jx1YteUbBjTGByTvm6PJuYr6ToMe/T8mIv8IWkK70CAD0ghn7jW0q0N2Pj+PfvhqznWn1xC
YPoMtJ7B3IZHf0mPrujkWVb1ZjGF2nt9911KSVK4mz6hKl7cJuNlkiAJ+zTgFEx9ocrhrSXHZfYG
VCfMPEaP5qxHUkoCwHbtSSYk8/yr0W1PW9G9KBP7gFNzoiKRBF0SbB2slPLE+yull1c/uLBaR2JJ
yFWocZ+XzrGfkdLEj2WtHfzj7jmAh+IiWmYq4b7nKCJsVwc4TDSG7tL5FrMwdmUW0ENnIrFNx3oT
hd33zRp/e8aKsiNFO71PMCZFClvo/Fq7BxOq36oO/LPiqd2UbaU2lUOJmAvgmRmVFQpz3J+pzzy8
pUkROETLhO6jJgdlfbNQ3Mx+5tC5Z483+DpyxyWl1J0PLor+u9p5ut2r7VoUmiGeVjAFiL1LahCd
KBRQSRPyohOQ6HYIEaxg7w9euMeGQVUgA9JRVLUJGxAmTimvvsncpCHpus6IRAoRx12rUNl8L3iB
rtndrJlmbHzHU/HCWZ+Z2ZwcmL2cM5FRbOKmqbLvZIjNg/BoBqtZbDM3/S4dRKxIWgDOL157oZ3d
MDDALQskTBFXAOBTzp1zV+6T7QJsWRcLSgADOCZNZHqG4+JZ+GXXAzZvZKPbagJ8FzHgDErMc7H/
mdOMW3PCfAEeo9fw9CEXNtExt3nG0UWdCoxWK4UDtvfQzKb5i9OM/OgMqzE9k4NT64fepuIC760Z
ZaGWjFpCi8OoX93u6ZPt+s+SmrlNsY6d6FPq6CXuJlY6ZkjI1zjt9uTcDKHx19ZApIsGmI2emdBk
GKhbrCHorMD9GvSugLw0OHSUzB5ETS/OGkp7JQJ+RtbITZIghRgsYP1SX1LX/vIF6xGg+LsqoaI2
YWPFFut8wvwYOSPXgntvDA4vkuU+NbxJJn6rQBkvED3DdS2nz67nLEbeB7tVyovtAF5LJklhZKAy
U2qzPDMMI0EGBhR3agTANqLwoMG59xEX2kUebHqRfN/2k7lZ8qbK4yQftOX+hquGojbkW27tOxIw
ORAm3yO15Fjqj2TmtROVARGoKrFDI0KBxbLA1u8dYZd7rx6Lswyh/7QYCFTfjbsi4ZAbWJTzQT4Y
r17SjadBOIfGNO9m5alr2/TdtWLmDvk4P/pZOR6XGtjLh+YBqjQHh8n57OPBedCUkeZotRj+8q1h
W/oh65YJz7xh1lZuyAaXh7L3PonMzc+3G0P3v5LEiMlxrt0tMQAXI+5NYtAn5NWCQ8gZ9t57MpAH
jmzEuk6jmR6iGSc46+gTw3a9ny3zqXY7b8da4p7tPjojRqEeAltTc8Q/NMH/kHZmu5Ej2Zb9IlZz
NhK4uA9O+iyX5BpCkXohpJCC82QcjOTX96JndqEq7+0B6IdIpCIkuTtptOGcvddu3/3CMIO2M64J
9Nawn7Wtclkk10Glr1iHZLB/agQ8hFm/Xj/KaydnxplmkzFnUwTlU95NPmkUvU+CPKfZqRcbBE76
sfcOoi38PUV+gv7Q98EY1MNC6fII6g8y/Sq7NYbRCgwTOsLA3WNjQHQi2wS1ntRMacbbjgZMX9P6
40GMgaqnP7MRJWgucDOwf7w6OfkdU4ylbAkl7p6OJPLVAsRYUtp9zU4GiQObpsLNn+3eqZDhfOOw
80KXSGVWwwm/F9oh3lszB7WEL6ncH33jSY5BbJdi1D1V1/6Q7IyDdmIOuk1ElFegNvmWD7mZ5Tgq
NIeH/XOp1tPoIDj7p2C/W55+QV+C3j2b23bTTpDgUEYcS0HXn8raCJ31odRBlqhobg86lIg1ySUc
TRtFB/g+Xo3ZeOjGN0PDcB2xLSMnk/o3x0OSkYK+kCdcL6htRxbV23Vy3Z+aQptmG2uiIo6h2xsG
fE80EbstXcWvCxvBkK0raz0MFANAUUoTfZcwBBCmGN+A76aQZzLUahs31oBYwlMRm9aJQiauOioK
PKspWCbIqhk1AyYs02CqyZH79P04sOuh6ZCQ1+SJI+GBJOo1yUmK5HM1//dd8VlWjCaEtIi9DQ0g
82o798bn2Oh/zAwrPEqQVP4agrqk6Z3h+Ybp+2IQPsmMlYPgDipY3e098dWsj94xNZKfuOi7sFIY
0aBCsC3hm+pe7OfS4egbSeDRuf6tY2CnWuaFumTKj+7LhSjtzlUXStdzIMDBEITRb5wYkQn6gG6l
0HMFsLoY5RPn+HstxiAo4IDdZvKx242IItDsM5N3Mwe+nG+3JVs+DCKUKs3s0+/my62kjo2EGHhO
8cgkakpw2Rxqtnsn1jolU/uyi5qVcpGXj40YLimTzEYrP8lWbLER82kavdwukKZbezmUUZeEDuVz
Iny4j3/OiYM6aUaudr7KPomJgdNoYZYhaSg1R+tcZAgoHOUTPsrT7s0PnEmS+5Yu1Kakbvs2jkmL
W6SOd4WAsVviOdSVt5Yzhu+Ugs6hJSr90av172l6jv3afKdQgeK5Wpa71Hazg2MtMogxq4caBapa
B0lat/UxdczhYk3jsRw5/PmEvV5ACIPeX9BZ16T9+CRQ4OaFkFIh30Tbz3BuQB5sWkHuSayKkKA5
YOha9elUBgCPgudxHSHSGH71/vxqmtUFpsC9qsGBRHINoWLd1aV9pPbNIWcwaOtRZ1br6HH0lkmK
XaK+zgSTn7PMMqlYJMHxSPHE2bH3vkD8EgU+Z9fO39b5kOcE1YEgTyb9TET0UufttVrsn/2cfBWF
e0hUxayWQVOjqkGyASV8gL/PLdtrS1EhtNK1sl+w3bXXh6ideKGuprC3OKsVsmwe4gYWOYof4irY
duC7JV52pvimMyP7BST0QhxuC3bE2VY3z5jmSFoiHzTMaHgM2Xk8m9L7bHTvmNs+7kDzCOkZe1bf
/Io6jzHL4NIH52Xy6JMTR4WfufLLeUMuORxCzCxLxeJLbh3bWBopLH7Zp4uZehMv/mF9ds2sW3Yl
b2fSvJepZ7qTepZvNK0HWshecVi3E5NFoGuLW9mrH6KGh0GvcEt3lLqd2L6v0eFtbu9cjri0M3eG
cK09D6Ot0Y7H/sYuoln8e3P1Bs8LCwE44G7T+0xyCV6rSQChZ/jfQFS3xyWGKolB4qKhnaa2yP2N
MSEMAxFETsO0BG93i2Hjh7v+Nc/DtBmlBa+SVaXGXxuWgD9qww/m2b6HLshVsIVkAgOMnNpLtV//
Xp+RWrF19cJiRCqEZEhGLXfSpmM6E04WDeS/81rr93ZMcOCRNnUMIfd23GmEbgamxZM0pBccUWuV
nkUnqciC8KweDRXlkEqjW+Iy2TYDg8LD01S4kptXsoYNZfFpltZJ5h72sZWTlaXVoRBUFOHGI7Bz
+diLn83buTw7HnyqZD3blxo82Nr55TScVKKS9TmhBC2Sxt8XGoGN7Hx+jLDnNcnhjtFPXBmWgZs1
1wOpzgBaK4Vk7kUk67UdR/GyYIsgyNUQwI9o7mDI0JT13JpOukHe5rKKy7VcQbYGnPJ2XTYZHDWe
9GWPRUPbLi3uM4D7jLn3mjsHPdV/7TDWGKl2BdQaI2X36ZrasDXR3QWRtPW9AWM+JJTj2VbDj349
ZRVSnPuRWJs0Zpn2dNrliXrM8HaHxZJ+KpOHXtruflgprW7OtrbFxYEBSR5iJP5oLBckJYtPyXgd
j+rGR6pHm3f7+zZ346Wj0GCgYJ/qwwhWn30jt2yyrGevbbJ7MdvfRfkJxmz6SRtUn4FKOhVC/AJN
L07mI3jK+dQaMsf9bPuhQyJTgKwhf8ioPUA4bCjCuGJNE/PpgdfeM+2coFKJGfIrdhiFkQfhvjN4
go52VmyVP73mw5yEvswR4cwdLX69TwOKh6CzgX7qyogu2sKMZYr5xbPQRPHw49YgK8pr/eUwdt2j
wXs8ZwIh2+zIo52qdifnh46K14JuycuiH35lSJjacocOx92PMa7BpYGnATPCAPSN1dSXu94aWGNj
NkCYG2pw9dWym9r+EewRppY5L54MC+VNzfSNkYZMSdscskvHCZ7EyTIkCrp6nDgtPi0IOAf0JH8i
ff7HvzEKuv/8D77+VWNLS+Ok/9uX/7n/rlciX/cf60/987v+89+/5If++qUryO/fvtjeoH7X4VvO
T98dB/bby4FIWL/z//Uf/0IDvswNaMCPLzrEVNV6SUPj3yLSfSJg/sWz/1+ggpePtPr+b37iL6Cg
6/6DDCHHdi0TIoPl+GBJ/gIKCuMfxHx7GMSFa7rY+8GG/QUUtMU/bMeDkCB8HaghcIt/AgVtWIOO
EPCBdIO0spU1+L8+/V+AiD+v9v8GGPE35hUIHQGijV8E08V3Dfdv1JReZLrWTxpgunnjbNbtnEEr
IkSgbP4yTvJ9eCEwJVyYuY+4gv7lQv13tIq/cdF4cWCLjuMZAEVAKhp/e/G6cuoWzAZx3hPMYZwX
/RlUP/J0yrF48vGSe+43svr/z5ddETf/CufBYjzKlJeVP0mETUrg03t4YsFMMbw7O9BKyv/LS/4d
WfT3D/o3ZBGOcILLRl4RLdWwXA2B3HMbo35Pwz778X/+eOgQ/svLeQbMNjQ3pi7Q0f0dEtkVWoPc
sL1NqNEJTcMe2MoqlWMnVXktu1cyFKyVX+764PNnDlwXv1REfAmn3NA5xKeCniLTIni4pK8G1UxD
VbXw9hdZOqAnLEyWnT7AR9XfIjEamxor2G4usTJScmQd3kzceBiyoqKmuTpjrLLfE+VDflcLeilT
DxFFDhZ4RCwuqSfp0mUh7rkqdG9etpEcH8qEfa0f7dp8IuzaxpgzAWKfcYssnBpgud8TapucIkR9
YGLfchLnOd5Nr5bH8Q787vMkiuj5MqQmZ4wmPSi1kGkvdOiMlIwMql8HV35088TIs5h2cU7X1fzq
6DAcq4EQ18JZ1TwioAZ2EQpqv+OcCNw90oL4RQDcvRkRDepX1jeg/UvatO+UD17V3IRd1100R73N
Jvhb0XNliTskt42CRG7QDlcUzN2OIKMFhW/hfsItbTgYgY9bRrtF/atep45Fp2nkux633BjU51Wq
7eYZwHtZw71woT+EVn1o81/0tL/Jd2ih2XMnTByMrsmvMuO8CTyvDIxqudZGvW9UMW/loKItl+2g
tfPPSju5SIugIi50kBtO/gUG2dRYmfLp1rbrd0E1OEtp4A3zd75Mr4mL7zZG5yOn15kQEZLiGpJE
0YTmYvnG+fwaN19V2X0MXVvQ/l43RVmnBYMWzHlWboVq3iNci5pwd2ZFV89yx1enKb91Va85oUW4
/p7Sml712XmY60e3ZUOcdzYHQTJoG4e6FZsWuuBPGLwa+AYYpCuNb6nrrW12QNfJ4cFmpcJBa2jV
rv2xwqIyU3ZcNQ+jt3LxSqFW3RyJP8BAXtvfGtyVPeLwwCYdfJNrMEzI6RVZ+rtbt3VlR6Mm0fq7
3DIwe1lwFcxC/qRsiBi77r78Gs2kloiJGGSix3K+W1usb70gRaiIGXPm4gZkxyMmr0GxeryR1gaS
tFRLGegjYlU9My8F/iBkfXmQtLxn0VVX35BPkILYkxjGXZ35mOc0qlSWjmyz0JIjwoctultqpS3j
p81hkCfEdRI8xc4GEmOSt5Ihww+MLfFm3GjfY9Jpow/QN4/8LhhiPXN8xMVQcDEbiv28eh8aibqw
Rb5i//9z+FZrhkiEaoTEEqjQXnEFWEJWUdwtm96Gxo6ZdY3ExFWuGSiSlxwCn7PgHHHz4zpuiNN9
yUt1P5sOOXtF/260bhwAC9jWNY12W/hQCXxCT0YTN+6E4hsG4nehYUafE/0wDsjD1XIWpsiOZKdS
M7dIgs7lI4IzwBdDd4HD8KpVEgs4aYVERHDfdDIumHertTHAeZjHsEjbcp9l0TaVUbx11ieuRo8d
iD21h50/YuXAroSpzTazw0gZZTAb7L9otyGR8HTmMTEbmv5dGv0zPPZ7YvyClWYSGOt/LHwnQTcw
x9tS7nxXvY6Ca9w58l2sDnXhDzjpXGI+/Bm6bUz8q4aaY/wRjWRPDg7q6xJQHYXpyQ6YP9ekjAUX
cXlch5NXw5SaTSazuE/RxKevhfVDtiZJqR4BWk7pXp0a06LLA5kQODPXM/UyJEGRzp2nSAF8hSn/
Nh2hApi71RyCAnxwBiLnC5ztZcSHIvlVd3mRLLa/Ed6StTJzR2AI18Gk4EBGT/C8+Wduqr2Y34Tr
MBf7/mGx3KfEooXJG+sn/rLy62tqQxIZ1X6Q1atmEnZMCRfVPylm689PC7nAon7zTfXajvOr9Nf6
c/RAYw3bdorIJc6m17W1hejheVjaLZMqqm6FkaXmfaJxZY6R5btMnde22o5xQ4KPtOAbUXdwGI3M
ZXSorKuyi6uhl9fSb3/7iwhHfPixuT7H5JptlonL1Wn5zh4RwOi0IANq+JTJ0QHbWnmKlu4y6FyK
cuLuDHRgEi4rylIRkM++acBncVkT5G2QJODrE2OZsv6QWj9dZKGxavoI0aiaftPmZO7M0peif4BF
0y5U1XKsqMyfms9Hiz0CwiZtPna+pHs1v86QnXmTnPhxGGxK3HoAW5bbBzQ0hLftkJxuAx403Dum
I1zdlFl9skZ5zWA2WEfTmiixrv+DFZnAEJP0pIwb7hPjsdW78irs7sLS/p5Y8U+ZYzpPhY2Vc8nv
oCJvBgFAxE+pA00JEYymtR1k8bkYbhNk66xGK7PeKCNHkiCXFhYqcSGpSrfEUAa1UvnVU3I+1A0N
/r6J0P6J7prNFed7H0SNJ901wgVzI+l6RiLnwFDlVVY8FOakHu06gXrTXdrK0TariL1YV76kLy60
Uq+2Vg9ITZNn1ugztzAKs7HmHI4e01OvDS79ne2YyybPamJTJv93H1f7ErNhiHClCQ1g/J3HRwCe
hXjfQUa1UB3SeGJPHlJb5NHzK0nkQYa9e8ssq+2bpoTnlCaAgrBRzd1ZqpcFYZEu8ofexD9WuO0S
epP3U7aQSQeTwOME20ErRpwauF4F56Wgj7tiqzv8KhbVr85Ztg3ZByguDBbA6S7nT92jvJ6jnpSC
0XxDNRV6TrkvRrY1UTacVdYP58xFDdM6u5He892iQXCyB3gopAkQHOT84QqGclsrXmoy35WBzL7G
yZM0HcX0ZTiObgsJLvYfFjldEWzgjh5QS0ck4+X0boJRdRBEiooWi8WHSiqPy1m4Jdyh/GVcKJqb
GALoFIOJrXMCbNyFtQJBO+EIms6kvSYg2TAcarInpyW2V0ME8AzVH7O2sgKfDjB9uStA7E+bSIuA
aMZ3rQdJjdaRqzGPh1QENYUhmmLK2zDxPWmjd5Q+pfbMpP2DQAvx3LQTsJMYa3ETlhLzhj4s3kGz
5Z25tA+Wcqtzt+Q/Yo3JZ0TSsSV5ekuq1+SM+sHzDZBRRkNKdIomEJIn27IIl4+xBpHRlzqMnvq1
CPIbM0tSfnPAPxGSOffjC45nmzLcKuclKKJPdG/Dn9NssaZLW1FP6b6Y7dTZJSMxtmh09hOeJE8N
iPyGmkp29IG1e9r8+SbSFkrA7Bzs+cHUljt/St8RK6WrWxwbu1WA8CEREQ4SHmwL6gd+uHiXafqb
FkfICvrm4MKfPCyEOqOgbNbWWoIEsUdDzSF0kyf2y2ylT1Yi1lC+MT5JIlExrAO0svyoCo2a7Q9K
W7kn6+jepv5XpVS1WHuzlppJmtE0cMQRTMhn5NnQqUhu3APRMpbpaxQ8VFFiNJcUXjQTMJuCPuoR
JONRS+JGP/Rm/UTaE7uktvvV8WhS3PlCpIYPdkx+2VhbKSjC9MsKfYWbLKHPjjfM5j7a0kjPnelr
0UdjO1UFzjZa/JTlcp4WptxWI84NSHD654hiokiFl/K8RJeUKn7oT7tISHxTzB7xfGeohhTgoaKm
bZuASKlUrScJY5OQkwmgAGP1pEWPhfMVF9zsjgjTLX6DC4rmYotbhVBwPE5T7aTb2YvarZWmn3k/
FqTippxAMvSCPrgk31loERHaG9heHhHi0QMqbsHBCyJetoNB/18z9dfUAo4dm4TWcfoK/KIFWaKc
j5JQSjZbR0y742OZzkwDDkrZONpHLOG7bG0+WKr/TUIpG7cp/+RUhKTUpJbWtDZ74RJcjUWVsWli
VnRk2wxj2KAWUWrgm3eVbv5YhYxBb9C2vcGTjfoewpQWWAllXWJJaGgk5GPrOKLXCjtkjGTvG+2w
kWj6IH61WNcz5qPeDHwyBbCvETdXO9adndLfr2gXtMuRflsZDGvZfrLte+LhvwYOrHT0aD7S7l6b
8yz6tvgqY/N3RbzzSTpsbaEJkhJqcl9dm3yDyW2PKMTyoNOpG1OhfCvc8Uk0lJ6NWqwK4uQYe/CP
CzPqrzIh6koYapuIjH7Q8NuRU7R1mo6D7Zy9WnqRwLdW6sge9d6h/G0WkGNSz6p3hjm2546tBSIX
TW97Dpt5tmVPSahr02FB7wYOG4Q3Je6A5UDPd+6M6DUW0c6SE6KCzvvZ54YTSlt7ThvxZDajy2mi
7PaFtWrVQISjNWHXTFsOlReb2Lnp9lF28EcnvVhO9BxdkBc5Tx1wREQGuCaw0RF6ic69dqiWj/xs
BqylBg+HJag68tWnWPokNEjEVT5SlRhzREjrntlm3Fv2Gwq0Hum4/4x/pz+ys6J/N7kRGqSVj+qT
McWIu2MjXO7HiefaV/4DZHxO5JQMkkEBSu1kRfPD83ZYdV9QKcBKmD5tWeC1pEU9FPF9hrHxWFFQ
jQpXwaCcPle+JpMiz5mB9marooqzu0dbjKvLcO/JdiKuPBR27B97hQ3asyWtBHfiFNf1dxPcv62d
SXVwcaOCOPY2t1Ykp02Gp495Z4olzmhH249qHWkFQc4ok/dWa6LzdXYq4cQoDZ8CMrMldVL0piR6
nZDqkVXNXh/S5bzjViUE2VOBOFSejrVMwNHpqDdU+VYjRgFQmsC7ry8HorHOtWoufYEf2nfnvUmr
UKQggxJ7gT2V7Aha1kO3sv6ojGYrDWhPI60BoSXvKkP380vqy8lmV7NpnPajtmGXdpOBMsw+tTqs
PFBNizdBmWrh6OTlVV/a73yegURxDX2JaT8heof5n/FLvfDgdtUf+oyhv66M41w31zrVPhqMe7Sg
OXyVuLLH2Q6q0WBNY5tDH9V/6mFhhg8GcVSMWPmlqxz0CLijjVlBr4FGTXC3IOd2IOa6rp8Gh5Ns
1Ndrkmj+mVlxt9ErWwWzjfKdl3mubCqH+erdj7YjAPfQpeV8FwnMRpWOivyHNolqv7hOQkJOeW96
lMBSlMYAI4ttWZHChRSf1JZlZzfDNxFVT2OZPIuKpNu12egWLUf2pHJxBTGpCu1s6Y4WloktaVzW
b2A3zRBUX72LvK1JPWpDsCpOL5EHtGOWcwO+tIh5B1zdu0la1y61L5YrYS/poKGzhqTAwpqOts27
KVzvYDv2nb+gnaL/cdEiKikZt41drfXY4M3coZFc+1wlOCnN3tucUEKRl7uyaF9JcGqCCXFXtIo5
cQnZYdyUj+4qYTCoJm3nhuNdD4opHNjYgy1hEowa9K3t+Nhbk6Q6tLbpdPeHyyYJ3poWlHLNf7QH
F9+EfsTpQif+MCN2AXg5/HYTtw2z/a0tXjVcLrOL2SOtHWdwnWuiH/RrWdJXbI3oVCCG2qCRLkqy
YN26FgHV51cEk/5uPd8hWpLbuX0jOhmyKZ0Fwkh3yDjIftFnuvOrTLRt7gfB45jMRXJXZGx/Zls7
1br5VKjup6h6KBkz/p6xnO9zIX0mFEAtVuruZ5EvuwRTwWAYVaC6bg7nlClsJc3mJGLRIs/pBU0j
UTQT3rA0wSNASfAwlyun1King2bJAB0mrvOisd6GTNwNaON3+IWrvY3k91znE7pl2taW3mjH0cme
MOqWx9p0rlZrWeeKTVC0TvU5qGE9qneobjueOZgR9IwNBAJUfq04LoNWwz9h6Yhx5sX6TDrQol3z
YAqMYtYqVfDnGSW8kjtTCJvH2b8gF5LHQRXH0TQfirZ2zhO4Bjtu1f4WNFMCsZFjQsEJxwrujD/X
anfwi0BxTMsSTk2+z4LtdAlb3Uj4lNP0JFRL+1Yv5b4cIDR6COygu3CEN1Z5hOl67ORE9OhbNU6P
zgpuepXGLPBxUMmEA/MwKfUWEX68cU0dK9+cnG4yrFpY8tiq27yYvYIal0fSo6KTS+JXJ+t4j1mz
D0azLLbSptTaOm/AmK2tCUtGuvKrKbU/CghHuOEmTLQ5q0Lh+GiDuIAmzSsD6xsbSm/X0C+M89lG
85b6+0pkMhiZe40kcqBQ+D88B1kudEIqzAjHtw75g2vuOXiNUzHLswsmPSE/EZkdK6aaanYseZhR
aePKVLubHopRszHmnAbiqkO0dc0l52XezePQhfY6vvrBSvckO6GwLVuadYycQqMDOne/3MimXOeY
P3A9XNKi2nZxmoS5jDka/eFKQ93FISfuaT9JeaxLkBa9oviIh41nhXzxW6M6T7Jh5zhsy8G9odI0
GPMM7ulMxfeLSA+KggXvTGr2pbC0hzEjOnqa7qrKWLV+Zv5oN9onWbVpnIvQ1JsPX+I9UsjNaAvW
xil+d7Xf5kJjGJYRXiOEoohcEx+TGWQWa6SpIHBZAb4skAddDAnRYZU+8VHYZQ3qClXzTrM5QPiL
4QStn39VE/P77LfZvnqFkLxFmRUFo6PLTStaQAir/iHHOTzR/wusVT/UCUIs/YTynMP4g3iP/XBt
dZuV9nITRqWWcgJIKMl2iYBOCXIhNtKlEuRDmNPbWFGlRUO6/ma99146b8ZiAVo3N/NfSk1Qjefy
ms4fS+dne6ooF1fDYZDQ+19X0RR6QEAw1UZDMAqKyPHppK5FwIXaeK3aB2XS3eSw12Pgr19VD+M0
lrQDAOy8IcNa99amC4nQfVAaBeheP+KXCcqxfNG+nAhZ+dKLANGLCObEgcuZ7vrGQgKl2TtnTHYt
eUqD3X60znGWORLTliN550SfbpTuIlSybK52vg1CyEdkIlKDxrHrvVmTdSYJgj7rTHBob9yBHt50
oFJLgmB9xafwavmRS6IIoPkizXXiYdNtazl+kVqG+Mso7l0o9U4es3HPunlbP03uneXOSOzMSdv2
TskWUbDm9bguG7e7i5uIpu9gvGgNLGsPCCGIIy6kRl6Pk1xjfIaOrA0qA4AH9dx6ixDb2W374Zkz
TZtBu7JD/WjQ/cGNecti744+wbUzmOyUdmpSusaLKT+mfG4C1dQHN+Wjyan+oDD4lk7Wy6LZLyoH
PNWri0bPcZNbPiqVBuIzI/4Ds+OzrVV/2JK/yDV59rsB/L8DkE6DmuRqzVPRwBDtWCzzxcFhgPCE
OtbPm7qmSf27krGA7Kn+Raw8CkSJjuGmAZx/lIbxDlKVy2Kb5L6w3t2UKqJmJidAMmgJ9XMgDP0p
o6BzjXGHeHHOVzouoL3dZiivSigD8ZRcVvGFwbEWNtIUloiuAsd+ql3bfyYWGQsmh0BUcgR/gkic
Oo8g44Y9t0Obxc2kG4y9iSH7OPNIkhYbjcTIS2+jvFIgt83UFcbyAVPxu0mSOAfth4760jazPWh0
LgGqcNGpn6MrLKk1me4l7zAfzJ14Wxyi5N0xDc2SrVOS1GoLCDFZhRM3nfeYcXLX44FNJ2zEm7wi
WRUot0NeEVNFsEe2dHq2SzRo7Pk83XcO036KI35TxhnvgbPfMqPH6YVooMfVz8Zoecg5qejNWESR
58yg382GnIao96+q3Ovltxr9z8oDI4LNB6B7+8c0Mlv0WC9H70WTE6+XoUApfHI5nBjFDhsjgir0
wgtwGdNNzGZqyuvBtrcOTkSao8FjVVgGKtDy6q1JdEPGBDkl9YlkUE77A9sSYYiX0YifkPtSQB0V
LvPmdNuwtOheYF6MxRnLUldlEk21eJyyqr5DUdJcXf04WvqPUkFv6aTunpwpfcuGNkakR9YHweg7
rdaTc02vjiQn99VplX3AXkNZIN3DVo/OJXsXmxZT2zbmQZb5E3KK9t71hmON+nO/kMG6h31OGKmG
1Md6Sebpq9MQV4Pin89s9uTZwamlTaWP7IIWTMRpfpgWVpOuZtGNuRFm5DJTcc08UaMMGom/c15L
LY2PiEjig/bWAjTBE3JcpHdClA6VbN2n3tZC+N+Ic80nFACsBpN7Hzss2ZCF7glf52ZTVN0WzqW1
PFx8DswKrREvN9WinBIoCzhF06ijNzrRRtS5ebeJHsVCtelUdO0dBGktirvb0AXQxBFfLxwYTGt+
H0laFuyK3wWKwtAmE1cvvUcdlXpY5uM9yFH8WqinBPIsGOHj+yoe80ZEcLfnnPPKb0ty31G5ydSg
rtw2v4c42XoRvxbqIRDSprbIxUWNu46GkTQwf32P9Zrr1+ZL2HuULtqaowWTVtBmdR3WVU1PbKYQ
inrJbWj3Itwgqx3R0k24leA6xQuw4Kj33CAllupkZv6Hr2iTohTaNoU3H7KcHUAmSD3RDUx7NTDu
MLKpdxRjdB3sZ4vCIhyAhQJdsUUohwKswAJIdThBSLv1F1blpRtofcNN2nGFslHNJwNKSFhVSwjK
nWfQKhf2J7xJk/OGCRb20MOQ8VepEGcvcJC6tvUm/XdqQLHxE1+cRnEyeveL4Dv/ZHWxvkEVYIWJ
6Kf72/+hVDZCBqpBQ39KdwQJwJElYBG9KaJanSWijwk4tMlQ2Sh2x0GDJo5E2uYVU2V+NPKDmK6m
xjOb9SVxBUnXEAg5w+X3mK1j481MozP9yuJkjBpPMtF1q9PEeMABiDpcjSSAo2lMMoJqItbHg9Sm
R8JMYNf6ZfrQ68V3YbPKTK4EvMz20Y3M4mebWXup+3ursP8ALT1dF2fmKJk+JlRmdvGSfVW6oE1q
enRtDDKxhugdb5Og3W8B9SvfZxUTeq8Kdo3iUiUhdjR/o7l9du+vNph2GbFqpO1bRTrL1uMwBWIL
EheOjeznzDvnmUS86UjOdk3shxhUIdV6uPgdKgtma6H/a5t0L2r3l6IB75gFz2wDUNPBCV6pjDyH
un1U64KGeNJqpM6Cl+F4sjLCL1LSrY10/j30RDj1+AbRRTyOnCM2TgoUp2r3lP6/oia9aH21xgrr
lN4S9HylT18jjVH0ijh6i4Evv6854RZR5tnyUrcIvSfRffv05UMNZqdNvbfpkU7SoEdJno1skGmt
hnaWIhUUDkwpcznpeb3wpjjuEyL9YKTtXUPuOj3CsTu2TX5fNi2EPhN+vZN3BIXTwDKi8QNaXfUy
DZRi/RywhuxeQWzXR5UirGTHujruIMv5ayCGpZ+iDhg/hbF7kc+rKjme9+xu1ir4NN7ZjZ3AwgPw
aEevJsczzFcOEaHJi2HLKGTh89gGzvYx4k8tq3u646fI1UH+CojGceVd8DX356Y0PooeKeMEqn6v
GI0QKtnLIZZctiSpy32p0fy0q/zOyuffJg2RcAA6ezKpLe3tvPpZke+Ndm+iOESXf5dMu5EogDOa
6mMX19HedXp2R6a5nzKNwbcs5Bm75OYY8Uh7V8MmqlQKtzxetRMGolJBoXSu1HOjk6bnOiyhbGxQ
QtLr88TSPgkbEnaLLLL2H5VJodMlLJiuC146zcp3fTY+5LYyTs1SkoaQm9sKFPIh5TxEfLi3IyQB
SEFscOzwk+50+0/NKn6yDMCvKNOXf/6vqTPADGy4OvVh2921VXf/54/SP+Sfbt/b9nKxft5+Q6q/
ZJG5KRArcLKAY9zbgJgl95F6PL+WQLZ0Z2XRqx43DpzZy0uVevKhUMSgGlVs7TnZlAEcJx8FyuJf
fZ6AwGqMGfpE4x8Mf5drVQweMn7wQQ5+PLlLLXG6+hHxAwyWyvysevGdX+dYM45pT8pHM0cPTafO
eeIvj3yG9KQ3+LAyBwFsOmxQ6vsPutk0+G/j7RybJOaldI9JVckRwHw7DvNYqdsCYVtOf5/XezZY
0BfUzhFYo7zw77BLHSunr3dZ0/yRJ3lPJUH9kRE6X07ReNEx5u6VByqQjAes7b51iaUN7rvgHlp4
+6ZGDTv6+hUK9zQ/l+W091OuSAklZWOWznhpa3B34DEPDanuB5MtU5lVu9S3zjKNcnbWUN3KWu60
vH6dTIQZWVSCIrHZQVoTd7Ac3voaxk7ePM/go7aG2T+6EuSwckksjDp5piYFUG/BzdIXo3PSVqJW
YuT2kQw8FNhYN/myZkLoQX3Xvyktskl3ije/xq+eip1yoobbewK+R6W0JcErO+vl+qTDXcEVO6VP
EB/uRyXEJqFyuDUIxTrRxT+2Ot1lDGo7pOkcfVQcZiUW2Vh3kfRBL0wQMBNwo7ydEFZ3PyzsoOKu
v7d0EzLg4sM3n4hx62irUX1whldUOhkH75msIrM5UgDESKn7BwVVnBMpWLH5e4Zm+YagYoPl70Q2
CFHjHdqPNKHb3FaY1WaHWl41YsN0fXPY5RWDHbXWpi0AiQxdQuuryeMttAlzM2g8/3nTfC2JJXZN
4j01jaIy0dDFbWda09kqQxoTJzv/T87OYzlybMuyv1L25rCGFoOauAJc0p0uKCYwSmit8fW9wO5B
JoMWtKpJGDNEugO4uOKcvddWew1eQ6lvBuIe0Jh2n3LYER6AK8Gid2eM2WeoaDetG95Ik0FWFKg7
zdC29N4WFIYoRgKdmSpLD8jy4DI36YVBrB3UgXDRuoxxQfujetaPphA0pyYAlyJ7FCxFKVwAZUqJ
sHF1cB2dsU4BOwlGAiqV7haQL0XjVWmNPQzoztaMmKIZB3KnrBNzi20YBHAlWJsWUsq6AKa86TQu
g+GfrD0LinwmZhVnEEve6Y072n0kK/vQzU3iV1rtkLl02EN/XxWqe0APRcSMHIpHQ3LTJQGVqTPS
7UHhguS9xvB9L1GHXGiS1t5TgW0WnaAJ9wouj1ZgA2d6SX+uVVrrpVAHl0IlI1coC/HSWMWAm9JI
rkh2QBQaGRtg0n0xn9b9WnI5UKm8YXM9dctbxzEGZ2hU3iDgMMK1IL95EPzmvdikt7qgiZSTdXST
TIzeZK9EN7HM4znly/CGaj6eE+Th374MnJIUeTd3oL9Us0m99ikigji0zCsTEwX5KjeuyKuyOVbV
8ojHeok/XKbCjTzKLFEkfv1n6I/yAWy2uOyDxyYmBCjv6K27lkBrsRCOZL1r60CvuoPrqe2hroMO
GnSu7BqfPub0+3XRka1kJS19KkPbV1K9xUznSI1u3urIvNYdush0fAVqGCyAhlITwWW0TEzvKRxr
vG9+SfvYq4yF3sNr1NOwX2UdsOOqgZZvtjwIoc8Iu8LZTr9yWAVliee41dVlkdEbLUVp2MvsSyiM
RMoyqpMXYRh3oDuyY6iHMD7yQ9cpmR0XkXEc+cZCqO9SL9xYYRHfJxrTMR3ghNqrxXzWpuii+P5u
hEsg6mSXhYiOoJqjlFCxik8ixxrgSUkBXFiWga+jCzDavaa2dE8619wg2sEhUjb3tRdu6zIb7aLq
6NZo0RFWlNOUXbjpJ82XOzLJty39ZILTdm5mdvN63LiFoeOZCNjZsZ1iEaifUzEbHZps1TIZynfT
DSm44T6dZm2P0HBoPE1J5gIElbzU6I1O51q6JHMAqxqTO5MIhvhdUbI06H5B10+3Rw8hFkKwHIGA
TJXHV3BTEMYD7wDLtRW3IqPKBG6k6fo+ZLPJoQmCiDI0Wwm+wiylBHxnZOGOztcW/idcOtfMVrkZ
4POLy95h+E3ZYHdC2xeIWLEptgHFcwN2QjqAX1RBes212NecRtc50/fpAh+EtMS8wMkhpLGohtdK
l4qjN/TQgSiKMW2TCJIVWCMUtKPBbRzb8d6jjIAJDm1LqojuvvI7f65gxW6IGtggiYPjRmKY68dM
JV45j5oChGRPTYCLHAH+kQdnjJJMpW5vilJ0qIiDGrpG3cXkqS9JKzE3akt+chP4CVCSAVuDMJ3L
5Du6gghVFeVBCPOPIS6vPkJmRhbWuJxmea9JyuSpSPDTtKTMM2s5sadRtMyo1eJZ3YluRVEgHGBG
W90dQoveYDq2wF5tWPvd5aD76Rxr1EPW0x8ZRAuLSJNCTenVbgsRUrFl4w52braofBo2TS4nG8Fv
RWb9ZtcjL8NfBH0wNLNix87s4I1uu2oYb7TWI+AdfnbhWCehNiJno7f6Td2rJbX7FiyKCkl7qJsV
J5N4oxlCuewGlHiZ9ySIFrJ3Ssb20BTHoZ9i1LDnOKyhj7LMMchXzKn445RGebBkTMZqFYertDBj
m0SfYmm5k7VS9zaNmbB45uWpUjgBt2wIQKF31FBTsnPGvqcX64o7djbwpIx2Zxj1Ck53CZBPv/s6
OHInZ2WiC7ZfjI4RQyCMNRQErWajSdVPgl5iUG60eNlwPSsw0nvNQI4bp62+jETO0YUoowwXvMOY
yPmuGjleCMoAWUJXKesQE8Buh5Jrl6Abb8PwpnhuvIlG8LiirG8tvYb6oNWOGoZHLRuoksQe+b2F
2qyx6XIWqr1Y2npZI23Hlv4g6EMKodPvff3STj+5o4UsTSsHitVJpS0SHZ5YqVcEDxiEdhBPJsyx
Rq1Ut0jWSj+I22D6g6+f5JQ2f2pNaOC+hoC7N7HenNra1uT5CMSIcboJxhkqUfPUPnbI3S/eolgH
C+mYPprP7Zu1I/ZU9bEIrwQKvzCwFuqN44J6KhgI6rI74VBzXxT8a92pKmwLLaEwm8oqIP7UlW/N
pCevXeV26IhObKdL/Y3fuMvOOv8UGb3EeSObJTcZe9ZhfDJCGEJzRHbakbAb8oLLq7ELVuNeEFeC
cyvxvWHgZIN/R6KSdaFFKL4aa/kQKnPlHL3qxkrNFiOkArtfFNEifc8vEYW2Ym/kdyCc9ZN3I1y6
Kl7bfM+EMBE+WEdoZaZbqVqCVFHkRYNBFcPjHmV0AswxpWC3sEw7yDkxxKsQaJGNFEa+L14zSBJO
Eu9N4yIIb1w64ryVco3qOdIeakzde7FGWFLTinwBjdofVGRa5Tzf5HYRXZIzu24VxAAEC+SKzB0n
PCTNOr2FN+EZKQGlJGwPy8xutKVyU19jeSuLMwVKu/9R75WrtQEsHTtNgvbY8Wgmztot3LcEdPss
fG5fknamnPyFeeTihrn61tvdAxHS4AouzU1akSaB1HZPEkIOS+vMqoaEyObEKS2Ri7QH1ZgBrY5R
YczSK2FKqEmESwiDBhNmu2zrhVsfxruqW4B6Senn0PChXDkDk9+Fc4iD587B/pKtaPYI4ZLu1hba
Gc9m2KS75CbdaZe0m6v6qZGdGIXvXt3AjWsbWHUr6yyejIs8LGQGjrAmAIXt5WOzwRswUhsO58Iu
2Zp7CsccJC/hOu6nEeBx4hgc74GGXbtKP8p98SScepLLVoqdrMelur0inFwSs8bFPIBsRVBDNfmt
Ysv7QgDIQTxI7z3l/hnEaWwOd7Dd62fsEA9MwImyzvKlFNidaqPEqFlUD9baR3xdzY31kMxEZR1e
TXHecJLtNwZFZl7VRXMpVumBczhaggHG8ca/kURm6QueSEWLpVxUO3kWbrxzfxXs8KDZwdq4lulR
C9akM7ve4kE6yUd3zd40guv4UAPJ+Ci3yZxpsKJYQm115QFxQgn6BHjlsdy6KDYfmhUZ7/cTXh0d
26x2/CnybeYf+pd4U+6NY26/9P682il2vkSVWyywKj9EzxhCzsYJjUv2OOUMg1JeqtGKrE+fAIjP
8BPwDOKJqpghQjyIyrF2pC1Fn+6ZqUx5pc83CepRgNtUv2NkeQeFG4NS00nP1qsWzbFlXoU5LROA
Q5d6a3bIHRzptXoWJzzb3FoK+2ItNnNUoNa8n5uPxdo8S4Ce3mDpLUq7uUvOk6MHKS4RX050jjtH
uFArCmseKeUg8QKf5a16DF+g3BRLw9ZOozErH3IIrmfOieMnjMQ6dpKdeFZO1skP15TB3PVIAfnA
HeKwDn3anFWvgrqobbYb6ZI2kb7xN9md/titjGd3V249O3Xyz2rlu/PwFU/10MwsstDpnvA/n+Xq
rBFnbubQp9s2xn18gm4XrFphFl+p2z+KyhynprrQJjP2onIwSSNGRlrXfXriHjJM2LAkzox3dJwD
kSfmoUNag32cGeiCZ6FgrWHQgJgcgJIgzSNADBI6gVpr7vwsv/kvgoHXaF69cWLtl/VAtuaMZmw8
I9PNkY4ko6AdIflp2+yCkofNYCLeYFqaJu3DzLzLT/jDzQwAEL2drdDZwFcRQCOv05fVxr2SWKkC
Uy7vEUT241E4y/Qd78Mrem6BUvAsTmx8n9J+cDDeqQ4903rOrPvmHcx9DqlwIS7rnXDuj9ZuvBNo
orJj2Fs7T9u7Hx2YwB3RhFSA6YheWBHBTaSP2sU4Gk/emSXhyVgr78Kucnj/Qg71FAwS/Ghz3ylv
5QYxUIBSdC7eWUvMDHP/Sf/0tsjEPZqvM5lU4TngXToSIBAZwAADZ4FNI9faVB46BUJ8eJkXlrU0
zyVxPZ+itxQ24TPcIPdeWkt3RfMS7pIH8GBU7ciLm/LP55zakMmAs+n4OncxU9ngOgXzodjZ6roq
Ft46GVbhp1UTfjEzF1rHkqmS4jOn0StYC09b8GYR/QuE5ilZV7lDSwlNhcE4Xwt7WrCorIeFgliG
BogznvzUFuVZuiSzvpv7SwNp9kkZZvKqvll7SbTzLSZIzZgVdr/TbYvXRLoTHqNl7bB1l4/Bh7cP
s4X5LrZrnTn1CKcC7UKzMBIbnTCbIPUtdeotPc6ESyyuYOmGbi6n83475ZYus0P6ZD2yR5d2hQA9
GybjQnihzo8c133XDhEg12NEKqc7omeZ1a+WiE4PgfG+dJkWFmD4zl570vvNuI0XlV3NPQxAdrEn
E+81fZAvw2NC0+iV0o+/MbfAVdRl9eTf8mFZvfHKAd2qt8qrcM/dXUnk2Sy4YUZ3x40YizmMluAS
+Y5lncJu1khrmTYaIaMCT4l3eqY8iMFGN5f9Wot2UMwdyR4RaTzWTo1y15yBNtXfXRBr/QKun7gl
6NfYt5817DxqXzK1IDu9VQgG5+1VeBq50+2SrGryjSAr0m9apsM9sMl0S0osZ/9ZsfMd9VW1Tg2s
S5QtwxwO0Ju7VoS5Bbz/PtQcgWCFK5mO+BdrUDx4trh5WwyKw5IgFC93ujut2em+jRsDXu4nsbBk
Rmlw2vb05LUTpHVFOA/sN4K5ditPHTL5V2DzOPBxehxhYCOpQVlroEyGq7jkxYTLZ5tOAvWOyAjA
CcckX0vpwhfnNKyQPzTbuIZ8PRvSjXzP3zcIOMJt0C6Jdmi3BIpP2soI4viMPpLur5R0BdydM3ug
n9gphNlVV/d1vajMCwdJodmzYcs/yvvaAn7puGxDn8NkLZ2YoJA/ycGVomB6X90Fdymeyk1XLL1z
8xAVNkBF3hjaNTMSbtaEBazyN1i7Pov+TbvrFXwqK07FKAN0x8tgOGwozrGdQ4UUHLwX81neM0nE
H+GpfTao3Tmkkjxnu2Ltb5pt/aTe57E90BFGU3oG6EeyHNkqc38kCHeRLwvDsZ7rxDZRFCXbjDCB
9I7YEiyAPlyRO288Z+/580Shwb2J5sFka/5B8gd2j/QTb1eifuAtGx7xLmLDinUYRmjnsTDO2TOS
o3xXgkLZUCa9pHbQbKsz3U73QYABuB8/s51+zh5Dc+465sVj+7VJb3hQ50o97/Hm7XNtkfOwsI7o
84KXlafEYDsV0rxEgTKPr+zj6vTFI8CW0ui+p673wPfEHIp5gOVrA6AEg455T8fNzR+09iQckzNO
mR4iIq8Zpw6koq+IPccPFrYCY8QWCCo1SncrPqBbOVecOjbwHTR67QfTIdqJ20fOtnbS9ujow9uw
ctmjvjLwBeAqG/atGH6I8Z2nz0GxKD+aHSBjXhmWJ1R1CPJvcLaJqHLYtyySE8zlcqGtsk28gsSz
N3c5XjCTXfAcyuMdOwfvmXcm3rbZJscCo9okW+VnfSRAfTX5bSMU7Ev4IiR+oqaTtI12MOBGb6mr
U6dQoWEi5V/B8aDjmZ9p/3rPEhMWO6pwgbEk3UamHd9ciRjb9yfhOe+fxezUkoL3SNXZA0O4YgcV
2EgUEFKzPSPIu1fJD7pvcjJW2NbX+PbZ+4gz652HwaoasY3nQLOG5bRPLv3VDGbtM8nE5QauF1X2
90GbaRcMLXQnJXJijiUtv1XxQEYuXOp7wn44tQfV1mfjJxM9tDKJgb7ygmYox1eQ4E6ejcjWZP7c
kEy7y15ac+Zt44t3yDlCWeyVGgQ7HxQC7tVX+jMcRNmwmktsMtYOxTLgPsTim+CY3vO1paP4DGXq
QjGDj8UdxRnhCa8PEE/24uI2W/BwhW38TO2Og0L8UblbBCRTl/3ivTMbE/uDoqo+mA8Ydl/Dz9IJ
aemt86X65u5MzJouZz72yLNsb93jZaSul++6TVLNoRku/fckpIfFecghjJD3qNyES9YoxktDbMC0
XjePlD7qYk5oM4eGhXen3gtPyUp8E4cVFEKIvsIxYj5E+Mktr1/IylDfSpj4WMIX9TgHWNSt/XYB
WfnN3VYPXrkNEfOu5Z2wMDYJNjd/UYDrMNcwwZ8sIkt63lBu9icSegFa+QYfiIFWYuH2K822TuWp
viLmfDBBe+B/RPjJu4oidDXsfADIy/CT2U+KFwTekx1Lgc+bfbT5nC0C2yb02azy9UNz8pVd/K49
MjrvgxfXJtXdXfTBwtoaBwl/4Tu9BUQX1ngDZJ0tDQUp/Ex9FnaiU2CUX1ogTBbM/vqW1snCJ1EA
oc8yXFcbHwv8UTpPk80kEuMMZ6ylYz4dYk06DDb1PO8wXKXHx0KiLb+g7EPTFs85C2PxHKNln/cr
9cDA4SH5J3nrf2B/Ne8hdwaf4aV9YxEQztIqfUovQ2ITR6mfXLtfG2fmKF4K452u207ZDRsIP8YT
4XCwYUZycOb9U+0tGqAeRIUq7NLm/podsfuBcpzjOtrb8EPliMHOSAWsO/P32KvEe2Z5b9Zjt9iH
eGAu2SF7QY5ukSA3RxhAFp1775193qeZ+xB/MIbbR7bQAwCpuXgK7piOZKYcLGcz2l3VQ/WgPVUP
TI/+PemRs+BYrLoHzq7qPt1JK2O7jk7i0ngsedsKBKXZismTyVJ7Ym99bZ87h27MQ35FoEbYKjrS
TctWejU8cmAHU1ntcnSSxaJaibT8aPbdrA2j6bU8FSToenMwjkwZ3cV8HPqttWgP7lvXP4TVSkhs
TbQzQmFY9ee1YxwIWefoNzl8OMR12Bhn4tP0AvWAt7b5JzkGsjOqq4QdQEMMh+PZ/MXM1rbDIb9j
FkRzaG0Gvmxpl/fapre5A+JOWVY0BK94jP0ZicKUJIjqy6gLsVDS3DpM22e8hK8p2zJ/2S/FdxID
omrJBP4gMJFPwoVZ7hj7/KV6xE4hc/CUTsI10OaeVre8So1qG4igOyuG+U5rZvP1E0TZFgdqbi0q
0moWRskrjXgfQ9PzlGKd0dckvJmumwQkewnsO9oGX78fIcJKorpgqFjRtpJacrVK1nE8Ty6ESQxT
yhg/CrFSrYxa47r1SpA3opbyo2eC01WpnRUh7pKAvRcqZRSiXXOMxLCwY7IaF37eYnUeeBm66ZcQ
2c28obOBx3tUkMFVO1Xq2S712f//pTfLfaPmuh3pfrzpifFVa5UNZVzGxcb6sD6yymp3FmxzmPJZ
RhEWfcIyyQVOKl+/6CMR54Jn01ygiInAmEDGMmD74JsPiCxLx8/ZmKN7xIJI4VnFe4qSgxLtQKKh
Fl6E6OhRsehyz0Q0IGF9Lg+dKr/LEVTwNJxw1ebJ5Xo3AeA1tEzNIis4cxHL1Mwt3N2FN3woubsH
DC+zhfUazGOPoS5XvCoi/mMeRKPKDnrlhKi2keWxPxkV6QMjVgsqMzTO3PymVg+Dinp1+jkwe9CC
QfUuhOHFgoBe9tV9LYwRc6Q6z/r4pdNzSqjDw5ALil2rQEtbfSUNxjEaPCcX5IPCwRMk/30qqWeD
uLiZIQP3J++TBBiFbCH35NLcWXa1ecubUVtFHmogtx+v3Sjf8TjYwBDRSp0ofzcFKEhG2yyAM7+Z
MpmYluvj6POJcSx3VdpX6waXFfNMHK9JamPS6p1OHPxDKWA6wYwx2G7R2K3oBfOJ5QUzw9ibsdVv
25RNJmHOKwWoF22gUbUtS34jLlohks9wZwHiDCDuLv7Rh7HRPtWuVBCJ8NZFTbzSYrYLUwAXBvZD
WPichiVz/p//+j/fMDr/BVn+mAVpXf33fyQQQHkWD16Wrt//+z+aapqIlwxNt1TcmXzoN6CL3sdy
2gpm6XQqnIHMAlPQsl7IpEdVCWksSWGXarjJFXCQZEhf//7xf/Jdpk+3JEU0dTpE6jdujtFrfa1l
Rgmuq/t0e3UhVh6lg5AqhjAJlMj0odol4pX+++dKYIf+uGxJVgzL1GhuqfL0xf5BzhErWKxyL5V0
WojnKHGKlbodGN1x0PHCjyJq+qTcY8Pb6xZ6TtrJnGwzZa1a3eaXrzJd4/cnIMnkYhBQZ/GNvj0B
KdLEAXlo6bgiWISwEMBCCB8++GpHuPMB9tGfnIAwDN+e7ll7JXdiJNNulbXe8MtwMH74LjLYLEUx
VU22vn8XLXAlWcgCeuUQfZkeWOAnrEA85C8+XjRXMNVfnoTy0wCUsXgYWExEXdW/PYmIjt2Y5wLJ
6CnlPqNLroaioZNkp9WMIDKn229I9XOeE1SepHaFE7Xo2dojB8BlEm8U0gOQGIekAXKAgY7PXdL4
R260wnaL46osbyYakHxAmVonPN6ctBKklZR1U0KOimVg1qe/P9SfnqmsKAYWWXOiXn0b14OnElAQ
eZVjJiyExKhBySm6X16er0H6feQoMu+OJsLfMgz534O4x+k81JZcOm2pXWDTnNrE2HYGxe+aNyan
BGt06WnMW3AMFj905roPtT3+D/CEXXzSfUZUXOXHjvAIkwxffNCm+mHVE7Mkf46Lcj8OADRyvbDF
yj2Kjf+ZlUm5+vvNkv+gZzEHKbKuyaJlSpA5pyHyj5fR0lR437LCccBia+oZGbQCyIQNrZYh4ZmO
ZZA4MH7XPbQncSorm6u0jG+eBIrVjyCM6P0HWe0fZlTC+YO5oHjQCsbOO7oJmN2/f90f5w5FpXE3
Mcdk/evP//F1lcrSMyPg6zKy5o0E1QbD1XycsFNS0l4jWuqTp/+517ahQu3SQwBHTWYWm2L923f5
6e1RmLhFFUU9wtBvQ8BDWCIJ5lA6kUb3xCiiYTHRRgafmlAhF7an8T7VLS12jzZG5yfvf78ZP76+
iqXJqgjnTWcgfnt2+E3+3xjsERQtSkmmyNwGiESHqwkdcyYr2aya3jx8WRFAkOnhtPI5NKkrTTiZ
HpscNvb+g9wmnjRi/3kdSh+1EVFw9fZ5nMPuiTllk8FKTPml9d1XOBFbbJQUTMN2M1GW6glD9fcL
+3FhVCxTN1iNZdX8Y15Cg8oAEkunyrZaQ4ldV3AFolpb9aBmCG2J1qNkrWMK5yHkl79/+k/rIiNs
Ip6JAPeUb2uC2rtqoyasCcPE6REoTXQTsrztQlvyjGuopRRIuvqXa/5p1lJFiEkqfB9Idt9wchEp
3+0Qd6Uz9jxLBDfPupk9//3KfvuMb1cG9VjGJ8qAReS3H/XSVs3kl8n3xzHJyyDx+BiVkPy/jUkr
hNUi17wUhbRSOloAA7OI1TPAtCw9EYNN4UsNllrR7PHLnDA10YxHPxzHu9gttkHZ7lsRf6gpS0TZ
xXSpDCoG/uA/B7m3qieUKEluAyyw4QqHhMroBIzyjPs8cF8n4JjpotL4+42Tplf537O9IoqaqUDV
FC0k+9/WFFXLG0UAFuR4iNNnNcv4TCVLXEYEBUic18yo4ivubloO4G48oaBrkrP1zYG///2rWD99
EwCsbFY1WTK+TzqFbojmkCuFU6Sfgkez3ZepXxu1RB93IKOydrcKwApf2f79c//cnaCaNBHWGTpI
fPPrDv1j4rU8qR7LKC7IYvEXhsw7WXGz51ne4kdj0p1iI//+idOI/3bPuT5TMzDOa4r6fXdsVUEw
kjCAO0wFrBuizGYr+5iX4e1/8TmqLEo8YGZzdbryf1wZcQWYy0ojc0xqN6NLXBIAbejSv+w1TeWn
6/nH53zbbAlKrBOZyeeApKgFS12g+eaUr8+EHlmAlKn0Fe/jIFuTU9czb+dParg2ivDC5VNraJt2
JViT5kpJlgp6LEnxxVXITmg2EvZMZiZpDColKLIyA6dQAdw0HjUjYhux3+ciEQgy8hYA3yh6ofs0
lomowvXOHohkWXY55ofKWisqbzW2qyzxE1K+6dCRXpXNLU9FAJ/VSz8b3/CZC+uOAyWeyQ55JL38
vHlrTRF5QeQTxVykuHb66KUzFhxPabVNCGMrNp8kA6UE2Mccc1NXL7I1MiTpgo9xY3r+U5foIsJV
6Dpar56AZX+KMPEWkUsH29BMapijZKxKTXskrzMcjxyaC9ulwppZNMBbHbtNGCEeMHv/FozjxQvu
/j5SpB8WJjaUhsZkIKIM077vluJ4FBSOaRkxxAABZL87t3F6Ujr5bJbWK9WIdiYO0Qk7z4OVhMfK
8lUgTR1W/10WaJshVc+Y1x81qVhKfn4dhfhZ0om4lJWaaPZYtsfBp7BT6OD3vVvZ6qQi+m4zx5Ro
9+T9lBX+aiM6YWujS6X6t6yldSoABFWs17jrzhphVWPdnGWAzlULpztMaYgk1qEs/KWKjbBW+Qdh
TIpG3yz8Di9neEpkdYeX5CTX7RnLnFe+h0O6VhTpffAk2xUgcqsUOpRSfmlSyc57Wo8Bt90lhFcN
gphS0xIANOIKPAvz6XvKahctKqM5+7r0/vXvWn1XZdUJ9e2iaiFUyMj56tjaABN3NNqCTSm+VGHr
uD1zmqQ+KnK6xmexiYN0P/ry0dPUOy+CDeGXV2HM9rhdYO74/tXvoqeS4Ndd7cPkcT3hvk6rvdoY
70SPU803y4cMO+IxakmoScESj012zxmUMTXx6H8ZIT8sFLIFLZXik4Yq0/g2mbgJ1FK5HFBHgyHL
vHLY1JBL57pFHTIptRXw6/cAATuSjBI5i8hjj6qeJqirdM4v32Vazr9NoIpsqOAmLFge1vcjClWW
tu3yJHPAgSBPJx1aCCajGhmG6OUaXWqJ2Sa0Ssi7l96o36RMPFclyhrfN9Vl1uZ0E03BW3d1/8si
Jv156lA4oYm6LksmVMzvc3vpDa3gNzpBxFgGqHflJlJZGi+Iy72t25dPbjJCJzTk2KkMOFu+0K0b
4lF+WdQmOPL3WwTflvXMNInvY8fy77m/HiKSL4YGvKx5hQiQ2Pj/EmH5xQ3B1DHrw37YpjHiRIWg
3ommUU+ec7W1kBXHYMxF/U1LtjF2Asry/RHe37jPXAH5E8YSWY3msoVy1i3rxagLR6WNuZagliHO
wdZSSUhxG32GZSP+ZfH8aabifERsq6hR25Dlb/uwKqrzOMJTBaG1OdSyReu9fIFBNWvj8lJ06SVu
BqQ/yggsJnv5+8j7cwetTqupZICENixN+7bPjNocd5MUYkcxaTfhV1r0w3ChWrcK9GLXycn9KCAe
+vuH/jCm2LWDuzYMNkaKqH+74rzKssZrm9jJIiSfaAnzqHoZ9QboR3inueikUzxy/UsSGidU1O9/
//ivLeC/3zZVVLhsWVIlXde+b8y8IM5TNS4Iq9Nqld5iy+jQZaR3RPGO6l0Y66cWcwDtbY2etADa
oqM6UbTqrBfNh7JRLs30x+Sz3w0VXv68N6mYZC/DcK80ezB+mzDDom+Uvz2tP6cJvjiHDjbtmsbX
n6a0f+x/Co26td4kfHFM976CG3g030NM+CAofzkd/DQwFIp+OreJnZD27aN8pMKuWVuRE0VwDQwc
Hp5hJ1qzN9B5YxnjRFlbD39/MH9umLk8iOkKkPNpsvm+7VJzwJqCSbYJ811k5S/ZIF1AMizEXLp+
3fLITZaqbPwyHv/cvqoiR3JFnDbrfPC3l0CrKGLUrhE5QtNshrglfy66C3Rx9/fLk366p5pIuUsh
doXb+m0KY9vVBwH/b8dLtZPecoYnR3squLFUZk+FoOwiVV6ForYyYQuoFbNsqeC0aoZ1gCgQSBVp
FApZU4L728j6YRLiHkgi+3dTFnVOhP8eWr0g92TwYfst8QGNgX9WtJ45wN3VQb1t2ieJHMGZHsKI
kn4batq00n5/H6epz9CAhLHSfPtsFhByY/w6ciwNuISK0Y8KCKwF0ciY17NuXcN0m2HQBNcAiSQl
OpkrQFWcEIs4JbN1rTuS7RTsv4C3poQR0OSlViS8x30SQaxhJSAZnteegpkklwuccYhC8iZduVV6
H6uYyPuJIPMFHaun2EwPNwk+sXhytF2+WAZCYS61DnjR118HiGfBTgL6hImcUis4uK57ritt8xWm
MmbiZIonHtpUijnsY5AcwSt1PZRvPXA/IWsdQFzWXJaKFwDPq3w6Bvwy4KaX9I8ba1pTaUYyLfX7
gBtDGK6+ykQ3dMKzG6KX87WlPmySEjVaARDF1ZpNlkIiwTT1jjtnqeTV8e9f4seXi8gB2heWDP//
20SSqAWbBy+LHTydSKq4bDGSLqZR/3Jo+6HeyAi2dM69TOo6tb5/j2DcbkqaF2nsdApNJ7SJZgOy
g3m6KtoNW6gLzAP04OAyakUjZE3elW6768zxty/y505lqtBLtIlMip/c/X9/kTEUsRGDZnWkCu5F
wy+LvrQr7yVKhkdtsnJ+xdIU2mEywifm6//8hnMXVBZ01RTF7xU5XgO9jXxmsyFy36f7XaIvS0r3
l8la/vOQTBGMmZE+A+V7+ftb21dRKo0ZM4Ye0WKw4PzP4jxGnWWcooHEEZ05K1RqJ2h1a9bVjHKA
5CSVDiuZBCL20ijNIXKOFlveqX0XqNZDAjNHdgkb6JEHVhICp9+n4Z9mG2IoVIm2ww9lGVMvTRB+
bYSys9kIxHELef7CrZyTFL8bxF9n/R/vk6zAugN7Yf7RuYm5SYZO9csZ+jtBakAiR/lLQ9kUJKSJ
siYOXpv4VQX80gngqjp2pHqxCVIEMH8fGMb0BnyfDnhQNHlVSSGc5Ns6ZzUygCeviBxMxrh0AP2b
gB8gUJI5FQVovzBJZXV19NlNsCU4WWZli+aTYaqXBG1N9tF7WFeCpHUqtkshCySoaaIVR35pLYKG
ul7ba5a7H2r5YvYUM3IGg6jkL2od3SylPid59mL14i4HVE+EF16m8qk0tWXhERiFjfKFUjUlSOsy
SsW9Aq2JzKoJPPwRZDTbfTNRlpms7/AY37cKCJjcKLd+o4C3IKeHvEfXMACe6g9pwDGXYS+iOO1F
sJbyzmc4zIgehbXz/PWzoSdky3KX84KKip+9huJvq6r647M3qLAy/+Ht+761L91qKikkrGxFuUmB
LZlRu+loci6mF6LsOvRB/uBoEuHdPQFf3OnQki5hmb6EXvnW+NX6/5J2XsuNI1u6fpUTfY994IGM
mD0XJGhESpSjpCreIFQy8Dbhn/58YPVMV6t1ShMxNxUlRxJA5splfjOp5lGJyDKbnoBd1dU9Whw3
k1n3pKVimdThS/xDE0iOtCGgBHu8geG1LdAiS2adKSe1QUYr9mvH4nJLSy47A9zjHIsNhx+pKOAj
L1XC1ulgEhTBXSOZZznKF8fAZwmGppqUkRC8xVzG/T0qpk47xBECIlul0RbakN8Fg7/DrE8Lqoei
Hp/VEqyOn96KYvyixtE/OYI0guGcNDOsNT7m+7rGrjahb28nX3tFru0bYv+PjhauKpHfx+Wp1Yyt
sR3f7JlYZgHcCb+phXNZ+Maz2zX3eYWgnlsy9SvnTtVGDgAodD9f0++BUiWa+7BOL36/Vz+LrvS0
NJt8n3zsH2V3h9rqUAdFse1jEG1OflG19Hey/r5O8oupTHZq76yNEIYWKM0x58OBI1n0anufNqAj
nBDqTHiNF+dLPJjfMld9ndCCi90HLRufE6l+UVN9+ng1jbEksxhquo+nr6mIOKpdWWyh0x0qu68B
DT0GTblX1eg2INnK02E1xsFmdK0vfYU+Sax577nzrGuWIFb/fW0R8vpGmhVrC/OUJTbuLDDzkl2z
sQrPUuJ7mPW7cFJfy1R9pU+9RrFtk/f+wdLbe6j5i6RxgTEjPm2o+dXvn+RnxS4fjnLGIAejcvsQ
dTNs0xCc50lOTfENubH1OFnfYotwGYTOgvr0Us3pLQWWdbADsTOH4PGLT/BJXcWTUYXh2hRY7sc0
sHTMqMlyukvV2N3Pz6e3xTaQiJg330zR3eNJ/Vhk9uWQuAccdwU4jyI2vmEw+No4wS3+kd9yRPYV
nGbhFH+xOz85jjUDVI0wTM6kf0znO/QtsW6scpDQLXV18WZZ1TGVLKAoqG7dNv9qGPzZYjGw2dIt
Tdcp9z4sFlaGX+hyyrd0B9Y1vm41eiYLlFe90g7v43Dkm8MX23l+xh9OXub1qmUYTKBNXcwR6pfC
vZz6oVZ9mlcwlp8mcIwD3HCnuQJ/9FXj2/nsaf/6Xh/Wm1DiJDbNuVEm0MeSkQ/BVEOpiwpHi56r
oUCAzQXWaBqbUK0OU1k4kHDcvTsKNq3tQVk/zoq+memsA+Z5dTleqIX5hFB9xiQfdxLkltJpU85u
t72jXkilPEKJDZHQNxqatahI7J192dbHs/IxEM2M8SPafOWbmWtbXJO3sdUhuxJPFzLULqrcWeVF
dz1Gr4HurITMQdI5OxcONi0XHdO/phg3aiX2Zd0dRIboizJu6kli21wdEwR8WgWqKQTQtLvKuvHC
aGGpVe17HDfHTvIpg/ww5CiYZP50b6VMSnSBpVEBSXsZOUjYpFjylj8wuJ/9YgtToPniq9+wsvme
SBvvwXahjMa4REhbDF6nYpJjoEizruCjnRUuBZeyNkFJwsYzdzaYICcOqnU2gJRWs+cSaBadRYkP
VrOfgjFFCzXnHLErnHwKViDyAhvTwJXTFUG0YwfDBGXUsomDHuBm06NNh1BUP8YYRLTJXZuRJBrC
RBgkVVNeYlbdB5aIVoJ1CAcn3KAsBGScDvYCE4Zv2GMO2DgYmxxbIFcpb5HRg6PDqp/c/Bapc88o
ycccdbiQOUehhWpcAl+4wztIJG8CepATyaPru7Oh5VsXFbdBnd8qsgFL4YN5MqG0Fy/S1Z70FN5i
nhSP8XCBluHCsZG7ZXDw5CCO5JeQvBEpFuE2tHitxL9SMbVqEQ4wQmvdKBfzkhjs6laMzt61R0ik
fMg5DiCSvgHfujESdA/98LKP2m+FEwxe3o6b34fLT/eP5jgawcEAtvKhYLUrWTWjTUDSpe/VNhEZ
O8uxxPEClJA52qt2Ensu8Ys4+FmSQv+D6hUwBVilD29rhSMaKgFeyQ3jH00VhzzJ6OfnX0SiT48j
iwzTYGLLGFF8eB8TcBDi9SLf9qPYtn0LJwol+Ay2Lt2UAjjdoozCW1HrVxG2OJX2dabwWcTnUHVs
7jFd2I+FoyizKit7i4kCHI60AnHagn/vFfuSbx8AClD0uQs/mO4I/qsQR2wPScRLtUYg2aX5iJ3s
ZdPUN4mOpZZr7/1MZ4JlIZbsY0TTo5y5yLScLSj9bZDmr0XQ3LVhsENXfC/GDjEF3KY6q4ahkNPN
DzAKCSAQZ33rjYV9NFpk4BLCZTvOM8JUWeo1aqXhODOd1PHZyKctLsuAvp2lhs9xFqoA+V91mQDM
6SDg4+uFt3h0V5W3tVuAYTchDajN9Dw/zQJlMPhfQ+K5sf1IKZVkWCuXI/JZ8W2N3hLKvWQiJx8v
158Tu5C4YaCj52lBRKOmi69cklS8CmLkFOhCycxpPD3uMBmvkXHUkBBOcSXG8gMXAgDqTVq+QaRC
mFRFm3vokOUHGNEHJpYGjXksB4xHRzD/TtkEyDsIGNoaOhTMHp3O3kkVEmVaB4t2gGPbxY9TUqK+
kc0gcTifkc8bzLKCv9+Dn52XtkGJLsC7sVTnPfrLeRmp0srypMtRP2TGpD9kdrofe3WTaNjV/K/e
6mOJ1pXoDRdIPm5DByXFHH3hnB47MonLvlG+uKxPs2SbugpcCnA0yrm/X5da6WVRmTXXlWxliJte
kK/CoVjPeXusjd81jM4nmOzIDX9xmZ9lPXRpaEmRalGHfch67BpYQZ4SXgbGviigZxmUl6Y5OKHY
ayXPl69/f2M/f0eLTv5sbPqPbgPi1KBb0DHc1nENAaw+oirzrPnjU5HWbw1nCKpOq9+/5Tl0fMyz
ZnwsvU7Qys5H8M8kS1T9cVDYxkMaLk1MDjswjpAtBUajar2YGvteos2EF1yf3rvuEf9qADEjOULd
z6O+Ao55c6twUEnIrvBMs4aMNJo2YgTaYCkFqhM4jziZtU8AvdHo8iHFTRd26djLCWflwC+bpeOy
33pYaXgN0Nved+joeuyVfRShL8XwVmImfF+nEOMaNOEyYWyLTH8YRHWTK/m48OnEAmj2wiZETVgo
iafjn0Bvtod1PLPPK4loEgBATMKKJdVnvkTH/3vsojphIY73+7v66aplzRqMghhNg0H9+6rtBx+v
tFBk274q39IRX2I6Kf50gXzdQTdXTevF8B2nrxqZny0g9IBoZNLQNf9RGchOGcNSt7MtCtVv8cTj
E5N8HtPmOZsxGENd3qL7c/z9xX52+jN5AvGuzv+cs+tfIo8q6gRAMsqHCUdIgVzNUoDTmo/+urB2
satdp0V1nPOT37/vZxHvl/f9WD/Hk5l2haVmEJuHjYvDPDpD8tDr2lNddD8tmf/myPwrm0F80qHG
hdgGJEZZSlT40CpvehdDD0yZtkYe3w1D13sRsPWAbqxepw02LuW7hZkb06dpM6ohXHYXzQz6hhoP
2vels7Dk1ghe0wL1I9seruPAuEWrcsh8BE6NFJCfor0GNlwsaSKW51vfYzCSK10HljdguyfRGAxj
hHOs6aFpkTSZkntiI9q9KE+tw/yCnBZaNGwTCVsb57anM7nEdmMV2ydod+KQFLCRKoV6Q0P+ekHl
RcO4INdX8iM2GxJKCH1nX9sEnYXHXSNx08MYEijVKrf6791k9pjAUfZojbUB7nXw7QAl5x7xSzxN
OIIbNCaSZaCjIZwYw62Zhrs5b65q48klIx4kawNLhVUQDk9mMGGD1Rzjoj1g91CunETZD4m16pGf
jZTwXZnqcWWFzQ6P2eZg1SFuUZBfcej94oj5bNOI2YCawQO79SOoM01LCe6ypK9eUl0VxlOHHEWj
mk9Wae0Z+D41WJR9Een1zxavAJMBG8JhVPxxPVFfBvgWEiDs1DnoCN4Du/V1T5PLCiXcaHaH0uYR
nIzE1vZjLA0z/zBEcbwN4uy+bhlrljpj3wzXDj1+z/3yG3h7zK26aZaWSPZo8aKX0CKojmzWKu2g
AGsWahC/34OfMAVMOBbgPHTCDb3KD/siUMYUTGWK5pGfrcFPwXBX6XgPtXYwM64K/y081SH1KSP6
64kSYrYnBMDssaBDHkBEVESz6VqicJPf46oHfguq0wbXApi46Ldj6ZE+dsbatw3E40sULxsFA4pU
na2hVXxfoy7c/v6izv2lD2ci2b6lzcmUS/tnXjG/RDRhj27W6Ea6HXCmr2iqI6XmHpvC7pa1Pqw1
4ZdekSEdnunaMURfgRo+h94b4A3S5MkmSigDUK10Q/eLOPQZEAPQNqOjOUtw/tGYDQZrKv2OYFu6
4WUbpc9KWt2GBcRoy4SI3OBxUqPjLa3hiPjjdTg0Vxajr0XnU3k20nns11mYvzUJDwqVemBu2duI
W4HT8xJt7u4xrQHtYyrvX9xT9ZMICjYCqAAANwY7H6eaauwHNm2jDHx2jZFSAt+vHQkbvrrD+RmM
CHd3mIroog93okd6oIiT6UqoaDf04as6Vvo1AzSm2ymKQYY/+3O2Fag3bXwOJrbLmP7AHzJf9Xlz
jToquic4K4qSHkdus1usqFO8GF1VfDvZbCOq45Yb3RGsEKjMC2ebJsLEbTenlnKNXaHjkGOE9IXn
yRe6KeEOATVE+lIaFF0365r6b/AU755kZYRgDYWyUqsS5Kli3LlW9JQDQ1oYrakt+pJcyVXcy0S8
OD0h2I7b18BSPd8im8m7LUA2r7JPKJa+BX6wGwK0n4LY8gKjuJ3Pk855wAbzNCeFTWo8ybo+am37
qjPr6/i6i3SN6T8vbKjNMSTn7/vuQpQNA/Jwj2p95wVR/37lq8ZBcBoEZpxs6BZCSa8rLFOEc4sd
MuUjioCE2A7Nr7LZTumsOzqqp7wYX75YC58tBQBphgpohaL241RtZJiQysbItkNcpMhCGgvkfe+y
QA4b6jnuTyRuO1PBxHOOX/Bskkz7AlnySdICQdAFZ27NJ/rHBi9211WVzQmaKHh8fVo+2g4Sw52o
uDfASbdirFYTPNJFhNbyV7v4k+hPq4SZDm1cMsSP3fecGXvbZ1G+TVpMJMs83poFGmYOQveeUUGv
KiAjXbrWvcUeWGd+iHio3Pplge9z2LgbPY8PflvpF8Y4WwB2AhFCfLlU66JrB/8KtUwPw6Rj5GIc
Sm6xIashJ6zrn6fY//1bWiTPpM+XosR4NQibD1/+5+atODxnb/I/5r/679/6z79/yR/9+aLec/P8
ty9WOXCY8bZ9q8e7N9mmzX9xTOff/J/+8P+8nV/lOJZv//7j+ZU7h4gwbOWX5o8/fzRzUmHLuXRW
/pvFOr/Dnz+eL+Hff1w912P6nDPI+fl6v/zR27Ns/v2H4lj/QvN6xnaqNIzpifNk+7efPxL/Iu+G
3gLObAZt0K3Ki7oJ//2HIf5F94jThErSsKGhsR9k0Z5/5PyLzJnGkg0TwFEd1fjjv67/5ueJ9PN+
B2/Fn1//mqVqH/tEYgYvzJQ9Rhf0AT6u6lxt4zoLk2lbTi3u7t1ETDclIwikkUYlgwJN3ychuVxW
lbAY9OJolSaOu3Ar5I5G+1UAjDdnJ04Dj4VfbuVnH+7jrufDOYaDR6DOZf5zqg8eOoSLjYKeItvd
DO3FmQm5Bavpr5l+M9bP6sfRpK2bdRstcwAJ2ob8Ku/62DPkQ7hUZFBiLQ6if+RdDci1rrLCYTs2
FZ5XBDhaST3MlpKb4vj039NFFhgH+MFvP3BFxtG1I59RntSEj5gifU6v+75w0PmKGxO7iihblmp6
wq7dVLCIEpLPrITuV5DXOS6RdfyalcxFHcEClo6rs9I+tiHbdnSjbnQaHAEcdNPap85JyxUxZpv6
WLLFA1aqbhbtnTBWPfhllodoXmdP3yOVq2yU9IYzvlue7/WUINKqxjVAAcxweT9ofrARDEiynaYe
Bz2sd5GwcUX1v3OTDCgBzd7JeRusoG8bgQ9GiSHnYiBcBmqLSkerY0hdudE2ore1mLaaU89m4K2+
Ih8ccVqPSU5Toplb3umgr5a+qWGfN83KuHG/Gh1EjUWQznLdFX7xSzdPrgZEmH0162FyKOh4Yskg
XT1Gi8nnSLPyC7Mt74NAuVGGAJXBgt9JM5snk6MUkeBB7ET6Nqm5+NR3XRKH8uQgT9MMVuU5HSb3
Gf4WzWQlngX52kZ53DOs+U7Ov11TJtnxDbrStOumNkInMqD8KNE3liZ0ILSv96VjrDTUaNHXRerL
SL8FuRMhhVihg+2baIDowbsIiviix0Zr0bpWiCdmewp681vhMruo5gXuzzZWEAFUVNqMbimYrvdR
wb1L9oBgXlLVTDwjdhNvVAIBGu2aP4cyZlpItutVj57aSN4U5UvboBqM4kcT+1kPF3WUxFCoMgvj
0on1ZCGn8qairYNGXYq4UmxvcoG/iy9Ik+RJmw0G3WvTVBZVJcdN05fICaGUZ5UIGiZNkC1kqb/Z
DtqsjYLOBDQ5NBfAHJ13qdKp70zRFtLlTdgOgWvNAuXMuJz+SdrxycrDQzkb6IjkVJOTGZXhLP1M
HKkcmTyF1pKZq1zUyPiMgbodeZHFWAf7Hn2GaKYMDUb8NFjJ6fyTTOMxdXgbDpZ5D6FEkguiCjVR
RstkQskS0Ysu7BgR2wo6Pr18MFWERMfYfFSCZFXZfoopOJ1kMwdEgzNeU3HvnJJtXU3hu1MGl/SK
H2BvLmzFQl61LVCydXHpKuponbgCKSed5i5CfL3CvM8heNQUrXhIVwdfYyHmPZmLhvtkYzKtSnOV
QQ3qYn2hEZZL1ztfQRAhGVjk473ZA4YMBCs1rtGHUjswN/NznzrzvbdB19b9pRH3x37K0qWiVfSi
eXRFQgNNUiiWhKVakcldDyrHHzzIsAjd93TnfUQfcwOxSNcobySTtxXtI0/g/NxFvMLoYnBtJtWq
xS0PdygnwH0HXVonwBMzqYvUs/rpe9zNwnzqLM0XdtdThHydHPj9gAR+qpCAxtTQrxhLCWW87qb0
kVE9k7Xe+AEeG7bwOCbrICseajSbiBxviIuUOAUpCJr2/WM+grApFUtDDg19YBVNkdifcY8GqzcS
4OuBJj1Ar6csTvnDLB9xxmkg7krBI3WrlPvFnStUsnzJYGOtooOybPriEhCeXEQdS4nH7IQB5KP5
oKkYaeASr18HyiOAvZfWYoAAQvWyrjpag9rSadDIEO1jqxHZ3BgK0/nZlC3roxDpaZxUamt3g7MR
0uozO6Jlk2BmIjDQ5g1Cm1JMK7UrVTN/1BlHBBaJmO6yd9oRgd54YDvH1x0YjGWMyvnCTNja5ycC
80elZMcjcFDerCG8qwdixIjMnmvyqYc0zpbRFrwu/faAq8uB8eY62olDyqtDF9pkSLWFOc+ooC9Q
lOdlynAIuDZUpgLNP6f2huJhoqgyx5kYnZw0o8KPd34jshR29LCzWkNH3b6ONqkaPUq3ujaQpEF3
jcfO2aCvgj64m3Ssr/KJrdFJnMTEc0zpVlTBt/MSmXqiWaoG77JAOycNVVBvwdrVOgTkojsKJneB
afxJpDUyf1ryrqscQKXk8GhjmNuajiNKp6XXlsWspEPOTgboFg3zAzRshm+1lxTiGsNnqjMm3ujU
e9Bbek/JRq/R9JcAntsCWPbMyStvDB9FJygMBdfAdYIr54dNi6KR+STTWb9h8C/OC9MfObzxY3nH
U0f1FPRZR4MGXDHJH03k00cDC42+0P15FRmCsEIr69kIkfOt3ZXjc0qoOo+zmhe4hD1PUz27HHVM
w9tq9nCFXeq2Ewu2Zm3XOFQuFbs46SlOp0OQrOvO/j63dIROUMnmEF3Uk5dldPVUdBLzCgH388/K
rNwlQfWSM4YBp4SmNNI3CB1VKzcjFE/M484UQ6WZX6iDtZtHj/b8znghw1NOrjMjP5Ucq3QH8JXH
w7xDRwF9SNBARWlggicIyRBLXYI8Dx7YKUzmaVoEAedOXMUeyjPXmpmXSxpTrwyZWcRl9SC5t76L
Ga3TYh1TWXzZ6AHgsPZkY59Sm7PZ0SDVZYQk3fnE1oD4e60I3+JQrhlk9V4KB29pZQaq49ZDx9V7
nZudznmAgkk2tBKOSZ7JAt104n1+QJimXfoORasxPDUVh0qcMEQcZfKelO330nRuMktZWgX0Gfw2
GR2h4xkn7/lwpAVQLYfKPykDi2t0yjl1vuwKjLY5ajkG7U0G9G7RlgQyfcoucrTCQrIWb75nhho8
dxF6L3PqoWCVUynjMlU4hSaVRBrE6gvaSJFol39uC+5phCuSQ7RZlJKb+zMF0XAX7KpsVlOntydZ
Fg0+r2NpC+rC69LAUEk31mHINg/66r5rpkdh0z82F2gQHYwkX0WA3hYmDM+lM6BLRi27Ne3QkxKY
PAYJDEl9ZcUoCQx7clUbh7FSXilKaGOlbJXWb5JN6ur70hSz8tLwFKT4kpRzWIVDI8l9uDt1UZ6g
SxNEIQEt9YMtwdAZONuc74Vs1cQrM3xRC9gP+Kz0iyAjvzIsPkI87EBadLNHO3/Z+wt6HLNbLXtZ
CXgx0xlfAxekj20SSOnz4ogEsw33GuVNmAChk3bASbuiLeHPqe5SnQLIpRooucBUHos+fXdcjlZL
sH6w+kYCVrxTb6ytUoRezRE85vo3yPuw8pHWBaYlQ9xOyJTHzTTn8YOJ7WiTHs8+1gbutRwbwXbm
kkidqKzQykBZEcOe0dziBEFaFBJAuzGiZ5mABLARJNSxq1nkMnuRbXunV7SOKpq5nuFwX2Pracbs
dsYEH/C7nOMt/JF95OI0bQ6gMtr+kYYAw+3u3U/ZOoC8EJBH9ostmC5DvbluSPSw5Qjf3fn9sy5h
rAQiTu37VWpnN22dnuI4vykV3E4icH3+jEs7n6PFTROE6taBbW7aySmdDeTygnNIqZtdFocKKkSq
vspacz/ihaCag7oONNaqNPBIgN160pLidF5+okMEX2IyXmATNFXP2YSA8eBegYZhGc35XDFkN+c0
KNK/pz3qi+dgHGu42s45yDmIx5LDVYvVW99ACrNNNPKepKYLBqKaR9m28kHUuB7kTEsXRu4eyyy6
GXJ5ikuqGp2u2HAYwgej1LxgIs0QAadzps7aTjJ5Oee+jg0Z0Vc4ww1ln3Xk4OUMeSQeoEIYpe8A
aNndJNypTL4LypuF1pFC2qq/i9oI68DkFPo18dLO8BIw0Z1H4tHcaWN9407+umhHzj+XSjuOJY3J
BGrcnKJOc/ifEkhLlZ0jCTpnGy7TN0f77ncE2LrutqG0TknGQQo85j4VyW2OuwopQHpypImgYr2E
+k7tri3V3j22kTgOuUGMbOx9M1qn8+k4KRSuut0esj7aVaTgFBRR48XWDW7tp0iS1RTO9EqC4jlz
Fp9m/pGWJckg1z704aUIuptuzhtEhrZ0gACSW8TvPCHKEM49y0zCxcgFwYDid5Liks4HSUB1WUsb
Ui/JfxBZz3r+1kYEiamwYZOiybwpleTtvPYdu482kR8JzEv4jTRC59HBR7kli8lbeZ8hBOTk8/mC
HWWYR9/mfAHG7zF1Kbq7iHzYsBM0Z7k3bj9dRXCuFtbQ/SiaU1JxYJ4f8xTeJi2dXREHEwz68CbQ
3C2gkMs+JPZUbX7SJZ8V66VNBExuw0wF8pB8YYQwu48QrOP3uURibjIHtPt+Itqd1/F8DlemuVVH
PlbWkrYn2U3Xu5e9djtCTSM5JEUa9faNVPPEeKRdS2YVmZW+NwZYsK4bV2M917l9SF85QBCOkm8X
KcNdj7wQYKXLUs2iq7JM9krJgzBxBK/sSdkqSvXdiKyHRnWfQyEOTlrcpDb7q9AYaad2+ppbTreh
j5qsrxOVEFN1x2iyS4JS36EIrszFH5BODpsCZzS/X069p1tYSk+0DHUHD1rhQwoTiXdOKucegCYp
1wsLvIOJIvq56CyCtU2flDSPhFArI5yf/G9OMV62RomNk0JqAaboweaAXAhHGai/OCQnhppFVqB6
bhrLotLHTRlpl20pEND34ehVmiK2YWBc56l473wHaZ8+9eLEStbih15Uzcbv2DVt4K+HTgWG2eaX
HNaXgUsmJqf0Qp9hfqKe2OyWjSQoPpvcGSDxNQ9pXueO011UXYzYpI2CPeOcezZjsbNEVO4ap8T9
fUgL3ytouy7UPEPqdZicwotdtFEFhE1Ui+N619/kaVioqy5ztbWASGdHZbH765+SxHOn5nDGFr2O
7XYZFJFHaOCb+OiYmWNtkc/DGqHqHoz5rc8fwtdJVrZMkord+ZutD+ugcLRopTOh36VddE0P2F6r
Y9vtOhKxnWNhshAYTusl04gifKtU+e78j6rpuKe64favb/38FWDTIgF16v75i4oM+UNVj6iAfYRi
q+HXlzn/9V+//NeL4fiY45jBP+fvnb88/++v74nzK//1zb9+5//7vQ+vGmXovHZ0av68vOx8kZ0V
o9v21/ucP550UOpuGhy5zz84/4NF8g5D+4KuoVJLoCN8WubEZvbrTRGvhYiGi7N7k6YC5zGwsELZ
NTMhVNQg1JZ1F/BAut6XCDIbOaREvg4c+7Yt3Wrta1mOgKPUN306bKomb3dqeGobLIG4l/3Ob5GX
H6Q/4CeW2rsWVU1m525j7/jc1u78zfM/WGyHnhEgX24FBrrFNJKo4hLQcXJwdkEau7vz/winzi6a
LcqHRoPvIm+a0jfXBV6NO6Uu9R3+svrOH7tbbMlRT7GpMJlcvCScv6VPwXERzK70Q0v15WQrW8uQ
5UjxNu3VeMO+5QJVSpFM6TF2QKygEOhThIyb7DxJ0JsswQMK8yFVbPHajqt4NHbIPuAzAMpiGSCL
rOkoY1h2Zq/wSL3qCkr5C2HhCuGqfrKpdAA9PjQhHQGE9exd1oQHSyK1F+LWyRmN+V7rGmz6iARC
UnV2SM0l3W3Zga7WZH5Q3FQu81ocfBXp4eghUINdn4IwY/gHMrZ3M09qk79FxmGNrdFVYveXkYyA
Pjr2i/STm9Iw7QWojhZF+YmSJqXdiZHqsrUmdzH5wfUA0cJog5tJAUGpFLgetPp96ybJvk+jgIPO
zdcIGr7po/ni5piwKRW+F12fvWLJDqSval4qkKBDN6yGKsW12io3RdTcWHF7kKVGFpwNlwDCKVds
Am9l9WjJmO4FY4KrvOm9TqK8mhv94PXta6qN3Z2U0lgZJhoLZeasgAKAL2dBuKmzLXwtvRisHuwz
pit1ahTXQ4bHGgvIoWfmbDNsoBdNCb0wm6fkNqLUjL4SejuIPet1eDdktk3Skph71apdpKWAnwdm
i/ucBFLVu/fWPBYWUC71kJl3Du2JOQHmFWjOLScQ20sgkPR8s/HQZYq2deKRGSJKWBV6bEuzAeOC
p15VoR9hym4vRFMsMcgbL4CyebIE0Un3FhOR7qRhVUsHpvN6ca9HtKEheO31vtPo2/aXZWO4jPpd
hMHzalsaQO8zmyKz9JtXPgH1iuaLTWKU4KEx7uggrFYRLhC0NFxg5xtTDeHCQyYOMMnjY8SrLEJT
LYhAmwi9OCSTc4m9EJgJMnxQyfTj1GWMhnunNtaFwJ7N6FDpbWX5Qmm4DUr9ZHI0bhIyMca66qr1
k5Iyhh5iXPNWuLzSTg3XwBn2oeq6h47eNQsIZGmtwmSuorWOtrhlT57TF+bakg38TUs7uVYaYDtv
Xqu9v86lguy51HBnMPpHuwlvaCM82L67aQ2CBb55N4UtrjLNOfo+LZHahUqlRddS6cejItUfFK60
VOx43yrFkxa24OCc9qaUCIYjkbdMzRL/kKhzL3JRIacTbyHDYZg0wh2lhXpwGgxykh5KW1P3DJ+H
CyqVH7SGfoRTfNVpxl5J4WRH+cE+mGHcwvlgTqL1EYcxE0bpXyop6is2rMh8wFA+S561Flq5lAHL
1qdpox3yAVhtY9OuCuweGXAVdB55+baunKdxcNJrHZ/euTuX2xOGykX1lokMHWYyo0kfL5OcLkKG
+YU/cxzjaai9ybdvaqOstxWcxlEPj02ZXYkYD6mxnXuPQrvuu+5qjPt2B2kB39mkXtL4ZqOm/sKK
3QtXBqvJL/Ez7ado1Za4FnUYRtJbuAgtiWEc/NY8xcRT78eLeFCiiyZLbvomKYmdWrsqEO3Z3xqd
ad0rEdVZbHdrP0TTEhtRMhjkVZrRfrRMC4NM3ByoXgrZrZQWOUK9fxxHcUMm54kO50sgZeMidzdT
JJ/96crK4iM6NxtC3THq+yWwj2VUQAxguLdEJ+Sp6ej3Vta2sY2dwJ0g0wc0EBWxsEhIkiKAam9U
9yXi3CWjIH/cgiFdMzxlwkGNOItghbMDddmhwmV7k+7cqD4lTsIh5lrDbSrDFwM7k8gvDiNgV7cd
FypZfDVkoNxTL9HwkcdTr0fhTjXblzgc6E1Uhb5sMoFdmPXDnHsZCh1GWutMShSvwYay9A+T1K/K
ojw2tnZCc/Ga2ZaN29SF32U/QN9sMYI9KloQry87Vwkvm8JYKVAL+gAt9C67bMqC0xKBhXQ1QLuM
yvoa5cGrsEqOo0LYEEVxFXee2ek/Qp00WK/qba5qj32g3zp2tQ4aHj3MAdpaVrUwNdJyoMWHQVb7
JA6YA7ToQqNbzT3Pavh5k/5NG8obLQ0u9ai/1m36B5ZDo30q9F1hNl6U4v6jppd1QK6G6S0GZUEM
u3vSciyYQtpUZjx5MnXuDGquRce+TCdchMIBGfH6UVGNfUY/IjfNx/nRzC+FZPC2miVT6Izp9VXs
fjPRlaViB05Vd999134ZKueIkIIAXjIMzkPK42iH8vvIHupB27sagr7hDws+Dh7Pnp9aTLxCYGCp
cxFM9q5Usp3QWk9LUp2eS39FD35hwvByaYG3Q3OhDKdhRFjeoHWautUK+TMPrt0z/ZS78W4MMHIP
VGym6HiaPpr5Kfj5cBJ3SsaEgrDUbNK0olTdT0o+eT03Hg3IRztybqWbPedTsGuKG5emTiprkMPV
SYnh5Bqh8iyJZE1MZwkNR+wpNEAhTO6vDAVKy1Uz6Je9guFUHYOl1KrkbrDGN3piT6Qq3v8j7DyW
I9e1dP1EjKA30/ROUqoklUqaMMqJHiToyae/H1Ddg+4T0XewY6tkMpmZILDW+p1smt9tdg1zlqHg
uNoyPzhD1scxvLrOFZwTeOpm1F3XVcYH3ypGOtvweWHAEUxeSoc9kZCKj7YocrktreDuLoLUNVpJ
hqLVLca0jumId/UZr1lRezG4mSf32uchmqzykbo62S1+t+7wPP7ExO1vM2OF3ncEmVuJvzOtvawM
70qO4ilvBLuB6BXK1Oz6cP7VFfKX33HqC5dFaBZArB5D5eaGs+7eYsodQvpJUdrOZCinI7w6KHfb
ziMlNhYNbZSXfEwGa035pccp5QHBnvvJQOpQhd66M4ceZ9kg7UjAlmcjyN+chf5IVvaxml3ai1Q0
pN3SUlXY4LqTE1xJQG3INfrGhPvZNxxnm5cc9D7Zz6VNkra7TBcrt74tFElq8lLs4D8wUKYdRO1R
L8N0yg0yDubCPbL7/bas+LuXGNmxb8aPAWOSA/OledPOw2cNgJpC/LKye12vH+YsoKwJznQcmYkP
JZvA4MR2XQKK6vfRZo1MefU+RAxOC/idB5FNkGEYt3G4PtgLSeLxNHwsRNMNJpldQS3T7QrxQSXo
viWly3tSyjdjXB78LH2rzB7rx4BEtBWiTD8N19z2jpNvE5phPxUxc5OA+HYgvGwPDJJt4IV9YY5T
bnYeWNemDtNX6UX3qQpVJI7vFL/clfqaWs8PmEotFb1wUWXPOcZ+U+yeXLv5GIcnq996ofVLriCv
/LfAi6Be3w6TDQI3HXwPtSnoO3Lq6QDxdgPGy1SMRPoNlB/GsO7GJNxX/VnI2W3/18+y2d66lPct
Pl6ccoDPpDmxQEyewufh1aNlyHNkYx3H9GcLOe6//9ROG3YjyCLqVyKwqxnWME9Xe9FJPcQgwDnj
eLsEw37h4ajk1T9tR+yc7G3FupDHTSRW70r+wy/HPMeQ4tcfWwU7IVc1OwJVzLDNilfSatqawRyz
s0gUB4sDqUn9XcPXDpQo/bX6Gf81qC0jVg4mNPiR8TsUqZYc9q2KszN/Tae2NjaOQ0gb/2+Ad+kq
oOMcW4PFSPBVxN/rH2G0qL5Wt2PE4+QieiBy9uTU0KzxNXtiH9paTOzG3vxSFyawUgOiZMybTc9N
bjObGw89f4H4KOKfYxUxwhHcOMfG9RCP2lCuVZRJc0lrsVPX6nWyJAgx/nQg9Konb9phr18AwLVT
EFzSP81S7NTDqetST2uol4MyUr92HkN6x4RuS/11GppPLUi2VTEx4VfbKd6qt0e9PPUW/vdLjbgq
e6aaY24mV5oJhFoZwFo9u3v274PMWW18rwMBI8h7p75Wv1OD95v+L5O2xa2ZZvCrXfHv1zH4O5oZ
gTo8XBHFxDf3W4s5FhMKmQYH9a2EH9ddeFK/ghxxtw50KIgRXKv8rR7KJMQKD2Lu1Wq7tO2vqRZ3
9ZDqd6L6sVyf1G+oaxL13/Txvy9KxR6rC05q76yeiqd4mEaiP2me887ST6cezp8GaH2PDilUtCjf
ovWEPTXVS773RX2rWqwKALFCZZdoM1hsMWLsHVA93Jw2YmjlbrRBOhIn+4K9/upwV+UT4bSr4TfH
NDENjvvlrgH8ps+/OG5fjZnlWnkSf4PqNckxpDMr8zSAmNuTDRycE4TUM4s2BUsRRjMR8fF8hI7w
1UTdaZ5Bs3E/yg6iiDf+5MmT18KklvlNJj9Jop44bOxnuoVf1ThXAO7Bk6ZBuJKFOlaPHJIMyxQo
4spXtybTGcFehxJgqWnkO3FGf5faVXp2EvFSj7D91xC2Dq4SkhqHcUN56erxWf1XRdLeN4ompqhg
HaQhG1H7YTxYQQeCxSGC1zfepfFYH7LgN+RtQpG85b2PWyIYPUbUZsbke6ViQ8pj7502eHPW/MMR
Qbj1ZYvlk2L4ckI0n4vXvxQJ9dDqMWT3bdAmZ+HMcEfaOPMczMI7L+rAanMl/ZcMjQlXYO9KzFc9
7kYIw2/WWbAzdm1V3fCdBatSCAwDu3LbuuAxGTYVhpudorZOt8xYWd4MhZdqufcDjsZ5WT8kuAVu
fAWZmT0Mik4Uv902I4s4oXu0J65f/K3DGrDWKT/gT+xNo6diAtw/T611MisAJDszi60Z72XfvIvG
EtjLFvkuVpm+jntYLYCWPhzqrTuYLyiuQMns8jOuBxUmKODeAlLUSYy1rUOvo8FJaueTCJgdiJRB
tw2vb9PHznGNe5DYkmMYfwAkU8vR8WtxsMnLM5vSPTeteW0jhhHLRFDgpMBMz65veoRfnquay9TM
qxqq2MZsJvh/4yGbEaiYMbNsS8HQkwXvraxfkpgiVS/0MCBPZBD+vrUib4+L+HCo6GSWYMyOogP0
E1XTUWGBOw9qyTcGASXr5OUHT978xXPOi8GnOowhXj7UjUYYnoS3TA/wwHfAKt6TGVyi2vi+xvPv
LFytfRblB/3Ukmz6jV8Y2X62BcmQbiLOpILB/1KSbxcSyezUj39oBVVfGcBj5GaF5qboYEI85Gs2
7boEcX7GuphM/3uJmnPbTAxOh9I7jBF1y5o9xTWK+WzhL4Pc22IlyJ04pK+OYmZM7NE5LP/ZQOYO
k+EoMFyoBKPmdAoMtAzxxXHtcgftuhz4bLN3L65D8pKiFx8BxEFYhGlO828qzhpHjwWTDVFfeyyd
UGr+MC3AiXQqb/SB3naZV1IyJ3F30vo3eHe6gXkT7VO3uQyxvA9derP8/CssH6KI0kiWrYtOgqmz
uhfigbVtVPMbXJdh2/jsARa2CfZIE2GZ/S0iXjRhTjinsLcqjJfxGYNloeFUBShqllRVcz0UeVjt
Z5/+5DxY1PtBCUWknyiP+pxqsGMpMbZJo9RE+Etp5PoTUNdIoVdmlyGEeQ9cpEGDtgSXo/z4LBSR
Hp0eCBL/Mt367q3etwoGIWAPwA03MAHyj/3gfPdyGjhhHE0gx2Ksb6Mv9xwHBzP3wXymoTjEAYhA
PZA+XB+K+D6bAwNcmO7rCi9OOFRl6kkmkGgRW+9lU392pfdSpPCAFMuLo4PqEbBs7QXTIW7gSjkV
l2FJlKD5V+FnmpizjuzDPOnVc+BNMCt+SJYYnJYezU0RJJMc5dFgasx+Tpi/OWN4lXnxaVvV3WlY
CyJKP4yJRNAOUNse8uBQTgH384yzwWDuvJgDv18jIgp7OlBzfk8TUkjVGMgbYfJkqdduELdRDc3F
q7UyIxK8wnZuZnoSp9jmKcFkfgKxEiOEPxDEHEBVhHgJIzIjQVNBBR7u/HY6TUNJjJMso1tlhIfG
s29uMX5DhJgxOmSB+CPNOjlDyi5AUEZU7b6WdbcPa+el6SJ5AWTbZTUeUr4F06POvfKMlduTU5Oy
6du/m6H7ZeLktndWagBBJEU28hFELv1FssU+4B/MCO3+ksZ2C6kOtjucHjIOC9S0eD3yRiqYaWjp
HlxyrlGrnirAuTbpvuN9fcxxrNu2AZh20H+RIfP6jzw1dT9F82VMz9iLC3e4Fki69hryKzP/YbUt
grhY5p1iemLzRn6pxdykGSHUdC2kkUR8KsSOwBUYOIA3+2XJvhQo6IfN986eXgorYlhDvzEurF4G
wSjtGv+ZdfNNtMbGNFCkaOwM8v2mqaMf7bT+mGY2oDoH+5RRyiZsNQlyjfz/Y72gtRL/mxVsYVAG
tRq/HHjn/1Or1NrcaHBge9QBcCiWQYOiIL9hmJMsL7yXFXLoqeoYI7pGzNAs2mruQj7wJgkD1F3R
o8yejW/mYFdcJZmxGuq2vhuKyRgklEVxFJz1v7x4Vsu9/OQ9kZc08fEJ7/2HxaHDMZtLXg70byNw
ZKQAPDnICw3otzXhffu/6eTef9LJ/71sJ8CsPPiPdCNoXHXV5LI/0aadSjaOebUeogDyqMHRTLTL
Q9F81csc7nBA8jYytEgQtRTnos65IejkYAVQrtTw7xZF80lhAuxBlr4oQn7KThVga/QrlCOEk/Aw
eLx7+hRlwLYlXOg6lhxrdlq9jG3MjQAFOTayL1U2pWqd4lLA3N/h8/jHtVcEByEYBcVyuVNlfUwt
O7ba4SqfbBOolefQlNmpSK/NX5mtT62Bn/L//aY5/1v2ojjkvFDb8UMsCP8jhgklTBGMhtOdjMyB
ANfErysYJUZs7GUKy53bl95WQZaK9aPpEaAu59plHKeOFhqWW1BHxFN6xtsojMdE2gdNjllx+dys
K5tH4C81bVx5LfqOd85nCaVm+syY9OMfm8113kYbHHelRVLkhmTKTmvRPqM84lBNzyrtMGUore7A
//vlB/+5ZhyMPFxUGCFMxv+Q9CeDLOwoIz3JNDv7kJU7Iw6TbZByTFRGAr5FwIwm05s23q1dmF01
Sc9w+CizSpHAFZs8XuInD092RwZ7Nr/T6rPVVeO5a6BY6oJhlqRVwDSo1aGSuNXnEvLOCFz6RFnx
hOQhVXAg2H8MvDgmMKJo/Ucd8vIUyhxtRdmYOAxM3X4KaiRhIUyqfIbhUc6nwEStvy6ah5RPrrx4
XXP2Q3wY0NTTYKeYuHqZe64VEStMiP20SmAgh/ERMVzFMWphfxafZgz3KFneCqgJa9Dh2q5OV+Cq
hoKcvHRdKNt5tIPHzQDMPUuYWLv/+xMhX+B/a6Ew3XRsRCukTaHCxcflf25gHoK5plzIhslrDB1H
itVjH5JjaSMAq8T06K8+/qPE9uyEHC6+L+1dO6ZfnMkNpukbu0/eFrX4GsWzIl3siqrrAcc0H2s+
/sjIxHtL9mYkwK/+bUqddXbx8etGme8Ny/5pTuufIEs+4Z4dpi57taPyKyzYOCrjhcEHB2prg6HA
Kita39x2dfCQu8PnWpEGvMiYz8P/kIrHiU1Wtif1L9unS7mvAuMt7lOsVZpheoqCed+v/dWQvXko
RhvvRuFdhTV5Vw+6a1Egh2uBSVIe+jZW8yWOxpbvCOscT/Yuq+RTx6zuhBlqQeHV4aJQdyZscriz
u2Zi3Fia1Z6tDfFG/ak4+IH0GXay4SlmmKazOT0MdM/5o3b8tqRGUkWa35ZfZUT4TMje5LlUgZpJ
pX9uU8g5rfFsjsmXqEpikZCr2d0fXVAmVXP3DRDMVgzYv6g7QxG32sB7XeP2pvripMl+BHl7jur4
jZ3yU7WmdNEEXKvZUFr2P6bI+xGbza7wCDNuxxjpSNQeGUPe5ErFFRnUCGs9KteGD0UMouLfuqiI
D3AYv9xxfpZVdbXN1KdJhEOfOVThK/nGIvmetOVJM1X79GedDL8MWz1WSg+B0DMQSCK8qsLTyjX2
Y8FKWVMQO3Oo90ZBJ5pJcWv94LUwYPAqVpeqOLuysxUZpNxCKr+FZXoOEw8F6z9+26D6DjFy05nV
QB/ZylMGhzRkiBCkjDoUgc5NgZ0KjLVcweXaXYVJfmPDvXeb18GCzy+7cRuqVphKdt9BjDx0g/OM
6+iPWO1CwcqTm738nkn7h77B07ZJd54gSDofYQA0CQIYad+bHLNI9GkWuIqia3vIWtv3MJnunmOw
2dD3bDxSnzx68tDAjRGXMJrniLYI6/tvs6y/NVl9X5RuglyiTU97HHUc/mZcYn7gxq8Gw/NdbJED
7hALpNvu3mBwMlqMAlbKe0vRH2uDP8TaKs2m25D8ZNJvGHrZpunVslpODzCj0gmvjQ/DP++d7Nry
JrtrA0lCiB9Tte5liJCtmACuQcbfhqK2rgP0NLxFttNUZPfcns6E6Uyn2o4Y9AT4A00r+SAI0hhZ
YP9Vi5HzxIy8o7umd4/e8mwUfrlrYhMAMJxu07L+8orFfimw2cUx64bZ9WuzImLpg7cQpzAwmMpE
GMDEKYPvaZLb3mL/w3hLMJDtM/cg0s7eTrYz7unQCXZBWDEM5dHviW+esaDf1dGspqQ9naoLcNcr
Yg8kTXEKOm+viUE9sp4FGws+CaJs0vgCq+ziFI08FIa4rGvm79rZdBD7rg82U/NjOhoQWYQ4V/1i
X9ZofUiFW+yRwNyNwWp4uGYlWIbIVHc1IXT9aBZJ7KUnk8PkdV+zzXc9gxlDjUHlBUqacwmC7r++
Aja0cI+/GLb5vFrY10JfOzWmY+9S33n1o3q9RP33CdNY5ktQUQiu9Yh2VF/2gEFDnx3rtJjhK0rj
amM7C+VhPsl4Na5ZkAeXdv3S/+jUd/RXKOoAQVsXmq1YsHMPHQ8CYPiwQl4/uW4QXeNhzY+hcN4z
GRW3OZmx5FmrXWRVHtDUYl7xaHwY6H9O9bQ+JkGQn8q8tFCODNDNS0mahUHORT1mGG7UnndNR/sO
ic476qvUV+EEGF8Ip/uqYzgscS1ayA8ZkEq4WNuYNnRbT46HWfZ4tJMlPftlCb4jCxK+8mjrZTyd
WZMfbJp4z5UMzi3Aw72j4ns7GILXsPouB+h1tpeci6D1r40qQmILcW84I4FGbPbsJn1/mrzwGFiM
VArqToCW+Tvy7cOaLbvZtv84U17s88Fur67s2+ucWr8l5PRDpSKC02Ym9jeskgP2tvtiHq1z4ArA
HKaE18l2yRxNgA3Zi1/iJPxeZCOh37EJnSVGdFT5W6wckK87+XVanr1+eRQdt0saWXebFG5CJ1f4
g0aXn+aXRKzWJcwuKxcwrIlgMISFCCSn8dhZ5SUZlv5oVj5dspRrd/GMoGOS4WzGFRBlmy/WXcBw
ukCwz895HcM9RrnAjNAq+gttYYHI5BKyU3Pw5MFOP0YClRczNmfe2gFud2WWPmYwxLH0YgRKM5Zh
9wMY11kXzQAuOpQodd3DzDLEtu3Q1ztBetISrrrvmQAX41eCP7ri1d30riWUNgN69Z8y9d/can3T
1QVOifUOnOw42cB5Sd/9ICi1OITAfTC5y88Qn5BinfudqfQMHubd0EpwrY73mhpdznN2TBFULR7+
VW3xa0mSq6ZnC7v0twGFNHAdUUk2orXJNx7hRx30VWrCtBoRrXF1n9MdpMaLlVqPlksMO6DKdh0i
4K/uVddJ7cLxMSXVMc2hW5Vx1G4NbIsV2RkrWjLvxfqsjk/NIUf8Aqu/Ze/nVWB+mX8jJQzKbVd8
TooabEI7p0xvX1dZfSo+rGKf+w4MdIRNQInzrkMSkCGCjGsSm9XUfEqWHac+pbTPIzUT1Bxk/l1M
ddkjQnQKcLhGbgtSe3Lmipth4Hl6qM+FhHRmDJLWiu9okcyaNObmU3P7x5TOPcgOuNbDUy+mozVM
r2ufjWdRYSSXOelDW071wewOWrOlCcIYvFXb1qQXHeHZ7wOJsgwi5ZdDbPUG8Rx6Mof+Vs5riNK/
ulg9yte8VhrUyD7Nhnxszeg18VawSvtOd4s2xJ9ePZi7VZl9rbLkXgWCGozXQjmw+37JKGv5xG9F
bnpT7u1F3mXgnsTiIzTxTrqBDhTbeOiCJ9gST1PVOYexg8XVB+251NM0pQeMjDOBUndTGTFUyYIk
gjj6ob50UbNbS+elVAPNRqlrjJx5jInb55QOFC3OzbPhTdHpjx3KF/6fTcwql0DEmPPN29yUBbHy
TNHs+eLETgEggyQjif+OKe6GekWsqcMskjJyk9vNI0X0tNHDljmmPwnG8j3AtgX/4h9I084J+Aq6
4mLamfmEkoiL7s7VAF3FnameREJdhNXnzhnWFYlu9dkZxqErjXf9BIkXQ+hhf3DE3G9yr3tVoh2X
/YHdVr6r2lPPD2Lsh3rpJTtVn3eyfSmArhHJUPtWDG3ynLY+Nepb1hqEWUzBt3JxHqXRP2QBLOi4
hencEUxBmjakWmWbgK36JjIbhDM5tsY+hk1cmjl4r5OHFVoyv5s4X+/tgBukn/h4sDy04SHwixbT
Z7IfSeFSU9d2UiKwqlafkP83HKN6P/pZdOuVFDVTUiSsN7g0F5xOt4gGDxEF6UM4Jn+M5KFGc860
+s104q/GWAl9hD9J9pnczUFNTT6t90lwrTFm0KBHQb91x/qJ7IYduw9Sl7ncZ0byyxK8h6pK5cAm
siL4XCf5eaqX6MOsqi/LRiyg7tveSp997CDGvvlbxMXZUgOQiskvul7zXCztn5HJqaOucab+bYIB
M4lo7bnECOaQoPuo1jq+rG1zrhwbuhgWyjQap8ng1oli19sZBkZRo4O4cZDu0Uth6zpz/qUnIpip
7hKSyLcBg8CdC+iuv0186yYerZewCH+Gc/TIDGqv6qV0HPbmGMaKa8U7oKRDdfIpSIfbrwPOpt16
LZT6/d9elvBBT3X+GZHPR+jeX3wJJdPoBiX1ILC6x4F8tg5LSicPSZztsEM3QZTZ7EwU1c6xqQca
HKW567D+2I4yOCjRiurHVUviLbTX1GQ8SZFuJfyZpSaXUOvrc+cntj8IBpXCQ/dHTcqpnaQN4pm+
xAgyetXCKa3AsNSikovxJghZFsip9QBOz61tVTUHpPyW/YT6BkMFeKUJkl8Kv0rxqdxJFFuHG7Vg
EHkaZguZPcmJGgDQ+hwSEFkIsL+sYIRKq7oOcsq3WYdp4rn1PepeKvvRIiYohNMRPQ5rf6xqGyMy
uCfnrLMgY/khKE5WXrIlFRwtb4Pr82F419xNzpZre1unC7AQxoZuS0yNgUjXeBxX/1vfiHiL5xUY
Tz8y9XZ+L2qXLehBp76NN0YL8Zx+DT2Z33ATiZM7H5oUSquZ+cHedXZ2z6eoFbFmtnASiWiPnHYu
8cayBI1+NdHt6Utwc3bcKZYfbmqiT+fmNmb3qZsFpys7Ul7RLEoX1X7AgNbsKA6Kyd3LeLlbiwUB
A9UFzrSEATZmsCE5ifuptS5aIDolJ9cbaI36HVJPQzxpgFM3ufaIbs8JbuSVgLMzfW+r+sPpjUNS
r4/dxI2qVbdxAF7pyXk4OL+GaH6NjG7e9S4CtWwW7jk3cU8kqKtGBnHoq+DWkPYCoMYgv1lM0vOw
bqlTZg+mjdI3PmmbjmUwlgfb/Y4ntrmtphFhiZr4eImL5q8LxY3Z9CWI0B5glfTVLtNXXRjwPwNs
l/Eh2JblPc9gCZF4wvSA20ZrlrXyJF3lmR3tNXLlh4bcloWzLuyXjzWybrm5kgG+5huo8AzGokKx
FMRORvmHVryhFOVcTYdfQbw+zfC2pzp47eX8HWdJnN381ykeH9raO4aqfx0YVcAaQ7OlfB1INaz3
lVJ5KbjZl4hluXjdTxomfg2TkeSbtC4Y+WQ1hHO5QXEQ/Tv58qa9d6QrQiPNDkqNqe+uwlkOruyu
obChLhVvbsJLqXN5jgY4dHG/KVV5J3u2Z33LVQqR0aCGAoqG8RfWjjUTcFMe8W4sXXr3nsXl5PfM
M/+IgfvSMNLD6LNzRhVuB2pyHAZwXU08YPWRHBbJLyMnFlE5FfyDpK122kCJ8pUmaliNW2x4ysGU
XVl9hlAtwOpzhs4tYH7btOchAJvogleAJk4WVSPVJjvTECKXg399nucqxxoLpzzT+Du6448+nki5
BK+URUJI7inzuT0aBhh6NRht1uz1faFnCAYAC5APD8h8EsvC4JuqmSFtFjuNXGgAq/d+Emn2orVE
EdLmjQGp0VtzfN3CZGGQuH5PZwNKQ5weBPUws0euFXsnhPCltwVq5OELRlCyxNHCTGPUA9wfDBKx
MVDjjHm9JWpBNgO9s6qlBwc/BXrQs9GKe4Q7K6xDcbNKNt+OmilLDBgPsL0phOaTo068EMonUu7y
ruoxB/PgCusapRfEG0LNvlSlZVF66nc5T933iboznBn4aImX9Rasfs5VmuCSncEpRqY91Y4VD9fF
Tb4U1pel8FNW+diM+VE/lqdQ3bUBSc1b+Urj/yUMJNGYcF1CPvmtFhYrgzi16zO2w70pO+oZ0Azr
RM+b58SCcAomoVAX+Gf+1qTaA8FtDjnaQzn160FBmFDNwLxCPpaqvSNv/tHR3K4yekP6AHDBLANG
vf1QlOkPfQ9Jy5oOwdwiWAnqfVIv+7BHYaI8apQkzp8xUSzD5K6FtKES4Cs1b2D8KRlSoGKKjmhL
KDPUnRmO5SeDI3OlD9Y7xQCgbS3zvqBQmnNbvRnfNcSxVpgSNP7Lkr4Nfz08oTezy9kTB4/ocj4F
LfUmYnSBPwPwkii/iMf7zKrpnkULcsvE0vg37vnSgXus9ZNkzzPcbTg5q07cFmUmUAWFODTz0UUP
ULv0DWqxLhm1fa+mU6psASPLdni7HbSqUNVzmbJCcCrkr0qBqGkjnlMdSjdnZCwBtaFPodY0Tg5J
wD6qoL3IYsbGOatW3VjAPhePxF7c2RqIH8t0cBE7T42Lm2f9pQkDUOzBTEW/m5yk3322rWHBKK/u
2TpQoCT+J1oYTKurT3a6H2a0HFQ7kyltrdtV9zSgOlbgt9r18mbYw/YXNEeJs5nm8o+aQU4DNaRW
cHN+fE/w0sHJgXUdFkiDTbQ+qk5vGP0O6ETX2DtPPuls+iWkI56PkSA5qSZB1iOtQc1phVqbcxi/
al+LApk1ZyTs3z451XgCFI05bAvP/sS0FVCc+yqrmaeH+IvPBsCZxL2In+PXQBvS2OhVk87wIQOj
aXFRm9NCyE1iyW9L6Us6Xpq/gY8latDHDt5mNBASsyx0sYIS6i4EUVJh+qXeUfVsqdPSkSlFR2eb
/2bSlWvvQM+ajecVN8EEefVEedBjfpPG1NqJtvozlNmDqpzWghKN2vZQ5hmqYsHaAVb5blqMYTBJ
h1eCU6u9vssBAW7AoMNXhYRnuxb+HetV7xmd0qXnOYSmAv3kBh3LNW7nA2PxPZdLoweY/k8WT2Uz
DwGtc8gs18JhqfUZk9bzumypNgokFXS7SbVTzheMiYB3lMKhavu/JoCHgY3J1h7ZSKovqKMMd+Pg
PFgR8xQ6MFcJbr1+3MElwxgPay/YGONvP8+ParnrPbHIM55uyA8aD/FNVP9lAKRECabLTDMNofJ7
v8MaCcRQ3XIXi+QwFPEFTHM7ScPfqRm4tiwIM+9AH/WorQosJYpPF6a8tYdYqqKG1PdP6gQIOBjz
bqqSeKl2TW6q9nID8NAmWR/nqYi3XdbC4gveFtk10Ljf9DBBzzGMbsEbfbRftDlGWy6wbYsOtid6
oLFgGw2jlB7aCS4pds9OysohAeKIN29y6F5Xl6ObhE3mTKTVDc3X4mKARPrvvJWe95KCgG+EsZ7m
njUgBAe7GY3WoS5Og7J5qYL6wRhcPEj85Wc4/dUq9VgW0Esi3vOBWU1Ik+o1GaHRHbv5yFGwouuK
JltuFTGgpyNiDN9sSfWkGYkZQ6bsQ04sOa4zfEyrS2oN4Ghip9B3M2D6OKqjbmq+92zJarJS1cxj
rOYk6YyCCNIf5OEv3UD3a/fiOMP3cZrdrc3nU+Crf9QeSzFwiQFqOw3Obp7mlPYc8u1Eg0Hsxt+i
qc9LaVIC+gRCBorqqwb1sMs+lqz6aadsEaBz43ZaTfY6KFt2ADnDQKSTyb3bQOSaSv+axeYCpc59
rhTjo5zGR9naK3hN9uiGcLDaFR5cpchTTULx7nFXMpzdjxwtyeK7G2yJs41kSroz8Z/VlIsef9iN
7yU3nyJlKyP243j9G1DYws1B9SICgnv/oa5r9aOSqDG8FhegNuDxZnwwuUMhdhX+XpOHUh8u3ZLQ
nnY4iuLMWf6YPUezGDpr/Jn3+BhnXHLQfjo2gKwHJXerTnKFiWnnncwHAJEeD2rgc2q45l4PUPio
JVXJuzZXyQr5QODkizo3JRx0BvfDFYcqZOSqhc9BhwKL27xLyt/18K63UL2fifwz82kKnAYupfte
RtkxzpgP+ONMAkHbPgRgrwfa/E+DZEmrap5T+XcMh5+NBFcPcz6z0qZky2DVbecAAaZT3DpcHDWM
p61CKMYbYs+3zF8/VXcnkugUZtNmhKjjCJ8hT3KU680eU2UP0DGvgb98cJvoahjxsbKKX9qUozLY
4So1mkZDsGkV6SOJw9eopwKLHSqwkO1cTb8CTAE0p2Na08sUZj9gHDLcmzd6zNkA9WzREx6jMchO
2hhKM70muXESzgFNHFDgX+FDog2T4i+UJyqjeIg3riz+amMhPGqBl2qHWFfnfcjdv3lXvikDI3Vs
mnWOSKNu/4R19wCJ8o+G62D7HZeueV8JWaHb7Ru8XZRvA1NOxRkae9iWHchuqm6+tq9fkWieNQBs
BSB2DGg2bhTd8QJ8iqH77RFlsNUmcN77+EW1T/NMeY+NI/xUJTcbA+VgRXVYKYrf4FYPfhHZ21UY
f/Vw2PaVnHgmLAOrFxASiKwen7vVwYQXLSEhNAcwiMhUNcHnEBUNhxHy21YvUoDRceuN/rbCkVsB
8cRvwJ5V7z6LG14PAGTVNzfGhDfFVUK9cNK1n+7dauMxq+L9GoJpln6Giz5k+6Im766DmO1g0ARF
NzvObnHsc//dstmSYZv+ShWlNrXafdTZQKTUIU4bfiNRJ7lkY/PeW6HcAe9sI79/hGsGEV5Ziaku
bVaWSOj9XAI3PtTMl0gIrAMMhp9qvE4eElG81T8ia6+cxjSMOgz2H88VYjd4f0pvRlGo7CRUZ6Om
oxknoOjwY3DmAFkiLVvJjwMln1VUEBdqSD6GT8tgPqT1ClXAoT9zPXnBrZNtVAQ/1Q2RV1DTbHQ1
qorWBDhiMxVumn3Ip7yloajUC01VBdAPT8bJbyuxj+cQlxCre9b+XcXKcZ2FB3jzIR2gjXcfcOve
hxqOP3jKvRwbB7EgnLaBrLYN7tWW7b+q6TjJlX+E0f5UjlaqZwT4eEPTcpKlvCtPkTrzbitDD4bI
1IyzC3oavWBb+gMVITpMdnK2O/aVe7War9r7sFSXHxm32TTMvSzQEHfKjQ4nkeoYO9B0uytDzJ96
ymLN7Bxpt9KItm81c36Epxk0wMzZqbdwWYuGSx6/hYrMU5PWB4ACCYZWyynF99LUqLqmUKrGU9+5
q3LXUz2Ynj0xo7g4VC+lW/121PxUvcthsz5UTXgJGuC61f9dTRKZDBRds/palFtc4P6xs/lZfTxE
PhaHFHiTthgwwGcd8mkQWyDAbGRAfchn6spvSPg40IHx1I+xdeYgIEJBqspKvc26IlbjdN1fz5i6
AyKDeqjfXnCHgy1Oyaw7wB57BZTHxXVRG4U6wdEcFaS0bYhXhCTREDi7GEq3yWTbMfZeRT9M1/CJ
LvnD69h4jdan4ManhndiVaV2qMb3eF0++aRgaZbnOvw/7s5rOXIk27K/Mj+AMgAOOIDX0BFUSZni
BcZU0Nohv36Wg9XFrOyabrvzeB8yLDJIhgLg4py910Zx3Tb+wzqTDKh8wB2ZLOXp76c1KxFO0c8S
YGGxFBcnjGC2MUT1N1nZf9ZjzTr3E+N+KxAe7dGJOvNBo9h6HSdmR8nPEA4GaPWE5BHYhklZf1LV
4yzcp5UgpRe9Uixf8jK4woGn8YOCqKoo+qhuzS7+XBvie33vHDKncndtzQHVq4p1sjF83KDzfEAS
6Yd6qaobCvZtByxh4wzDOS3HMzapOyT6L90IuR13/VM5PsQFnWQsEU+NbQsaiSlDV/ZlXd+SfmcQ
B7ZJOpecymZ8q8ZZFsUA18XZaEfiTQX5vxZETK6p+EUotfsdRPzhR1l2xKa/lsnr32DEb3/4Lxix
8we+D/KSfcJpTQR9zl8wYt/8w0WrAWJa2jJwhZaF/kkjduw/eEiiuIJJTLSni0bwXzRiQMXk7EjP
QiOIdNd3/kc0YpaPaLd+Faf6nuMIoZdyjkeMI8/3f34F6bM7IBekNmfaA/XjmI7LPizSR2fGl0Jn
su5kcIgMCwqMqUcqiRuc/iQLe0RWZe4SAevlDzizC/gElHhG50gfosVi7kT7guyJjQfBgZ3YMF1D
5L0fA7tjGlc1kGys4WQWb+PrYmCl2Ib0j4uefyKK9pGYHlhAk0ZufSxDSmVhgo0NkaN+riw+oAu9
tXOdPHHb5G74gZxbhIHnNkOH5Hb0vvHNnxK0r3snl/E2K5101+lkOyfr/eNMo33bZdHHQOTsJw23
vyDKxQcyamt+p57T+IGhpT5C7TjGKh1Oke19jqGvHy3WrnMX/Rw7eeyERfjdjAWVLte1Q44IrfDJ
2Bh5fsmXeEZnSR2xGHJzqzGyh25KFra6oF2ipKRknDJ6hL01I2vKqC0ZU3b27ParYPxD7tjsKmE8
S28Ack4MICMgy6Eh98/FEDuEidk3XohQKUj99IyD6CYTN+NEfTqj+l/GqCRFGYzbUC64QhzPP0+Z
HW89gPznxTbHPb225HaOZ/TG7KrITbhJIkddWfKrRq5dY5bHyys8jJE52DVIYPsWBNKR9i0mGq3w
G6jPHYTWAUlII97cqO1MEilWOELqBzjf6Kdc4yjS5CO9CLC400y8T5Q2ZE0gZ6yWAt6R1z3Jpb4a
UGOfgto/kSCSUUhDr62+Ibd4bSdNMF7kXR94xR3pSLUWr2ImMqnbqE7dLHlunPMquiPlyDt5SWzf
wnTfTJXz2bMKdRdG9fVUB/WVMaBBAXZPmuoqQPOPojLmp7DX3R8KMGk2BleEmHo0jmjxRj7s2z4k
vWjE0lR53l6vlvYzQeuHUmkSMJ4vlu7sL/2IEI1MOsOp8O3p1OfEFfgYlY9N/J00pF2rkZRF0YHM
9oqDy2KUfCYs/BN44ZZSTQGk4UH5h3g0vHO6DDsoWP112UU0JQlZOJgyt651pBOhPZwnYc4XB4q5
30kn+tAP0bIfJ7snPndoIfx5X4hXyk7mxPYyr2W0B4FCtVOZnyboRlt8cz6LmubG9JrvYxnyJ1P3
GEgKRVEXfimM8RpA2yNKER0kl9w4fuRsRgDLEGfk3rRNkyKJ+BS0+WO3mN0Oec1Cm7ylDw44ryWo
5VjN8qZ6BXQFtHKayg2SLWJAihMl2/sAW4NpNaytbHvXzQVpbgklrtH44cOR3dCfZ0vizmeLyqXX
ZI8zTI19oYiWwrD1s8AuuHQ0V+MlFJwvtAdND15p1F67vio3uOLFttQAm7nsrniz4p5v+WuSjpeq
ZNVaMiDtc9v72njVscJHdyfQ+7ZWS3GErpb03HQng0Jdqew5yNrrMTSPyLPo+oMTuAeyNg3fsxGg
4DL1Cge5v40T0yA9QuF90a6LtE+piC1LSjqlRXEdwDVJVtTEyF3xJ2DTNEkl4W8+6RSFoi04UXva
zY3zVSBKuFgNNfqJOMuRriCRRJpxayNIlixoLI+6T5nhizWdZNwjFO4zpnd61+auTyKMf9q1Wbn3
rYiG23qKi5PtMhhZ4NqhZpw6mkKUaPAdBuVzbncB2uPmyIYzYzkXt4g+TcYHNziCNrchXy27JEyL
feE3n1x/BCKTi+ZYIZVqTPGxymsqkXOfHPphjk+joCMOULil1Zm9DMkAB0JHtMoSbPjQnWfCULcT
YPeXhRalOaon5coZy6YfnayF4WIp4quhAUIoRXE32869N9gkgI7zto5q+n7p/FznoEIT1H0Pn1BW
UAxFZ8Z26jwPiv0eu5CJeok36UgawbbcNy+CHNFrVqSug1puzNLbZQYq0fdRBYcInZ5yUWPxDQUU
a4K5wE5ZeLgl3ZNdFuHRoGm2GVp2nZ1yQvo1VHzleDEk6ivP/e4U1gMBMEBiwtSgDmLtpMRK3lTJ
10WJkt1I+VHtFWoEI4XtQ/083Qmr3alQ+mf0yL351Ryo6igRH43F6XZ1bZ2iCtlWEPZnpI0t5JNF
b4DQWIqfUArBujFgzG2AgwnhzmKp9GD5IaFOLsIAWhA34ZI92Nj5udrtYBu2lBrs5MZ1wgJ6TNOf
jJLrmIXIcTAp2yRltKs7ke6WHv7mjFZCIIDEHLmpiwwt1iz2qbpVQ3jftOHBKaitiYCTqJbHKrA+
a/DRfurmGCdAD33fHs7KHOdLbFvEtlAzGnP/0aywDhWevRxcRQ9qMofz4vv2AcQfU3HuUI7b+dwn
TYnvOJLVsclYeMgwum+t5Vza8Z6YtPspX85Vyik3lz1WhTD5MpiuexOx20phJQFl6RGN5RTCm6kA
BC1ui6AkwyBbtmQ+CIoDHocZGQq49PGbj6icds3RTsPXaPaeg1m3H5p2H7louk0UUlkzf8sMgBxK
ROzNFnRMgbNTUfZtxGTTS8R3jfsxmf1vblyg727BLxvHMVMfLGf8GA3LDHq3w6N+zaAQUuINrpRM
7zQyW5WpgcP0BqVJy5Jc3DRRJs9JziTrDWpfMhZgE8ZH2ql5r0J2aaw2jnkdnhFRuS0q3sgYKULN
3Vd6ekUSMxHJ+IIa+dqqG5YjTnTo7TS6LpS4q4bhJZuLYZOA/owUJ5cS4qYK4+iY0uDemikEMkAN
be9lm5bRbetV3jGxumfM6eCA5uy7PTX+YTLEHWb95yVtKwoGmbUNXFopE0SoSM1HTu69H1NTAOzB
ce9ZrzQIGPL8oQTawJ7xuwEiPitK8OOhPEZBr2ElT7hnU3qz3pF65l7GIwqUmLPPIbmUjU3N2qoW
YB4Kl9pjL1P20+lwMf3yGQLtKE7M7BEYUqu4rDejcqkBAE+jnK+YcEle5dqknhRG43QhO+zXm/Ux
CR7z7QecACw55ZAxgOeUVP+68V2/hsHGJWtEB3pW1SV1s+pCvDJ1u/X/XJz5eaBPTvxrdwkNs9Uh
RLmGFMWbMKngEdWPRdY7iNvwoa06yi6q1WW9yTr55731B249yt36QXAv+xkwBg20ww0OOw+V70zS
audYAI/0476+We+tN+tvdH3zzU1ZYr8/tN5bn+PtOd+fDiY9s2Q9Z/U5bb4uKYQiqqkROsEzZrYV
EXobR6Ur2CgmDglQ/IK3zOaRzJqzh9I/owrNe/OXkrtvL6H/D/qNNE7mrO07o68tPNCGK65vffD9
5rfH1mf87TGKs4gdBVYLjfv7pz/1Q01MShdcURUDOVVeoq+durm0+iYC+X9Bu+7hP9X/pwvyktdz
sB/1EX0/rClJU5fcrDi262HOqQVTV9e/BEvlpSCVZV+uj0Emrk6dE+g+5p/nxHrvtydsM1g+kqYy
9duyJof1XzcU+euLrW/Wx9iFa606XMv1LaxPRbOP97E+4dvdKJQf7ayC6voX6nG998aSzBXsQCX6
70OXcM7ksbVbxpGrVWJQpzZJy0NW+TmyutQFuUDp4e2w4b7gwLzdX7/7VDKaV64Kd2/QTBJ3q0ut
QZjrvXew5qhw7xXm2V4cTPqmxmK+3Y00xZP+Nb4FzHutpz6ul9F6g9qbo1DrK6pEs4w7l00N5mUX
LSeXDiiN7gJvi4tI/3e9Z+r/OkPamPR2uBsMKapIU+3D0pMnUVefjcDvr8CmoUDikTnr2g88TFBY
3T651qVsGUpsNX/pmvCYzcv0YHXXztxmD7TSjm4bfqKrn188g5zlhqU0laemPdRemO4TdRnB/DyV
lXAPmV/cl4hSqUCX6TGuZqbLXhAlZ+EqoKY776tFrzxsCtCOC7407lmgQd9KTx0lNxtE0mnoiaLP
AGVbiycubmreNn1u7YJE+JhR8DxY9CRROhgwz/pk28kO0GEvUBAPhDnasO6OsGdZu3hsrWvAuxdN
Zp3cqL4z3WknqZJf9dPwebDLhHZCrnZx1Hb7NLfFrkG8ccED/pMr/Mlhoj+3Afsyw0hAk5pErhcw
vnY0N+JSdR9UZzKASRmBBZidm8AnOIdZYRNHQ3JrC1aEVkueJ0KvilhRG1zeAu2NFQWnH82n4jLq
c24eWqaW9e77g7/9zvrTIGGAe/+9qpOfYfXXGFeCm/VneSPR1q53F3oxh2qyP4QVZxrmaJTW+mb9
79sN25JtkGfM8z2u/JTtDKpW6qRnyAAAKtCPBD0gKskViBoQb/oyHNYnInStfnvKNsMsm7XLdJbT
h/efhWUJfcTIxs36WKO3+OZMsq7+w17fvD/F+3/LzqVISJdv1yUkq7F6jfPTHHX7TNNfaxyHPKbv
vt/kftrBNhrPad5UnFAlLcX1/Pd7rpEcHCtbUOvtsfcfrPfWG9kGI12FEvJfX3qX9x9E2fxqd6nJ
QMLltN7UXe3A6WHOr/X3tX4vae1hpgydqzoxOYaOdK5zw8LxrY/UehxQMPCD9bhGSGtn5G4cd1RJ
5cUU7kdLoP5vTQOKqL6ZEe1d7DiOtkO7+KDvocT2BR+tdcGljmltn3wWTq7G97IuBwSs7wU1h/i3
xxzbotmHDianK45eyeJjlHr6Dcb1I2ftVePJJN2Hy31VYFQg0koLJZfziDRPD8KIP7nR98gtQPpj
jKdI2MwMsp6P7mCf2LhG+5ZLA0ZhQu9+fQfLShGu9Htb32A7OjZsMALc11efgGgcqlpAtTEabNZG
B57xy5yCNRwhx9e1aR9DPUHaMmkPju/fC/0JOz3AttDp1dX6f+BnFd2BECZmCq8AoZ5b0D+Olvni
5C3Ix+yH0mzh9SZ9Y+jqGcFcybqRhuwGZn7BLlW+3XQYpsm/4eu29Bm2/t36036l9+YryRezKvNA
j3pyF2vU7y+/pZ/o/RXJk/nzef+fj/krbfj9GdZ769+9P/b+3/eneX9774+lGoIcahxy56Uv4fsz
r7/srQTlt/f+/jexhi0v9L/fH3r7FcMGzyxdpTa9dnYtGt5ca4xz3WZ3ds71Xs0egEmmXrb4XMpE
ZlcXildxdXI0G3p9sFqm51EpkNFpKk8LSk5P46QrDZZ2WmFhUNSnzHrmrufJ+w3tyts2TOxDu6S1
uR/vU42w9j1g1onGWo8acL2srOtSY6+Vnofr1GMysfT7Wd+E2Q6Poy3Lg+/Pe/pGBNQaGHa8svZ2
vl/jrius5MJHwFqoLqJoknPstKm3NUb8OwAowSZi6bFyhbmHKXujtI9nfQ5mcRqB4+IqUh5zxiUc
QokqfpKh1/xvDyakTPCf+gE3r133+i3uux/Ykf7WEDDXv/yzISCDPyj4+0hlHQIFpY4g/Fc4ofjD
pQ0KK8ETth7CcFm/9wN830cYJ33pEown+NGf/QDH+sMWfoBDG8d8YJES/z/pB/xbMwCjqxnAErBc
wsH+Lb8uEDPE7dqoT2Y73lYO+ackxHlxLQ6GX9EtYuP1X9L+/ukVKRo6Ate5wMH4GxsjLx2C5id0
NuO+AzvMpFo/2/J6dBD1jGHc/xe6wu9Odp8PyAsFwnSADDi+DvD7JTY4IhdtaeusPln5gaQheDje
/FIv2atslpdfDv8/hCn+w0sB+7AdqkCST7fGBP/yUiT/WQgilvqkRYNZnv3U6IlE7LXs+D+/0u+p
g3woXsmlxeRxDvzbUVMSemns0sEOjTHYBz6rzi5GTptNyX/7/izO+b+3i3gtSbXD9wKXCE1Lf+pf
PlVUQ2OvYj6VyFqoesJ88Zt2V/vyCr4PdIOGTkXln62Wqlw1NwcKmbciooVhlzf/+VP/zsnQn5oq
MdX8QFhrI+xv78QbCt9QwViD6jMOZhbeyF4TT6cXy5hfYO88dI73I4QR/p9fdv2Ef2uY6dcVUqIc
p0kXuL99A4blVrTTKk4hI8MioM7s4wCWjA+Nmh4wmeFsjK7TcnlJ/QbVmJG8tg7biZk0nYTpYTP5
8imV2dP/z9tyBOGma8h38NuFJNuqpyFW1ifldDSYaM1Jj1dTYqSb4qvvSDL6tuGBFG2UVrKrKr+f
s6JhyTc8+ixPZ+Quo4zodv4Vz/oPl8E/HiaIHgxPtPgZXv5+wiwUA+YEDMzJ6EH81oNNl6AfdvOM
umN0uCIo53u2+lzb1Z9TzN+ib/+Wtfo7S2Q9RX55bf3zX05Wn4zrwQCic0KgcwdTHxkBUvdNRNHX
bqeXyaQNb6bTaZTya5I8l22o/svZ8k+DALmxf336347KmBUxKz7ewRIj/AFd+iKn9HXNwUwZEv7z
V22b1r9/23SafZ/zEvC/ba8kj18+MVHhrl/AwD1VZn3ASXklMWWMpjasmUgsHVj4ECyHHLMQkWOb
OSbSM/fHB7cVJxVQAOvN+crnb+Z8vgpCzh1hBJdpDA51Z77UUQI0bLglTvTBEf1DlZLuWH3U6ogg
SV+lBYijG6aXJT8EYBzr6EittADUzfPo3+8lvZMBRctI+2UWj/MMErNCCNj513iUrxrJCZqRTrJx
AW9tRH9bLm2zQfbMueIi5BywwXNBTcP44DjyPNgYnqz4BFa5wGSPXtoMyptVxG842EOa+XXspg8J
NVUjEuwPp3NF+ivgKygOWflBedOI5QG3eVH0Qmt3z0UTneZQHLp0eVGNeXK671mfvuaeeZVR62Pb
ckCFB1RgHPZ2kP7USq8KoYg+n+yAUxgevqC2fi/c7puvh2L9zZgZqNjY7g71yFJ+sr8ZHtEzpmak
xMnR9rybruvCzcjnsiZ5wlr6lKsefAJ0OL7PdfBQcroCls+2r62N7TQXrxav6bR8QTYj3qgrtuM8
P1gJEhqzfx0NPpy/9FiuWe8Oit28x3kwqoA2rMWquvA4LNVEeF5RYfdmANNff+gi3cmyvV0ZTy6Z
oiBaWP8V3SFoMSZ60Y2NMXvjzAVpVLF5FQ71N0KDN7QUeWcjQw/xEroFdJsGPya/Bujkjy8knr/4
Nu0MFTAu1sGlia07nHzjJnT0+t5f7ifB1pJJOPCHhwAeaFHg/M8G/j7ogv19pkPMZB29UnkGjxA2
uNm+N8N05Zj5q36JckHwQpsHtVtPK9V8SebmS4cbMzDyV8hwV67+plj83E41JP3MfCGaaafVpVkF
Bj8tXgcPk6eYXpoGjzgKV7+K7kVlE1DXWg8pQW84ITmnIlfhh+rvs6LiyUWHrRZ2Pz6BsEDpdT2U
JJcEfnzlyLzBzzjT82IaLmN1aOrE2HZNqnmhAA7m5k5GA41PXs4WHKxWBjMNkNvqR2HtrQ+uR8KB
KuWF6+p6ffcegI3NZA0Pet6lwwAs6NWGeQYx+XWEBTHOznWg0FNPuHGIXBQbSIgv+lQe9eQsTHkL
c6IlWKM4pRbHJmGuO5JgtrXD4UW0aX3o2qo7Z/TbrKRsr52J99bncc8N9Qn8XWFbHxoznDg/hI1N
O71bT0c8vz9TfeEuWnMEFuuTsKN7TyFzCD1eeh1KdKbVKEEk5Fwr1YnhFlPC+CJi5inShqBwhSTH
GWCToipESh/Er0p395ys4uIMsuM803RmTbgOW4Oe6mNtSpo4herI2U5TLrFAzy9wFKsdWgPzGwaF
AZi5uSBKw6z1sO0zsmOrugE1wtCn2ghyd/bstdmr0TinJlFfXLzHM9fAwOliRZhUDRgiJiQP2TNl
BSNL4Ina+wZVvjiuvxD0R9IWuci84QWBVsbmmbdFnghfueClLF4lZB7atYa4JajT2PozcHF0n7ju
vYW9uQN/tJ2uzDYxdtB5b0z4eptgMfrjaJ7cYNhPrYeMWyTTYSQanBjiKDm47QREqa9282S/0D7m
6pJVzRM1G6n6GVU1V/qbud6i8VkrK6CgSaBSE+a78GZxI/ca6yG2FCT0ezS0fuWMlHo7LJ/xeBGi
OXuKUbSr9TRZwc0zMGYfpGk8cW1RG5I61AVxmq26G4yy5H/FZbGNaucRQS/kCnQX+7xOn0mUAJVY
OsU+yPnicou2ncF1lZOFupHj/LL659cTcl28UIH+qacDs8h/AolCscFXwxCnFIWJWZnfm9B8TOMS
lYl1P4bINnBWoIOvyNL1iaheD9GswI4Xx6kgkUaf/H0xEux3EVrKaiScUGVavlpWNu+tHK1mh/x6
bgBkupzW8TRUexqpP3oknHu3kjCmgvmst8/ItcpDgvJzg+gHC1UfYouI2uem5xuJuuTgY45UgeHt
2sb6KvvO3dGWxcYcZAqpL01UmSKegdZAgHtkUM2lajBPqFlc28CgCBsyqRcA25OMN7TyL97ImwcA
wwgTqt0Ah4fw1aXa1VW9s+cFyhgMZtPs5l1j+QroR3BOylJsYqyd+OziLReyjd+luilrlFD+wLLd
n380viLhkHFrZs5EqfpDmmhsi4YvacgoLeci3vY+6hPh8mIDg3mTCvS3ybAHPIY/TR+7KucaGhZA
j84LmMa7aeJ0UUVLOktgvxK9CGPHTAw4Ig1wHowzcc5h9zzrlT+8RUcGmZYMBcehd7iuiRx7+hak
LpukAKjZTAsvyPCo1zm21sqNI9xR7C/iUeDlJ2Wo12tZFDzptv8xmYCiCMOu4HVtUqd6KJV8KScu
AXRbjwvaE1uP5a68XUw32bodl2g0ik9eSTloHYLcHtxuahX7uEYm4Nl4Qupvdee+ULX5kU9ctsI3
n73RMynR0EURC8lPVRIgtR25x1HJd8qfrhu2B9TeC3qLHHPhRFDi0ayrvicczXbpI5ekatQJQbRa
xJMC8XSYF3fLLKuTNup4tsUVzsKg51qmtji510hx4k35aCt/eCwbLBU2Ont78b/NxXhvef74NY1Q
o2TyEuHx+ELsM8KYThnjU1o518Mg6hOb72SXjsknvxvMqyJIx2vDd6+yJA+RQqVXdjMcG2jIN1Ez
kdNLo2er7MihTY+STZNuMQJS5IeceiyNvZlYLwGmX4kqbWtP+XPCVApYGl8jLuW5oVFMFfJoNkuz
54RONmoqk2NX+BXuWcPcyaSZd7NNz4T2dxuLG2h/j+UoIfh/WffkDqc9Lvq96j2dXGMRTz2BphbX
ZYJ7pnXtD+7Uljurqu4yCcfINfxTTXQtxq1yH+dotejPv1jJXJ3Jgdk1mVq2UdF/MC1sNFq4Udhd
dOUUzVXj9M2hl1gspZqHPWZEKPKN+k6f/bYvdS/TVocEKPxxqosrJJ4NF0X2gGCQyuyLD8UFlyLX
J8BXVq9mRzAUzkzs0HJfhJApyS756Xrf1MT0YfajdYBUQTR0dUetkKwKpIiJ0VZbBCKmz3prmJxP
jkEDc44YyclCZ6EVsTFphOLSl1z/c+CchiID/lDFR0/wggGpBpuldjWunylgsNEijYlPT9TjvJz3
btACEKTNffTmpMbG3+8i+hu7XlVIfyWdc4I63BOSzMOIku86hrpAilnPjDQd+hnpmh+0d9jkMhwc
9bwrlbOzVIYozptd1rHD5y7hSluWcSBipGUZ5ee70k8AGdrAs/za3Hle3J40Cl6bZppurLdBBMx6
7MnfM8gmaJlhdioO552sTcBFhrWBAhnsLSP8iqWC00nbXR396lKpo3KJdHIlhsSWCLZgyI/rTFeK
ik0m8FeytSBBTZFzXlrgWhF1Aoaz4Ej75sFuHPuI5IiaayROfQD4g1nhiG+SSCU7vglw2WJCfM7D
pjjMQ/c1b4zwMEfAMMguJwNDBXuRf0KTA1jWHg7EubEoUkl0dOBl+ko++V6WoHML5CFMhhs5I6gg
7WSLFKPZxIkmHJNMY9qsDZbeP/kT8q2yZJlu9ejXtB0dQz+Ld8sejkMfkKE12hs/sF4g4kHzn1mm
GyyT3QRJFJrLVz1hvlWXIBlF1TZLWP+k6Lo3XOuYup2Pg0sDpsI0LPWiIPOWgQ6kcVUZDfO7zTpL
muzMCJ4lqIJBMImD47pszWKxj+pZp159zBVopZDdTDqo+tBiDZ4CiZ/Gg2KMduQ4CA7QaECBk9N2
/U4W4T9VZfWBMelj5Ue361IXOS0NZ1tNmy5JX2ziIklHVg8WwQj2DzXzuTH1vwb1Ua+U4Xu9lIhK
EX5GW1malKPNttwkxmeXsYNBMNxMwIH3i4DxyT+SvwlObDF5tHiXBpgVZCiEd0YOhzsoeageUToW
TX+wWdq1JQsNHX5s4RQ4Ab/x2/Y69veon8NDnZAC7+DhGxwULYLVBb4mhg0CmkMAsqEHcc+wGkyZ
HMZUb7Z6XWvp9bcQ+xgd+sR7Drv061KZ0LJbYxuJ7NV2+P5HhApFwT6NNJz00nDElM4Gpw2VH+2S
L7fKP3jDdIvQ7LHw5S2JGj+RMzAsqf3gN7cV/WpkksuLyzy9rROkwmmNLrlvHonvK9CDZk+1STCb
0eQ5IjGSbgiBvhID4BnPKQ5R4xPQlWA7dKDqsL/0yIaHI7dWQyOfranQ3yzhi2TWrEsqVd7DyiCx
g80XVmZimTr6wQsTqt6WShV8sRV5rgnHFIfueoZGfYfiI1iu0iJH5BUSIAMEZX3bvS9xN1l0Ai12
C4OZn2xh3sExr3aSZgjGL20sl95jkgc6ChiSRTE8iCIYN0WMTE6MD2Kcr5KWxXHv8cWzsmeDRm4W
fqIgILGpHx6yhnVPkUcXepM3siLJ2CXxDlbXy3oMem3HIlOS8Gj9HvS4WlZ6b6H3x2Y8f3Rwn/ZF
XxEDQmvfD9HdeQIj7LpLFjn2Vc+4NWnLEjNAsXrhOiSamJNLvwm7q3aB3tqWsrjRiym+J3AnerNa
p8tV7z57Kc10o5ovpW1fy4ZrghbxPRiTa8+br/JM3dmUIWZrueC8IeGl5Df0U+v6hxsNBHI8O0QQ
1/1MKivnSCniDwElPWHLU9X7X+oB5XRtTdcWQQ+4lpJXobfoY8SSLPy4lt/WN2/pOad2OF/tgkJF
yiRFOslPJcvdWPGXRlZQ5w36M5Vnvd+F/tlxwmeJvA0R5dCXuqLfdD9ZiaQEM92A6uq3hnun9dZ8
8896wOjxwiCCz0xGG28CXZOIlpOUr8fQPWc/765ZaLAIZq/X+6ysmse1mtxEjHSt+8XwJcUzm+1l
5sxXel6GoUEme/mjHbim9aZ+qFiy9xbdCq9Ci4+fVJHPt1UhUTZN5O9ZYgR7xU6YM1i7L0WCyexo
mSDa9VW76OoYvqHvZKS4iObZRviiAfu3XmgHf7qQhfwlm9iA6IGWAIlk+N42w4MeSvRRjZf+JCv3
dcrj19T6BoOJsGaZgXMpGWaMuxkAhBlUaP0TPrYuQQwdV080TQ+u95T18TdCGun8GSzV7YhZ/Yzb
wAAax3eCBHNapk/6Y0pD15QZFGslb12fYqZH5O1auOw7mtGsWplInm2ujoZGJ+52WJNEasW7tTcg
FP6tUGFzDUOBk9ZaXhoDyGSdPzQELi8jCr2Yy5+0XDb3cXmGMWqggIJ6YOEIh/p5SU2KXkP5aZbp
grOXfYcu+LgR5miHqoYceddxZ5xp9RwtFomePrXXGxD+FKc2iXZWN2YCTwXpsMzlLb120O8NDSYa
Fns5Th88mc/7tbAQP+UutOPQJtG0GTnx0KfpMlKBIpwT3ILUYNMd1SuBvrcsVmbU2TOqHgVA/rXi
IQKCzNr+dsjtw0DtRKL4WYtyNjktMBGOWH/Zra/lM9KnA5ER3RPejLhV545RPeDLSW0+Jh9xasev
FA/3TUuYe4+uFvcGY5JVfFKDdbNeD4oQ8la27OyJzN0DPtkhF/3uLoq9UIPbgn3gIZp2SMM/Conk
QS2c4uvlh51PhFCH1612iJ2VVI2LRY1xqNizzRMMS3IIQr29Z74fmuinjBi43XzZ9yPbIkzX53bs
H/KR3JraJo+P4v9mtpwIKhSCSr2idqnCrjutSJfK8omRoaxRparC3/l6fqThsllrpIXBrJtQdCtd
otzYraYxo4GMWL2VwHmHmqA/FXNA3JxTsllsBlIqdwVmuDipT2xPDYCZKNCYQo8NLAFclMSiNHPy
2MmGoIDzKMBWtVluEG+HkF9U9zEKCpKcIKaG3a2NU8RtGF6H9FlFQNZQtslN7hKr3Q7W7br3LBcJ
Gc6Pd3nHV6S84rlV8zUuJmapsDe2qOIsYhi9V7wgrBhuI+HcOlPxc63SGAYfuiXwvKkJ8ZOm74Pk
NrduzNQGQOhtsmOpmO2JB0VjzNY4cMn5SFOWp4DlvBjTYKBLckXocNKk/g8/Y8vb4tre1DFJYrog
VtcQGlrBd5cFWK1z1sjgyz5UaeEd9FCyhqDUAT2k2Co/OpP82U+IwP2gotTt7UAmQhz5UMxMIelC
RWmpPnWLuqsNtt5hlbGJyl0GVKY30hKR+wPnXffMZNZSctZzWyZZRitP/mgI/MN4y+JIl6ZslwuT
wHqgedUdVYYNzepiI7t+10bBgfiQlF/BfOz0xauGrvvzgZDP/ma9ljvDZo9aL3fram79oCy95l3t
OozNbPKozBaBPuhC8aSOcRwiO7mPAI50fv01oMF4zJsbazY/kw5OvYEmQBgBxE6Ab4lYhJQcrLea
gHRYXY/NuSojmM6c9VP20GRkCxooJnacIceunD+Dq2Nx5yW3S3A/etBq6jhEUJOzD1XSJhr7pmMu
ZSht8XWXBTreFJfndDb9mk1BO38PhffRcMr6wPb86EZklTgBUvomKD7VDezTGiANcWPahDxrrklR
4lBuvtWELx9i946wpTMorM+LNg6BcQQpoDqgAFF9LjOPzDiZDjtySK5GO7FvJnPoH2ezeC6yAUyA
O50yTUEwgsPiTg91EBt7j/LdFndJjfGrxoJdGajMIRpN7qUKofZXiwCEKnJk5ZVzRTLMrscFdDCH
5nbI8hET2lAfMptYBAmjFBRE75JykHeH3GLZkPbTXUe+wDUiqE08APMg+JeiUhgOpygdn9peyHOR
AAljuc326BW3qrML/WcXTJtbYNbuauOLqgJdI43S01L7IODM7CN2edirPQQYCyY63u/yQ4nNwyKt
1Py/3J3HcuNa2mWfCH/gAAfmTEmCnhRFmczUBKF08N7j6XuBt/6uW/dWVEVPe8KQlEYURRx8Zu+1
73bVtduH0jlbhM8P9TMBMxWmcfBOxki29vLgCx66bxChxZH3gv2PB6twjm08Uf7rSmPQAbJo20/l
c1oR5v14sIn2IT8eHlkQFIeHwtpK8yciRgJv6jVvkQ5vQkGsbR0yL7ZDThpRBYg8MW5DLlTGxi5g
kzZp+qNZNGtdpn/LSxYKUGqElwEmX/1TcR4l/jdVIyM2zMo6jm7454fH12IIpl5YJd8jgsanFDE4
r6Y8ttkgj4+P/vKpGXbmLrDqY1QAyZeyGz1bkU+l5bF+/OdDOaAWFKqMvb7yGeFUY9RgAoZK65ee
pfXdntQMsjXDaqiylcMpYEbnJDBfwPKRO6q67WiOo6eHES4BoNSPh24hS9fNcl0x8Mdz9b9/EPt8
ozRhoiE0UxwfD4z7jT8+6hYqPiZj/sTBIsT+0JBcrVF1U5rOcq/U700i9HsBfX+b5IwGQx8VJtSX
c2JEb6ZdV2fZEiA2aFG211ICxPkt3Qs8a9moly+6XZ/54/FqC9KSzSSNDyqFFO5GebS2XXCXbl6b
z5bQjOco1EvPjpFbKwXBoBVWs5VUBAvlSAHO7dyWN9TyKYP26jbwPR6fjYMlPCb8GlnXRPt2HU8n
GKbyPptZeSe20WE0zpzi8TWHNqxVnX2T2tOY6MUz0DGGYnjBwRdIvUifos1Ia7jESoQ9033k0ZIb
ES9n02k24+/lQysPf4oxAFiwsLxzZnPHx0f98lv409d0u9n2gfwKQRUX6+B3mwEnqqYTaT+qpDoB
jA5OGfRyvODHfnl4fDT24QuDs3nVlNzBnUYfj4Gd/o5ZtHsJa8Pj40uPBz1R//i0rMmNctIyhX6U
pQdSoAAwTVxQIVBh8Zz0vMuNAoeGlcrr9Kxav2fbxIM7TT+4HUmk7rP/QnRWMdQvFg5/vy6mvUtQ
q7Fcxc5ydbaT0nfAfc7oNReTCiwfLW+3TNxBdwq+YgQG9b+le+14dbo6WWKdSHOsISRHHDWbsFrq
09qbWkEayMNJsRgr7BYF6xDp5EZEpP7E3bFPMFivH3K3dDltCr/YRUmndqasYkGgkR+S8AZxS6en
3KWjcQ3d2GOVaOz9Fvl34m5BrJAUJQgusHu1eHuRyWE82saZ+9TFbUiMEbriaB4LpuAaJj07/1FV
fO9pJzudpyDr7lgsTyYwYNlTEvKh7kpy6d0g9hhFjOt88VY4sy6Pj48eD76s//FpZJXGNlMud87u
QHo4WtW86o+hLfkmQ/iPjx5fs4I3wpfnA9NjfML+yHg8jGbwnpBEVwaMQA9mjSSysfmAF3WyIodb
9NTfyjD6moZVA9Oj3oRlPe1F0L4ZicNvflyF06TDwDRTBg9DcPYj92gQU7K28dic0e0zpEMiLml5
COAG/lfq331X7mLnhMJ4Hxbjh6rKdwSFX5KRilFMJvg+BpkadchxMijhg8l8s2Kkyl1Ux5wk4RMW
6cyDP8zcQ37oRs2coG9+VhTlbZ12O/gfpffbJCcwEqSdDINrHcLJsD3hICMDheXauMuKBAudcpqv
sZV9b2z3O40JHkUod1YXfB8r/3OSNfSe5p4Hi1ZyttiHjHjdw8PyA+jGsEvXpcslMYZE+i24shi7
NIcINAqUF68tiVEMWdYISLcRBzLhFpxtRNcK07mmIaddbX9EqfmtnvlP6hkc98htbkDWH4WMGoWV
fcHCVLDTcF8NFXwH2fUdzg9zr+cosaE4BFRwiOgB2BCICfTwPJvHuTJYxhnse+2s3lrzwoueWuOc
FdFXTqFLoofENwjWU2AzdkbX3YyqhL07dtN+TttVVmvSM3sfPm7EDW6GEsQurl/VzwRRDR7VbH2e
bSbgrKJ+x0Y//jHlkVq3yQtiC/kxwqURSOPX3qkJK2OnLEdoN+zrfNUa67jYZ379LLD6QR6nVVsm
erEKfi+joPHRUOlMWNwsX7eGj/p+IbBbw3ut9Bx6xgKFYQzR+jSQ5tqi0TE0+hYZE53TOPUtqQYP
28NnpPQX5NL4QAN6ZjeDzOlgAO6ZC0DWYYSElKBjLJRG6adRudpqLyt1/M96G7mwEf5FCqZ0ugJk
TeAbIDXIv+iLmnkOZNcwvloihvKJXqUUeugJMlVHdiROmX2n0iPIvEq5nWXMJ5ZRk2Kh1gGsUWFM
fAhVNwOKCELw0hk8XsqAMaNcwH3DITBoZyl5lrFwcx1jmy2zRXOJRfA3ZSGKkem3bfIm6GJqQt3Z
R4WF941pTxHbYttU34AEf44IvVH/LqODFJvDhMOkiDdZp51tZCz/+UURi6Drby8KGlLhSGvRP/4F
KOEEeC9cRiL7OhPvHXKiOqFlXZ7S4kIUzmlGbK/qzThCN/3P39v4N99b6IgCiUBHAKX+GlTUyN7K
GPWn+3LZeGc+/RffSITvFmMGzbCuhTHdbdQi0yjeXcc44AfFtAcfp6/vvgoIY4bJQB3BSrkFVa8O
o2Tk85+fpf03URgRX7pjKdfVgXuwNPxXWVpeE0Ur7YS3jcuzDFsaRLdphhXHMM0kwCwELoI0Y7vD
7anQVSEZq4bk9yLmiCJ+ixmhcCgy3G1BR4zW4NNcejk3Rf3pFPknnMJP8hl+857YSoOiLIhDcn0i
itvbQ4IY6EvfvowD2wqAxtd4IvlvDGgKHzoN2gTgpoW9cVKiLXsaeSNJy13MDTeYxxPgA76ZGRJq
3rOKG+v0MsaSsAeIsZnV36cs/AWM/umbstP70rAx5/m06+Ge1s0CVPpiLEPGyK4OVk59S/LPzOqx
NqeXdAz3//m1FubfxLG82JYwgBY5hDz9TbBajlGhuYw+QO0m8Mt06aFRpftd9Cb1cpLJZlFFZeWB
GQ30iRxbVwxe8ip6ubVHveB2wETZdSIqY/AGRKREw77ptV263LknXL/bOUsdkIIB85Na9XfpswAu
RXGeG5Vte33+nc0aXBJUKVu7moASL7+TkImFGYTrLPwMGg0hnGBeDWDrc1ko5hFDsnjg7Cf2G8hB
ySwro+oyGIiasbEvHaZvjBkKcGdrm1soXu3bELKYSgQJ6xk57c5MR8xO+zMzIDTDMluXEydP7Ttg
yx2qwuXPw5SHx761036l8VBumTloooWrmbc/4HQtW4YsM6gU4FhhdQr1/LMzWEdmpr4jJpmVF5lW
edDr69h0ltVIRHBNrr9R6DGvYuIjGc0lRn3WGHKhYeCntlR7f8zaS624Sic5hKX2qzCWGAJyCDaF
b30TPeWeL2cWIwkNlo6uDB7Gumbdu8qbYadlhr2q4qoExsH9WIvLQ/lpmPGEhwxBaZJa7xZ/yIbg
GBTDdzmERFnnW192F7znh3IRCdgR94la4SGstY9gMb0sT7XCER3+0obxTohR/zTZKVkCHck0fTe+
m76FWANTdjK09RGu19t/ebv+mzuKgO4jdJwAlrIWD8CfFatBh8ZEYlzfm8uPvNwNMPoN1HDqp9ae
ciemaQXahiInIvZmWd4tt9diUdLJRUZVtel/0e/+XfGtTFBEmFx0riLO1r88pXayB7uMRLRPreBb
mcU3yufDMvpOBzCU9XTwF8VZMfTvi/QKPOqnr1dfTNf6L6/NvzncoXEwYcMiIZFE/lV63kUdKbh5
Ee1baG0ob7iqQHTGTblG2dKuUYr/qGnV+tn6YdfsXwIk580y37AX/Rh6inWDd4kgCvcVh86rIcPJ
YxLmr6Ny/C9KXPU3mbySOmcOCnkIT6b8qw6XAluyBh/C/ZjE/gagPhFi0UbvmxiEl7Ess2nr5xSa
vsWvjSCiU2jgRnd0WXsG/5AB9XlK4Hx0kZt56CectbFMoyIS3lxTRhvmrCbZhAjzik69w9lE8KAP
Gc0jxqFV2avmMCTjWzbFBXBoVLFGRlKPn8iN0iz1ruiFDP1u1C9aAsfhMRMPtIi7Tz3vjcTcMOlT
Xj8wWEu/lFab7NMq77yyi8ItlwXonTh4szNja2fqaofTfFH9vIom9haaSWSsLO1jXHPZmOTFrA0h
SOBS2pe6bFLY+j3DVaV/xcR4cTRzv8wcH1LRnJmaq7TXkAWuzj0iNMJbb3Mgz3n+Qmonp6aZTZvM
1A5Kt25k2v22Cr3b2dAA4rTeExnMQLsY421l1+Hanqtzpcrynk5EIdkJp1U2teO+jqJf7RAVf1Qf
/98SzkCPUZn8Xy3/3whnl+gHh/Vn/i9mpj/+0T/MTK7xP1IYQJOksi0XnA4F8D/cTEr/H6nz7gcD
YNETSxul+v+6mdz/Ea7SDcJNTRsj6HIh/9PNBApNN53Fy8Kp41j/L24msXyTP9eiyO7pEqTp2NIF
dKo/knn/JIevAN+3zDzFSfPFS1tXBYyUngEqbu5iUN9HTHVH4gRDKp1W9wpjiXStpvCkZhYMy2ed
KNxjlqrniRDv5yzMvlbFPJwen1nkXaAACLMtucE/JJnU5C4+F5omzyEzKQgtZUpKmh8djcH2Ora4
J1gf1opNF7qeRXA+WZnYm1Ve3cex/1amiX1y7P7e1E3wZFD0v/kx2yFt1BtgAS7i9SHD5i1vCLvG
O+53xJi2z2YErzxiwS7zTy1uBguh+ZM0WBCCL2KeEjwL6+G4yKESWg3avXmgIGurfcaVuDXDXuem
JvIXUMchexOXRJwl/gIxDusqx5TPM+clNFj71vuG9pLFFgVnoz+PzDdOkaXxpKsfdhEML04mh91M
wvAmzthfVMb0Eeg6Up+Oo8WJrX4lMxvvq0HknBFqcMsbm7R1vX/JgnKPLEGd3Y7AuDRMsoPfw4jm
18d6CoDd1Z36diP8BuK2iMMzU5SnBRtc5y24qFbrr7BWtiXR878m0RH9MTTqxZ2JScM1v+vh0a6a
JNafCsOHsVGzUo96ZO5B1PRnu7VfbKIPdobMwEjaIn/KC/xTpBSex3biXIncM06CY74AvzuLoXrB
X78SdtZrQX1jX07CmoY5IiZaxyC8d81Px24hsG+Qo/xTaAXP7qAnl8whztsnycEaQOPaRntFfT16
molwQMP+/oxCdtdbcXwJW+0jnebYa1tVnfzJZV1XvQdZW5xED/6aWed9qCC8WQ5xAVOfuKcRUARa
PNqa3g2avWuAZQGDuSY5WdwaNQ5r9FdIwHKcvpPJe7sc/ktH/NdiwaCxw1XHkcC6wLKoF/61fgFa
gD65nuvTYFMMkhVqc7/tz2YLrwqK9aXRu/BgmdFLGwbiQBzaN+kTVRESE8MiAUXGnw6s2x9d558d
QIYwlu/4p3aUZyR1sfSiOBptxUnwr89IYwJTal0RnFQQDoc0yeKtxaZlnZYDFV4mDzoTCK7JBnJD
Z39kQtee/dI61b1YVcqsvxBKAnStEl6bZu6NbHYmfpkffAxyONt03rBIh28OvzeCdOLgVf1gKjZt
JIEcp54A4bXAuLeSIrF3xKH7XtxYq44V57pv+RdFEV5YgW8q7PMoRPmHgV32m2AhLQTko5N7Y3Ur
6dDvtVY3PzlTfOm7bF9Ok3OoetSFefkkUmmTkoikQRct4Os6GK9SP7Smn33XKIc2uq85O1sjfE3O
8WvQtedJhM7J8R0XUBbYoSQR5kEK+5JoIrhQniZrY2FoQ7FpL1mN8HTSPgb647tbm97CGU2MWJ4L
8Ou2ocnbXPu70Bfww+LB3SrVb1r8/K/6mkwYjAhwVg8iGO5jacR7mhRIZHEqDzIcD0JzyLkafme+
2e4Ynb6J2ubihqmB4FHrN40Kr9Pi1+kcvTixajoD1kd+l33LsjbwoiG3QDyqdsOm91PRRmPIn+1d
0nVfHJuBJtRWXHpDtSkzlR60FkiIUzL4D9two2XN7E1zdpINFiA3QDpYJ2b/nDudR+F44CkVe1IQ
ao+9LmvfJmKSM4zncSZzjBQv9DUdWK3YEStD9D8J9SnWUYxggkThtRCB9IwM+IquOcSNxwWUw3Tv
Ok2Dr8XdNL1FsNeyYGXd8I1CUt8Rig5CPLDtnWRxu2nbWVtbkCY2Jds/tGhcI7Wl7WcdsU7jT19I
McaoMsXbtpfYDum4CsSsKmP/YPiIF1CUKST4Lft2ugMpT4zzX/mZnmbHf5GMtL1YIk8kS+oKG4OB
E0FV10eUzkIvdpSrU2q3DAiVjLaGj1pTGO99NaGt4eoAGOY7W6eG083iYG0Uqj2Fur4vXFOdLd9h
mw+oJR7QU7gp4LHKV7i8rOipFkpbte5bxR7hkKoppqL1Py0F/jpQwbouRbijibWBZLxoHZ1xGjrV
RS4Q4Ewld2LdQht9Y64KtVNjX+KLqAWMarcHn115Rdm8Nq0Y7y6BD47GHcBviGSaGLjncswPmmTf
PJbWizkK+YTnsRSzeWhMTFkVeMlx5udMgBJS1b/DZ85WmpnvmJoCh4mL4jzhdiVfVDTVeEslqpQp
ya8l8r6Nb+gKKE30DgsZo5hdcjng+tvEMXEsTsiUoZnwM5U4aIrFixE2WbfS+ijfLU6diaCXdeuS
iJHlJJcRxbipxtp6ISK53iPSwTCUPlOTNF4udKr4qGKnOY3Kc5viLein77Ls6r00g1vMKHXVorDZ
LYqbkUXZrpLpB8P0nvcaJ0811x+hTtRiH2rLhLl+73P11hA1sRLljGciJ3ZsWF6HorZOOtpGAjbI
M09nY2f5r073lSlHvLbErdU1ADKsa1dBF7QIVlC5QCL3YpQtaFKicxHiqQohrO6GUv6AwSGv5o9s
NgpqhmzTAR6Wlvg9RBnvRWQXVhP+jJB5eGq5GHPfv4V2vRd5HK3MnukD7cf6ccaVCYkmNYF+DIXN
czn27WlqaVFHVPqZADguh/qjGIZ4r4HvBDizq/X2o8yKalO7Eg1blbsrwpjhATEaVROxGPFy5Rpy
Yithz145YB3zh5xl991CG7Dt9Abk+Whd2yF3to8rMjMjsjfC4uo49bFsKKhqRtT7HrEROZvlc1/7
60DO9bmcgHFWxNciCA9sJITtL5I6mivAna1wOm3vE+Do18K9obFTN7gOCPuCgfCZAdR8b3bnqdtU
PDdSGZYWr2KxMIGQdH0zuduTdpLl1JzSgBK2iMJDq0rYs4i+liwdtJO2evVT097naBgQLjpn5gZI
WgwSQLV4kwe5cSG3kNXQHLJOCTX2WjBlMxfTXJ4M1nbqnN/DwPUXEpe4kW6kn/rc/EWEQrwng51o
CkEShq0CZ2sN/A2qEh9itZUfwaiSQtcFPxOV5M9VwpjbL4pvui/jY212z6S/M9XgMLnWqWWcIjK3
UJW04kz3cEjlaB1aHWlqw1yL7CqGU0j/ivyKqSQ+NOwLzCw9Nqnhe4OcilMr8VGxqvrUZpCG0sav
0s1OcHMCdYFASkGW2s152cEwF265GT3lQGk3ZEORvKnj36k6aa1mRKHrPJtwAInyOuhhdQHOIEkJ
Gj67lowblN6N17dEdhPqhgrVbQloF2rr9iDsLF6xtd6TQdQgANlkbsgNQsLrxhXCz6ZxMUqtsg5O
XZOvFTPOy+GGn7V4eNaKyNk8PhsSrVkTEBLtuNWwyOYW+5Ia4d6aCQapLAwMeU6IdxaAFK1JQtJ7
znIRjAeyhv1n5mSWru9M1/W/kGtPknuPjr0d9SddRzs3x2iYZsvF08qqt0fl7xGYSeRPg0MiD+Tb
VH+UrHK8Yjlgo+Wo7QLC0+zZ0teKS+kguumrmc3h2XD9HqeL2A6NgV4wbpINEg9u8TWWkTC8t637
KwGodkoMTbw2yDk6RdWUUtJSt9Q/RUwKqOuIa2mKV55OvM+T6NdISBFtv3Uw4batutHOdlDK3ppS
oNWT7TJC9tvdUKFq7pdfe4Sk5op08T0ZunLDUaQzN0HWra5tpR0Wm6U0E6BXeGDCEFoh71WGliy8
whARZsLNYBY/WI8js3erHXNtT+Mi4yLc8ERHhCO8uFOMw8zJtTu3LoTBAsmlftM5dvdyZqSREfeN
piR1DpbKvjlpBYEosp/nsMrvsGW4A46d9IqMyPm0LOnC1HiPdDh9giHJ1UwZ9CeajcY/qLesAs03
PECeIhwiUkV7w/iC8siOo2246EIeD12u/yzimL+uhTRgdTCdwnYTJH12ijtwahP/A3AXlnDAzNZk
LvqLHKFX+xE70Y60eGY4tlWc/2gg68iZ74iaosjCrAQo/1BGc4aqD/twRDUIC46N4VSbctG+j3v4
u7gEXCPY9377lNYI+UqQOBvm1KQXlOCUs8lu98zFf/m+rdZk1w78VcROdhDKA55/9gaEFquoK789
3pVAkKdbP4TnRLeeVFmVt7BaVKGjVW7h2H4P6ZCInq+LLZl/sGEVlXcpp5JFffXFoLtbchJZ0TZW
eXSjQqz73JafPDOeXktORUBNTyxwku3ifkLumU7hdjaZuC1HPzlE+AS6Ze9iJFjEB5s2tNyE4+Bz
3zKLU5Gb8wbATrvzw2J5p0Or1rLvvq6aKzLFjjDCaw2LVk8qz0wozdmM3E0NBJWrpadAUz/GztCP
so5+oan8Tosr2YVWzh7gvsB34XpxyYJzrON0M+Cf2CqyPD6GmTjICYZwANadmxyXMl+3d3WLEcOG
HI58D1lOZTGqC4yD2ffi3HfGdzFR5QRSrc2JLI2uxKzIPmZmqYDVBXwX/LIQPLemU1tZLuFNBYGH
xGcZKD8IovIlwQtywDzZNL1/tj6WhKXrkIs7Q+kjCDBUjH4eABt2DynY7XeriMa1n+sYi2vHxAWI
GSD1zOeCWKH9RMjwDljbFQEHy2wNbAbk00lkFdN5yg/uFebxB4Ea+jXtA+JmVWVvcpuz3ejmA+gx
bhl28K3KXNKEW+OldScUOtWSZTQ4Z5MXy6PBN3C5B1DdFhWUE8Qs0aX8zW8lOlZlIjbZEgkS1Ac5
i2FbdCxqjaYpDlaYPXcVWKmosNdGj/IbXCJXgbJR/wkOAJVV3/2kIa25Q/nfSOck8EZf231PwNgl
HQgYI/zPBJejNWcG+5ei80mxGJxPf5ydZ8s3Mkx8yyrSsPSLTs29TSpq60De2oIYxqipQ8+quLzN
LJLvVLkvUKB6x6gPY95eqQGSs2sNeEKbp0mYIUrDZLrpDHKEQ0QiFhUTvDRqFt6b9P/pxcrq8jRY
5ChnajxZlbQuIoEi8KjmcsNHDBYHl9R39K1l0zlgPGtXLbW7l+km+YdTo846jrMhdsXp8TATKIWI
/MkPse3WsYHYuF345oW+t3Oa2tgYfibwAI8YpkEZUFuNVqjdh7wrTgMLv12zjN2ichl8EXtBrcDw
RtXMsyl4Dhgg+lNdSHftu0nBOWWHp2iMo9Pjo0pkG78n4VbJ1l4crxrS7KI6U6G5e1OIpyjS4zvz
yfyJRRcdGgfBOoiR/Bt8DatB92n6cXLjWklg/IX1xuxoHksj2bKmLp8qFFVn32jJVurFSC2qhemJ
Uj855cgVYQTH5Nnqs3+sYfmsB3zOLiV6/IM0Skm8U57dGYCKvZg64RmtFrAFWUcVwl6Z+9/8rsUJ
HC5XVm6rjexilzQ32ojeqca1rA3tdUjyL1S6HbqkCTF5hsiVt+Q6VYXvAQuYnkQ2gyVm0Yi+qMpO
CbMHkhGSuwaeGS9kYq51Bbo7V+Lkhkb2NCxDL200r/1IDEgH73wXdUH0GiDuOGKIRRYa6eErp/R8
norgJ5ylyHnRK8d5CSvWc5rIEedNVr0G22nsuI3Hz8WUrCPD7E96kdKp1JyNEyxrZHQfaFBDbmYW
kSR2X+xQ8Bm3zvVfejp2dHcq3oMOwD8wFtqBPLjD44eOCTMvAoR7U21ccFyJy+O90gpxoBvGz22U
txLHL9BihpAlmU0niNr+RvrGT9/uSWkQbrqv/P5p9r1Jz4cb3dcqmJPmKOKxXkWDO1EvO/GGYSBl
cEMWUfU2O/V8rpkGXGrNvvuQFEA4i5UsNJ1cFSXP1aVtfwGKJJx84Fgi2QW3tWZw462zeFdTeoEm
jJxTYfk1xIdDZ6ngAoeBVMYsOTtGjOfNJVRv7EaCfF2UMGXAjySicYSNy2+qcZtXvMasH8ak3Tf1
fEXnhzs59YcLmyx/LY0qumoN3rAU8fbF1ONyo4ML2IC2yIBco8ade/+esRI6J1LW+5QDnbstaIJw
Fr/yjJSDZkjTTRjRJqW90HY+aPM8VtkpHVsY3sYUguVundPjQRZGuwMS+wLw0Dn1g47UPhu7/aMA
cbX6OAc1vMpmRDS5xF7MsziwpQ0I/tBT2JkF54XBJCYGNTsPv0qV30enOg25ZpKyV3wGJku4iNm4
Z3CH2sLfJrEy2DcMPYitMd2DZjH7gb/j8O7uwZWaVsUe54pvrIERUb3VJcwiMai3PLsYiHWRb8XB
NcuFuFga/spRc/bcMkCsT5ygVdK4N0JmY+pd97lzcFQrgCdnNRNW50bmqarLpzq0itNYNV/Nklgn
Vw2Xxxb4YRS15HyUVvHqZ6RSLo1k0WT0jR3mDpeBTtPQ3GpZgaCxzZEP8uM3CzMRBuln1My/Ckx/
W9V80QgcmqFHHUwzuviBXm0nTB7kMI4ziGJ73s2FZq+ntINRCEp68bg+mBDm2B9KTTfPhdY/t3kI
uT3Iv4aRNlB5qk9rafGydE3ynHgd8x6XUpSxUYi9GiQ9mbTzMT811sBMIaZXl5XBvMnnTZuRwEfL
yzCPVc2WgwYJOMc4MKoW/3PE1t2xjGpHH2dsXeTskP41r6NSfovR46F+DFd2YeqvgYXytSlztvBl
QczV8vundJtwFs1qbcvyi9a3+Q7MC61Q2gOnt1FpxuY7epD2acrSa88U9Kwcl+4+MM5zynqBrCfp
lWljXqbc3YpukDsi7CVNBYPMOrGYmWCuRTuAe4x75RMr2yGBpMTrSP52rY+3JudC18hq8Wu73ZDl
9Rs2YnVpOJmazi22gkkn5gMEd6E+WMcM3o10s3jPLIkA5oGDsO4cjkoiBbo6rzealWPhcMl5630G
lWVkvtoD7cxYgvGPNXI5g86p1jj5McuEO9qEAUc7GjQriet9NPHkJrIZdNUfGz/nVQiYYlLpREfP
FHpwGHrzq5vo87WW9j3Pkpp5XvBuhSTbpcTSwVtiuteifwY95P9McA3QD3PP0rN6PyL+Ab1ejSs/
Z8y1YthO+mQMp5WRBU0Gk+HfTi6qs5YG2kvHcscu0Kc/himw0L+y9rgDv+29uU9JK5nnFfABrEV2
Hh+zdwyK8hDwKpEvQGkl7eInQQNAmLE4gyBuN7lGeLJVteSkhmDX0KwuU1BUnoGPmqwQt6lSJK9l
LuV/JJHUNvPKsRnb2JL5DvP3DsAE0S9dOeSeZn8kA9rnpuDcQdScP/dDtQ1K60jlJbcpsHdP74k6
eTz7WMjcQ1aOgu0zbPvhQ7XWa8HJMecsomL/YmL7B/MSbDA74I1NKkWbKcpvrjHgCVT54OVQojZ9
T2ZvZLy2pVCHQLbRaewQWvjDbB95n5KRwh2SKehjcm/yvnZkVV3NNro3No22mrNb0dLmqoKwjDDy
1XuvQHomM72Dj/2/rwft1BXEuz0mEp3JGe7EVFtujLrPSAc88Oy/guBLHDX23tFhAbs4pM7uDAwG
K3W076XpA7mm8OP4YsZlhy+oYpaEAhN/OtT7lW124Uszkek4DIq4dVGWJ2d5QNN7QUHf4mukaAmN
8dkpGm2rUkTiBm+dVrgYv12/xQIMCJzn7VanGBLFMhPAqaXs5GDxqaaM7KyWh9zW3m2SdVZtDbhX
gFa5FpXadiFHddsiChdJuGnM36D4zH3u9B+wUFymGZLuqXJIpmkNYmiawDkxJr35g8yPY1JW5wb5
jj6VwUKV/9C1gGiRoiR8hUjh52aIvnD//04WhXohDg1lMLbFjaSi3CdEZcBSGlNig/Av4j4iyDtf
xkfK2JXsTYFi80Rrpze/hHP7I2lovqmKxNGI7WAjsSDvxqQbPEUwTeZ2LjEsouE+bmeerKdqE49F
9jrr2bEy3OzQatjw2rFj/+uzYiXA1XqjBNr32F+8oe8JdEx1/xJ3NfMZIzryP5vrTrnza+NS9MeK
tQHWrj2iJPfWxtlHXQ7b0NWN10r+bFwdiV3g6DfyEs5qiNJtZUQZ+gqzWMuBKZg5t2+2lftbsy4Z
dojBPAmjeCMDgR/AnNloduTlBeP8FTp245nWVxOcBrfUgZgkUHCeGEY80GSbnFWf7TKWgUcdvUzM
XNM0gHAULetItrTnWckb8RtLkrQ+fkEp+ttPZtpBpm5ntx+3Okfp17w07kHM7CbJy9ADfEsMBqib
XVRGza1H1c744MzVIS5xhF6Y/BpyBHOq2jkiEC9dgCvEtN7HQJFX2evBFlU1UeojetQ4Dr9q7YTx
FcEgnOIU+WNjasc+dWqGcZySxEoVOzsn8nEkFeNbifwRQN08bB5/yj2TvSiE+FjmZ1sriE5k+bgu
Z/oJSWa6a05PXUaTFncQ1K3pBjWmPyD2Ni49IsfYnoYb12G041KHWIVxAHZo9+aHn5U2oS0SvkQH
yNCEngiVPBPWi7Qm5tSKWr7LQwxRWP2/WMXPKQxidm0FQ3BfDpwRVXgKurDi3p+Np5FASqAL7jPt
G0NYVoBzPeF5zWZ5ye0WipEfozGPNa5GR3c2Y03oOGoiVjboff4PZee1GzmSbdEvIkAyGDSvmUxv
ZcrphSgb9N5//V3MBu6dVg2qcDGAoNZ0K1NMMiLOOXuvHc0xB5Kqbm5DlomzbvyCgf3PWDuJOeF7
SfcatFH94g6fkMnebUzuq4ZlxJ8i93uftnS/o9ldITlqX0ZcmCeaOXdtmn8MXd4+K7Ghge/50qrQ
bc9kAfZG/Atzke3Xlfiam/qrrWwCdXQv2fqjhU5x8jQil9Wk1u0obgB9ti0q1V0Uq1ssuxfLJJ2Q
4mODTRs1Pre5bWs/AtVYfqgZCSNhSolKUpNrzaWltuVaNltD26OPA1ne8PiEunGivom4bLg8Cuxn
LiEBO7BBddA/OUncIgEATTD12Q9DNxSzh/UySrGNedgapC75Rqa/tRpHc4bvLlFmEw991DM+0NKM
nniHmg8hbVq+aWVk8shwdLGSdVxKb2UP1VnPYIuGoe1dHt8ppZ2TZvAOgA863Rep6PfoOz4PysV/
QZdAiiW6tgoVo32+PL57fNHmRj/2prYnQ0JdVZ6hDmvDH5UQ2F+btAqvZTAcmqKfEKgsPyOGJLwO
DSG6rcU+wbQV+Z9tGxhHnBI8Iiew6+MLUjRSX9Dj/POzYJ6Mbd0yIXGsMb7qyo2vHP3ng1LZHQ97
fP2/nz++M3RYNXNfkyvjbAE20U7pSjc+Srs4E21IhVZUP9nIWWIrZ1rOkMm61XLNj/tR3/L7nbXq
O/TMNIT9CowvPZZEP+LyfDMn8EBgtqo1CQN7uPkxx6+88M2ZwB1jQfvp0TRvwAtjwUIC95LQmjz3
UekbuvdMppJaT1YU701WhKCl30cv/p5xZdcai2Djptcop0MmAvttoPJalUX0Afblr3yIPgr0d1T+
R/rJLUOJieK5opXTTgK1cUT7vbZOxshoJRMtDq/26BBlELbDjzz/Ytv9V4PhX6dqYz9UO9PANJk6
n1JDMlYLm22t7LM30SymtuPUZpNpE+bquWGOmkinQ7hNytBM52xFznbjeAj1EO9PmofRV4brItG/
QqciuOmtM745zIuopKxjMYzOJq90pja9gpcWJ8SN5iS29ZCRCD8CXBrLDJ2JSXZYv7esYrxZNXYP
y/4yQ+yeHBc3npEhqXCdp5QgGrbi+iqJN6BsRUAJXIXeGpFQjKM97RAEZbh49ppNKLungJb4Gk06
zta0u2p7UPThJyFLB90K54OYQyM2L/p4bXp2iKhaNAxfcswiOnlrLLvVhk1jTetYAp7hd+rpUhU2
+0SbyIQtvqW9xAsiwXz0c976WmADKNrwPiTZWMm4ciaQMt+S0SPEqQiXg3QBAcywjfXgJbRttkyt
OA9nBOKaXUPpu/wVtfgxDwHIA2tGrC5fPDDo0Rz9IF3NdpbnotbDNUSbaGWVzvcZGCguiCTdhS6K
9BLaYhY8MTuuECub2NCTsdradXAyBcS9TlGcWS4BKosCoKrkq8uYyHNaWjz4SEk+lj+9BEKow9S0
UUtDj+wveseRDzVunykx+SLIiZzISUccmmKjd+2Rf/tl6HFcgcQ9mfHkrZq8qam7rJcQd/DKsBt9
U8Y9LVBISKOsP5lFshvlEK3ZO35KR99zbN+aiQ6FsE0OrPA048MtWlc+gdyA4zZXaDtltc1muXXR
mu6E5jx5zsBEQWGO6iF2ql6VG+pMfIji3tV0H60g9wWgyo0uW4RX0U9nYbk0wKIYVkLnHGO/8xpF
hpmO99ypd6bMb5ga18Iebab0mbttE/2NoeQXrmtU3sSocYOjWF4XgMs2esuAvtM2TK3ZYwraKCVR
ndicONVrfD4BkohNFxAkbCbNIWybPTVnzpRNMoQpadonvQngbgAYhY9lmOJ7AxGU/U8a65LQep8O
GhuOueBmRVO/2CbH5qbf5rEFNycqmBsStJY3IBPnDGESfM56UCQgxoRTlyNbhXKqM1QqHP8A5zBP
EwSOp6GyDR9N3SZC3rSJ3XIN+fmpcGNrHQBfWM8atouIsc7UaRYLYc6sLKe/5RniyjgUB54xY4BB
RL0aPP1bmyYY1yqO9kmdMhDGQqaVP9DpkrNU0rSfwbyTuPSh8Mx9mtFLqeFH+gzcX7AP5SsoN4X1
nbwQpivTV5RNXxNWtJUjK7UKEdRAQrC3BBe+VaTdbelgrKpRfAQ7Fq6c16wzcCuggwe7tHec9lJk
jGoDm0YcRFc8RoUvl/OmNcj2ENk9BlAO8bo7JLu+fKuRvKyHFkBSNTcv0xCplchRUhYwFmXEh2rr
9tZqkgOF3ac4Tr4ZIfwHyWKc19PGi4Zwp7ve6zSeKhF8MVmJfFAkI3QV61mnXR+6NJcJnNxbUfIZ
U0gIesr8Xhbq4wJXjD2cUnEyclAv5rfMy346fVPuygIGrXtQZf0lszvlQ2pi1DCfixrGDM0hmhE1
CahZK7e91t+NBhZKrAURNBb9WxbErZ9azM3LuACyZ/9AHfCmin442K37q5+9n+AJjE2VatuhdvW/
OIEekvV/i9McR/C/h1tJYAj6tzitKjJBwnMZHLFR+/DqPpV2iXshR3oVDkQwmyAyaEuYxLp3AVkx
+OkS7ZJQ6Pu4e6ONBdsBsaQd7hSnoz9r54x3aH6ThAJHSnS9NiJfx/LesautYA6dkFnCEWuZONRL
+8v2onbrhNaGFj39/JRsHtFFS0cLNIMbOts5Wmc2g1nN4Fw2zAElSmacyffWd+b0/Jc3uNjr3l89
2+HtYQpgKdTfSft6CHtd46ngaFHmKbwwnCZy9OlzBFeTNw6HZiB0MGDi+CCMpvYaG19x/fPb+E1j
zGVydB1XJ2JjiOLvPkMDB6CmkB4eUdMwpJjJTiRcssjkW2Fz6EyXD7MEXRkUafoXeePyq/99AXCQ
uXwyrtANxNLv1JaV8pwSdTCAhGUk3TAujKPI3cgB682cDkS6kmeOQgbk2Z//ZnP57N+9siFZP7lz
dduS7y1shlvEBQnqkhFUVN2QfR3bQSPdrzH2rYp20wDzxGjG13x2f4G4JenZuuPB57SX4fpbHHfZ
mCb+hGvgXOcjVPy5O6Vx3V+kLL5mNod4tA5/k6e+N4NxS3OlXN11TGFxy7yXp5I3a7UeJ2MwsDX9
FW0+DouCoGDo4CfC6u/CWDMpqPcI9CwAG+vAnFNwrozQg6qftqgS48EszkAZT44GOLTumon0q/qp
bMv21MEf6Gr0e47QdsyNEZHPP7LBBePbxAwcGE2sMgQXZ3znaOUce00rOkY9Qdoto+kLB2/j9c+f
1O93pyttCjJXdxyTIeM7r2GRW5XOlbaPHX3jVcMDvNJFtan67nMjOAlGNQ1gw4k/1Xaib//82r9L
b3lt0so9ahJpIgn+9+qWBiYBw1SPRwNkUj6PzRaRJiYSkoicpW3651f7fblypeMZrpQ2LqHfrFN2
S4ATakn7GJnaz6EoP6Dx/sfjlRgZiKvg559fz1yWl3fPALBPoWNl4raiJ/DvPy+pSNbBWy+PSRA4
m0iLIc0SEN5Y+arolmbHMiKICtr+SnsuyzpH5iXYbQuXJuAyHq0APx+EKskaR3qWlV68zgVV1YBj
qJDWNmHBmlslb6qpjpyhvb8sH+bvC6hrS5YvLpgl+O7dBwTDLJiG1LaIl9SIBypo38eE5xmdq46j
4417w9A+CwZhtsfbRVDVkdc50mNb5IiDi0KkhL4TdNEqtSaPcYZ9gZb90YxK9TrnHwJZzbs/X/T/
cjt7JnkfBped/f79NfdMEA9zKc0jrQYa/JJph3SrfI8C8GAEheHnS7QErXCV6ac/v7TxX9Y87mTH
FjSgHct+vx86NG957cw8PkijVU5Qn+Gi3OmBVBiCaX5Q99PFaF0yTOOWWdeiqa1HfVyh8ev/cre/
t1kvSxkGGcsl8oc0Xfzn/777ej2C+OfZxjG1ydV4qIeIxjbXd+6/cDeXpKQ6PHCcDzVHK/7yZD/8
a/++9z1cOhJBncPA5vdlZQFc6nmoH0td/0JPsEQ5IqbP0t1lIn2eI0bQQma0QINlhKPHkILTxagf
2m9OBGCDJLlvteHs566Qt16QuqvAe9SlTzAWbA5gSduIweVttIw7xPdoVwbWkcw+4wSGpD9KiQXe
7PVdK3N7hR+QuE80tVcVqY2gz7LCMCK3GZg2NLc22PMi9fzYyp570e67ystPDCUW+6ecTOByrGB7
C0caODkMuXYI7S1tOKZ7tcFeZuRvsa6eoS03W0AG1mEwgr1aAIGW4UeOGs8qNu3dsPhCVakBZeqn
t5GEWpKfwdpkyXO90EE51J6bfpiZi3kMOxsqqrjTZ5z+vXvOnfSFfOF71xDp14e58Zfb5b9s2Fib
KVmJyzEpIB6L2X84oXLwZdGkBfKoBss9zQnBl2H2LQ4b96lv9ZOrkGEkE5oBMOxY0GW78NFfSS+W
B32uGS7TglUVumKzS3eeMdAnQMvIsKSsD10lP0CiAK/RkVD956dO/v7Ek23FKosL1XOF+95JqdIe
2QpnQGI8kYlKNCazNv3qlJLfsqx+c7XpmKbSuSTzHGB9SplJ592dWDyIUiXbKRIa+JYM8lA+nAOY
zXSfBerBegQrrolDovBL2vFHxbRq0zPl2+FRxnJUMmtoGGsZ3mcRAydaGVpmARRjkm8jUz8aY3l/
nKxa6v5zdkeswMLojSYB8xE9ZGbL0KXF06gxC0nr7zW2z5M/pkRAwGjt9hUdvHqYIK29uaLElJJF
JNAv07KZ073gCt+yYATMjBtsX7TovKQ5fPnzxf0vdh0YCRJ3HAsqD/HDcvsfd4VeNSFhmmxhqbv3
aPZcG4coe+Rs+Iu8xaTeYrc0FtVoUliEulaOsR5DRBGJR7hLnfxldTd+21KJ5lrWVyxErG3W+/dT
RQ2Dy3qaoZjL4eA0SCoch6x7vb5GFp2E9ilp82LtlOgeoUNtwxmleu4weAOq3Jy7yAj/ctL9fdXn
LeFqEhiyPXbL9wcodzbRZNM8PJphJJCZgiCkXxGQNgAIwaA9YyKvc2x9utDvnw52ijVe780TfAzx
lzAh47fz/vJe0BobulgOr/Ldmp/hzoG7q09HqYwFoSPzQ9NWu4gxIFwZPrTANJG+Mvf0W1szfKfj
vWlDeVNJCoCsyu7M9QP+m87yK6pdiskoPs3j/PaX++r33cnmQLEUJZibKBDel2YAb6PRLp3hqNUA
JfFO6odM6WfUseAlGTvuacDCQUTzfwsCb695u6rg0faiLDxr0bOYYWIMjvwQqro+QB/sVnXtZud0
Gi7hdkTo+1xWY7Z4vq/wessXVojsxMQSw9FQbsyOZbhImtKfSBPfzIX3Jcjbn8QgZUvuULDV9DZD
Z1XmHmG3CMJlbNFcXITVYRWAbHAlykK72QmU+lbjyIOsBPziKXM2rVk1JGao4iRDWtso07Ywa51d
14BM7Q0n39MsEMiDbGB+RR755AJMN57pnK7kcKQ3GiBvJDWjgI13GgVj4ceXsp3abT8V1u5RgBQM
9FC/ivY845bEHZLbtxmuoN9vss4xPxgTx3lCQz9Ad/iSNpS4RIVuNKs1Djg4f9U6epBekLNK7+Wi
QlCwdtd5t8ciGtM0POlu/zJV3Re9mPFGaJsBpdU5MrTnxoSmr0a0FI6lLqr8xMA/xnPgeUcbONSj
ko6C+teYo2CPPSKZSnaCdT4r42qkEXtcFpCNLce/nDl+v/mlQaWP39iTAnzKUm38x1oV5ThkUHM1
xygRVGsQ45YzdDlsXDzAW0DmzEWm///TLw0ee8shkJEH9v15s1W62fZjSEYnqfJbrbAuadd7p1jL
U6CFduTPrti1LWyQRZWVYeb5R68gO9s9//mhMt8VOEAEOGqZ7ISYwaT+2zOVY/0goldajKa118px
8zMPEVuwpGGL7HeHfcM62GFw0SxynBe/xoy7/gA20fsYJ9o2rAdGZe5wiaL8GwcRGscmWQUIHUct
4+zkMcqfwyfB+M8vUGaT2wVhKmk2xTiaf1vpyV38d/lk8bfYwrYFfwukBE6w//48rZRJpYVo+xiO
VeS7Wmgc50zqxwxwGBmmyz9jWTSOj++SPF035RQdBieYjzGxBbS+l2/dAMnTKnWzdDsJ7SNM6fn4
+BJxikfiPnLwrCWwIX4uibJi+lRwMqja+WiOCQOFtoXehBS90yvhJwkGils3wbeYGabEJN5HMoaz
Epbj/36ro0zRIHcR5lCIYxy600baza/MmzTAjfPI/t50ayKzAgnDsAjJEuiRLaUi21sy2cdayVw7
toJjilw7cEmVzUbI++3y7YRZiIHEMV++PL7zIKpDvMx1vuJO5rAq9Cey0zHL1PELtGHc0gGhZdSi
6X60rZ3p6shsxvCl6ti0WMVQzFWvWZshNNbYBUJz3jnhhzBTcudU2NmYJaAX1+xoZdbh68OZ+Y/9
Cr0gljuyCeSIH6ibGMuUqVXdIZAb4E8CkYE+tCDotTXBRAKbFkSKQsH/gmY6oiUxGW48x0ZvvOZh
5zdoWTZjkDAqSBmwGpNVnzw8QbuUVXo9Za57djKSXQYJfN+CoLOso9NQ3q0YvFqpAPKlVhvuW4xi
j3fJDPySM3s/QI6L1rqTy5cWqKTvJdwNlC9M5pEI+TZhM2dNFN05RvxEcVEiuTdhy9QtvaY27+9B
UOmvsdK9nUI7XFte8ILnf51UPEO6Vgn2pabU/BBqDmo/66JA0d6qGMFsAb54DSDFPjzsOmxb2koN
jK60ukdMQXoXJj3s8ri19tyDJNTnBH/jbM13IYG+5F9RTntSFdum+Y53dg+y2XgdLMDeSaU0PKC0
5KdCZiRKGovaSZ5lgvIM6F64g/AY73BukZTRUj95FQiwJLBfEYyZmxh1za7I8EMmMOxbN9KY/6iP
9IhuWK1oQxnW3k1D42Bm1l5R7KNRn4lMDurjFA1rRh9JXhmf80x+tPLss9sohKVdiK8UV/zB7Oqt
RmDaXigDKx+0VVvH4l+GuPrq3vyEcJazc55am6G2on0TbgZeNO7q8c7bXLU29vh/OpR6guzQrQGE
olLHSPb8MKZOiyx3rLxXE30XQxh6mZKj3zkfu1thwDLKNaId3AF5FWGGn1DCVrve5TZ6uIsDFLZ3
C2z2Wovs6HsdftXVbO+8xkh3Q4i+b9JTQOkQrbG1Uq7jMuB+nc2nGWXM64BGHL59GiJO4h/Tqrtg
5DFYbXUb3QjdBaeDRzxDu79HNad+0QPaIs4h3jeVfvaklu9Fj+8ZjBSaPQx/GwuGPy7sQDyjF+Dl
5xpMZur4OpzLmJiFtWW76Spm5127CSPP4mBNdvkCmUGty7rqGJ5Y6VrMTFjzdNEfYb0lLIUQMyyn
CAjSvaUKD9GQWrbeSSG21ZFA1uGZZkkInpFVqNF5IHLRadtaJI1PKLju9wywLrYJ5hfc38kD1Hvh
Vuh5AwKFHs6C07Cbkp/kGKkT2r7yrEfRokzBcJIirDx75BwaQ3um1ZtuaEB668qJxZYgMWedaoUi
AL3hlGmr6pVz7bpwc+uJExOWFa+55G1nXD2hxXginjHuZCvMUKwxTQPMuG89GirWOJz4+0OoNrCx
dHe8xzKf7iioQu4AcM6DU22lFbp3TTXGreRhqihn1wox5jHCB780cIdjX2nnGFRgoBiSdfrnohzp
yeXDa2J6ATvlNPltqW4IiN2XJPnOxsCEtREupF6qHirJSpnYNhHzWrsWk0Uf9Aih7t5oNES9SGOr
VxO47zBPj2OqTtl4hN3jYC1pv4KeqXdRJtRalQlobWRJp6Jwn0GyAu71voadOnj4ZI6JhwhuQvy+
jRhrr+zUgGRY9wsi+kPXiPWI2+oUoSbf9315ZMoYnzTJFld7MsADUqJrdCyOlSVLyrOWqG0J7Juc
Wu9WtGRBjbVe74IkfrJyWn1tyYNflLnlazqetA6F+QFcvX5QU/aBLZ+FCo0qV3tJM/KaDkMS+rY1
Z2IPC9LY+ynD4J3qCEADr/WYpsYlKiLLbU4l0uloBWdVqwjhpXt19WLxK1G2PwlSWNAF4JKWo9xE
qKZyxbwb4WxxmjKOy1Xg27n1FlSTuYKGYG5bV3JuTpMbqns+hpggoQbSAxPgAeeXtlMpRgHcYvOV
kSSNNlBHPmGg3jbEtrzBFZPtgrnCK+GBPK31i9np4krZglYNPs1tqAVOfmStaJMA5hNXWezGtvbJ
UXDPCOi6TSGLcIt0SyfcjUvfpgQOVMl4kKLCc778aobC0dpYaC1IdyCcOePLA8TmsIS6rEEvlali
SG/diHjibkkhXyqWyoz8mPs8Fflu6NthPdc2hpM+weITdC5JiLqx4UoCpHUkXkqSCLCMRGfYc6jy
ZoCAuvfRTq5ESzpfbHgbDYxJ/FqFtYrHoX9BpbZ+aH+LJGLMEsqvmWOjKozT8OBp7aYKNOuS5da0
qfv6Tkn5w4yqvQub8mDovsVRisJo/IGcA/dh1jyB4yKvoTDk3uqgmybqatLjvpnNRIZMGfipSs9m
o3t7s8709SyQ2oKYJJdNDcaOI9qmi2Z732CeWDm0LunFUXWE5DTZE22Gtunh4On2IUsq+G+V9fIY
y3StSA62VhN3FudvQkfB0fb2mRTAk7WIrUclgNkk5yK26oOZdIyTA4XRum8thHnDuBe8ipGVwwko
1i5SoXGWvX2a3fRH1cbeNUAWJGjw7Nq5vlejSPgzgomY2bk7Rkbgh/Mpn7zyir4MSbFVagcmz0Be
9BrMHpcjAtJAKwiCwBQ/F2R+XiT2CWMy3HNV275LIBG4veHrw1neRmiMqizc1HNzJn3PJdgUgozX
En+8DEPaUmirrk/8qjIMf0Tauhmh6XLg8MwN83w0rfpAMmcZ+m5mPJV0R+Luuy63FWIEqw6I/UNT
sgoDUIFSx3Bv5Vjv7RLr+7BYGHGI4hOuBYO68BvS4nFftuKOojX3p7guEQF0wZEiD5081ui1Ubk1
tN+u3EWm/BoFQlzk3CxGpfhg6unnYBysLfNQYxVmWCUcvD6Rnren2rFfvLRcJ1asHYMlDNQuqECT
cnjJRaOfOkv5DFGndTtZOc3iZm9g+zU5mj/T23vNJlM/pTN6lSFIDsBbJePtvt8AFguvyEm2w4y9
GUCJcza6FuPJ0EdH+o8GEXqsvrQFMwpmebe16CPLeH0caB7dyPrlAbSLg3BDFpA2uXaz9G60TuwI
AWXERBCBJWO/qunf6P6VT/bTA3CiEme8P86hiKa3qSfCM+d9wTKOpFur2nqj8eTDd5shTTsKTWHH
zTkTmme13QGRR+Mr4fZPmjcc9FHpl7bTGpTwEsqQtAnSC51brFv1TssIcgpmhHcwCxCqNNE3p0/m
wzh0OFa97Lk2Eja0THvRYavtYtF4LPcwIGc5YAaPgoM3VuVzTtCeMIhNZOdU+6DktcY++dSL5qXK
yJ42huCZbhF6qDIxbz0ma9pDAGamuEHMl7jZvkmoWvA2Yc3r51PU6PPN7AAPEPelvU0iveFE6mzN
+RWEQI3RVn2lHtb82mzPUc10tJrpgraJcaiTnPONxb2RLqYqHGBNifOot5vhLPCH7u3K/QYdwMQ5
dqpapmRzMGXHpKjKjSU9gXEDutM/IuAGOAHiUcapmItWIDSHIxyfD5U0N6FXEk0F5vwQhe7IKKB7
ckXmfB14wLwZW1CXNvlRIY58LpfcQFaTQ6Rc7MdjF2NQD5Y9g1JrzMJjbH22K43zYN4gSS6b0vBb
JGvHpqyiQ5hNd1XNxday5uCzHaK2Ge3VUMT9XfXEf8i4EVdnZleukX5PUWjeA2HdPAmNzhhEeiZe
HWpH6r2CTj1FyPsuXWXRv5jqJ9mUzVPfo4jsyxmMOfXD474d0ISvhxqGS9Oh/O0cMT6PQ21c4054
H9l9vI2c0MNj9NlOJUCCHn2sXztd7XvDdJg16jwq7I+WN1gnLdMxWOpmvuOT+UR2omRGt9A2Yzj9
HurQvM7U04KUKQHUrqZktAA0ifEla4EWDElPVg/GbtqG7kvqfglmCQDF8F4G8Cv/cEV4rOt1M5Ps
8xgXdCa2J+42zItFwBgxB9zSWAtZNKlXNM7QXOXjIdNb9snaAlHTQ5teomiLjvNAWhE15abJvPMW
ri0hrdaZrWaCD2EiQCrzX7QyvA1TFTi0dUbmlDmSr2DgighGKbYxIr0LsStbxDzJKWPYdGid9myO
YXUcGbK4sr7z6xD/xhMS5iQpd62HVGPUW21XT1O7KwL9JWcGcJpoSD/aW3MTfs97ZrgeztdV1gXx
GYs1S7NpvzKCfx3y6VpruLosTnBT3sQ4HsExa00Im7DG62nsSDhoCKqBidDEEpovHpyqSZtNsLia
sOo3t7Lqm12uPHxWhksIRNvv8Fe7W5Pmlx91zVez7QRIsn5mmoByZ9WrZQ3LJ+2DjnxZSSoDe9L9
1DWvDMvGL6nEgjJtszS1OdoSKREMyNtVScCXlTfXoW2TI7jkY9amxcklrUK1FXRbNeLosJiCFYJ5
2AOR1KKf3SDbIs0sIZyEFtQVJs42l039JGIOkkFcf5tCb+KojS6LsFjAlBneT5O5ix2NJCAzYDj1
qhXHLJI0zAoJIL9wo7PMCNua1WWswmGLCcBb1YxKkICDObEZssqQa5jDfF7Tt8BuNg6HzqntfRSM
V4Xgcj+a5i+nnuQl093z5OKLaCw8KdUUD/sQWaava+LNQnG8sakoKJr6ed1z/fZO/XFwWRpMwbbe
DcPzAwTF2UjnwfdWBmS2B2YCqblxDaZo1VdhfdFk90o2FqCetgbQ6dqkTlWkV/XKSAmC2gZDMZ4H
OR5daohjCQKsQ1m3QfGbQNWy65MTmzdjcJtn6nNuz8Ugm0XX3s2ObuJZN3y5p6JLR0S3lrrTv18y
eKuNo5Tutw6yykkLq3NdlSSJ1tXNIAfuU7dFU74qdVXfGoTo8E3XTj83xCjIk+pDPnnwENtAFm9D
zb/4sB7KASTq2OW3BKuQbyjUlxWuilXith+rTrz22JCxGU3ATqy1EwdgwmAQrVn5v2VaiActNavL
wGuC0pYftcJ746yyqiw33WGr5ZhLU2OX1jkGmjS+VA3Y86XKrPPpn0ZpWtrikMNLbgxGr7Nk79KX
riWJntfKDDnwdulLIH4awLiwhxMa685yT5Cc+ckNvkJR/KZGPDOWMwSb0CQiKzUo+0dTuBtsloYf
NK3a4mzbK9wxySyajdXDjgm98IJz8AdgaKwbNAZWtlFJotFwBCGYxq1mviaClphhdPaPmejJN20W
6lKEOdWOa7x6RI03yv4ietnfzCg91LqTnuIqe1Y1hZclLLgvwfhEJLuGAksjyJY8inUTle4has1T
06lp0wxCfu2NSG60SR7sJBc3atEzt3xhN+MBNYrpa6T0rB4nuILV1YiYXkSojvmTPD+1gTA6fY6m
pFW7WXd+hQb9KFyZGL07ZAHDxLNK4NI6dKhfi4Flx2vE54Z7fRWqqT2IuR9xVmn5xtOnDctEtI3a
4WROjEB7o7r+A4JcBGTAn0Y/DnSBwYGuxBhbqe9IOu8BAYR936EzzgvsLATI6Fn84pFsCVkH4SBq
351bEQ6M/q1cCy0gTT0KbAwz8QXXGBl4wZyD3sEiNM/jT8cGzjfrsUdHcAwXr+CyoDc/yjiq97BE
sJ738zdtB5cHx493HcxuONqDOaxHEfb+A98FVQB20ohsX5lteRxMmrUP0SSD4uRo07xcJRKgi1Tj
znJqurCUdW5eNjtr4NjtpZRTbEF2j543x1i+avtkY6oiP/Zt8rVr7ejCUZ6ce1uwd3FuOoRF+zS0
njiIxmFLmfRH05RO3vIzvZ7ORmYoX8i836qh/zJYdbsd2jQnI4yQQPDr9cZzBwq9cbGotANCm7DR
948dv2shSRRFv62ptiqBL4x7EhsqULsxzYbPdmMeIgvXs6NfMdHqciRziiQ9lgjwYlg1gJuOdySe
zsqpmZTq9WbsTAIGWWRJ4mxOs64/zW5iXIcaQAixgzi2h4Fnh0LUXYqdtA2+1QPUBLfuuJsrIBuu
bIqV7g3x0QL9tZ5de5cuw0Qdbx5l1ICcvqh2zE/EocQetJohZuyDGWOVEVRv/H+YX8xu00aRcW6G
6moOo33QJgzg9NLv3rG4rSG22HSLCDYdcLoc4kRv/MYoCaq0m5cyNZvntI6tQ2a1tBK17F5f7UFa
TzJR59otvutu6m7K3qp2LuIEGhVut6Xja7xWbFWHnKlHURf3VMJyGyLcfAEbAgbzA5Lm6TlKwVsQ
5rboN6JL/JxW5CzZXWr4LB93x57ABQyVWpsxS/QcTvaZk2g/3egh+6KG4RFDO31Cs8qQrrIn8gmH
hqcxmW4ClxvGYUL38EGKJ81lsbXMxt0HQGaI88TRSK0sGUUsd24FFQarb7cDfgqgS+aKQXhjrQu2
XHzYA0FNo+mQQNyxr2km7Wovsr8M0w83xJ2lked1jUnnvupw5QMvf+skTZMpfW0y0/xg9jNuU/SP
YD3Kkyn7H9T8oY9pKmNmMYc3divfIj3t3AAq2Qpc2yva2jAVlPVcS7mZWThfChajKXSPkkMTOT7W
t5KMv4/oDT67Rkkmi1f/lPQ7VfLBzV1x7jo9vFgsyAaasrPZMT5wabfsZT7/hMkcYm0geQ4Vt/Ux
CL5QEb1mdIyeCwWUOgqTW9ulOpOMaNrOYYjBdIhA+yvwrDntdC0Oppe61Hl82kni8a46ki4Hks/m
/+HuvHbj1tYt/S59zwXmSTa6+6KKZCWFkmQl3xCyZDPnzKfvj9Rau7wFnw2c2wMbBbKyWAxz/v8Y
36AmFZpBc4fH60llCHStlVeSGsk7heAOwnTCpKMbVD0lRteQFl5Xr9ZiRfCHcrytqkK+G5T8BT9d
eZ6K5lfeQSNThzjdJYMknudJXQh1s3RTTHg/kmHWPZWp177pbJLrNam5CcZzBwWp2InUdzQRL+Ey
Ca72wedcRXBSgjGpSq5q1NNHP5opABITNWORwc+DTJb4O51Cl00WcqjmD0M8PvuFNHohCN0rchZP
2lIaMae+Z7TNZC4r6ukGHd10o3Iqc6RxpKrbTY9JF+jnfuKNNzpfraoGRrtpSxO6q/qHEMvm3uxl
Do5ldSr97kG2D7qZyrcpYeOFKJTHIBxcocrZa013ZZeCqfDqQmkfRZUdGPg7vYnbfeP6eJXZHyHU
gIqU3pRyeh2AnjyFNjZwy7ZcAmKNtE2ushkZmZ0ZB9FCn2IWb5ntiShe4MN8Ng4Q0hpoScf4HcDX
daa7u+ffz5/nfkN43jbhH9drF63lDl7IiRyfs/UtfTY/qAar5YZgjYFcshySC20jp2UEETnRFoa6
4dqchaEDTHvwxvXVYN1GwwM69hJWce2gmt3pjuveuDevNzjLNm8kAWwJn3JHV/WMY3WIztG5f7Je
tF9gbxj1liZgQco5WzyirMb3Vet2Bq0PN8k868dIu2ovH9LTdB7O6rfmFSI7zcgETxTxG/WWwrVP
THtBcKfXDTtq+bhXUYLgIJFvwimbiAgMv4Vd6TUA0XBL0ajsSqvcA0Lsd37c6Vjxa5sghkk6WEN+
g+2uuLG68HUospED1XTpW2s/EgYCG4azEmjQROyDvLhKk354K0pgAN0oFdcTkrtzN8hPc5B7zdCn
zyzEKJOKgDFmlD5TSd4aNRKExAgrvOW6/qz1JhWzmOFmnJ80DB85X+LhGbj8Bo/N5J3bwcGReTwn
gKv8h7O4w1dZlYPpGM1UHdebSi+rYwXu83NVhDF1xBLXT6zG9VFAbTv6VVMf19V1KWnYNbosu1Jo
px3pfF1J4VVG5dar1LE42qVZ0C9n6ctqTXdkPxu9E5MJeCwyAckjDCpuFfpl3pha9+sjs28a28io
qRArWX70Y+1K0CD01gf9os+PVR8UBAVmV8OgSr/dX+aCIhwenHxQsuN6E8R+xsHNzeW+dQmszXLa
55qd4lpWls9scq7X/uxX83b96kZUMq+kp7sNlBIbTlce/SYodlNLrMpJLtVuV4B3mw3j73dvmij/
/Jwv98UVACelTustfdLHOa9CrxYqRqYmjFqHCxpEKKnKj8x8cjLrUjgz8bxDx6hy6lFDHEI0qtVU
/v1mvS8QdUpJrzhJy1Zfb+jHUjuN7ITb0RzB3UhIJDSZsz751FC26rY4JssHDbT3P7WD/3OB/MJC
/fgfgPxF3r7l5Hf8JGMGqvnH//1fODCW1/zN4wf8+hdiClPoskJYh6yjufibx68o5l+ygYZF1nTk
n4rMq/7h8dt/MSMgygrNHb0Tc3Eh/cPj1//SsHcAeVdlA5kxCVf/7/+8j/87+FmcP+XAzZf1f6Nx
o3H7d9EHUmXZVDT+a/iKUC8vAsDfRDzlXNC99qfw1pyaO19hOCovaNmclsaGxOHDnBfCi1PthE2E
1Mk++m41VnvURlOh1w5QFzd9JzOKVmbO5V3+a0ljS8vWeFWt9p6ZW8yUF0TE1NM8UnAlidbOUfyK
p8Yo7rIBtmCoMhkojpb8LZnaHzOUg4IwHVeJCHdLau01TMb3nCoZ0BLYgQzl70IKnDlOxURKLA5Q
poiGOe+hbo9gQHXoJRQKteQMLfFJItSNsy/k3F/BUCBIqne1BXVJ6fQcAQ7VrCodu23gp7uAl22U
kBJsHAUvKaGWVFSmj1GnsMrW4xqiB3vUmRtMiylG+4mm39s4y8kdDHi3s7l4NHMdg54SJwmg376b
fRXKwoQHbuB6FNnRB7OqU96nhUfoQrbpHYUezQ7y764YqaREy5UYvx51kGLcAfymL4t/Qob5vAvh
LWwQajqGxV+ujx3qCXjXgWF6ppRGOPMIT+4GpkU0yBzysc9h6uXpaNxWeeaoZWI4rR5Y20gDSIbg
CM6BfAbhACyRvMftnITUdcqHhn2AGjpyblVPX5S6GV0C7t6Y4OCpjgjRi2wswyGlWxS1lqfFzasd
I7QD/1O4eScfVbsYrkpOYUBj3FiBXEjwd+FFZt3tArYAOTnQPkbxXUn7e3MGEKvSzNsi1p3ozqm4
cmeSNQtruq3ICALmSkpmgpduzCyq+BMuVFvfTz3vMSf1kyixhGeCqXeYqm9BQXAv0Vu44YBJpPR/
HTktfIJySMUNzfFG0qp+C/jFGSMuLFpOtyYfLWUXiQz8ngz2y/6hBDEBJon4ns9gpYowgMQ6MUHl
il/RNxy08i3D/u9ILR15GWhLpdRgViFbeKNGJd08okUiL6aOB8qlVQRF6JcthyUF6+5FjggHr0e6
3pahoaPlcqpRqkd/EZzapR/3nkgtYchgLzdmSC9S14zpSpZFSEahege3jLzcus/vw/DJRxF80qtG
2baIyfk+ANTjTNl0jTJuQBLFY3Q/Nluqg7Fb6e9GRXej7Ry5vhUSvBGuWtamVbbEZcSpUByIKAx9
FKzmtZ4cJqt4trWlemWALoxoadfUWB1JF29Z7X+0nMC28qxI23pSvWgGejGNtAMn46fIR1Bp0Jzb
GNsvA354rnTCHGVRYPSNQkBjFINZRtHe22W5RyiIoAYEY95samJXQyV+qQzCNVARz+d6WJKF8KbX
cEhcPbPcOrIZroRA4Oc8w3aZwk1ahFCjCHYy9doNKW/fIy6cBfmDk6V5nIExRxsfbPEcBZCKZWE4
t21xoJzLb9uK3pMCSCXA7Ub22TrYAy9QN7lcqCcSf97IHvOKhm6x0UVMhMwGgLVMLZy5RwLVrRgO
sRq+ULG/AcAJi8QSy5CfXS5K6I7rKcg3K4d9VuhA4OKCoNQGVqeejzsG2VjO/cGzJRtOfvoSFAp7
GPY7yi/+Ler+UIrdjjLDAfO8luo6Y+a+9VRdeqOpcp+k4ZuRR7d5phm3kqjpUlBec6pguou76Tp8
jCI3TRUU4zFdzVGGUwCLqML27slmZO3UkBSDqfMZr1JTLEdH6tDJpvVtuIBpWpOwsLyDIwGodFrU
U/NQI6gjDjmlGHIcDEYXdiCfLnetz2g2vqxWx8/XfD62vPC3dZXaMZqbkn3UkvpjMhfDcV2iL3Oe
JfNDS/xdHGrKbh3VrCPJL4McsjzRzwX6r7afB0Zkohl3sDJvcefgFUgKAB4jOMHOGoLbZm4Opgrr
tvcHBDGhTg4cDkgzxJ1jqUK6CXHfy7PcbyPGdNjEGVdarUrAx7q43jRQg7czm4GSKAO6LyO4y31K
O+J5AmNGbXQWdwqXUdLPoT8sZ8J4ru+1qDiWRHB4gTp/Q38DGquwbmZj3odNlO4nvbulMK4c15ty
iXXWg/DQNRlxFUvPsTJO7FfJMTSIMgFb1frZHZo1UMPKKG2K4JpOtn3Q6E2TgFoG2b5OEJEpyy9n
KBUFl+BhpAMsw57ivqZafs16Gg5D+wgRLzhauWMleCiDLNpTaQi8cbTe2oiNGmvVKR2MXwUCOvgg
ZryLRXNrzH5BV2AZNQZqcZTFTZ6X80FHUVfsASCUR6G+273p78VUeIEZzE7VhsYmUOz6uN6QS10z
XoeUuFkXlZbTYx0A7Km0SewlTPlVC21DjLC1MI8IOMPwhMxA4hfqlkH1OjrWkiQ56nfCGB90OeuP
WUEqrxjJNcSD4isyHlGzP3BwfpfBq3hZS99xgMMtp8qe7HiwTEMDmFZH2kiNjqSWdQ/Q5G7ctnqP
omQZFK+fdLn5cp8a0OhrKIBusqHNZDdatgjy2XE7l0W8XbdSHZWlm0XVz3XbXG5mgYrosvq5BA3O
E4Z8v+YWrzdzOzXOFNU9O1MhTVu9AvMf1wrbZDDHcpfZJFAsv0ZkMKZabzSferZQ1Jc8GQkBZXeY
JQ7fQNcwicnqLxWeHMggLOE5dGWLTumPMA3fpREh7bZatu+47PLWMk26rGZJn2f79ZFRjPXsrg+B
ZjATaos1ykwxJeBb1mesj8Fx9fS+CeMtqDQ6+/+8cZ9TeDBV9Pzrc7Xl8FuXPt/m8yOWb3B5q8+P
Wde7rHu0qPx5X563vs3n8y4fdXnOeh/Bhq4+SVYAiUt8//Lgf7m6PvDlPT+/6m9f6/OOdZv99mf8
tri+i291MyOQMRmv0lpCkbr8mZe3/u3pf/xL/vz4H5/65Z3XVZFB4hJUYfWUgXmlNeFp1OPwVEwk
oXuVjFContFgLA/4k1JCF1sWsyBKaIgsi+u6kT1ykHDIh8aDAJvkkUnaHin2wqv682JTMsSTqpji
kkL3QaGh7GhjCydQwOQ5SigxKQ0t77KurzcKvhAIUyhxlF6p92VqtU7ZjGTxVKd8WP4IfaYm1EBR
k7mM0lXqbbjYZuaZy0R9opCabnQuRE4ACEVkFR5bduhiqQVYyy63ro4oTzGr/mt9vVNa9vx16ctL
CrCtSNAYFi11h/WmXooP65KakD+tx4wDsOhmx/VNioxYITSwvF/vh4u0afn4bL13XfztXhBpL5CU
iEddqjGTbSOHK4gPVmZOxiFgvS6W0kPbl4hOYqzz7pioj1FPeKlqMg9aDq/1pl2WYgbDG8O3Y1ed
0h85lUw0gJz7lvRYvVQ3jd3tQVkXuOjUY9vbW6pYrRMWgesv20Jrcc1L2WF9QyamfP3lXSmOtUAr
DmY0gPyxzxVRjjS1+JMQlT/4ROR6+XpCWO9bNwPnXnHgdZfvpy5XTHw2Bf6pf7YiRCHG58lSCcqs
zHB8I8N4t9aPJPulx45FBKMt/f0UffmBay19KUfFcOU6hfY4LedAmf7kbrIEDhztfqxjkD3K6LSR
uc2oquxH0icJT8c4jNWV3O9UqAqEcX4sO2lvEOVq3voV1u/l0y4/tOotaRQtozft7vOJ//pp19W8
694p9kWbsSgWWlKczNv1U7qlfkOVl72kCfnT1vVkXnC1CuFRRbKo7ppBdpXMBMRstPlw3WHD3Kcw
x46Yumg9oG47si/8KkOSqy+/RLO+9fJzXH6YyNJ+pv3EeJxcZyNMbI4S3G+xXHAQWD3A+ZBrackm
W3+ZdbcO5J58b6YXPprF9a9ZH1tvpuUnv6yuj37u0MuP/afV9cnrU/7zW6H2Hxl7XK+H3LqvrV9m
XSU0lyv8ZX1d+rxzRve2kQO4U+vbB1IHZRHK1fqU9WOZa3Ikr4sARzjUPhfX43v9coz8/jkAk/WD
Ll8ZKQZNP8aJkt1905frfrwcG6EEWRcuF4uUTQowApP+HRlJubPDPkEBEoYy2Vc8/XPRX7YazlPy
7Rk+LSeGdU9dly43l/tIvtK9CatAqSA7//dz0PqHtb3CJX9dJNn9n23z+e3Lebw14uuxaFOvZ7kp
ptkzIXcxOE5B65s64q7li+j1USU68rBubHs55Naly7a/3CeKjpl5YEiby5PXT7+sXl67Ll1+xssD
l/f78toof+wIVuEcxqZZT5ydCKEyrOvrkccWJ49mXf/88nNJ/g4EZtlZ32v9TX/bL+c3sDv5Yd1d
I1Um62tdDMmiQt6wHKt/Xlzf4vNUNdKq3oNdpmfK4C1ebtZzybq6Lq33XVbX+8xlFPzfet765MF/
H9ArkiP5z2HUrzvo5ZjxrWU3/tyZ13tt3NSze3nBuvT5rHXx6/r6os93/e1ZXz/g66tQUUaYtb4p
NP6363llvYysS+tr/3Tf5Snro+o6ClwXLzfr73FZXZfW1/2X71oCf0g2l5esT/zyUX+678u7fvmk
YDnhjwQodBih1mOWPiYuEQAZ67F+ucFQWEIPXq4nlzvXpct9cwb/a7OuV63G4ucz19Pt+uaXp/72
yLro60G/UUClfO7R5pwj0rkcKL+tfy6ux9Vv967r6/PX4+zvV9r4Z5AqdsmsUNJjcFy9yzSkVVk/
p3NiMnlqPSMvUVpXFN/s4REKJdkFTSc/cjoBkD+W4o66cEEqeVc9luDf9Ardy6yY02uu54hFNekR
Cqt97tEOOKrfPyCFjgiDIQFNjpPwgOceEpJxn48xBD3Np6jXpOXVPEUEQQQteVY60mARUW6kTrIo
6oOt1WfVDgvJRulH05PWc9zXP/jzdDLnWOGWSRVePfTX4Aip0nF5XS+slxv7crX97ZK7Lv7p6V/u
Wy/d632fn/Cn131+wpDYV9iTZTlk6rcM6ZYbaz12L+v2Mu4bKZ1TFlsP+GWdjNF/7vzj419ebhr0
S4WJpkVCGkXVZnl5Zok8vl2f2SdVgxW/ulsfmNZD8M+LUZAGWyMt3pUIQb+CpJEa3rBNh5YQvIik
hngI30V+1UklP3TxNMS62Ef5Cz0q3UN+QJuyEcdB1sgaB2PRW63+1JTRWVkCKUb7Rsv7NyxYJUQI
zVWbzHg1OuPeH+X3UkXSvJye3Yih/34AXoVKVYQQOXLisJB4Op2CLlwKJDr/TUfypJGR6RS31DWp
M+5aqTvV33HcGZ4aMDJEI9zyEecA1vbex0ztpoREQufFTzCEBVHXabOHhYXWxQANw3V2zyX+JTHV
2YkKYTiS5D9hx34NwlHaBmmmOvBdnJE6G1W+nioYhfANHgEq8D5CPlJNOTDGEby4P930YUCVwiRW
MZezwvMTLGJo1t2pZMkgVVgPhhm3CvGPEORTQg+LD0mxb3WCD5kqtzsEVr8yaZzcDP2DW4Z889R4
AgMERZDCXFUW4tyH8Vs49cFezNqW4oDbFP5zZ1Z3oPMdK47IsTLZqnjvtuoPzSarppuID7MrcmVi
wxO1b7ppln/g2T4YUl8SkzMuFtGscxcQOHoKfEmT8i7sUDrKhbD2oii2MwkYqHGWWMg+BGFN9G+T
l16lU14jcwWzXp5B3k9JPJZSl2kblfOGlDsCVvYwBo4SlmwvG+XaGwoIvjJNBNtKl3zmsHQGscl7
S9olAWULRScLpqXiKeXaA3Rb62RMlU7EUw7quHm0Z5+kJAH9EwrPQ0wG8Bb1UXQXG91LGMa7hMCv
b4WNu2FGCygVOaB4FM0bTlDxqVP863yuc68LUN+V2rCdQiLzcjJE3LxXkNeTcmDZ1duUGcUCjFOd
ciSPaTKz5gqfzQA+On/trJt8aqatmrbEWiUShXJFkOeuvDH7ZFapp4qXN/1+9BF/Izal6JxTZuqk
ggDE/oc5kJdl6wUEbcm8qjRyngnnQvYLfhbfLoWXlj0uB0/XUZNN8ZJ3wS7Ule7QDm25Qcgm65IL
EfkVJ8GIQ++YV129z25JjRiY59KrsJX6FUHlR2YbjZsq5jf4oZu5yT8ECZ4/Jk3+EZdj/oCpKT7m
RgFFCj4Tu5xy0wIy2NBvof07nGzo4A8DXmgknAnGBdIxh+AKfTqCKYPrSkGHrVOLYDd1PwMR5edk
SD4sZdhHCBtdrGM058i6ngh8V83hAYfXjxm74DVnioQKQgd2X9ZfEzi/qEE4/ddV9ZLGhu5GSwqR
VBMKgFDbmNjZki58m1uz3NgamUNFSraGr79gEi0GUCRm890caCXE00swiGkzt+oVwsPvkoUdspDw
dNkwTpv7qXzPKyO8w8Zeb0o07l7Q1Gsq0rbX6vpKWHVLKOPwqgqTnYQa8RRFuIAl8a74oQmmMktu
Tcw7kQnCUhQKqklZfJsCneCFRiWX0B+BF5NiZjecMVSZfTZGaNYvvcS0zKptWdofGaW2bBwAJ03z
VRpikqhwwLWETQtxSEzmmkr6bMP6p1Bt5ViZJ6mWHuBmOVRK94VK3TM3EDBoyZ1qIXatoxsuf6aB
dt+sxCHgd3Sn6gE0i/oe5JuyL56HPCSmB4uNRwj0tknZkJKSEiOFrr/m45xgekJl9mwPmeSl0+QS
AcePAq4nQ/49jJxIgTfhLy1BY1t6a26UiqO20zWNL2089UYhHyv/mSAalEMCYHLzpDPewUwgBrQS
6smqpYQiiH+n+pFb1H7sWR0pjMNcnup0KZLLEhuhUK6tLtrrdTne6KPkO0jquEJMXJcyLB5bGgDT
FeMZnGQ1yh7d3Fc9kvcwwqJSWrtegygUKTp12jk/tHUdcX3t8kOlMyM0Vb2joclRHhQK5BN1GnYt
P+pUDcO1X7YVxspaw7tI9d8u6320xJ3HuOyXMz9HYEeGZEphF0lVzNlF6DRlR73FM/VatvRM1ZpW
UCAHv6SgfQ9mNIutRnKGRtxM0WccUKo36gk+aNBBuREG19qsPhpySbTdlCSnTtKO2vRWYWe/SQmB
ScswvR4kqdvCFugPNOU2BR65Rd67S3EBUCjINyLr/W3fZ0QMIzWxAkGCNfX+Z86PJ9POsLbK7Kj5
hMZd42SlKlLpaiK5pxrvtNkSE8MWg69oxzsiHb/HSnETw/vegFHH81AX84Za/rUKnXVu45ONttzp
fPMHM+ZdU1GstSMEg1TvjBglJW09GqF+QCKQWm67yiLlnuR1rSbmp+vB21KOujMiI9zBKuDPKua9
luf26aiU9IJHDseTLD2mCls3oEy/sX1T32rRs9wMlpu++TinXPJDU29cqANR0JHp8tTLZrntpbsq
TaKjiix1hCFOYy4JA82jeKRtLHUiwiEkXNfCrTMt3Zux+053mwPU540Kneg7P1W2RqY8JlPY3gU+
7iSS63YWueQdweROzsmltseYIAOkuZLv1uXVMDb2PViz4VDDrY6y2VUJQWA00G+GrCgc3x72MUQg
BGZGmiOUCozzZEY9p3H8jFyhjmpmg2LFduIueOVcjYhFaLPR9aMlD2WOHjp1qjZTZjKaXgEROdI1
RWoQAUsmg7SqevSVs5jTmwQ0/lZ812wYp5OGcLxViTsM59GVl6htIzQMelFxuTGiadltCTHoou5E
vBQOo+SkSy/TkIhdoCFvVlMJfHjUvM5o0apam7+Nk3SOmorNQIQquUN44bh27XIo3+Q3GK8TSo0x
I91OShU3XcjS2pile0j+T1YT7iHvVIc2ButlimTmInfwBeazggDWg21OjmEHDJijEKWddA47eBuM
m0rsjppSzveY1qkMp6Gkb+ZAvhESthKfPBo7ofmkxgz36+mNSpuPbCn8KPP5atQERF5ICZMWKV54
KEQw8wORSpbJTqk9oJLAghIZkjO2XFBBAWyCpGaACZiHqxKd4K7iEIzI9M2alx71hQPt+tUy+oPd
EXpI8pdj2+GvbEpeUZoAQaAuASu1vVcnDX+z0RsYYK0fYZZ8g7SXuAhiwLMJq/WaFDRSoBgPoXjO
mP8sgRaFU2O1cJGOXWXGtZC+iyCEHNUxmic/WBrm4WpYelWTZHpNwbglgEUA59opSKO+j/rmBKNe
HMSi6UxAhEcTJ+VKrVJnUgRd36HfKt0mSbOzqmnxYRi6J2uCQwQ7e1tmJsmVmFP7cLrukQGgrgWz
Z7XTrjZwu6GAJrmiPETS2VZNzFgm12KLDERVEM4QxmjOA9ThyIANLDXkJA0ZWWD+ceSn2qfABjzp
JR9UBupE1p5UHOV5hiTfNPSHiLODsA6c0R+zGX4xZaqTXBOCINse2vn3udN/+bmPHRwJUETg1TbT
r4mwiJ257EG19LaHw8kxO/hrBRHlhwFFtdygSAyqg1h6hfjP3DlCrpnHVe3IMIA3QSRHbqYtZyBO
floznLtxXCJ9EJfL6W5uJpJSgQlsKntgEJ7IO2kEEKm18n6MM/0uI7ULQe5ohaSMhq/5VN80RlDf
tPmElCSspds0IOChzDG2lOVNywRagcZ4k0Bh0dtlaoL8npiL71mm0iDUknZbmlbF3m89hmblYDc4
jH55H4tpVyj6Tu/b1Ok0cutCQkxwlRDRm89uQFvSiU31aaqUDzHD/ygNkvYi4adeaWjwswjGY9rw
UhVY+GAIOKkMtIrAerG1cC5uwJ7vbfAHZN/qWxuOG9//qM7d44Bo4ZjH505eiKIWZgYyPd7yTFwJ
Ah23BlQYMrlRWXSK0Z+ow6MWDA6Ql5rTgKnwxk6zh7Gz3g2yMV8Ky36uUDNuGi39iGIYzCSjorYR
eMI09i8ix+vEUJ/SWjw3KHtokCpuS97vcc5VXO4a/PW2GYiTQ5e0kHTg2DyVrZ49NO1gQInPyIRH
7BRH0mO+GGQauQXmPGVw0ami58r8bIY4yuQxXaJ9dpJpxOw5uKkCSHauP3ahBx8X5UpROhbCtG1B
7Q5QXS9pN4MGoLnSUjjmSLc3+bgVJNlsB2Jhd5A4pr0JiB4bGNx3s8vIbGOgg4dvgHAhW46o0fD2
wR12ncSTxEAfJuWSS3wl0wzwRAI1/YwnZ1YDD+t9x+UMwyvMYUKDmp4hB0Qbd6AamnL1P9bDtB+S
kmSAFlT91FJ8Ti3yeCusYl1rPGdMl+KAVn6BKg31L/gvHwnb3AN0seQ222uRAdOQtthYDxFMxaZ3
MqJe8APVty3hTmPK5IMzWUpUo0Hwrhdmqc80cfLBfg4pPorZ3Jg6s+TeanZZxFkzy6b91MR3mSkK
HBbjgYO6IFkn4qu04jb3Mx98vAaDB3wCWMD+LsZ6afiIt0IBmk2uUafJthEDX2s54NgDPSXi7B/k
hnIkujVc/EtPcqxxmueiNYSmRL5DSHfECsn9LPDbNk9WdB/q7RPYqRyiATmloIgAcJgHfo06gHDi
x1vJhjYidGt2EkAUrdlVHNBC22gFEQJWaD9hlgtd+t53ihqYOxRl+U7gesVykuC5AeOkzIpyq6gL
nx7zxUapVdzgAdb38FfKttySRGTvyij5GQ3mD/r3u+UrHmKz+25Q5SIlN32sx4Fq2NTuDfxgdkYs
juWTaTd0Lyqxf72wryLbCwytc5KqNU6/KuABR59M+g2XiHuVKchGC9DzL9E+yPfxes38pKXRe8wr
NkHQhDcdOO+NMfYEx3dI1fO64zLQPc5q94LFSb0p2Hq3ABVu5DFaOgKFoAqSNy6p0rln19pDjJWe
iAtBzFO71CAIZoL95zWKJjtRNeK+1kjxEV2cniyl/Z8uCYZ39x8lwRFMj66O/l0TvL7ob02whbrX
hlMtVBNgu/EvQbBt/CUELGXTEtz5jxRY/stUkArLqrCQ/GrLh/8tBdbQD8sQOQVPkK2FifnfkgKr
K8vzN4QwGDv6m+BfIHVrQuN09e9S4Fox46qrgvDIJJCAyuCuVPKW6gwdkDRUWxA6KZBalFnr2npj
hgr2Yzney1NSHnrlYxXFrzcWfRT8W0trVq4xPMpcJpKI+GA9xITepuaeKcf3VqYubAd5faVgsaIQ
8pMRwTaIIFTAQt1Qexu8ieTkbU2YNS+Pr0gGdYKRoajZKbfwLKgyQzO6gn28yRELbnO7i91JoXKB
tuKhJ6prV87zqes4n5mJaR98STao5WWDA8kL3mq1abgaODXXsKXFnNwmiWsO4ljV9vwsj5RZqIp2
dgq/khfn/o+mNE1gKj4ZbVzios4zGxqsxN9lTgEKcataExoqhUA9rRu5vho+8ZB+iSpV0mJGucRT
h4e+Vji5kUm/tarBU6XI3mgyub7NirUgtL3HCqnAvhuD8E1ZBBfQ5XJCL+WfmvoNm9dE2SNX3Uaa
ErfherdRDXgls9XhD0cU5KZxtmfI9FjKWbhtfaN2mRF5C6BRK5Md/OdfZizuk0pVD20SOBHIBLfV
xDkNg7NVToeW7F6HWdYxwLOCzKgh6a7rdySCNBZOtADJceTKgklBhmGtygmIIrPNvx58hhxIun03
rsRZSIyc87bFZZw0tyT9kqoBX4RJI9+YUiZjVz8BexBzKVSGnvRVgi8LEHXd/NYwc66GnyNl8QOp
LAXnKMq5GGGdJpUNNy3SB2OwndKquAIiB0dX1oUbUi2JALaL0Z0F5zWrjn20Xuil6BqOh1BilDHe
Qe8M92mZtoQF69/srMbG0kKT6a1r8rqlA5vmJABYnjg1/+znbNh0PnCTQeHnlQymRT1f01DQlyq7
kSst3niimETdwGXqRM/Eoo/3xLbnmGXAC+DVYaBaTJGb1Mod1RKxLdCMfrMksqXAEmzVhWZapYxj
sraVbmWVjZkkwcGQ+9exM8gskvEqp/A0csUkd3NyVGLIyHBA0RpIabEDKxAec0p9UXo3hanNN5CB
nA5MuEPJeOwLm2+vGkeSCLNtgV/Y6cf2IKlohzWtvjeDmNxytYLWxnFm1QNb3MB1WZrttrP0j5Qm
zHe4fg3qw07PjvqEORhB75WuzOpGWN+COX9V8g6LahRheor8mUnLfQAg0it0au9IranSY49STR1j
/4S6E5M4ygRtlwkHpy2/XihxmZb70LHDwidCGL9A2J36yJ+oh5fEQnHwVIQ+ooCTdpiQ+3rXzcGZ
fopHBcAz9W7eZj3X7TbXOcJVYu9acmVLoY7bqsAKWcrQ2jB1Q/CAxsUwsu+ADqoanrY0TK5VJbpV
x7JwdXSg2nCTTY9tI807o6yR6Vp7NZOCB42nX8fkt8my9Sp669AMQIcUSVwVmX4eM3bkLLP7U6ka
P2RsCtFclNTE+Y2vopLZesQy2m98dEH0GA1Nt+mSOvQCkE6+0jktuvpg8fNpc9Fu8VVQEGaqsyMC
mX2DSkI/z7d907xgMHiO9cQHqlBM7txUyJl9yyt4j9IoftQxtTrZTL0Zz60azJMb5BTfJVt+CxS8
6JAhMoZsus94pmmzX2HaHzu7/PCJkrtRrZlzU0+Os4GbbFOP5GKU0xw6qixZG3/SEYJB6NlgOIai
W211XcLGV0K4SsVw3UrR3phjArlS5TTP5q0W+eWuMJE9Jl3zg7JL4RW2/TOq9JcOZuNBzUkOiEh/
V5i5UyebaYWqcrnThprSI0r7nFMbmkeC0Jl5etM0vU0AsRhdznu/F82ergt13ii81gLtNBAoy5Vo
vCoiIh+qfGg9K8mOao33M43Uc626tebvY4gfu7INsCNC51OxRN9UjGDnJ0FxD9efjAB0tj4GBL+F
yiVC8burcKjOlQiq/8/deXS3raxZ9BdhLeQwJQlmKlmWJU2wZFtGDoVQCL++d8H32f06DHraE1xS
1lUiAVSd75x9jlkNsEqmP7LKzyg7SgbqsojAJPM3r89xqM9+Rkxj4gGre9tZPtq05XxpcWx0wOYP
tErLDaX3DiJuMR5zffxFJXsdGrl9G7tgJvIPLiSbxFZWixZST0gRfZo/6vYXUdfOT298cdPitffy
/MtIIANgJXdNYIPxttDHzz4o5WOVySei2z5C5TSzhAsu3QJd1jYwx6tkZX7LqohJz4QcUvMas8cd
IuNsuDRHNgUr/SgOdh5rwA1k8Qb7ivxROt/iMo6/6EmF2aXjqlLezfDtDzr9htsp0F+s7nEgbR26
TDbJuwxNOMXzsiFUAeDHCGZqCf1RHubU+qLXZX6HEZwLs8iPPfb9vWfgTpnASVFhY4RxLd41SC+h
VZjUkwZjtNclExMCeVZImOOrmyyvqd00gEzSnYEbXSkT7zXE3rDW+zcYfj7dXSyle8Mbt32RsaSt
9yB7Kk5+apocIktbI4GAMaf0vlNp+WpRG39xaMR0fLTv3EGjazNrQUNHHmYXDH9h1rINVMf0NgZF
6Iw4isveeqiNsTyxFZMbTxDZrFxMupmnYiEmkI9Onukyz0JPZhUpc8c9sIndFAKlP+706MC99p4g
1dlvWjQvXANn3SxO2mChLsRBc228ljSB0x1FG0MoGAp379X6y6DLVyvVuYV0Vch0Rd9MOTk++g9/
MCrcua1De31jo9zkh6oxCsYxXM+JQZ68QXtyffkw8jbaOqQV247TOO20H1SeWPaoPQd6dh9bMJGW
rr+jcKTol/4cpOkcJik4pW5eXvOGk5dC0eAYx3SkUkT+yl2HRM3cRruJDSgdaHAv6OjQKC/F82YZ
pGh0P76v43TTNSTBQe4BJJ/YGtfGueoLNv0afaPSbU7t1L3D30rZpnvpuXWMz7RnnQGagr28yA6O
h0WVRh+cfr5+cmKEWKdElxBQL9j2GcYDHKkCGHPxdQI5t1+83GAmqEd37YiW0gd+vPVUypvYLQkX
1gpbGm8N65Wfct52Ad1NwLdjYmokZ73gYMeedRhIQbgtm87G0xMyxE525vRCldbHcuPUC7VWVbSF
x+HuurLkCka+3i4jmBR5yl2wiTVCpTkrUtgNj3Vjnh3oHBQ6Bfu8NOgGBEnRUnlyqIgpd7D9OmkZ
R8MxwNKl5kWfomIHUYFOtKA+uiQ9yMv6t8F55v1J7+WoZ8wsdQYuNX5TWfpY2gfjxM2bd4ZFLsSM
+5Cgd8XSDKuLnlzoLCY+NQgWMJr5SaK/C0vDfbd7iNMT2uiE8nsSMT189NtvstGe900OGtdmEz9p
1ABaWUkNH39PMvhUc6pLZ0G1Jrmoe6ux3yf6R9FI2gsJHfCzufNe+UXPDrqTz73OiN8cuD2uT4Wk
YwNua8lNXucOEgQP2cDiFMPQqefkANtOZDwr6i96S3Sv9NLlOurq+l0EQDbtRh5AqsRcBesnYTmb
3syLfQ7D6wXJ4wz73gFS0M8sjgFI6Xp1y7C+EJ1NyCaKnRCPmj7SC1F5CYjtRfUXLGwMRAaq0Hsw
2GNsI0aTocVLXmZcucsmjXgT1i9SlO5tidJ7q1y+NZrdcRPW6DEdd7G5E35XH31gKKHnOlD5slzV
87AahvJ1Xcz8+5QtVJIlGXEvqoh3tGZfbKN3wWI1JCNlFxoBzYgurmGLEYiPB/TmpuZy39GLOLm0
S3bWwQ5s9h/EmNhzdN8WoGAbTBqXOUhZFOj1F2bRUWgksBn7sboAMHav1CBOYZe30Fb44lTCmL75
BP/jrUuDk5l4b/hxk62eJ7Rn1461qU3lB+EyOhkBhR2o8xLu4UIikJ/0BmIrB+LJL+Iv5daJF95m
XYcA/p6AzzkzXc0idjBsHF5b384Onclt1ewlMbvuBxA9+7Ewyktbwj9gvXSyeuRy1FT3bDvNMT4n
nRcdklj+YBrm33CqDFsFu8tmO/qCw+BnEXQC+z+Rr1R7knHbvxCOKQ9p8rOjjG0Pd2e6LoDgCs0E
pHNe7EkwWX4LnJLhQHKvL8yzPDFuawkoiLUr2l6LoCaWV8mr9jFnFrOTvPoVI+XQh+bVMwEwYzgE
YrkHocc5nfiCqlPT3BfTAoI+YIgc8laCoKBTuFi0Znxq3fTY+AN1yCTYsa76P0wX5sOomTZKEVdG
KGNf46bLjk5DloeTNKnaYMe4chcvwZOXDNcqBuMA0I/7ABJ6bRvzAb7rk6ZnhJamwP4oMyekBw7d
XKt+mhmIL2lwajdCsMKttrw4nMnsgUM6WO6mmZ6cOL1ve7N4hqDDBdrh928MrSXeC1VEM6MTxG8n
bPG1MBqKqq3J2b1bdNTIBazTIfe2jj5DSGPMP6QJt8gUxrWuy2uUAyvrSm6rc93fT+PyZjVUsujm
cJW2JDFo0tVWwk0p6kotrDpmInbF6Wggc+tYkZJufjQlVo1KL15KEv57l839ZJvuvnXmPqTa/jTJ
xt2nFBscGNeOoeua33qLrtAkGseTVphMMYwfnQ/5yvFKUqRin7RZejMkgCg226wyc/w9mdmd4Ac/
B7nhXlq7X3ZJzj2ecRJJga6/ViZu06IU4J6tiKUlEaum6T4bV3PDmsELg+8vKTRAKA94YHIfXOvc
oAAEVSNuIku2AAJfWi9Ow4DrAMNgRv2k+Bh5t5uWHOVWiqDe9pW2nQoPTiremrRLv7UuDsxFA8qn
6eaXpMc01knvPKMq7xbPY60DBT9V4LGYn42XTX52qfGVKJh9ImpmtfFFj+C59g1bGD0km6wlu0Jy
MWmCwTkMZv5kz/bFtGexH9OuZLiY0klBFHxjTFV90dGEAVqoAl7oLWltCAYJM3e+nrCvU3016/Rz
MflypQUsdYDBV0zFd1a+HxDNMxSH/hqPvLermrNNL8lsMt6374KYL8/62509d1OxeBPeoAhj/ApV
HNUQVfRvlL/iNsLJJeeGgHl7r/nP6Zg7yMz+sJ2N4aFyTfMsdM08c53yGKyr51RXWef10XpAH40G
QDK+20m8FI+CAf6O8Y1xXg/CEca5Vof1KRdvqCjmWFBuX5gk9DgkxWhzO2qTO9cl7WYScGHVFjy4
UR6d1u/WqR9hPTSW6M4SIPyfH0LvdYDRUJEIO9OLINVhffQ/Pe1GaGAVXmhP/YC6ql3ovI9ar4zT
+mT98MSgIcxl+6m3RrVjCcLWe15YOKkfdn1kyfQeLpi2pyfKKn//qwbVgbc94xr1R6I9wPz9R7Ky
ijipaeBBGjL/7PaDZC0CCOc8JMRjbfSZ3rR3s6bT0NVWoeDCc67VYX0UoM/9fkTJWrN+Rs8CwAzN
Nkp37mibYCv7/oxmAi6gi4eN1CFTawNAvi0c9+Fsqf9vmjo2oLxMdhToR0zgzDeFPC9j8s8BE0rA
qO/PByV3FN4l2MDZ6z5obT6emShKlpE8CtTh78eInFLubuOSmaKRPKvxz6HQZEu0I32eXCW3ecZT
LABkrAETmYyE6QaZ7kwFMPl7MBRgg0V2cxYB5BRfjztoo256MsgZBfTZN8dZRTTWxIbHGp03dAMC
vtWwapWwNll4YX9QT5kwEjQZcKvZSiHMShd+KmfiyXDfIOaOZ92IIbAlKUNtorFSHdaP+3XOICBP
JUlPsHu0OIN4287zIM+BxxZeFMHA+znv6f0u34zsBtdsOOeTg/9Rpa7PGiFv6IEkZru46c9/D4VJ
2ip352lfT9Xj+nG+f0ZlPLY9LAGMr60O/NHQnZtKT1DxYPjMs9HQ0OCdLSdvQNgmw7bsCHD9PVTq
myruY8HVnn95sNRXMAgtAnTmCwr1UwxzQWh3fd5qM1UChUe9Z1s/EzVmrWozd9QmuDMel0mPQZal
s02qKh1QVTzV+6R/CcaG5XpAZ29i2O9yEmQi8xFdZIGwKVBnvcw6jbl2i2R38lusplo0wwmjwWBD
RSX2btoOttKJ3nyvfoyT9iB16ezpXvsirODbXFJtD0MSnhrIJZE9kAMG/22I/pb0NqRh1/2ZaV/o
hRU4Imghch3/ZXbiqwWUbz+wWoceNwb7cv5ZAt08+JzHpUSly8zirtBsZ59RXkIHJbTpik3DkTIS
c+f6JOHKLKyt4iX2mTjC6Q8Y6NMhGFDeUeIctNviS93AP47L/hdLOhXfZlWq5S9pzijLzbhe6gdZ
zM6OcqNq6yq5nMnAZqlJIAe+N9xnNV/W17DgLnF9g+hcbUsV3Mpa6qhwEWBzACo/WD8VGbDo4RAX
Lu6LzNTebJ33RT27HqcWDJloinZyFNbGDdwPrXjpSo+5eetqmwDoAV7uZjO41N7Uo3fqgsw5+yq3
mhete/OqFpK2fAkqeZNtPZ9FzfbM5jfbFJ0YHroBrqdmfRUgl+qBxTJptG9UIjxTt70cfGhZLVrZ
waBPD2otzjPInvWbDMqesbO3L85l1X5LnWI4o92jbWjmyTOMt8Hiruq5phfW1WSe4pGJ4tg+o2Rh
GxsPeUCvBdlEte0sHqcYkCuIyj0A+GwrAgPjnjG8SsdnuSdUmbr7wcCm+O7K4a3yGKsaXvK9x+G+
aRYt2MzYRLdaPEwb6Avf+YN/M/Ez+oVHNwRULA/SfSzNn7KUX9IxBhSIrSyOHqhsnnfTgO4ZGM6h
DxBAkCUUuyc9tB6Q09L2uYIP3IOzOoCa595TyB7pExgnScuzVXv5IQCjuG3jNjkQ8f6kNcBRsXMQ
fPgqKlM+LkKDn2LikRIDOzu98TZGDSHZzsQOsvVXdghUXk1sMeEIuGn3jlbwPuJJwyIzqek4VpvO
4laSpPXDDCwHlQNaouUzDZmTr7LFCNV5LUIV+iokJUKkxkP7tJj84jkFSCzBca7ilHGb2WBDKhFC
BfPperxZVg5z3wTG0t44tXh3OfZdNtMzGjvOm12m5bEanuoSYCzW+hfdIEMVy/490oZipzk6vnGP
t1mXJSgXGQufmuKlpHqLeWHYhzu7Ok7sfdbryDbsGDuKddpKpLjzFnp4hRpCldEzPDlVS+nXe6p5
s43hJDdOro0aZWB67nElzxRul5j+sA7si7QEYlrCs7YfGuhcO8uLcyVtJWgx1lkX/kfs17Qfkr5i
e+7cN2bDkDyLYE4h9c2uRrtH9j7bPsj2xmk2BrzvOFUMkMJ4NCL91c3yd4RtcHhxjRurOTW+EV+4
toZV3VNBwy/b9tDFJrZ2iQsOh76kzcC99+D0KeYys31OGKywNfmpafw3SiycfJOGkbAQu0633L1f
aD8cu1w2ntR/tfhtx2UyXuqUwkxK3HNYxeWzC7qcqZpEKYjyIfTsALs3Fn9wP+jPAZdh1tNg4xC6
wZmUzT2IgqKaz9TSfB3z3nzQaWjBys47L2qEc6prQiC55n5UXf21AlyZe1j4c0FUNfbFUTh2ta1y
IGHpDERo4cJuFnEWVrEfWjG303TkCj4kco+V6UrJ1R0XLCx4KZsbk6KVDYXfLpvLu6R4cWTqbN1W
vJhLFp01S+4FcAz02XR5GalgpLrARFlbnBMwaSiCFhKtuW8sGtcKI73aafCS417eEoA1DwYACfSQ
8jDP6U3mscGmq9zYRRN6yfw91jpSRdGUbwrpPrPw/KYnloaMNR2o+RnPdQJnvCdcUJQxXWBtF+rB
t4Eeoa3TFwbnzPhCiwBqsnfWR4byRQO32ps9ShmMcJn1A71Q1oZap5wNn9OwVa4/6kJ+E8okZSRQ
QTyiGPUILLI1nroJ+GZv4rsRUbst63i8Sn2478riEzHQxmuaqCCNpC8A9zc6LkkDYJ/qY+s/rIdU
hU7LNRkZFy/omhnVj6xS1oMQLE4HLrp+mSCLzVV8TF37boSrqAftUwnq4RDjvxHjuZAtkQEV+l4P
kc5yZX00Rz0VC4mRRnuQRPjxQx8LZtqYjFYGTV5mclMHn8GEbyzUTelxmKJJMqazcTyLWKju302M
2fTs2fSEFFF+KwtuPEHQ3CfggQ5BZvjGthrb6Ywv9ZTr+swKP53OUzAKLq+NuStq1q/cJDtWKCxi
Xa/YmBlRyvXj9JGZh3Ikie77jwL5PlwGxpNp/jRGvbvXrTKgBT5gYS3hxzrpGSAcSmGpvHWMsk6e
z0LI7UBdFD11HBWZBZzj9JVThVReKAosLosxlBfCIygibK/imUKxzaigLALQ0TZwmc24ZpeFAF9J
BqvD+mg9QMJkS7U+rAYMRfVeJjo+pBRhaMotDJuZ8dkMNg1nPuc2/V8NOyt42ahlP2MduF+vuVD/
auB+61O2es3G1fojsBD0D/WSedRR/H61oFqPBztrr2LyxM7Ht7KFhJXvKAul6iVKcY+x+dum6lvZ
U4V2jkN94c+RxeOjXqbawbLd8pjBYyhnloV/D1bFUrEzFWFofbj+y+yKfUQN6DHPk/KS9DHk8Cq9
q5LmbUXXzfqEazxPoYJXIzBW9T79/bHe7W7SWDJOVHZ+LmXe+8mUDFR5d68wj/UR8+j+NFREnuib
48oJHF3GnAkqT4yfwQ7S5vcBGyNtcYudk8iP+h3AJLSZNab+75hDJ5vIwNGBvuvGLr2YUjtkFTo1
BkcMSeh5xMIPFfjAMxkItDxr8rZmI3zUZrWsB1oIOdNreY+ppf568NIhIP3k3ZVqW9en/mc9o5Jy
Wz95jOYHK2EZzhKOxoBoW6tluBd3HtsWfOgrl4SBHZbAlUkyNB6mIHd28f4DbPl7oMW+OBoxW1ha
0mCe8T/jrdR+2ZI3jpYlbGXUIfjzyBKBs7VgvG2cPvH3QI/vcivqfxtI3EGEMDybI/03C4SHEdvL
scftLdUesVS7xcCx2M/E6LjrC0FtFOaTNSbftR4NLoyvUT76kSE+S/Kmxqvvt5VzEZZxwRxIoeJE
Euiw8njiDAMk5/sx8Xomb3FTy8MAeWRFxpRN9BQFQbVfv8/4O7/pqEte10X2PrLGx95fGOd4A2v1
qEb4tXt+WElJmzlAIVYbIc3xQpnXr1j36rO1Wl1Sh3Vr4CkkA/CCvzzK9aldtf3BCvpTrzZ5ks/Y
RZYOTZzSPgi/ai8YJCLlzjGwA+kWJkMJgyewaBfbGr675vyUAfTcr1QkT0EBKP4BnbU+n2KJ5tmm
/C1kPVw80GOnBllhteBMK/5ifVir92fbWb9pm+uPnohXLL7taSVn1gXi8NYy+5vX8RLKFRi5siPx
FjOcxa/GN6n12cLRe1y/5Awpkzpk9QdYD3qe/v7ejKrEeT2Y3cQP+ve5lBY9GfbyqA35O6b9g4sH
9dBJlfox1buLd4hB6fGCSX9SFxf1sdZ2oawyhditv7HtDRXIEPV3yLTudbENTKHTRDsdm/TkWmHG
OXvwac99123rMbd+n5vrjyipWt24Mx13eEFUOaT/nbTr10LJI52Y4wMEUFy9PKNh4KecShl6KuMd
MT7c2thyt8YK7FE/1nq+rE/Xw0ryGVWuWAZo7utPjpde7C3LvAadc0dUDHcJr27m0Y/NDTLZNsR/
UjaBchxOsixholuc8iVFVijor9zBtE3mlsWhydtHrdgXovliDb51xKZ9Z1QG24c42kDtB4+C1rLp
g/ZG5vuBFQRiJFcuQmt0PUhAfSl0sI3lIl8LMpa8kc9mzV/VbOSPBl1zU9Nt4zfma9a7b27h34nG
CHbsKO0DxS42f23nWmTLcmiyjNu53p8diiU6ryHdSWRSOPqT5tgdTD5cOSpmt+nK9zgwl+0gzTIs
IKUSSmLiirIoLT8/iNT+OswXS0S3umA7aYKyS83hLhuLdwLDXGft2zCWhF7y+gdyfPck0SolFut2
SuanItKPPesxnwZREkPViYwBZm5fx8JauDdk+gefkoQNKC4vmsLGhhsxuen9VLAyThsYfv5sh5bK
ObJIZaHSj6emrX9wRi6bSGNRZqZATUwdD2mXmS3tYtgfmBZUl1k49M1Y4AZI4n2v9QfHi+wfSdQC
Gp7ViAeO5iDLeOfD7Y1t7T5AuACJmNOhNfa/jIB1vUjkI/Zfa9vVWrBfT0ZE5+GYZRnDt1Y/jK5/
WK8iQWsCelkf5lNsnsR8wobAdW3ujXujWLR9kFTBeSo9/bQaGP/fUltN34Wl+r9TW+8+v7cfXf7v
2Nbf/9M/Fk2smJZh27ZDvbGrQ2Dl6/0L26qIruzwXYvSX/qHTVyS//JqWhgyLdpcVWe6jffqP2Fb
9f+LNxPyP9+QMomZBgMFlcWLaTu6Y9hW4LH1cvjR/t2bWbB50ecokddK2v3EBYO1+60aCZn/T/Ti
//vHVhBysObV16/6v35pfNEoODEWWHtnWGW2X78X5dgoKev/JG1MfdJL7bkpsSQVj5ESUAolpXho
KrSYbXIlsiTjS+3X5ommQ26iSojxUWRIQJ/4Wg0ABcSaCtUGsxkKTtaoveTHAKs0JJ7GsA93pYsf
kXoDxaZfDmPQPEc+HEYlD7XoRD16UY9uVCoByVFSUqtEJUxF8zlCZyrQm8hZngolQAVKiuqVKNWw
SaCNA5Eg0uBJ1SB52kjb6DM9L3H54qFtjUrkspXcNaB7NUoAw+gAOh5NrFTiWKlkMtwbmxndzEA/
K9HRKr4PcxJKG4g4VlsgVbdAyW65EuAiJcXpSpTr00XHTEoUd8bvmRmds+v2nhLyMiXp9U31Ymbx
sXOd4WRr8tdoJ6gwY/UlZzjJFh9pkLZfvHX9hv4tcqBKPeSFCj0qLZWsWCuBcVJSo3Fkntg4GpYN
2ORgaQP2mlNYKYmymn9GSrKUSry0lYy5oGdyr30J4jLY1sRXQtk+VyifOFqpL+JWcJtTfUJKLR7a
RCSHod8vSjhtUVAlSuri1s7etptD55WPS+O/AZ9lO6Dk1yoWDF0HCXhiFWdRaSfUWh/V1lLyrRVY
P2Qq5nBU0i5Rz3cSYPmOLoCM3PsLu2I8ZUoQtpU0PCiROEEtzgYwrR5bjYqioFa/ksNihWDjecib
AEaU2Obcc4kgwsELPqSLpFc1iUkCAUdU00c7Q/9RS1ntMueD6q5uX+hls0tdxLw2F1dfFuWO2zvu
+bylcLzIefXq5r4pA3eHNUzjLZ2IkL3vPctVF8coyzILXgGOIfasIybf0a/D2K1foCwzQ2HJv1ed
BPiT8KCWVkj6LrSFyLbm4jxN9Bhu4qQmgZ7YEIlZrltTe24E9kTXQ2GZhzpmXB8JBGk9C3UzuSux
/tGYpB0xdw9bflTaJIT3vWjL74kYdjiFoWLa3lPWF5+6ruBCDhsfcmmuM7PCtz8qcoYbj9hcKNdA
pXNim/2TAHEUWv2jLS1zq5HHmthjPRrEBM24eM+TPNSN6ftSyDe6xNsjhgome331gbEY+h/WQc2y
vvoNwIJh5LXSTMFwr79owffJaL6o6+uG2zKFkC0dR7K6BYLyyH5gtx+ZVAyMtn6oCExd+ij95ebl
E5dHui/i7FCz1w1TEtyai9VpTMx6M4Y2tUlm1TzTgBcdcX+TFmFt/vvgaSyz7G9pOQ8EisyHrKVp
sNcCIh+JwBqFVmIMvn52TRQcLX3wcnkYEfoxI+uXBYsbsqp9nmrOCS+b6HqrfAdo6i2z8ue+hAbG
2WVry54LgOUYT1oNRnkotyVO/IvQsHmm35yFVcbSdwuzfeaPc1dcCpjJu/QcE+LYO9aIPyob52um
1sFcUZZY2jernO6mlJyLaYrjIOxt3E8PooiJorLPO3olXkov/zprDaXWXkNXR+DQJex/Z2E2Xluy
in6Obz/qPFaW/lMNaHkfFyZiovBCZ6C30LHumcT7GxgODOVzWtU1B+uCvTCaJ+RZ3UfCwda/a3TB
ZMHM3uwA6mZDDi3Gt8fMF0xCPzvbxAaHXPoIORjHCdV8NqVzRCQfD93kVaFp2+9NNG274YbTisye
tWOV1uwaCqqAEzsPNlk2AzJAimV+a44DHWa5U95ZbfpkuMNWwPjd+gOd8u2ifR9sH3NCY5hb0+7Q
N/Ej7xCP013jBw9VtIukFp+Lemk3vaIbe/ZEtHZ2Q+LZiAgDEg9peXNJKCIl5r6dcY+rU2taBjJ4
jjuHefbTLKFnOfa5XcyEbXOFaltrn2KUr1yQ+GjGaGUwrnVS/2zq8Z6bwbUFkrEBSs2Ayi4eAx0T
VFxfg2wmBjr+Sk1QiVXZfiaIpPTOj9wq+19zNDM7y5PnrO+ao8RmXBvxsgfL+wsAxoQl2d/1vmdf
U6eBFGiEuYeAh/122LkkGri2FSSnI//X0pfE4hJnQ2dgfOp6cpQlBiYNldsIHP66hXNPx5d7ZwGT
2c5TUt8AT3wfJ/OJCpkrfInhlMi5opZpz84V2IdZvBi9zeQ5t+Shr/AvZOn8QLTpq9AphIxoRiMc
TpZqgZ08R4jILnqoigf0QvmAGk5kkI+5w0ihnzxma59BWnUovRprB1zp+mJfAva2YeVPb/1IIjNq
rY9IRIw6+NqxN/wCnuwBKU+vNaZpiL7p41y++GbMVL948GzV+6EXcZjP7i+nwF3qW8x1pSl3UUJQ
rne8J77kQQw5F71RZ6anIiSGGV/zkXZqOSR0OARQMRg6HG2W3HigDnwyOToh5ovfP42NmkZ17U42
4Jbopy8o+orgxAwIc2ktIbBQ19MYxqeQ9KHYpONHt3kthUMBY1b9CqSxBflHKRNLOrDCxPqCPj7i
7p6Z7snxAoViq7fQkOxW0g1htj4BYHL7tKbvfEEAzeXCBqf3ksYMNdKcijAnDcmrBRRDywfWkZhc
pyTFigJK3+JyHHbpeOz96QN1daLmp/P2eGw+47Nm1N6xq/JgVy/am5lRbjl13nBhrYB/tqAkUrYB
WQtD2QgnKh2LXHw3yKCdWr8/RuQ6rppeXurOv597qr8W5M/dEOvY3jRjN5R2sLOD5TAzpzySEqck
Q++3HS8WSRBYHL7d7PQ5YzJnoaTz98vQT8TnMHDBsCzKzrwUSg/XsnkDcCW5EyrrIgWQczjD2aH3
yvrWJ+ynjMpjyKjzBkLjZYNZfnqzlcOOGLgWHfUx/VmpSvLFhJw7l+PJYyMKHCNgBDpFM4lrUBC+
g6vQ0UxOI80EqTE7h3HhztrEXphllG4UfN8AzWaL8Vbs8RKayHpVsSOiSiZ50h+1zmogLib9vsXZ
dZBZ8lTBj746WqNQ4iwYbHe48R5gDVKcBBUCoYB9gIVW/vS6/OeS6d/Ru75EdHdhbZxYMg/Du0gW
P5wH3zmTBOoR48wkJKTxFSZMdnSrEh9eZD0HCzbGGpTPliioE8mfNkAu2PB4HYel28iCQzsnmAYx
JbppfaGB/ofZxxQxoBuWKBaKR/Rcln7zyJwzjZyTL3CRoV3BjA/8m6jTepcZ3MiXuJE7yyeAShPf
cO28ae9muoAZ7FHWI1LtUsxIOKTD751KH3Fh4eyZxwRzHw4mMLGafGZCdV+37R0oc4K+ll0f9QI3
Y8V9TY+Y7Sc4pvESpXdZjVBI+5RDIBeLjKuVcqs3BidvLQa4D6xsLBe7YgbVjIty2lz1LJbIV+JT
D3JBuyf46vXRYI73xN+Mk6nhHqg9jAyTh6Y9Jo4FJGT8ps0lAZN8vtrO4NwlHic25sLjnM3DaeS2
CbW8qA6ZLjXowdndVOYWcr5atnsBbbgWSzmzRlvR4uiGW2naZbJx9qODZdGeoyM3imvbUbtZIC0d
u2h5nDMZHac88jaj7mES6q1NjoINiNV7KiS9oEEKkj/KhP5S+tZDZtj4MDHB5WacAEPwyLuR5Z91
6zI0E6WOETEmLiSDUV+7etEf6PDcWsacXBl4v1EWgNnAjqJjPtXPolv8S9mIL07Q4OyrPGIuT53u
Lw+LvqQ0m5diTxY8or+bNoIUBzl+kMjbj/6CUcil/rikTzZiZ7Gv6FdHlzO+qd5bVm6bVpbj3WhW
NRPpaxyh/S8+i9PVy1P+MfSsVp//8jE/L37QITaHq7Wn8SW3RQDVeF/+mnsYUlOqxfVMEX3Oq8MH
93VOE8Cf5xBSUsjvav9ARfZGljMBoCr+9dvRsppZ1kNdxjPzBWRW+lQ/0t4a6Je04d5rgvFHEJTq
IaOr8+/nvfiI6SYIgbGKs5FratDCvfYI42TXqq6k9R/WQ2qJnSZhlgz2lMgLF3Ln6GQ0AE4lHpwV
IlnaUQZbX8UsEYv8cDC6bytjdAUH/j2MikC4Pp013Gy20+6HjhnZEFfxduVPrl9jPehc2NmAUAa2
pjf/HGQrGF7LBAaGmnisX408JKr3+vDvBwM7PdYmI7G/nFnWWvBSdcWba4N4OcUGbbF/AK14GDgx
/qEPQgwWin0wJ9r9Cu9k40F4ve8m9zChH+TKChQMUcmfS1vYokqqwFZTEK4e9hurKwioHHRqJaMm
ChW/HjT1m7jXHJqTicWJFWMENwKFmldJvVTro6m0FiNMNSwO8OxXU5elJjbro0Z3QPTYk/c6cAUn
W4JUjFunOdPpt9TH2Sd/pZxoq5UrQRc855WapK3PTWXeYn0CwUaztlNcMyUTAPTXR3abD0fHo5Fi
Beurw/qoICoV9ub0JtWnRrTF9lRbp3/sVOuj1FcTLgmQYWvAaoaLpOj4rHWMcP3FeZHUG7EBTeRZ
eZiq35jZgCC0RbvkcUQaTjLDPcQ545j14ChlGlu8OI9dBKYPQ9n6oWXx6l3ANnSTV18dTTK6AsfT
nMl8QX9Wj9anld3QSmkNJGH0fh/M/eN/A1uu+Mr1MKtasDxQ3SNqLhysZP6VS7w+Xw/rU1ruGEi0
VQBWsGQbDqcYbPEyXNnERfuV9KixZcDBW4J1c5kYtOo3WH+h9XeZnoZalSCQO+A1WYdSptLhcQAy
BECIP7jo/atBkehpd6YspGhBV2VcSswnxx6NYrMOczM1210HuTknyg5vKDlVBVFeD5zT/zyaXTU7
+vt8/Wd9/SD8kDEMZvbIf/4/whc6TDn1vB/Msn39L19t6azy1OmfU6OmIZTyNuffD22KBLmKD6xN
1AcziUZetpSI/qfPlLDVaVrgsD5aP1FO3IdRbyghUzNbMxvCBu/7cX1GxdQ/w9vAal8FtaV4q/ms
FpOyEeqxXv0Hd2ey3Di2ZdlfSatx4Rn6psxqQqJhT1Gk2glMkkvo+x5fXwuMei88ItMyLac5kUnu
crkIAvfec87eazN5KjW7FPLIjgsYKsq/xr33we/fvtSl3LOwxnqEBJCA9OePVxQCDuGIIyFfBuX3
y/rn3Pz+Z0RtLkK/f37427fAaNQ2fc6Kfo/5uI908Pb4oiMEtb4xaHhSZqvZucApwd6HWF/EJgmN
cJm8GXeu8f3TapKPkRFjwx0figl0j3kHHN8Xp99yPWjjVvZcLVEhxUW4v5v3qeBvn95HiEgFN0YU
9h7BFCySbOF8LKxc3SSoSu/TLEXvSTUVRNRcLCV//vr3L8lKhve0/MX9Q1hW4JU6cJjLenSfqf0x
Xvvza39Az2F2AqMwXtl9IHf/LGf9HHs52tAmrm1ZQ5N9//P7B62pxxWjIQLEiXalQ0Pvb1lfeIAI
6b5/ive8YDBrtuv0rtBc5J7x8tn9yzGoqUCzZUrcph8oYPvtPW3i/oH5tM7atChJB0nAs8fQ+K83
4fLlXX9wvyc1+m+uNKgPv93f90/JUNNXCRON9f3LUgkTL5Wk/W/fd7+zxVY6SZqguL/d/Pfv+fP/
qCSQsXlWQi1adA8EU/E85eMy+YZ398cveP8njb5EVY0LMNUUh9mO70DYu5rlrmG5q1n+9uX9Lxik
G+v/2YMU0kiJi/vPBinDv+2+6+Z7+gvt4o9/9v9HKYbyD0uUOfiqQAE15ON/Ai8M7R8aHAzVlFUZ
hvNv0AuJkDvJMExZs2TDUJZpxz+hF+Y/IE4ZosjfiHhVJf2/OVhZBie/DVZUS9RElhPJMqHXMSAW
/zpYkaua8KROqzfNCGQinIQjnThM9dYYruMaPUETRJgYaoU0miy8CbXu20KUZbsma+0u8atbYLWP
XVCJdtzGySFvsKlEyCRhaoFFHc0GAXVa4D0dqcfMDnNdNvp7eDkn0lo1FxitssOnu5XEJtlWlo7v
+RWVQ00ueIFbjdMhH+hfSS1R8RwIMluRpxhJnTJdqw9fij9rs4gvjSonjtqQvoPC6FDUyTNYZpSZ
gkVoT9P7dtNYJfFTAoONQVC9Li0fTMAMJ5rYN7OcjyyWjVfjvt3SBeS0Kz5bmiw4ZAcwgx6nH5Ac
dk97uWKPksuRI6eg7lq1qeh3+I0XjNm5jyz/1uXqlzDE75VikWonYjKtEAIxvim2bUp4HhGlM/vA
ziBcfSXKUbw+1hCCClmJj3EtRIgPMR5imwNCSFvVnYpA2OL4u8VgEyDPJsQ+EZbuqxWRWkGceXUw
PE1djQx08Ogq5Z488JNLPSXIPIM1PS2hTQWgSjp/r0HJqaOprVuNaoYZwQ01Nz2FAQhbyDEJCaGQ
hxEVcO1mnWqsKwjF67LA0EaJdtMko6H7XJUk3WnMZmS+qsXWCam2e05nTs5FZMyO7SbFMQldREYp
mxO6C9Oqm+JNOyBg7Ko2XjXtAllJ0SXEA5C4MXONkh+OTm2fLkWa1eWeoqBaaIvHAk7YinqXKXHd
t/ClOK5n4kRPjX8x6IaAMQbKmRmjA7Bi/iwbgV21WoONY9qIMpejtqiKURHQeVKJI6yficbgTQm3
EwEM9r3FgoFsM3fzMyoq+kiw/agfFKKOjfqKfG01RP5Rmg3YzklLsipOanWSB3vS0CkoEokhCdYL
OaHjSFOXdGwub589ycb4aNW1DqykxFOZoDbDzcF5v3VmnO7rkpuOA/CBMgNvJSXpXJFiqCGJnJ/l
kVutVlOPe3hE8yL7ZP2CkTF3YB3on87VVgmHdTxaJsmC2ezS8ptyDniqAUhRphdlG1291gdFOE9R
8prP5wKj7J7OBGCoNqXdOY+0+Km6R6mBGUJtVA0R93w/fOr6a4mi8toJL3jSOCD26rxTUR7aFUCq
uI7Nw9hykZI5fO2aWNgpwzzTWAl0oq+K2MnkghO5XDxXRuLSkafwiYZ8M4KlRYWfI3WV6itbV3sw
fXGh45iu5Mc1nFTsBLWENTJrL0XdyZ4PW3014lpFUdzOxzQl8zLURbuuhZKuKOp6hcT0xVVc4IzH
lKgT5cbNw+Sox6UA42Pe1BnZ2hy9wz4EI6KMEG45XTpMVOyysDa0Bm3dlN+lVrvUTCidCF/BNMzB
gV8Fz/4DDZFuXZp5czWVAFsRmcZIXVLH78j0MnlLbbHpvvXCZ25iitwsGt9GH1BzEfNanm+U0DeH
WxqkdEbHHoV+iu/Wgn3VjA3uUqnPPc73F/owqNJz5jd9ln4SZgMAdop/kTUeQ0qubgn8bGTYKXmV
C44xrmFV8i50Nl0zYAr5KDAugQsqdRv1B4l15PoD77NpzZtplHbzogTXKAkOZPCR7W6EiWsa/ZWM
PGSYYP7pcqoKuk/zWUCi4cCSni8JvJVB+E7E5Ilhmgnro98qWc8Rq2nw3oPPrIpvE61H6SNEA5Hh
mGH0KYxIVkge27RJKW91yAOgRZPPuhEYTwWMgyLFpue+2CuIXNRKHqBaTs5FixAFeRHP6ZgVtOxM
dEHjHlRe5ujLN0GYzLhC+SaYaeqbGH68RJMIGFyImiDanZgG8ip/lxW5WQdhR29rqlTaC9nNhAjo
DgpYVIVbISfVepv7oEhR4Jgr2szdMZGsk5khSR0GP8ZFXvpul+NfoMvCnBXkA/rW4DsWGFV2y6Ia
/QrC/hiUhGoKIC1susjQgRZ3ppBN9qDTdW1G1Wt7yNVJAJlIFbDH50VwSkSFmQA8Y9KZzB9sjJCb
C7n35lx/a0oRQLYE/gc9NOw6xReZdFVIRPGa1xmcdcRq0oFM9nDdKX3qZnJbPchThLGASWdQlxeo
PmQ89UJ0yFMYvk0GxkLGL28RyTeCTdiiiBYWzdAuI7zzUjcYHmJ2FaEQKpz+gn/p2+lkKXG114yI
FKPI/MUJehfgiT1ObTgyN5B/ZjnWDj6gHDfHyoFQqGqOVZPXuzlhaWp5PHNZxWAETcapzG7fFOOb
GID3SGZtuQ02GbgdyL6Uen2ODW/ZtzoTKFvcnNRpbBne8H0TmeWBsROEkOe+0E+h3pFHOyIb9MNP
dvsl0JRvQ6F2HeuPXqzJlU1mAkZ7LCizWCVuV4+gD4ro0ZrbZBd0xw6FpcfRjBcchU8NUB03Y1hJ
DSnggl4exhmSUo/Vk+mU74yw4m3NDJwyUeeN2o90QMcZU530BhnZ8vTUOiGumqDJPcuNYKwHC4cK
vf71kgZBpSbS8kGCP0fjqaPBwzDa/zJVVcRkYUIKHoAE5APOf4mEAXLnmU0ZMe6RPnpsBRihSnc1
RsMj9F5etwMuVWQ7H7Ns3tiGeljji9ACvqXdQfV0TDUHI4TxfxkmdTYAGBkzuvTDxgwUYjrF3STQ
lu9OWSxBMsSYFrVYWqWsflOUlhuD1Tbxy0MjJZOrmjWBj5P0Cc/1paBlfgBXdt/KlDBvdzJGZaHk
gKQxNLVHdnMQJqmNMdPLFd3fSSGxv0OLynNC7GVGDGliHPYLhigeJXxc4c1SmxMY29Ad6LGsVS7u
OlnkB3MhTAj9VYgCPcARodBoloBCGM1zPbf1sZA02msy2cA4o1jkOJtA92VhAMood+jsthIOMtyG
djiJy1wGf7IeEJ2IMPnAwJM3tBvGtahXyoLUh/IQMWYAj1qc60b2yfqcrMfJbL/MWb3qpd8/SFrs
1k1sPmb5tWgnGt1y1OwTKRr2A30pTMWHgr05Y298zGcFXXPSWptaTBWPsBEwohYFphE9lGSm09GZ
WVEJ/MAUbMu6P9xqEHc09pRfsZ/P16Q4TGMjXruRKjXob/cPqD2eJhoep8GAH6EiqQAOEvQbP6jw
dYjyzEjBFz0yp1FWEzCg6fykVi3ziyCw0Rcq4hddk1gDIy5ElUMkJqiamC6RTVvzb2yJxYnGuIiB
CN1GqI3GTQxk6OyqATIyhjJOJjAeH1/WGGTOb/qoWY6UT4LTdIP0uORsWUTd30Rt0m5+krj4dxuC
wpY/siAW5IOIbHBiuoRt8JYEPByAm/pNEeYiI6RK9mjtTjQlO9ntwnZ8kgQeXykFm64REME5nBjf
KWSIPPDmyq3Aq/hqSkvDqyrnx1wkMToo9ehkZTLIFCb3xnzAxx3NA9aQMSGlHtt7h/ci6qslrmKL
3XF2BN631aEyQ/NRkvAnqHr/lKapsSpwu6yVUkIjr14mIzkb3eCvhVlAJQWZNw8khEgMxdfz0N4U
lN80YZtnnGkGePmtnoPfHzrf4sAPTNnPo+c0mOqNKkMZZ/ocbtjiIncgamDxl78MoMdUGEteKlMB
+F3xqifEZQgKW0nYoxSXvXqmExTQ7Ii7yiusfU5wwsiuhQc3fwJrNXqJHnAJwo3WAdnRuUISx4VN
XqMopeC45EHnZpLBpmf1ot2x2THdZBpi9k5cdoYL3AYzmDoueV3GLRvzFHM82oO5LSpPywKXhiLu
RFn6TFkoSAttsaspgLDA7u47npuWgTUs07l0odjizLMqJvFEWsevMAI4IBb4/1hYKyeIREKt6YVM
I74R5B1kHI39r/i90efswlnEIFyEVlBSHzTlpmsWwGeMh3a7nFB6oTzUsnHLM6s6VzOt3VCDQKpj
RJsRY+kjpl9r+GySUrmw3OzrCqRvIg/KAnnG5S0FABcNd0TEwrlHVja9QPJ2xnjOMpKfLGRUM+o8
AnqVXMVY9mRtopO2sPItjeJYMb81nWdDpJrMGmCMTVVu8JC6QjZciFAk9VPm0UV9FoX4ytTXQEOw
grDV63UdZ1VTb6VgmhFsiI2t5fFVC6VXs+QdyZJEd/DRrRQzgIsBfyifIav7fXpF+noQav/d1JkH
R2Nz7XMfmPLU/grYd1ERmus2y6HCG/KrWVGgJqUeOPPIzJhgtgQuufE+lT1VLJyTJXMMYJAaPGBp
6WzYj8PabBMdPhtVhJia4kHmIMGrCxjo01Y9RHOPzE7Aumq6aRAojwwplm1QXoydnGWD6KcMCldu
5h5Ns1+C8yNLJPxlGAO2zZQwFQIxx02sq4AC+Y1tSWfr9pMQbUwLHQ/6A2UaPgBHKwzDGchkWDMi
eUoC01j3Sb0dZ82gghqsfT3G/BXjbplN4tbPKIShPwH6MiSYCZk9lFa5t4LyoEtZex4K9Q3X4UqP
QvmkgkvYJEVwRmcvbJumPfpih5AAHIOtLgqF1jKy8wC1rUJjyY1SfHA8+EoM8shhlIQWzdgRgr9B
gINoNLdgAa5zhANpqyKXTJOuhYQs8cirwrOWa8xRebggHLNcRDJkxjzL2OZqTFExjK84kVgkm1Qm
64fY+xyYriclZNLoElPi2GiNIx7RY0Pc30GrP3Wja/dq2B2VytzRrOTYIOvhKZc7gHlqVm2tiPWh
q2Zz2w3MXWktIaXxOVKblcA8i1Ne0h51oToiTIf9HYCPj0Lp6AsG6TKSviUpxkQsiFgLrQHPaGc9
IcqlVawJ33lcfs7CmGxZgPW1zBNrh/1i3mgjrKMxZKjMEm9a9WXWQDv8ucs3GU44fQYaIZT8ciLT
iaLR0QN0zBcpZNRZ4GGaxTc5l1BuIxhfaYMiu0nIVh50nBpVX1X2uUqykdxJQPfSN/jlCE4LYlKK
wtUDWzYfp67RNyooTietwTKWKGJDMaQXX6B77+F3rVoc5vocMKjqnbIiVmhq9mnCUs4pTBJvU4kx
FTA5oi7UHSoFXtpY3myFAeeUHOFLIx2TCufpaQlfonB9Zuf66dFn4Ue3LpVCezimIU0/mfyDoKNF
NdCnGs2cQHtiS9uBjDEBeF1W+0C3VI7ksxhKa3l8SUNRRCgK6lSig1a3OQeG+VuVoaFEevTOyHuf
C7nlcRz56Nuiga3Fxn6JC/9d60EimjkzYSWlmNAak1VjVr8gJGKF7mpH0ctmLYafqsRgSjZHwcYP
2azNYkwdpYncueVoSOnnMP7N3L47M7y7kn6x19Mx3oAZQuagNi1ELO1hHokMQIAbrMMqfkahz+Xl
aABkPfGBeGVMBYx3PE31W3LOVSSGflGDW9EXDazwFcJd8prgHX1DQAYQX2D3A1lXBg4ErgeDGCS7
V9Ct9VSvuqxTHGBecs0KNUtMOwvrpwUFUAOCE/IKpJlDk0Ka1TAKghOk8eeMVHcRTARL5ug+xyO4
zhivLv012milf5s05CpTlL3cqzg4v6YN7NxnM/PmAOmjBuFN5TrfSwmz8fmpnBjD6qmtxdGFGY2z
PBgx5VwGqP9rZIwCeTJk1KDezBpGl0GMCJDTBEQpmvzlcu4nmJa7qPL3lGcaaQ48vuimlaWHJs74
3jJaNZmRlxuA3BFeTaiXTQV8Q8/0HpWa+hkLPeX9IO7UkBo5lwvo2dnWSK+CpL2iYSnWjP2sdV6l
9MJkyEacxKee2KGR4dBmzvSr1SYMpoYlHSCtpE2gVrfJNIJ9F2cP/oQULQ2Z7RbNouot/XNK4XTs
iyn3YG1/DWkXEnGbXlUAFXs0UZcWEH/XhzLyjaBbtxTeDl2SmcEDTRcrwY6C6vKlQ1NLj3w6pU25
b1BQ7gsdHfpUAPrtpA68d7kIGyXyzsrxGiHqGbhHmpihaDAhgzYlbf8/fPAAi/q/GjxsPjL47FH9
/dfZw/1f/nP2IC7wbFPSVfF30LYhM3cwERFrsq7ohmT+ZuHQ/gGbTwIuZywGEMyG/5o8qPI/dEsz
TEtRDEkjIFX570weNOVvcwecr/wk3VRNiIdYRv4G21ZJcgkq05g3SwpKEunoeUPHJP3pqTqkG3zN
s+xWxg4POumK3a39UL+CW/tMPUki2kRLbXIpwQ3hpS33ne9J2O1poVlrjfAjcWMB2yOFC0HGE4tk
lW9xO6ZeZstu/oE9g6QQKV5lvh0+Sb+qPZzPLR6v+A+0+9f4f4Lv4uGPIcq/5V32UER52/zf/yUt
s5PfZyv310hahKVpTBZ1C3Z5+fXxGOXB8t3/u/blCXq+OZPMazx3EgVSN2MAQcA0qF9d3f0IwgIc
S6I3LZIef7sh/oP/XLWWK/j3/13lnTI09j5RU/72vxdwCKo4UOaN+WQNe/GneKzPKky799aFd8vR
wV91P8ZVfSxwjO9DGthXwTWP1pXz1nymx69epPooHRjgfmSneZtcEqgrp6heDZeuXIM9PE0fpooV
YKVdjdijSUyA+1fxHB6UB6pQ8zvQdBAM1vycfKMU0B/UNxpoBUv0CvkxFWS24pC/QoCOtu8pe+qJ
6lC2nBYyA+CkzZ5G0BiHLg6kZLw0h+wAHvMX5YOyaQ1af3Zu2IyjTbu+VifYG9K+8cydYmfvxRPE
x/ArvvFy3PEl/5k94XGO3OgIeItQGFrzACg2LGZnbAKmG39Pm8zubDDBnIiScvUj77FmtMC6YmEL
xqr5pCzsjJVgZ5/0y0fVZibzzq6VQdN9oiOZQnUG/RSughunGOuJiVAaX6aHme7xMaBON2/FJfnm
TD9yGjoWN82bH02MGS/ZcAMSCpqLyxEcptf8Q3epVmFmaj8xGt6jroPz3SXLWQQ08qY3qRi5IJBR
YbusEhUX52vPIUA5zmwobOe5eFFFd0I8dKnfh73+WTz457Y4yVeUftiA+mITsY9DfH2MPOFEBOcp
2PXzhlpgT9THZOvpeukOf6S7yiSSYxVeClv5iR04wVSPMEwRyX+2MSgul2NWDGhl7b/C+SqLh+jW
hkdzj0MVViL9idihGbqfPdUNmc6tyV+PaAi+Sb/8I6nrcCNfcWtadnYGn/YeHmWqJC5tU9o4hGZK
S42D5Cr2jMOIPAXX+t58AZKYg+Uq7PS7vmCDHE9ytFLPnCJ7R3sMtgbHdE5CEVbK9SCtrVvPlYAI
2YI7PeCekTfxR7eF/HCWHxkYmU/Bp37qmj21cvTiP5kXpP/c2hRSDDjhxGz1ExXBljFXphwMBo0O
mLtyk38OLtVWvKk26atls55YmxCT0tF6sJ7nalV0Hl3/0aGs5OlYpd/9iUKgYx+90Z6pziRSn5vF
VUQsCo0h7J274VVe3jSV+E9sl6vBt1On/dA3EWLSleRY4Rr4PAlSrnXRaGOuwmMD/BfCxLCVHFwC
+le9Rvogb3Q3d4wtfbNg5kJivPfi47Txy41qrOp1fcqyNYr2I0MFiViSJzTNExi+HrXhmolIHyCT
WUm/0qfQIRL4jYC91KPM24wPiKV0jxJD28ZP7ftkb6ZN+AQAitIHEV5wNlobhgi9n4/mRwAbAZX/
2Pfb6QWdj4Os1bpQs4w0Db2p3jInGT3q1EZemWele7Iu/bF9C3egu+FvPoovlMM2Th/xUTrXw3+x
ODNd/+vqaEqyRmPPIF2CbU7T/7o2y+lsaoOOdaQJWjtHmi1nxosZNfZ/vgz/u0V4+W+WKb6Fb9GU
9b+N15lRgRD0pWqjScNt+S+sadxOwfiNXh9DALWgOFds8f8SIfwHSz88wX+3u5oSyRgmzk3VMJnx
s43/vvPAglH10WqaDXr5lyUlzNHGHBQ8OpdVrivCu6Qxa7VS1y+f48DCymh+4IujUUt4QY8VYquW
063w/X4zmzKPGo4Rt6P10UaKeEi6kVgG4tIwMzaupOBxicRIdUxwt24tS8CGYaGskqo5tfQa3JTx
mlWoe4r0+ExrtDqoA4MkJTYgrrn+0jOTSwbKugGaBxaLRQhogTfInB/bDF0cdzk2pWkjK9SlZvGE
d6G7BlojH600BxSECjtLDIHuQVBurbY5MIGN0NqzkTFbfLP6You8mxEQJCztqwsGsOjAZGsKYche
DD0yguZaqIOJ5CniDB2aQZFOnPMi+vYE3Yd3UNfr0mJ2SbeOZyPvHyJ69zZvO1MK6oDcatyqloRd
IRJ3SbrOi1zSeyZCo7SJEv/p6hba90CKblSI10T31SMtSIQVM52AQpbJo9UELFnTBt7jRU8hhohT
Bj8CUwTkMoVf0vyRb6Hks6bmjCO45eh1pi0zMsh0K1mYVU+tMpATYu4KcoJvIBaNY9sYRwx/JE6L
AxufoZ6nmvQBtAufgzWCo6RjtpiefJw/m76HiiO2WrPFYuGMQ/ygFBCxZX6zXJtvmvxBYw++tpn9
qgvVB9Sqs5/N8jnuAcEJeGda+suuHOnPXUS2rIrVb1iAmqnOIaEnlkiq1Xk16/pVm8GolzWeTukk
EismTNqDNP6i6fI4l4LCDGp6gUHzXI7Isc6dSFuISenjGObX2A9udN5/xSZgTfIvn2e1Sxhjvyyf
q4MjDZG5QDqWnjFguHHJ5hQFXmKibnq2BAJSHHw5kLnoh6syzZYsJv2hjoNTWGpPwEiODPMgFVq8
06a8AygreEKqCpu6wL7e0xtUyN7Frjk852W2Fk2yGMYyoPs3fgPNskUhvY2l/Atw2W6Y8pqFD1W2
mHhC0lGoBaTWhp3+QAwc5So7Q3uCDLCaKF5Trk46H6UJ91cZuN1wZSi8bpkugDC3S4BeKs6FXOzs
5T0TfcEd028rDVyDnAsl1OwhN5wabldrVhv1QS9zdlALRxEO04IU1gQ2DWMubYleGSmt6y1JPkCy
EbBL9BPgM9dkh3DwyrXvmOTZ8UpFbgPDfTKbgbFpSL9cdFUYBgaJhg3WyoYjWj9G+h7ImL5XgkD1
EAedp1CLaeH4ULkJr1+Y4Z1ygEhGewZiy6ygtpyGrdaqtFBKcFbIFiqiMfIJZ1a3aRJCd1eaNHb7
vKrxDAa+pxZBgMsyrtcFzdJd0MwS6l6LLCjFRC7Ty8GGvLKd1DUq46vRJ0oRtIEkRruJHrvRwCm9
f9AnWd6lUc2ZTbba0Kta88FviZnIBa3B1oEZh2yF0hkWWtCoDgh19I/4PpK6/1FkvuQ9+m6SLwmS
Xb5JC63kj896+YsnIt5D38OlEaDpziq1d4KaIVvYpiyfo5X6u7CTv6sASKks95HzgFYGs+B5fmyw
DYG9oYO1Me3mWDA4WUUeTFWOjP6b/DRv5Le4dBDYHNPjeJQ+UmAte9qGumVbDzMDKTKB36Yrz351
QL41/tSe5NDczA7KyXxbFRcmqOIbKSPqOfxoDqo7HjumqKfiE+DSA608In7pHcMFeTX3zTXcqATR
rkDjVObZKD36Fqz0mUTXnwuFZIOep10z8zuJD5i+JY6n+D91GF0rotwQp5rGVrrQaFnsFqv6TYI0
bhyw0vDPYPoZa9rt2qf5YP4yt9V31L+FRJUxdqc/2vEP+x9Gc9rzcAA3Q9i9QKNjGd6uE1o1J8sz
nosbB3nCelbjs+EZnniOPLiZZM4AsLYuyk/6DueIpszn/M7kwfCqxilkTto0bTg203+22327kSpK
FXcJ9dsVOCN7FlCLWdcJlXitebq0HxInwMQ3YBh1FU5XtFqbvaRuMQdNPG3t3vLX4hHaFmupJq4K
ckEq5lIOs9ElWRKvrzPoDxoBEby8S8XatM+cwYlMNxSAubAgsJ+sa7KNAM9xDUsneElbj/Edh9MT
uRGokJQtoL36VUYcR8g2M+ppjSo71dZCuNLO8s6Mtnw4QhkEQw9VWzNpnq10ewCUt0p4viavJQlP
2chcD/0wdi4eNQxiUF0YZCLWQzd6KbhanC6/NX+t1Pv6s8C/+MmPaYhTTVaQhtKzpe8SYmoD7FaP
AwBq6004LWK8k6bt9DdSdvsNt0UmbLnEQJiz4Gqc1F9oRXB4UZK1mBCW4GIAuJwZzRtqPVIS45MZ
7fVfmiNc5mf/TP3UvNWE2ueP7Y0UV/5vOOrr+TU/ELH1i5qMMBn1W3Gjk37MPjq6YMqqfRmeUDUR
J2Ux/FsR5bRg59fgCYqn0q2vIaUW3dI3ngDlM6NYi23ch90CrqXcXFdPJEaptnZKnjSOqrMtS3s9
dlC0gVF56Y1VgM2G33/H7yt2Rxk8NsduLrUzkvIgrrBWr9HOGZVXPdHXQoPMy+RH9/1DIb0y+8jN
lWkeAs0Gz42Cm4toUEieknqtHaTKMfb+zqQCNalreKcI/llVic0blNui/9wlz8HMNG+toxfu9sKn
mjvRYyBBAFxrlldxEDtZ5yX/cUb6dhy3PUPPVRG43LkMkYRV5dX7LnHHXbsj9iSwF6Phrwlh5qto
HdKDD6fFWOkoUzhs51vSc8DHUc0hl1oXdMNfua8wso0RcTdrMmmEDal6n90n5LVN3lCZhxs0B4Zp
J6+p1+prDgMUYIMzPpOYmJzhMZIfNNgJGYaY10lFR19prgeTW2Qd6M5wqCjIc3s+Wtw1lKj0BZz0
HWWXBM4K//SFihy/enIj4gC518201t1LwQln9My1sqUh/Cq5sqc/pR7NnLcM2QfbxzY9Rq7ylNNX
cIzDvgAVeB0yB5M4UUwPxERtcNa68TZCcHRMWMYCu7SZ4Rq/Qrqxm+wEHfq1f1U9853XcKHSpZ8f
7nqvn5mw8qqBH8yOBbPRHs8wnaeadqxL5L148h8ZFZIcRVWH59WmLG8fm7PwhprmipWqfTUvUCXe
w22zJ5bc4Zhwgc1jkYXEqt1f48k1PXSa/tZyrU/ZyZ7ZQtuHxZ57gE98Ck71FwkNE/bfIzNt64wZ
R+W49VR+0sk+LmbFm3KKnpJ9wLB5FyjkVTmkSMkMPsinTQ5luy3FB/2iHo1r8YxPnQMmStE8AJ0B
62FT/6I0wNq9Z075iotkPlPSndhhaIVQI0af8M3QjFiBQwA4UDWjA6C3zjK7ZBiwXaAQr8wtYGuo
Tv0qKQ5iiORsnrR2XUuuIXi4/UJhgwKE98kPXV5LkVxEIovUrYzQjckvHYXOzY+0VQamEMWBqlL6
1VSfnCosfODtQb0gRmZKupJc8yJ71pX80qWVTdituGZYhwQ1cggdqrehjJV9NR6iTcSJwDpVJ1iy
onqiZQ1PwvxhIop9UVkFL/NXdrovc6oT7LJ3uisDbrF3rIQciyxnesi8YpdcgminSJ8ka8fmJRiO
0TsQ1QFa4eJIwmW7N8uOE++Rxb+bEHrsEXd0Ene68LPqK88Eths/sP5YMAJS65bs+iuhMl/SC9AF
KoLhmL7RgVBepTMNkF5ZSed0O7vVRYLpzHnuEryzL7EYKMqH1bvYaM/FY4TR+at1g2advUDUNy2b
9FGLCzCsYrYy1kfMpezDOtzDp7F8CkxO4etE8+DJgg5hU5FY7d7i99ZYJ2eZc+llfPVJl1hAtut2
q3DHxjIwY7sD87jy34NglSCgkJzys3oq3gkDVJ/L6DF+MJm8YvHbxG/LwRPBz8cIPwX7RGSjPUx2
8XlWyOVz+hdpQ6ynB88eoh0NkQ1pZVvK0+4Yoe+ovQoJyLep2YzrWTYBWhLu0r2ZV3E++dd8g2f+
rftmKFVyCrjBCsYPpdQ2D0pwEp3syRDX/kNxAQvxWB5AGyQfEHaqH8Xt3pk6BT/TLvuQlUuGaI6i
buay9/sBNCWH8Ct7XnRBIvrQi54WbUF1O9O7ipbqiVUdvAPc+IDe2CnZ11dsV+wiysZ8JieaWZx1
pqH0objiN18ALB4Cko2JMbbV0fMxwEIAlNb+DftNvtceS5oloRuml+yblCVEGNm3Zqzy5DJbKItc
pJS5qxinAOP+Q69vfbbFSXy/T5rVz34WKU4IMQteZx0rYcIGpToF+Ss8ehGF7YDCrBpkfDrYkTkC
VeBaiUsywFE0iO5i8hVX6nGiQH+Fje0fa+Wnqb+Y29UPvCYy2GHv+dvgmzNMfoYrE12I22OCmXJK
2BmtU9cOOObyDdMVb5z67fM25kwDKT9WZCovgrdVeOsPmLq/hnfQGUmwnj+rb6pGwAAFjPMfAgMh
Iq+IhzZ39JK1lwD1yLILrSG87lDl29kh8xgvEt8HbOwEGO6tRmeuejj+Eb+BQOlXpFI5uI8nyVV/
iVuOiJEHEibYq0eQuS14pBWj7FP6lm9jLwS08UkuFwj08FYhDCO8e8VOcTa96mSae9Ebv/tv88Rd
KQTr7DYfw2P+Zd2Cc3skgE/9tLbRc33ouQtIlH9G9DflP9L8MEE9SdeUXlO8zYtVVLvjl2Eyq3ZH
WJDSKkDokglwgqMMga4ZyHgwEabNMvkTyAO0gPgG8NGaIe6HgOA4FEf8hQRUqM9awRObqXbalN32
/3F3HsuNa1u2/ZWK18cNbHg0XkckQSelvJRSB6F08GbDA19fY0N5D09lnRcvqlsdBAE6GXKbteYc
s1f3rof1ceut9WnuiFSjzLKWQbkXZ39KMEWvdxOQW4Pxu8uj7jAWaXzfgt+P7MnEvE7YRsw400ny
Iz29MXa4O3EPmKRvFrVD3PZUsJb3NkhvbqN44otdAF4oahTmtpvdJ358xj7Kzwa6Yashyw8GjRmE
VrB/FZbSIvwZW5wxZAX1I4LJe6ci/CRlRaW5HaAhfde6ComFTi4IfZtfOaTt3qXdm8iceCf7dnwU
gEqSAimSNKiw6z4L7o7G1laGRHQilnpsW9PbVqH3YUAXYVlNgMyMoCFviEptEFcYvtvsxryhaG6E
RWAmU/ySJIEtiQHXUlcExFA3mwFZcCBtSI4Sk/QW+0j3IFkdeSaRjH6KRniK2KxN6Af0djxbPfN6
nS0UUrzxHKf5vRZCXR3IAbqJW/PNscBnLsqW2WfxsZypZJIT+AARhZwz4jWZnEDsnAeAxmJB0S0l
K+SxCu/zJHy3TGRrHXzrgW49HHvGv3axAwhLpGPjc3SrYxad2V/fdTWIb8NaKIkbRbajx81OZGZR
UXQWRHf/OS5cNJtgHuLBI1Qjug7rCWVZaRyHkdzConPuwvQj7xvMub74adVIee3BI7p7TtO9TpiF
KoCkvZW/WR6blTCj57x4NQBlhJhodKeHJbon4MH+WvRfW61C0qt3b4QxU16GZZiGT9L+JbS6Ico5
fxlihHWjzABlNf4vOvxn0aK81DSyvXS0wyGAi52crN1oeETCkCmldd5w6Cb0AVKPfy0g7kXDbsgj
/z0mpfEQUsuT/fIsCbs+9JAwN1LzqH07AJ+daHyd1ZsZBrtTaAmGjyxggn5ILri/c0BUWAJab5Ia
kBpj46DXlKcTk8Z9BuUjK8FxNMa5X16BorwOpYpCYU/tg99ohuq169iMrc8leuiX7h0zUTNYj+zf
qaclLgqwKfduc0eXeCP0p063vpZTBq9oB7lHI/FHl8w68+K/MCrHqJ8jfgL3uwjb18oGJ12wIa5L
lqhm1T2XUiOexTJZa4/+t2baQof+ZjksjZMBslbFgrmGC+9aWDStNz8XX5ueiiOqDew26JRIhLiu
hj5AsN5sjJgWSioTd5fk+V40RXR8QPGJ2mVmR4eNGqFLwmamRTku3XuyC1+0dGTb5MLndvW3rB6/
pRMzjVeG+9mnHlR0RzAR2MzJKfNT8tKs9JlYEbQxJkNKrrNbjltEYXGCFZ7UnB1m1e7gJdK58svE
OQ2CCcCNnvrJiveEzQ3sS9NuwBmv6fcT01TbotbXkifCrz5si/TZVhAX73Xd0cjNbG+2Nfsag8QO
lNNsuyPQlK2kopfQQWSI3JkzCO0m7Lc6DpVt1Ne3nl/eJ2PzLOSsymQzgo5W4B3tHvyxRfimj89I
HEnlMhx2Mq4CBLe0LcjKS8eKdrLuRoca40HkaEEtqnuTPy2fTgMZj8WS1m4g0AxZ/wqpkvVITi+G
Mby49uUL6M+WfX/65nbg5600nL9YJZKvyHsaRqLRHBSghoU9o9T3aNagtKG72NnIY7dpNhu3NX1A
Ta+GwPFBAeauuSGtIboC1PMIOYaSQu5/yJydaxUXz1PPjAQhWnHkGnIMOggAmfxC/u++68KfsWNt
zaF/rasUOhmhB1dOnqa7eqaxplvTifhGDydXjIOlr7s33TlHov5CX+NQuzCUvK796U807osWG4xk
gV/ewIunNgPOffNQefYRIdij7ntfphr11+jQaev08Ujs8I86P/kzoaxRwXRa9iDjkoXIpzan2OTm
b8RltBnd34bAgVw5tOklsOBhizO/fTgzsXC2ZGHfwiorSWS7MjFSdD1VkUZTe1VvfEiwhlxlaXKv
A1W2c7s4mJK271T10FT8x6hJiyDvQbP3WX1o2+UI4/iEEwnReKPBddLzh2no3oYanJMsFpYnQKdh
/ltXRTncV5r2MQ39bo7N22goz0gnbsfJR3zp9+3VQsrvFdYqco6nIG9x81g2p05hNIcQplPssicu
IUqxjiJYrPKL52oauVRTVmvG4QwU5ll3p21bDZustcUeQBr6+nGk+jsY+5bR7MrxCOzuBvOLWIyX
fJidPbCUnoAyzNjl8rHYyRlslnZMdXEPhUwVnOvnccrZRDvd42RSwQ1H977nc7oh2hZ3o4/VpAVe
3ufsm+i1RhbbqsG1ie6rAyTqhBzXB9PU9iT60oTOfbFJRHkk+eE8eMmjxu//klA8z6rsa+ZmMTMx
OWENE5koTRJe/FEnalqHRoPOzzALSsipyTjVWEkQ12zsXRyKUG8cpn0CTo5pyr5jSRQzMsXRVJJf
hjXyNKQe4X1jBOfe8LfxMorApK+zmSkAWYnB1tCZP6zMJ/BnKvJNVWfHRReHovKOVtr1O08T2lXc
Z+guKyIGl2k7othAaz1vsgX3UKvz/3dIcjZj9mVYZ51NmGp3s9UVR7sml7eBnHzVF1UgKyx/6Wj8
GuVAGReJ2vg0ANrbeeBi5JyydYDu1hqgqJBP7RarBLTRPbaFR12za45h7x1yN6EG0dj3I3mZ23rp
j8nkf8n4E8Egcq9rJ9S2dcRkQ9Mqz5NHObd8Y1r71ZhqMHRZ8ZaF+vOIhXdvE2/SJf6rq6P2NoYJ
Txhax8Rvi+MQOV8tUBcbLHtbW4DSsApEdhhPAv7dI9GNxlekwfaV41AT8FTN2jbyh0XTznG9PDZk
a7LSBRy7EzVf48Ian8gbtYm1FT/6om9urLTdU8evr6DeyWAIuwcctVXufsMtgcYfCmRUzL9SQkcC
D3IA0X/OprKsXT9RXxMaK7bEio0N8JgNkd7oH+R3V0JFEw4fCSyqxbabWmeLK6DI5MYgNBNhnHhG
xRvBLGOjYKGOqEI0vXmaPGbkUQc0aPorSO4HX9LKzgYkEEuQ5KG/nehoIGDTriKEtobJyoCB7cbV
CQzu/fswJFS4Q7u+T8rhdjADzQO+aOAp2y9NaeGAHq3TeuuP0ymv5mNMnkEks28JnaGdMKV9Gr34
74f1mqeUjaQ3vK8A2vUgB74BDFhiV9Ss2kJhvOkqVK11yu92pbcBmlNjO+ga0XQqR8qOByp8ccSm
VLCRVaD17QSaCVEVNc2cnZvKmBqiqDpaVJ1sBQRHzfr70M/1vVaYbrD4mnNq0xmQp4EC+2TEpvN5
KEv0J90bgT+4sP46EAGPgNeWR1SvvykKhYIq2HA2AtfWH4rRoypm2uWdHo4Gol87uyby19qv3e7/
rXRm09QNtAh/9fO3H93Hf/wkEQg/3Ufx8//+n6efZfmzbX/+F13f72f91vV54l+O7bpCMZb/xhPw
9X8hZDBdx/hNZqbr/xvNbDr/cmh2IbczdEUNUHKHfxMFrH/5numg+PM9G4+RZ/1PdH2IB/+b5IEV
liOIaRSmw15svf9vqjfMsaYWj3Z5jAXRoItKiBDqMFpmd+z0l15hgCrTAGCx8NXcaLJCb6Qurves
B62Y0ZN3QjGE1D2TFqMm+esx6x3rtZJpazP1eUibilqKIvCvRJBPOsp6/nnTMxtWiX63L53QOeRQ
BVZasyvo5a231gNBKi7K5p4KrCbN2zW0QLQtKrP15hhW/rJbb65kEiAolJaEiZSJ9n0TEC/Wn8AL
HJFfRMi7I4ZXL3she1StHUggspnSuuU8Mu5OBTwRoRNvQRObPcCECH7HEvDMWlSiKZYzxFIi2THd
IYiPPsREJWymdtcI/H5d5n7Xbk1LfytmHACzkTIO4P7FoKhqq3SNse+3QV3nt50+3AFJznb5TKN6
JsgdcT9id8Q5eR+Zm3gAU9g3bPWMiNxhqzkl0ZScu45gLtxLbMrir3VjnucpSgPLMwmyrJYbN8qT
s2b297j+WHB09sbag2xbaCw9Z9isg4L2FQ47ajljHRggZnUnf2rHDmwYjijyEoxNAbBkI4rifm7R
O7QuHh1KW3bgoUGMxBCk4F9RgXk41wlTRFO9s8PURKvkX88D7UpReNpBR/FN9g0akQpaVDCykbki
H3vXdfu00pdnLX4Yu/Qtn0rAzmiVLVaWMqQAArpTBGC5R1QcFs0wNFsjSwJFT8b7Yj8WfAEPeoKE
yUtus7C3VD47UwUxu7nIW5wH0DHT2Lux2no6WJb4pZUa3OPE8MkhrO/MrJH3RnayhwZAXa4RBcsm
ItJdK/DIzbmKZsPalkJgLNeWB9dvmyAmx1ybPRZWuX9mTkIr1STFVW9ObwbzCKjsBC+aUNLH0Pk2
qldxZmRc09cylB0JhzjLUc28J6GRBETOb9YvyvLIrqugPDDd6SWSAPh3qL4SzFBWjKq2c2bKzGS1
k77KUjCtj2VS4sQrmn3bg6DtDOckrIySGktGQqIfoCqhupNhG4zSU8KveVe0wGrijrJz5mWHaDDZ
lTnNSR8osjTjcXHGTd041OA1ulzhvW9kR9vDuuoNtKcb+9FIhm95TzViXqr7rlPlP1baWm/w/RF6
UDcGEyoVUpGBIycpa8M6HxFC0j6Uzdhv5wm138Tkrtn2lgIAX8TuUDpUy9IeQeTEAiWrpThrUfbU
wKIAjibO+HCp//wgawFeNFHmB6fSr0UHLbu19PhqSoYZtWT1jU8HM3k/Jjs9cei6RGR/lyzq6Eiz
eGXfyKd4S2rV1wEM01nhGrCYnkRBayMrycGmHd53M0SgrhdXVQV21F7oaBsWnhMvQ9AX7ZPFP+TU
NzTwU3tHz/2AD9B9RZACYZ9fW8wkaJtMWJzqB5NlZeH7Rra2xKytCutJRZZnLmtzClm2vh1l8e60
LMpLgbnKD1llmcFIkJz7s7fd7uB4EIHqJixRv1h0ubP2NedjdnBNFLgRS4huUby/Uj+HpDbuWsSJ
tX8jLJ1/DwXuoYP+aSv+I9HlsU8lVzOmdO83I6DsET31fIwgf+F3tzeiNmEsl8TuIfjexjFd3bi8
pSizXFWy2C9UoNgEOd021Imq0IqNOTX2Xa9bP3KbMZXla59Md9OQdF/m3Jo3Q9OAd/IfQ7XFaF07
5A+UTIeF3UfDZ0zvZydYcrX6NFgmz0kEwI9aI+uzK5tl03Yc9O8GnKirQo8+Im3TJBhS8IVuQ/rv
XpErOO7DHIXa3ojzW6u0Wb6zcN12+S5qaz6Nys4noRP4lvOCB53vQcKmfoqifIPdBw8GDFoPB9BG
K11kOSWmpGWURwcA1wa/EHV5OYbnWPU7RxfhJuTlYfR+WhPDy+DM+QGjNKTVI3iB7D13lHCdmcpr
iq+29UsryPgQmj1sujw5hhUq3qr+BXrBOGUo9bQG7EOEFXoq2OVNWtPsy2zIt2keoz9QfjIIw22m
kd0rGDf7H7WMlkO4mC8UdwbENWyHMkCuJND6RL9NBKobDFM1IWtRPh9dKOkeHDINORz8NPY4dsZa
0dNGipsdDRhRDNcLXpya4lhmdvYZODfhTO/DIN/NJiUyAHXOVvYmFEUsXqBaym+EjX1QQ6+JMdz0
2nRbDHW/NXX/RKJSezZ9uMyQI+Yyy4+uEb41FWUDL1byhVgcwyLe27ZhbayudMF6LPlBy+dw3+Tx
YUQVjylxKe60WkP2YtMI141wV7hVe4xnB6piB1FwOkOmmOgkgzVqYhTbUzps2peGvKtAYw3CRowG
A9CI/UQ0AKAiCT7HhhiSKmYP/PzFbG5L+Ml0MOknFMxFizGGe0D5iHFKBo0x+2VTGdgVo6nY5rNL
SaE3ju3rYNUHf5hv6h6HpodCw1nyV0+37E0NmT7Hcs16pvxV+o628W16LWUMG6ZkUona+XbOFhg+
bRdkTjpfD2g+FsIa2YebFsqAZJdqi33O4oXoTjT7Dmoy25QvYHDQ7+rOF9RxoMamvdYim0mxDHWD
XHYmrCEgEm2ydyznQdPsAxV52nwVXgyWL6dqDrdul50TZ/7ilvYj35yvupdjCK7rad9k8WcK7xrF
m7GQyNrUo6HwUNuogKg4be14ZPkw2BPjAIielMY/YavVscC1e6rUwYyN94IpfYtr5CYUIPukvtjb
Jcvv47rmkxf770NcFLAYcBtEtrkPI31irLPQqifKaD6UJWFk85vuDekOVP1WY99FpV5Hqx955cea
A9wrmtuQaSizkJg+6ISvBrNS3wAJOCa1fZAejSO3ImfN/xGCOd4hmkO86QsCZEfPu2I9cRg17Rtj
PjsyTd5GHYG5kYpRRlyJi21Erp3RA9gKH31XI0m6AJbLx3Te9EYy71O7vSehaRsWWn6kyLxyOXU1
flNarCk6U+EwykEGcD0fVn7nCN0Tx9iAnCZMMGyOJqvqzHxwUpvWi0OXt2HPDREhjI4l79nqpX4q
uopiEUAYtuX2eJtgOHbNXBxW+j+OzCcTbOaG8f9m9An/c00gJFObniInBtk7xbdrAvNskfwDcZc6
apobh0rSFFb0TRixEjKR91C23XI0k8c5fqGilmwx1Vab9cdxqNnyOYmPrl8kQT6EFEjltI0JzDyl
jYFJAEEe3RF0iBrU+sI38kDr6icCLvhtZ1bSQT9BJfMzyoigixn3qG+PJL9gc6cbNNP0EGT5SVsD
CFw48VGi+pGuTLeOROjIPl9VQwa51ROkCnHY10wMMPNWuGlBq6UNn9OFxXJrkVXEl0Q3YTx05IMh
73sxDacF+k4gO+TVsc3JPJl7BEYuaWipoBs+dHHQNSjmolY/tSXp9LFvDVdNHi2IgXVn53rFe0Go
5X7Jy88AaZd1VFfwkYrKdzk8Fqn3cyQxdRPr1ZcyFdq+MqiKSvN5QmeSyewpkZqxGWpzOPUt+Bcz
dT78BHDsYsehCmgEJDaHcqsSNayKr5Ogz7L4PYQNVRUo/K+sA+PAN9LrqnSSIKv0IDeGn0MWEhtB
SluUjZuZ3ko35Wehag21/lTjmT5GnTmf6AjddpaKjXVaGxc3st2+An/Dy7gb2PcSS9aTbfU4VHTW
YHoNxpImx70mbcUMwJXh6ZLcCYiuIfZL4tyGelOX7Xws/IdGpcesETJj9D13vfm4hEsRGLJ8MU0C
drBKCn8fZyRTKYKjRjY1Zma7he8Ev3eMzcDN6zdWFHRZCwYbl45jB9hF1oihmmLxUABD5WewDRyT
FNh5OCeJfBzGOCcswx3OmjfBJ/DEce5xdefaqU26D1YPL7msEr5W7dn2J+zmqRUUeLWpDp4MB91p
5tcY02JiEErP2QsmskNrk5VXuuBpapVIr0FQPLrVa4LXbZczln9+qa2xuDckQjwfNSi9ERC7RgNX
16FjsJ9yd1aZtshkhneXPAwQHTSMCx21fdTn1/nUMXQ4SEWET7ZHVEx8u72UzIGOP1HYGSz45sQ7
QCjeFn2R7NlZ3SThiAz2rqD0sxnpvGxcE5sSqK6APmt8hkTrHKFIseRL9VPoUBD3Y/clwiK4id2F
AU+xkm15BieSnrC5lnnCe/e1ddUBdTsi88X+2/ovwOJYL/wF9p1jAKsMPNnOd97chAZCRvgxoffX
qZLXmWa/M5vlnFNttEda5Em9NFui1eC76yypXZu2YI04LMuHY2y9F2jscfwXEMi8XwVJSKf1oOsx
K7DQNimcEgIWq72rFVW/D3ndvwxVOwWjRh18vS4d/EtmPNS79RA6Lp4Iku6udd1YF+m7xRT3TKTt
aUUym1kvdhrMa9tccLAkaAwnDSYD0xJSR4XxThyrJ6Ux9gj4c6rDqHJoaRuh65ATYglJqNFrwmB0
ChfdOiWysD9vgQKlKSkZrZmHyqsMjOkuKukvlVS9WZOAqVbZE4dWWnjIG7aVlrzzyyje6450D4t0
tq70/dOg7rsc1mt5SpBgpE31zlcPkdgBT04KmUY4cC/mKiOv8d6wipl3DOfvFsWVzcrWT6uMCbRy
EEppEewoR2dm9t1w20k05wQ4dier8bydRe7jKODZzpYPoKeKs03lGj+jfR2ab3VPraDIPGSXeRPz
YSYjlq2YPFGCArWsDqGaJUXMajeV3XJaDyQ4LYeyR7DVOnAg4DpCpg8XiPActOVemjhT1mntchlu
R23zHZoLW8fCwQHaylPZWf4u88gMmRPrI6SHBF7OGM+Ly4cqBeq+WyCfH6KiOi5LNmIZH6jj99j9
d1gO4Og5eUAY+zHStA1JqwFjgM7sEhM5FBfW3XooNP0bldlHu3OVV1A8S9+E7OOE4ONISKKESwsJ
O+NgdPUeqJBCK1csnZHMAAhkQnDoOMH4DaxkOeb9c/0UV55F5q8aKBXvuvcjF54cg+AFvg7IT9GN
WxI6ISLQsB83vvraZoTUnLyG2mulpU/rJeaw+UQkjt9Tj+Awq+zUdDTpHxgL8BdVXVuZ3NjTmxMG
ky3hjPzRsLKY88K/U/R8fIVeAYSJnklg0FDvMsxFZhxoCivsq8NsNHfsxsbPS8ZaLKsN57mbJH5B
F/3DBVDtkVsLRSXfJGqkkPEdf5D5uN5vMkKf2hVrXcaM8YU+4W0zWmDlf7DdjYnMyhCxvK5Deuud
GFEUOGCkdur3DVsO660ckHiQleJlXaFWLEfdIhb7aRJgCEt5wDr9QwD92ddJcSwGxz9oTu2fDUR0
VUVJPfLZDlN9Z5s8K+9UxKw+TLnD6sTv0SOwE5D9vtdnOHdhzP9du5tEhrgn7MR2YZ9H4Lnzc4C7
d54t7+yBp6Rss6gMY/hU1UMcpUDdx+HEq8OOCLMnZ8GbvLhU/RIDrZEZCkwflbxNJe+FWwg5oLRB
YUQh+QIOLAgVKIM6oN7mc8VHuzK28U7LkP0RNHTrdbt6LId9Re4D6Tt88iiOsu0ft37N1BtHd73p
3qWDle36LMJiaBhHN3UfaLf+ohiR7fl/Z9MU1LHe7PIlwcFfD89ZCmiUgOnd7MGAoByNEIJ/Af3W
GWziXK6wsTlo0uc8MX/2M8IyPclQeEXxB/uv2x5hUeYj6KWXQzwIzTmDotBVq4T3kqHVbafwiv9S
Jgj31JTmT0uHnWmHuBbWfFhh8B305nILK4WZbJGFgh/SLjRplpj0pkbvOsMQT8fQ/Uagy7EDd1jI
GXMFSdcYsl7t0T2lJI4YU3YLdpzaCo74bU0P+UoHWUNxbss7MyllDs/uKWtUy3LuZ5Ht3X55nESY
QQip012aUHVsIT3m0qyvjQwxoaul4pbwEYzBGh9QL7k2+eM4wppUIWEkhIcZEtLmjUONK9fSn5NO
LW70MWxQx0V3X7yT3mUTQoFeV6fXu3TLF9Fq59mkbSU77ZEC7eNOEpGk1ciTW8p15LMk5fiBR6qA
lqG3D8WSfI2YzR7aml+7lUj/6FlSKGQaT/LoUfmuzJuO/BeqmfFji+NqY4WMVIttw6Ah1t6IblzW
MkOLm3dS/2g5W/LaTTdTFZGA5Rg05bwlcLuX0s+RHxTuMyX7F9vCNxb3lrV3u/xmdNnC+g6SYsqE
X2QE5a4fye+xU5GyDockFAvjUIaCKEKV3qpl4abXA6+ZXvs0cY+amJ88Urlo45K8w5h1VQ3NtcSR
hBhkPGTm1FGExW3Yi3gTa2l4IKDqISdMjZQXM9zp0bhbhHPjUEIBVUm5u6gbQqFHIDx5eJ+FN6Dw
aJQbDTB4qt20qXBKOIhyZk2ygRtxJNgZKSsCR0pEiZ5wGH9rmD81v/thEi5HskeNrLfKWdC8RfFd
3Ech5s4BbTTWLt3MgG3GI4UHNJ2ewoTx3vhfiIwT7bhz8V0hWV0kfyydQQUHgNa8Ixn5NX0vyd2E
WVneaLNuXxdR/Fqm39lhxBRdOrr9QMwWAm3BPrDUru/mBIX14lNtsLCEFW391AL+0dzlkTxaj3Wu
ubUiqzz3yXvVd3zTRsT+i/M1FTRLxWwGXTub4F0i+uw0BuvM2ep1NQcoUZKtFYsSQ7AptmSwp1gD
PLug9218RS0yIEYxn63O+JaYZb2TI0T5eCHOr6DEKXqYh4mIz6iQqqBTOKyMKlA5iydijWQzBxEC
uCtC2J8AsaCIcAcSNbKnzOotBESYFp2h2jqFj1MmxXRsJOVHJBQ+zMZyHjeENFPxJjfjwWVDO5L+
2IJCDJwyR+3ChEVy7gahwlJWA0Hs2gPhVN1jbBmv1ey/lVmNXUTE/r5jSEea8cUgSy9KwdrPY0Tr
uy7Vwjql1l8yG8WhTlY70P/WQ1/n5srlM8enNqcWvDMyDd4S9T5/TsXOMasEQIwNJ0EgJ2ZiQ3KR
aN9aIs7tMNzWoo2CNKnRoE4C0yyqhyt32Me29p0vO9JnnX9jOTlsB40TwyauPOPWLM6D4JsmkVSx
rsZQVyu6NEXmNhIvbt4le/Y6R2R51xFwXQvqCoWXrNpaVXONMqjbjwgjy/m2NbxdQxInppkYJUpz
s7Aq5w+RPcra/GU0y4GOCD+/O76NLpiFMPZ75Dv5TfyE4JvRELknxORSOvwZfF5iAOoPQApJsZa/
6xlORy3pXin+2htpYg2lqENQr3aWdofOaRlwbBDjmefd7RQr98CwFJusqGhA72o7ISbRMrQt3/qm
QS7TuaVJ9jr2VymrYMj9711Y8ZdZaucGQtBxUF+olr19qDWwnxscODXLOLvmK8I8AY8JXRDzJSKG
SGBkYu8ALYq1q+6izfDwS4b9ju0Un0K41Ln7TlXqu6zKhjUZ5NXx6AqYVkmFSFFHtmjyT4L+9j2Z
u3MGNvFoLLCxpuLo6NT2fTfaeT/cvSjBPeWlCy4iVVt9JU7HSBDr+m1upB90RmQAcxMzhstYhib0
sakyB+lb9jCsuRJKm0NsvbntlrkEZQnHJCuBbzjt9GS51akomhR/1zRtp5jOUVxjlG87pA1pzKDq
elVgzyisvM1Cvf8UNdieXYi31sy6UkfPI6fikEfiq8xhnuQGFjE5CGIjrGDMS0ArZM+aX4x6eNOw
hyK9wpZBOBuQQ9fZ0Up2ruKyrXCUE43We+0vxhgcVDr8uXIazl1EVXhizNiLgYpZvCC0KfxvyFjP
7kILLx0bdunkaoe6EwhV8qkGixydPZTceI8ZnB/yr4OrlsGpkf63a5eHaIuAYChUCJAsW5RIdlad
YKJGgE3VzUSvsCKy+yOXawxrVNgFdzGzkVife0yIl8cDbKFvWeTP9fr09TF/u/n5curhldoEwp9E
OKNewjP7W7EIRCXrG6rD+tzL6ecPcXm/v730+qDLwz/fbx5rfReJhaE6TMfN+sRR7cIj9eKjndKR
Xt9aODGKpkUhJCLj2Xqe/O6YCsTA4kMzCB2N1GbCB6bHZvCPmyV6PQAfswEGu38PVXmGZc/vQ4o4
h8lbndPkJYVnvRkbvqSqrq62upsS6Ep5bbCOVXH+8/719dxShUitd+Xq3dZb64G4zH+/0udFCysQ
gTcseJk6L4+7/Fifr3U5/6fH/NM1C/nw0W33UtUrbZVYNVLZQSSLQnw9jdXHq/3r3vXWem29dz1d
D+sLXE7/6bn/9FJFX2G1NPlfNKoWTV+DbbzK9Fnjfdbzf7xo1g1bhcv9lXpScnnSer7e7Ug2Lb13
JAR4PDU9n0Tag9wMKxcu/3pzvWs92MBENKkdL0//4y3WU1NHhfi/WqdjUFyEmPT/1ul8+Tn+x83P
Kfle/VcA1/q030IdoatIdMux0dXqjsJw/S1H3SdH3XSxqHuW5RoOd/1brOOqJ+mWy7MQ5bDUu4h1
SAYxfOGgsiAJ3UAB9D8R63j+n7Hqvq9bIKJsy7YFmCrrDzyJTK18GaMyvW5hRNK8CCk7kQO2z/Lp
+m9DwOf33vFbE7SOgHWOWDdOaIrI2P5uFTGsDuDHYzPxPXLGz4PJGgR8lwcup5jfC0GJxqwpc/ql
ZBm13iw9fxC79WYfIv1fb60Hutlyo2WoW1c1T6WaIbUp72TRj8Gqv1kP4iLNqX23PCbFjzXvaE06
Wg+rvudy2hcmO1eBPniNbWe/U3yqfyoBp+BTEtQtwAfKAod6p1KwejXsruFIl9P1liq90GdaiL1j
TF4H5nWcvhzsnhmtt+jDqdi2SU056yFRpxQktWBJ2uv1ElHQlKEjmINyAE1Kezjm6KzxZENVPeQC
eUg4mCXqZ1Up+bzpqn5INj3Y61hhqsFtHVvWw3qaJlS0RKL9ajSPtVsEyexqaen2zraWTmfWCts8
hvmpFqZLPfxgm3in9eaIHJYqYOsXN13c3zapHtEeG/Ye+WhXrsYM3/RJt8+nQYnx94Jw8YPwiqc+
xrlcx80XKoP2fnblTq/T6I6UItk156XMmrOlbvVFVO0HIT6ARO9cU1NORWsIzCzTrshDL3bVuFA/
MK7SvAXekoa//02pI5/zpZPhgtfdeln/f9EC2StrQZV3d3Q/HIz9KrJs7LG4hdZsbSrd+dlVZYvw
CHkWk1d/Wm+hY/l963LNrEfMipfz9TGX08vz1mu6H9JARGYPoLKvaXH8+wX/Py/z593ry0aGalOu
Nz/vx164MDVd3tNef7jL+eX9/ufXGqjZNKgX9OPqr7Ieikb/feuPawPuwb1m+4SFBn+81eef4I8/
0x+noIfGK70nf2B9Mj1gVQ8NT/m6/lLfr0Qdyr9OszWk6nK+3t2UaUZkpHrQes/ngy7PpIpKrC5e
p9jAfb1ev9x5Ob1cu7w9KhtqOpfHXN758pjLtbLDVIjmpdv+02tdHnd5PQ2QbtBk/vXl0uWpl2uX
3+1yLWuN2wY8MZ/wmJ/RcNznqikjdPJ0mrWKQ91WDQI+wRDZGBpIgD9vol8jbG2OblMYhIHhSGI7
dIE216HAz06V17i82h+n62uh4acVu97j82Vji6/efA5T69AhEFsf80/PW699Pnl9zPqDfL7C5fzy
7D+uVcVkHPEFVscR/PmpplO7GwFcnzBo1CdCTKjIr+dJ7oCC/POmPZPnmOdqGP3zrro/wCnddyqm
MHHVYDGryJUkgX+wxjSuoZ/NOiX87UHR+tBLIOjloWsoaO9YIpgzm4QFGh35f+12tCJhNYe+vQ+W
ub1fOyCXhojdqjjEy/n65MvppWkyqsb1ehqTEIZtijjgNT/2jzhZu/IHqC1LicaSBtX6EHK9FH4C
+mKv2jZr7+Zy+KdrXca424BnVPPg2gRcb9HvZ0ZU17JFfW/WeyjMHGproHLbZbQ115bYjHg4EGXy
5c8Hfz5vvaqtH2tCjYLUQLaTFqwf1kM/hPz0dYTYSa3NHTW5rQfcowyK6nS94zN/tq5eUSUOR10J
hdeD8Z/cnVeXo0wWZX8RvQhs8Crv02dW1QurLN57fv1sIr/urK52M6/zwgKkVEoIQcS95+wD8YpI
vJh6h+0Fn8blUJkNkSllY2qnAN/dlnAyShICSZc7cHGyOy5/g4r5+8dC7QsL+5uejwtjz/irGdUv
HSnSrsQ+75tjsyjsVairWotbf8WclsrsElY9LAvUuwh8UN6H5AVjBeuNehdY82O9qBkm6iNr9Z2r
71epE1LVKVA7O3Xu2MtNEMpACjh/7ZvoMZLcQa9JYxANy3KI1IHx8UBijXP3qtfodZ713msMKSy+
r6F9KrZJVwAuznKwHkpbYszWYp1f5Cv6ItY2wgIz6iL5k1PVHJaeiz1a8/DEgSpOVP3xT5aQgWy7
JgjYA561jTL6sEkIEG1c2pcwy71TmnWwnJGIoY4D3WHkMznj2rCtl3BHS43elBBFbeM7+ftOta0e
UYscc0KyKg00w2ZBf+B9++Px356kXkRtA3h3QCy16HMXAffMyHDj+TGuLM18kmKArqa187wwlP/K
fFXBryOFAr8czIPIaBEF9nt76qNHpdbeG1WqZ6X+SO1Ui1bTIRH88fSP59QOViK6bz7QeNoxajF3
qKHB07PNWUaxolyGu//28ckJUJoVBLb+8Rz17P+Lfeop7/9F/YkfDT8CL6hJQv/721Fr6qOpT9GP
A02VKYOvvRwodbTU2r/bVB800fb2/NAuN6SPhVhuQh+bpHQUTFBZiNbfmfXocMIut5ZC3c0+nqjW
RjflvvbxNx8Pv79slJr54Y+dbrMc1T/+rXrOf9znMJCn1mLuHD3AmFZzpqtFG9S81J+rajsn8un9
SX8+3Ng2X+V/fvy3F/3zqb9tv6/+9tqjgWbe1jrn/aX/5XH11DkqimMjfvz2P/796r//Tx9vOqFW
jyI1RgjKwfjtNT6e8ttLqCf9ua12/vbn74//9lJmuqdtlJ2oaRm/LdJ/bC6iSqvSYMMtuz72f/yB
a+nwiub0y8cun6bEybBT1C5qVT3SpVK8/4tiQj6EPGZiqHpSi3GiAEboD6rFeKlaqVW1Uz2MaZKC
2Mcz1VqYhmIzLe6O+ONhp1uKZOrx317OyKl/GUOJ60Wtqsff/5Pajuv5eS7B7jTdUm77+HO19ttr
frwl9erqYb7uR03kLaa4USPDzXhVv5WPX4TatAICjA/vvwunj5cK4/IrVM+ik+Bi62QUkiw39gHP
AvBsNQIalknyx4LQzBDJQaeT4V6hsUWCQJJugSxELbR+JklXrWZzYutrter9rDs7IuJhidtOl9+M
tQzPyIgr+UL/vpmNuxgfi5TII7SuOTUy/MJghwrCZIJCIWFv6qwfhA+Rxbbk3hQBFsYnNBz4ibr+
E0iP7Bw1YEBaYX0J0aVs1dwaGcoXsnK8lkhAhFZEU//zQs3w56gOtySfJbgO8viMRBdhfMAAN0zM
Ey2dEg03bJwqxmSgd/vBgjbFZ7FtFMRIfVAh9SfOHXz0BEfi7Z81nAh1cvcxd1WlCOUyykZ72FYO
tnxvwFr3/3udzcGn9t/rbJ/Ja/2jyrb80d8x9+Jv0haGhHQrXM8BeP6PKpvr/c11qKU59PowKDiL
9e6vKptl/w0fnLSRYLrClI5Lte8vS5yl/83yPNJ6hQlDlyKc/f9SZRMLbPefQOy2Y1quTfwvY3Ic
v38U2UTvVLiVsF9OepDe9XraPvro52LI2gPau80s/JnrBaaOwP9lO+j45hSCxG8H7d9AgcWfQb80
mMl5FDqHiWMh/rTl9biZ50pilMhTr9qVtv/UU92Z+0nc7NkkZzarr7VD1A7mBCcQ5GrY7S/8ZiGd
SRz5CIDr/4FgNsg0+PPAUOY0GIm7luHBmuHx35yCtWYabikhzhkoS1YJFil0w1Svid76kbWxfp+O
3aEqmpYk2OCbZbvFugMpD6zYgFCqPfr02LZdPnR708YKkqSIZlwP5VKOB3PtEua3p2i4RP+1dOYo
sW0Ktz5oQ3MYDOGftGB8+R8HeaFG//FV0+zibJOcUHIpz/7TJ6o0nZlcU+dH3Zv1s0mDlzBMqLFl
BFOxJGDW8Gs0mcloHERp7RNoHZDWnaItL3LMl0ajcZcb8s03dG/7P94bp/q/vDdOdNMi+YEfyXK+
/36026YlLlS62RFN4aNPnWww9fRIcWzaB7pHs9QDwzWZFeCuDkOvjdrPwLqSOiCTTD+Z7zLtLtCx
K/+P9/UvJybqGp0iOW8MSLb9J4k7Jom3NDD8H6zkWC1GDlMHg2drIINLkV9au11NWMuQcgCAN4Lh
tcxgwhV5NaJXmcU1A8r139+S/S8WVvzJC66bHAy+S2rU/3yoYIDoc+CP/QFx/LBj5qWdnRq8ImYX
kNNR/ZT618QwgwdwDPEzksrtZANcnS3E1Vndj6B5y/GWWwX4jZ4QRmRj1mkyEXoWs/5WDzAVe5/W
u5nC+wUOsbYT69lBKXZxetJe8ALlIiZ7YcSBumQeLumHc2nMxH6RhylHE/3X9K3o8n4tNW/cNUVx
sajqMidrjrZZfA6XSMdxCXdMY3EwNTIWh1rbFVjKbnXOnI48a8wXW50wzc3oAtB2VWzkEiDpeHW0
mb15WA35Iogx5PN/P7yGRUr5H+eiawvBfn73uqcb1h8HmNg2SXR12x0MrPmOkRU3M/DPVe6hvyOH
9BhXMD+SivDs0R9vMCjm84ws9T4Oc8rTMPqcVgMkAdLu7PX1z5pq/W6qOEBT92MIobwS+uqfE3/G
a+W738sqjvZRNHkcXyh2jkV929XKz34LcisEJ5mORkN8sOGeBsO6T6Tx7E0hquPG1W9azUKtJV4Q
UH3q7nsP2JuJi2jbaCK8U4s09G6kZ1GtKoS/BXN1dpv8ka+xu6VoXw5Na4vn3sqnh9C/g+DT3edt
JvZ6MiOHacDaNnV458XwY4aJDF1OnnnTBBvHwB1tE/i8L3UbDwZ8IZIcoayEQYE7LI+PljUn19Yr
k6thf5s69IpIHIMr1RQdDnuXHrnBoRTq4h0/7mitG3VyCKfGuoDO2MSXREBTdLDV3BBmRlcBhSIz
AoBO8dukNd2BWxtdfDFP57zuxQ2IjKFN042M+ntpV9qmL2sygY3cuwxhVZMjCTsgRb+9EkUpjtzY
SbbQ0cwMFhpFIRcCNq2jSxeBH0XfcNJCa7w0aUnYbWceCDj+Ct/jBa2iPKnvyElRg1Yh8qOlSLPD
Kf8Z4jIE6IrKHnNT+xITrW5m2o0iDLEHWupeuKsevcqNHqjYnUl2NS+hSKIHX+vBwMReuCr06mbW
DCI1rRJPZPz6XJllTnCgtUNgGFxsSsK3SubTjbD4Ab7WNK66dLoYKCQtCHXVg+dE8bEwa+K7yvZL
hG/00iAtJZuma9adi4IpscfT5OJwNyfu8rEWZFvZW7AtxjS+ELFI123SzYM/hLdkdv0dA2mK14Xg
MivHx3jI85Nmi+hu1EMEQ3R90HMs4nCnTsHLmvM9nD/93sdUHEVxdETZ8nWsq+m+Iyrzvm+zVy9J
znPXwlsUo/lo6ZV2F8FeVltYx5+JFuQgiwJ27CJiLRvvZKfzsQs8F50mC5uJ79GThFarzdnL5fsD
ic3naHEubtW+MI5wM854wIj9ni/qyaang4iTubXF9yN3mav36zJogod6WaSLWokfCaCeZXOquJjW
ZjherdrZq10WttGAAA9EwWQTAg8K94aRBE8guYicRuG55gKjPaqFHtunMJ3mm748I5R6d0glRTgT
mEdjOvdqAU0NtbI1fVdbGRrZGx9vMzJwPNHbKkFUhumTWoy9/1nObr6buGivGvLZfDrxuli5ABbr
NMtO81iV9146wBxAcvEUwF3nBjtftDKH92Z6rwKSALIf6HUmdSdRBK8IytwDGKrp0Nlxi8K+6VBe
wHXWvUYjgARmTzcboOT9qvwsiZSOnB9DlEQv7cRJjNZ5baX2K8EN4KmLDLS2BVyoqyw4eMb4PcX9
fl8jGnSNLzIzwUWuLNLJX2H8nC2HLBJE1QeHMj5ou/4wteivMUZt4s5Lz+SrHkd+F1sNeLqN4PUI
J6naYta3qerZl65eHPsuftLEwk4duDN2IQkI2KuGaZ9mCcGzA17YPk7EUS+jXwaXtp1Ht4orF0zj
FHYagkEJcHU/FzDMQhAlWT36D2GafWnNLtxZXHwPGXzTvO7krdDacKP5aMr0PtvTQgTTNxkv8WJV
59JV3Tsh3C59ePZHDX5w4Ek4wYsVShQ5WRVeuPVlcE3DqHs/mnD1teMMu1nYmJpIcR5WUfxmd117
r7cONkSgber6NKfSfJ44l+vmk9S18oE71S0z5+FMVjumdDk+uc4Q7Tv7TEGTDJ+UvQzdnW1tjiAu
hhE7mTWjHmtu9GaDdTdwkXCk3JBLSthtSailFc+HUALoF2a4RtKWfw7S+ckBnX+Jgoacu9ws9gne
dX0cvK2O0euEsTOkAbz2QpGd+f7uZUDqcBu4926JTz7RfWySU6LhjnQPdlowRxVy3TEU3uc+fVxL
+oh0pTnt5gx4wBhR3tLCfMTMK77pWk4WC6EIZRxnxCN0xTnuTVCJURteRlOc21AOFyvYmiJHi9z1
57yItbeZSHkPEvwASA6IW5oczKi8zR3EUiZk6d6t8mhnaSHNh4mYoP4NqT/DldF/RhiL7UW3n5Jg
2lgdakZOR+016AKJLbDYe13v0p8O5ntZPdSohRH1R5ipy7Hk3yMD1luCerGKnOVIzG44jcuNQKR3
eiadk0eAQgTHDG0pvfHFa4OimxH4QmabysK7hMs4IEMn2+J6cALLPs0NkH0dGUTxXZdIkCBWxAez
K69VahQ33fsZDljvfB8mL2kvx8Suf0ZLyb7SHfOIG+BOoKQ/2dOMR9fJbNzS8QBR2xwf8X+Kc+5a
3I4lTcnZSODUt2N9Xy/phH3uWF+Jpi4/R2742ieDfTKbGjI2CQsIcTNt7QjTPOKswwvin2pEn3vZ
gC6UUZ8c9cq5VT0012ghoheQpBqk+YlzL/Am73GIlWVZHCvE/qvWxdzhxnG8kggBj+rNa23QPJSd
dy2CUjvpVUTgFJLGdQsD5eplCbmImdiFxCf1Vc1loI+IdAcBzmg5PNjkeFfhpF1bKHYWnwyiSHtn
xehBGyvKzmM44iYhoBQWLY2ojsguz6zu0rqvDyNOy0Yrj0Vf9od+/FnbeXEdCjlsZr/+Vc7o3IeA
G3hsAzGZq6OIK3LJoF4e0sI0T9zU8q3Fl7f2BO0bJ6D6Fiauu2kaLoWdP74ZOCXXIb5QcuVgUieE
2h+NmLNpeY3Wp62UEzex5ww6mh2OAW9GlWwZQbs1SQ4IhsTejkHLvSfwPBSRzoUe2pbQQu2S9oiu
59pGft24W04TY9O2ILmcnynd53sgZ0bkukej9eS+ji3yPCZ56srOQC0j431ErWLVI7dsvD59BjxC
B0xShKsr0MMbtwjNZ+Rb8ANqMO5d8ebPoFMAeT0bHfLNaMZ7OlTF0tIDp+ghUkXCGr90k/6rhkC4
8ic3fqxJH+1Qc3/te20GnpJBhdDaAn18Dwu67ctzGvF/4OBhlOyIBhBtfHMal7GpmcUHLRwTdKZs
dl0/AmbnGwfTdQ5b7lG9DV2wy7Jjonnbvhqcq8T6fi4du1+lk+OT6AYkGtlx9kmE/r2GJPun6Tao
dPWrrNFbGyShrOssd87AU+yzR61zC8cO4L7gB8KeaBicszQwL1czjJw4jaCGqkdK9VddecaCBEh1
YZqmeTRc6i4oN52OhjnPWsTJ7hRAtGWaZNXYvRzN/+EJHMUDgkrkmdmXmgnZuQ+i4KLW1MKFV7MZ
dJdklKDQMCbplnb2Yvw9Rm+d1FOwUZ5G7Bf7cfZ+uS1IiF6fbpodUxzUHON9kad8e1Vf+STJuktu
AwXjBkYM+TNFeifn6LNeLWQh/SaY0j1g5sNO5NxrNnefwi8f9dTAeE4FZ6XhknxU+zpckCR+93Lf
wFVgKK3BsZ/C+hHewBr0ZXWvtvApiZOD4526NQ8GBzsP2h2ncb6pnCzaOhJNNKeM+ZA4YK+nBCda
gusbKTVBcTXVlmNlorEfHTHe9KG9dHpQPQX8D24bj66QAeb/KgNzw9upa1FdpJe8CMCBIFPkUVoD
+ck6lAE9CMVjmwj9MXTE2mp4g37rWbti0JmBGcGW0tSwMrrl5yORzpfugelGcZFcfwkzsAGUadqd
aEABTDPWw2EuIOGrbbe0dHSb2G4lPMKYCdIZWI5cGxme+oYi2snSgkezk/V+Nkd5Jgh4OPUM7MAQ
zSe1QGeMeftjO5xIJ5JkBG0NjjO3zMn5GYlmIn/54LgVEdOV/YCHtD+5/IiwUeH7nMlXybLSoyFa
x2c3DGoM8xX2gRm/W2R/0nS4v6mr5yQYDscxJ0cij2S67YKMKJP0U10439BLBWctrQ+6Fzu8WnTp
C2T/8xQ86EN88+boVkMkARvyzAhvMZrfxoi3OglMaGlG4BM0iUvLXUDag7aKp/FLleLAJKn7jaDh
lZh1cx3H0bOTM/WqzaPJGA3PmLWmfRvxE/S+E4j71Z3dwyD7Fy0nua6fSU5w5o2Tw+IInsOSCMK+
jYt9PmrMACXI9wEqH9aVQ2y1DwxO3iAyFMfUGvZTsWt0mOZldTAEjuD0aNThPQ1qf9/CItENUv7E
ElXsD2Dx0im4aNZ0HFx4JMgT9Eb/WnSPjPP9rQ/XcDWPjGpE7YpjbPrG2u7HQ2+BIEp7TRxSh99U
JaIzomoiF2T309Lcbkfz7uuYoCJGiP5mFE57RKo2+ozQAQU7R0ptZOMCQ6GmdHKXy6VaZPbGwWhw
ELH3s5n5nDGghMp0jkK2+paE1AcHDOOqJd/DKEgL1PJSriXxikNPTEViakAZYxIFHe1Rw1BBjljv
whtKAZsAq6+W8k4m11UiX3XD07a+I6EYNyOgJJi/Kxs036qIMM1z61xHC/ivyMQvn0NdDvB55sWU
qQkGAm1SfU0+m3GZ3QOygDSPhn+3VJBzACU/uHDccRlCeod69E5qOKrBy1QHMyt+DfTtoTrZeJtH
z34NHPPmVfaxiFqPCqgjEFOFFvOr0HxxvBJicJSeopIpsAUpeR16wGgNUCxNVboPCXBw2Oz1lwjn
EwAT66ql/mtd9XBt6uorac/4CZxq3jeDHa1RkEOdDMHSw517ZNKenC0X/45MTQpmrhnetNTbtJFR
31rwp7um1V57Lj851oVzPPVyW5bcvqRf1uSxmODiaz88tKkGnFl/9OZbV0bFvnHL8iHCnWhDpco6
jBSW47pMyh2YgwKCUuFnlz4tYdl2L1i59Ava5pJk6xZael5xEI2/RIllbaUbO60rGDt6f/Ts9ktO
4Wg1yOaEAjXEkiK4ftn6HQAN9z6kQA3w617Gx94CYVvqUOznwLXOcerRrNSBOzCW2gOcfNBnoi6B
chG5QCaAFKFYpb1n74hmbrfp80BR+aBF2KmoUhMNWUVPrpVstNmXF741suJt6klo33GtJJSUY3Be
WBGds5Xw6z+6Y1IBwyd8Ud03As148SbbPDJQuBRJQPJKw7tPrfhBOoP/UsT5riinVwJ6BzI/QAbo
E0BqGdbFekYvuhFD8iA0sjrzEUWGIFtclDPx9QOcvsbHpMc5vSJj8A5n/S3R4LeGMY8nE2PaSPd9
pkXVYWgqY+3naEupTQxtAs6rmIdNUI7mSTEmHFA8O9+dX5SeCRYpvDK1+q6Vaghvj9ryC1hSMGj6
M1CinZYMFvFRDV1cRVgIS+aUJciHtPom5/RbTIEC+7eP06w3bHlS2znQzjEEQPKhkVBwlQ/FgyUW
5cF/fNhfuqQfzx5AtREHFT5JA49LOaDYBW+QVN26IUrP2YJ/2WVTnhz6KvMO9fKERR40o9rgbgIK
xqvTjRLsqEUf07CcfoTMwU3I6QzWLn7aRcdUg7vl3HUl3Zou6h9yv8TIFctTngESSsvs65RB69bM
RnLa49Ulh6/JvI6Zpob3K1nic5xw2AX4pB79KstXSJaynRiCB3dRX2ZPkdu/1LoEtL0I4fSlzTsG
Hsg5gOeTmDcmecqD+9TVtFW8Xr7pY1Y8e/5UPM/ugn2Dk94PR0R+JJfiyL2FUwThxyXkIAFgE8Af
59CkWI5C/RC0WskX11HJmPLjbPkIiOY2M1baqGUnidKX4qr1NHLhKssEZ/n8gy/b5ZKt4WYblvgk
I0ZwWU6fjKH1bkM4m/vUc0omisDtZ+7GdVMwA5ysTV9IyroYdKnYBcWdHTdXWRQERXb53uNM3mh6
7vEson5hLBBk1mwNOSefHHxVZz+n2OBHTb5p6JddkjS/maLQXktPDjvgAfKYtkH/4BFrvLQf2u9j
Aqwcf10/t9aT64bFnp9AfvDDMH8tcv+c57H2tfOp3oGy629jFqY3btFMlLx+WzIY/xqU1Hg6CHbu
aH3ug/ABlaz7MwuHTU8qgcE15i71zf6SByCoa306VFbjfMtyUzL1AtDr6hTSyWp/hFFAZbCjyMuE
Gpx00CRHQxvMjZtZ86HzSTnFDAkJEI0L95YW7DSFyaIcYD9W454SBz33vImRk3XOLagCENJpIYCg
dNrFrbVgMzVkhTLZ/2UiCmNC6RydCs964OZ3iejFM8U2pHXowNLMm842M7jJLMKnusVmt2yB8sWR
krXurcWAsYLuT6qi1RFCOeXPIXOEddwxCw5qrNSx7Iu9pbcgmKd40zEyfxiD6xTb7jWuC+5DGnm3
spmO9pd8bNsbaUtiHEGL27pxLk1Ah64nrOMQg8Wsy969DnV2BZUSXWCjp7QHxzPdyeLINfPai7h7
MDLna0JuEBkS2aag4nsf68TtGiE3KTHKVeV0j13DzbgJdLkZ5fyjqbL+YPkYPDWKq0icwxztEA1c
zIu7uA4gWY9Rc4X1PmziAW21RkzJkEz1oeumz2HYMkQfanFTZSlvYVmVo/Mo9K+VCa8mLwpuYa38
5JRJCbomNAkunG2qGFieDRjz/ljT9Qzm12iq8oMxDU98W9PRybGdRkk/73KjI79PEsbmYRXYJ4E+
7wQnGJeIlPQ9YhwSqsNNwfNDs37zWjcl/ZVAlUnvzn3aXihz2kQvf3a77C4HT/IQziCvcydorxqx
UZnFLa0emnFvT58nb7h5uadfgoQgPA7vaYryT+TsDufecc6xETu3fBreglwryJfxL25IGLA5OESd
jrRsksm580qyZRbnZjIHzd1MaTtw6dhYQxft5qIKz23UPc5OQiXd/lGZ0HZskpSGQGOwHRNy1cB2
ZKbeUpnUJOPjbNsNprt3HAhZ49B+14cpPCPNiDZNPxaH/lDUi3O2GLtrWBEOmsKy2WrzFbClvTch
2eKDLsmlXyoHTZY5G78lkNUL4Pu7Q37sk56wGVmJw5RwOCzLukWZdD/XLyQJZLbf3k1Gj76oT56C
0Yhu8VQa5wQ8hINyZouSx0YwWRbYZ9fCYxbpGYZz0BYK+sTEM6SgN3Sdvp8bpv+Uiss3rvaMwvWY
yKw4/wJya4qiU4fV5uZo9JoZJBGyqtc+ULeAkRC+4PE+bLgcmnWrXeJa40WN4H6wKQaM9XyVli8O
XUM2HBjWiLS4kfNi5vgxsHXO4Ei6c1d4LxDtSbYzap849tx8wTu34cLDH5WtvRC1vJ6OSmycMSv+
7E381GSIkBnbPWJD7j71k/6pa7nDuvmc70MgqlSyLbEv6zkkrQfcekh/HkHW9CBix9wX6AzXg673
N2chAEEr8OPWusxB6R69sXi1RBxeSP+F0pIbHv5Y38TV2QSchFryIHmJTSTHGThn7O91HDhzsO5H
9xAx/z9DNCDW0Jucc8GY0W8pHCUAWvbMcKurjbTnNIZUTe0CQ2zovOqZBevDMF9pVWgUz4uq2Y3L
0ELUNHwN2VBfMjj7DEkSrDdh9h9bbPjcHbSWpklC4cQXZHguk9NFPFxaSb+3oukiGFBczGUB62Mz
1UFHThgjwlKXpPbQloIqRLO5jMTzkJHTAHk+2mjVmUpqdibZQqybQfuV+hXBMJ1fPpuW7O+0JNnb
8rNuT/Zzo9UOPnsqXkPyOdL79opLvr7YnX+A0gk8d459zK/cADzmie1U2reqmunnSegCPoWzc5Za
2TkMUny9NRyxSlT5edQMJoiEDGoxQ75Qt8wN0IVu3MAO/unEVbpTSCxHTyVJzK/YfOgciBi5q5s0
2crhxk651WBVAdKiBBu8T8li5TRcMHiDI5QcugIEREG67QOKfm6Mh8fQgv4YLyC9ofLrQ9k1eL57
OIIFWgo4idxfZsMPyLNqy+EW2lLs4pRGfJ+3L4YZDYd88OOJjjYtpjQ3h2sQLcCEDtW2e1dXdXPX
Lgt12Un5BaNDSQ7ueEfTkrF61cr85i5tamsUzdUeiUizw4OMucLHOaKeCTjIXbisuZH2MwFSRdzk
4ByGVNAb9fpNX6fs8/OrU/TNxYrTvWQYe4aJayNchG4ZxhkzhTCky7qYVT2CC+uU26Sl61vN8mPu
3IFzHdoxJsJJvyaQ1r0GWrQ3EC5U6Wl/4LoHwRHzIMXYrNmT2P01BPTFDDnzntCQX/O21j/7JlyF
cHBywiLFfdcw8c+yDtQOB5IotCrfW3WhAYBLvwzCCDfJ4J3L3M6Xrrn76uE/Y7x/cnUIYnUrKNiN
0zmwUcuFsQtl35TfCTqq96j7hq0WGueQvtHnUQ82s9M6q5oh6U2UgX+1xjhgONyDVKW63TPUE24h
viVDhSkuo3vAIDQHNcfYVqvpbRpUdva9adgAIxvvOc69vRe264Gx62VMqSf0mXESoq7uKr24o0S/
TRKjJJtD/2kHHeD8vDj4XjM9Q/s5U1p4jkozOoCjzlbqfFBnBmnhe4shx7ZsyakxyB4/poAQ15zc
nPFN8mLVSDsl5Yx9k1v1Azkdmyk0fFgfEwFOlMroQ4GnJOBUcN9Y0YyvL0EsnmmA65sUk8m2Z+62
o7LFtI9257oDYUw2lnWsCioV8Tgnq74uRrAq9k+tmdmVpoTQzS3xvx2jVkjYM2E9XITNgq5SJBnT
2WP7fUCWcs3qRt9PfVVsSJ0mby82NCA+rn3F8fcaFkX7nOuedQV8+JpUDw79/ycnsaNnrxZUqPNI
7MPYQyawaGItJVVFvPGXPNZE1nT6UKWqTSSWyKyiyONe13JLiGLvaFoeadPJ4n5Rizwf3kSdpJsR
CYblIQLv3JLOvZ7qf19NaGsfh+lKsbk4qYXitoMqxWmgVPFKIF+0FMD5yROiJ01M9zbFZMolLg6U
93UyhAjurM3YRqKQHpXDU+kt1cKTEZJWvNKirfRjY3Y/koXBGCsLi/LWK1moWhNJ4XANd95idxFx
94vn4X1VCUqVf7NyuRqFjU0KEKbIk1jE8fOyUJsfC9sNo22V0KtVPlH1AuoF319q8Y6qtcUdPrtB
cciYgOFzS1IfxMLwqh5M1D71AoniGai38McLJiXiLMSMr8r+WTgDX4Ryc79vL/5xaCJEHSLK2OS9
CYkxBc+kHLb07v4i539s+qHGQBXOtNr1sV8d/j/2fWx+PM9UvouPVwb0h1lM5h1De77A8ONbVNua
Vi4mvCY4cfLrNC4jDCsWrpV0CElrb+0MQYaX7IdBepQOn9QTNAL5jKY8ju5YNmdl9FWv6845Z4da
9RWqbOH8qzURymarx+139WS1Sy2UcVitNZ5s8K4Wx4+XU/vfX7MYKfxZJfo5FXdBBQ/l8xKBodbU
Qj3QRczA0wSUTVQ+eTQ/j+S4U8HtnfQdpqCICIyLVkZgpkf1NYfqdPv4Wol765cflfoljYv3Sy36
Zc1yJrBMYLm2WjCMp6rMx5NBeZ6iHpsfC7UvC2dmhhpV86T1S0KosmKrPoiSJ6vF5NbkYib1iFxE
5i8EeCF1Qi9ABAw4QBP156JrCmElJ/XOdYjamiLKfZ4+wfdw96YHSySRz9iM6xXt5n0M3Z9btLMj
++lHFoUvIs8fzYVHPYzbiVb+itK5tpoD4IoNmO7RNc4SoiIoGrJ0meGtaB0CETPuMiOWO2NKfkiP
+Q6N8Ben4B9m7dJZ5Det5cWbnMxjnzcWqYxhsG9M82otXElUYNckqFAf2eOrUdl3rREHl8DCPzkv
xebIv/iJE0KGixDjrtyp+UYtjl45jVHSj49J6fPN8IJoMmBItdO29an+Q6WlutluMRdmiFoSkjkd
8+pbcEfN7jouveGuBRTtxPCrvbNFVA+4pXPfVvRIuwnuRPdmpfU9FbN9578IPRCbcJLfS/utdYh2
LVoPT1nynav1hiYgnyeI9rEm0WtV0/cZlgRJi3zdNGbl5MlVUNovxuB+1XSCIjMoXW77Xbb0WSbP
xXUl6BeAQJzX2UQHJzSYLHAbjzA6hzZZbVFHmJXm4yGlBnQN/OhLFcHoG0Dnr4QxHgvEFjGdmz5j
bun795GknxhMDOVzYjTckoxjb2OmVremm0NBBqLBbqCAarVEzaNHmZm6gdDqU/mUgjASJkeuYSYG
HaA/Yo2FHglLCc5cSv/cE58LZw9nJFyZGUN8gHW7pvcfIMDnhIptiyxZWx4MX8m4ZtOC22NOmzY4
ohh+0QgkW9Qyxd5HbENGQdXRsaIqaRjR1avNp6k1vLXvtN0abcQjJaorn71ZIPIoiiPmVW7E0as9
sYrtmcwJJ3/l1/lLtKB4qJPGDQ1uBvhHK+DkEtDL/Nmih2GGoOyjJdNP/8YEouEna4h6w7kdbxgf
ApWjwDXu/LZ8m1oyVMsi+haVwwTITt+gkPS3s+2SIpuJx8m1f/jAyAn/KxONXPiWY9zVurH1jWyi
iZLBNx+tg4XIa62j3NnpWpXs2rAdX4y0MzC1aRNu+srY52Gub+qq6A9xMHprK2yt5xE2PgbE/8Pd
mfRGzqxX+q8Y3tMIkkEy2IA3SeasMTVWbYgaOY/B+df3Q10Y7WsDbvS2N8L9bpVUUooZw3nPOU91
Xf0EN0BZOq9rZepnpuqHdbs2fP1fNNQR8J/Mm6gWg13I8fe6Xb9ZRC/ugT7Sapvl1MlTUY7gbXnn
2Jm9V2NIWibo9FkyV8TQ6USvM+7is88lkar0ijeonQK3dR04rbW06GzixCmb6llSLPuSJE1YdxkV
v0vEiUfw2Ph4/PC14FeyGaOhTOjxdZ6X7AEY2xsbxfj69aGfL/OsxQuY6DTiK2Wt/buFdMMdC/Sy
JzvUfkHQOVv/FClZdyud0qfUNhTB4IPdRBZrVeGfPG/d3iYGZPXEuyTSvqsZzKrRGa/t6jAjgCsH
K/5m97Z3m830sBTr+ERQ5KWtul/kOn3+aEGrXuzq0ZX0MU3CpK2eTkhWjQ6zTW2CbCzB15Z+d6yl
BtnGzW6sq/6K8fsH550c5kmPgonRguOinKjcey+bDBp4RW1SpGeegukVo0cPUpVGOlPRrjU1HAsL
cd+C/7l3rEXSjYBdccbXcHCNxeWdnMHTbqg0rRsvSOPEvJOmfG7HkemSG8975Cp48caHPY/uvd2r
uxnf1Wld2zQsy2QOSUo0YZf2m1u9TACV93+WwnrBWZG89MjzSdSXb+50XVbYDA4lqYmTf5TmMt1F
/tLcZ4Z5+3LdtB2qZFqLS7x2p9Hln/+fncXmlhj4J/+9wnXl2Q5pDtMV1n+NWqyjlflUozen3IRD
Mo1bEVgZGTs8g28K0+IL5Xhd2K3LwdnMHbPbp/+Xb8H6b2kPQs0sqMJ0TJpdhL1Zn/9TqMGPkn4g
89ScSgO7UzRYjx7ordCYgL+xkX0rLM7nGAKaA/WpyYOEFehbJaUqDYw/3dolzriYUmbMpmI0y0dY
wa89w+Uz11XxsLlAv9So//mFszbD9X954ZQnBOkJfPgS1/s/f9ekGQo7q2deOL93Kas21TkeowfT
posD84I8OiNVIfNonkd3SY5cm/JvKxlZCeAMqmikpf9j3jemSgC9ifcaMQfxx/mDQcWRrF8cgVFj
nnTtEDsGyPmP0NOv+X/Ff+qnf3yj/1IN5VNNQYn+93/dcjz/7fv3YVu5yqeQmDKbf/7+F52RmTEp
X87iiqO7NOow7TU/hNMxZFvEGVdGFWB5GuGDeJ+jm7I8yPsMbPG+tmq5x9t/N6mfTp51p9VVn/6m
gLRZ84133lM2N81xhtwb6DJxjn0mH2RPmfbXL+H/V5KZZbtb1Ol/SG4hnib/Evzo6oJmxn/Ob319
6n/kt5x/kw7FFdCDHQ+Fc0uATH90/+//aihJ35HpInKY0t1wZyQ1/qMlyf03koBMBWmPty0+jc/6
D6SZ/W/8VdY+i1OnMBHO/1/yW7ZpbdGY//zuYE5g2bbvORtaTdie/c9Pl5dT9tsVOjulcESO7ty8
OYqjm6CZtmqs4TmzveQ5ziZmc2ZxFD3HObsR9o0nmgJ/ujAvDkPSfKrcW2O0RFm0VR3S1ajupgWZ
YFql8zRGGBWa8ckdYmZ2VfaCEwk7bzqVd3qTfu3u3qc6Ok/F+j0aqmrDaOI66avmSq9rvoszjdEv
Nb3n1l+B1ztM+DxKA/MYFBnUL/umMO4fesu0rk6d+lcOsMPBpPMptJIW4XFmzFcvev7V+8Z9okwg
LqVbXGXlFqd1jsptmj59iq4LsWPO31LQT0aLQ7jp2MSobKg/lsXawB4evrpiC3fGwxuttswWDDaB
oV/7N4iXw67eVONGNe7OFWbyhmoWUk2Pj3hFnp3rh2V9XqJEnkfV/oBaV9Exmh9hRhSHMnXUXeau
ybEbDDxd+6buzQfbTj98zD57AGJhu0Kh8Zn4q3y56ohTBi/Wu+i7sGhwa2b++lq7pU2z69iFriv/
GJjY65p/TuiVyeXaegTJ5mnXUnLJzOVUrdMNn5xPnebL5Flsn7I8VMLUB0NqfJb1XaYH/11cs2cB
FukpHubPaCqnQznTC7SU1Pct3VCf/GMOqvSgJ9wr/lZBzWL6JOfx9hWrKIdshgtbJEefH8Fy7wyF
z7PJ231fcwpEuSsxbSvroj3klkF22TvQ0BDXIYEY1SU72Zo1BRy/eR+1J0qa5QlaMWMAH6x2VNuv
G/eH4kVN6UWiH5VVWgH4pIbT2chZz7HmY2P1kEL55Rx6P2HwtmxsYdGdi7k1KH6lmakql4IGOw7V
fY5VBVRbcjVRoWstfjYGg8klbu1nQbvGGNnnr0yIM/hczvmiQRGlnIOEG19si1Gd4ooRciA0DkaU
+cfeJX2RwdV+YnCnGDeDw6Bb6Xtni/yu2T4wY72CHk9PSYULUOTAZnGn4Z23L2WEiOL5N1Z2616l
s3VPFrMMdYGHIpXZS542h5Qn66Kihc7PbLkw98i2IyC9VMp9nu2Fk3VS8Z+a4WkHmY/oQMU9XaTR
Pm5pDG6+xoExdtLS8MBgjjT2SixFRp3CFKFKPuzr5b1a6C4declRxej1zaLtd0rCKYvoT7JKm3a1
xR0P3tCAT6X0+3Waq+E6d8lPO+qLc9dys3PcPqhUVoS1wJCmWuO4el13WtbblPbXFhvOkydKqlHM
7cdfLCxANtOp2WjXsJcKovP2sDYRJxtgHzLUZgMVfswVWm3+IRBnn/zawm+eX9KIe7IVq/fEiOor
Mgse2k2AdOP6s6zNo9dpvLKswPe8dz6cPsahpk3vYBbr8zpby1l4QAO6NLtiTkgONg6ofVLVmGgG
BIChZ2qZUUm6G8TIuHYpVBgVOW80yTLR1Q0JRHJXDzY8jvuMK1TWVd+lbNuwVnWGIznQ85vhF/te
psN9bWXmbumYv4Pi2BvC7hGQUq7S/vpezVXz6IFrhxUlmIvMWMpW/1P5zPbWyqMV2ym/mTSc1a6M
Dq0y6m8plt9FeIeB5u77uOyrB9ef5xvjljIovCa585aVtl2FxMzY3gvcDQUmjXJ47L3OeqZA9tEi
rPioICcDEIAkVkPfVrE7PrS01uGy937Cpt+3tXOOm+w9nuIVnaRRe/BaY5adkQScHaU76Xn0Nhtc
6THJ6lJiaskmFVpGdsoa8EJZPb1kkfVYF84B+thw7wqX5FTR1Xv2ofrOxdJZLcOHWFj5zT/CS6zH
hqd/n4hUPOhNlam26pV4Hodj7K8WGBESgOkoMZRrK5Ct9yNOI//djpboQXbmpcuxBc1NhIU9Y4g1
ZeV855aGdViINx9cLhVkeeanNVH198yZ5CP9bW8Ema5l5w5vtbfXViTtnekpXFtglXAn/M1Sf8D3
ag0AxmqGdxVyCj7J9FTmcrm2Kv8sUpL8xBuvKkpCWgIA9S2/mpHC+MRSb5lhfJbecAUtk8GCQrHJ
rQkaSDJYgUVSYF+WWFJYvLsHK4EMtBAnJnfwfcWEtbj8zZF7zGHoWp8TYeUHcbzQ8p/26cnniQ/7
yO+wdCBe27/B+/nvbdw6p1XEaB1FEww0CLxkS24F05LeZpG3RzBcx83ZcV8mdljOdhSajT9epbaS
E0OUzyhx2mCi15hbfDIGo1pLrMNGdhyjBq8i0vzRTayTXp36dSgGO6h0OR+/sljKHk/C9LyD13k9
3kdHwItnJEsoRh0VKMW9h2/iDChkClUCFKBbqpiYGso+svV3yxQhkXPrbQJsdkkz84l5Shx00nVu
kmeIIvODW5uoe5GJlcuxnCM7dRNa+OpAB1p/rWX5gY/OfF9gJI6V/74U042D0Y8VQQGaNREVmeu3
ePSxx/Zi0Hdra4DjUj8SuUyX2pg+G30xTLrSXdqYA/0VTZTm9R8bibdkZ+Iv7IqZR6NSS3Ngp9kT
CeNYnAEYjsPNbPaJ1CUBq6IjNPHDaoXznHOdPheitWnat9ND1rJTJ5AIdlJX6tT1g2C8lNSvdZrR
SKTY1gers3dljd2isHV97RgIU1VLEfSQLxcRFerE231XRdMvt7hRuEQClQn2sTdxanVtbt7yIoZ3
NvpXu6WucKOsaAdohgfrfZDihulk1g3MRzO9dAuVKw12it1A2fU4gw03E1fvHN3oZ+1HaNNRdFdD
7QiSnGiCZlJ/R8vjxW2xuGQNcpVXFH/ateVUgB+X5NBzW/Jkk5mbb7EYXnptOK+d2cNvdwVsx5aq
/D4+GqTb78rse2ETpFf98rsTTo2OFiFPMofaggf385oOu16TDgZqENOuIephN6oC9ZGO+jGPy+8U
WiCyCsCQU6wCN7fEQ1rw7NdNVxEXncWB3zRYz/ib8mNMBm1Nj7bdG/F5WjMzWNXmqFLD4+hipVAZ
N/8FW0Q0ReTnOkeGUsFn60YruXOd+s9A+OtQz+bBTShv1lJWZz2p7gnbwQcomc2Q+dJ7Rv1Ct6RF
tJShh0uY4YaobB5E2+bhlA/V59juh5mlzVifTCf/5WUcO6QFY1A23r3iXBgS++mOyYqa6PnfKudG
2nR6xLHzw5HJQGX6iXG7DoSZ6ecNLIGPyLuqojhgATbvRLzrAWhfi3H5azt2ctdHMQJWvLIpeKkd
+KQ+mf+W+bVHHxnSaNlXZgNLr8v6p5Kj1iwnNPVseOLMWt6VvIrMwXEmSBkXp4S2y4Cqso2+GptU
dLvvJfiUrf9SnMraWQPLy50dE0zKxpmcjFuvvCzqGHb88ib1kB5tK3r1jC49MdJKj042PRKU50DQ
rZifBzTnnvc8Ywe6qo3XDOUrUt0nFel8hbAZs/axkdXejieArGmL2I0xM6tPIpdR6JuLuDjWhamh
+dBmLkSLaVjDrsNXFbnjfCtl855If5cPTnNWY8ne2ay33Kx2Ik2W+xpw7hzP81ONr3+wU/OsZ2mf
jdmHBgX61QY6jkxZayATuQCVVP2uKrbcyLDTu7xaqJBbmnqX9J586NU4sNu565FbF638BgibNjFw
DKu1DrJtR9EEzEoiN+evwxDfLxorFfhj37zodGi2W4D1iIMkiKbVv/NytLOhaNJjZzUv3hzFNOCn
2aFNimeGsdk9f34pIGrDsyV+Te1QSa848S5zGgEYyAWj73Yom7yJntyENF3kQp1o+sy/iqn8jv6D
wcGoirt2yFoGE4QBPCPN75wJCjF3or3vLQ09Me2y92nGOA0z2Sx3JPHSxvxTc+G8dDZJPRdUwV6w
W+6pM9zDjagnWIBUdnQet6ftD9NRJXxbzW4tm4WhmbHH5V0ibRu8d1mO4Tf15zr2qXYYmwF2aeYf
BocettRqoY2u/tmwOfgOKWdqo7MDlZZwFUueyhYj0pFZ8YkQ9X0F3jXgK+vQFCNDB6Ib9fAd4wyP
HfeAneuIfSbnv55qVKgR18Oiz39JS/CGtBtQAQ0RyywHZlBJyDWxBuY7rXRhABDvQrZ7ZjkYQQt/
PFvxkgWp7q0HAuSgS7B9RVQYWDwCCRGDIs4+s1zFqKGKIcW2DPCr2+viPcN5/qhXy0GsV925b/MA
Qi4k6HqaTm5nytCy4gefXPWr2VSffscJuB59kKlwASxMBGG0zMlVzvMLQQjAOT3sjM15yeWKnW7m
wiKKLa8ypCT28wXHM1wLx3Mx7Pjk3byXhkwvQxBK5Zp8KNnA3Y7TdNQdPcMYj0W2fPhZaz7gOsLB
qzcSz/ZYdpTBmFvCsMzz+2ZpPtLEd3n8cNqpyk6xXyzfdAkIadwi9FkduQelGYNPa8QvNM0/B6Du
OzoJ0jAfVn0YlYsMbIBsm2DztdSAHwo3iy9yzq+05rZns3V+m6ob9zP+7ACiC7HbtDDAaUa0K7ca
xPZYk9HU4deFO1VLjlOqfFmWnFd8NP+i01s4GZJsn8Tjr8Vp+HUXxBlaiemOy2eQaELzftmq07Ap
bSTlONiWtNRPixEfutYTYZNXDAwxx4d1UtoHaiYAIHbqpHVTnaTpJ2Hq4YrPG4uDHRSX3Ezre5hh
F9fjtCJT5gwmycgEHOuv1J6DSLT1nsgt5OqoJ+qM1ZfBHeBAc9ezbh8iSUDBWX7p9dxz7zytevbv
mzHHd1tV/n0bGedmzvWpm0GMf4U3mX25/A4XdG2i8SFaR0F5JCYwa43u52j8zs2VvwDS8rKq/kN5
o3tuLKd/6uonomlHdvH+MWI/OkqknLDFIZYgWh2hsYCq9e/Widhpz+yDFqm+OIguN0PBpCZM9fpH
ZasZzu1MDhc0RZUt6q6wDPPVJcBxl2J2J03YwJ/lbsruUd0Scp22Y/WPlMjW5HaAxLkqD31V6nNX
PWCwlHeMCItzWkW6DbyKEaDp4R3XiPZ7YIIu1XsUooEOTo+GLEgVa/hAi1OZD6JvDtSMhD0YlHfm
r8dBNPkhzjCbmzanHbqVSWOud6tfHnF05Q/cCPojyXImaEUs9ipd4YWSGA9c2yK3v22Bc2cJpgPZ
m9v1812DF3hc8tO6dE9L2S94z+A1ZZF+JfFdarsPvMR37rl3HLO+Uk/9LG5YRTc95x0rFPxLV7kU
F0Q1ZyKYdgSlC3xteftRg4g2I5T1gXrgNnKGfa0n1pfOGk8e18ySBOPZWNWzWWrzqVbfR00OX0z1
U2PiltcUzxBAc0KD7eBMGjfoBnmVa2WcFsysVGW48yFvEKk8CQ/cnNLzYt5jyEvu03z6LHpDv9PD
imBQ/ewNI32RRfoZZZuHL0q+f+1YGW63CHAoybiWYMZqvI0IMYCLupckZ32xO5uyGYzDCege2I+t
dWZZ4cj+DAO8eE9sOwkXjzYfItz0u/R4ZstjmY7W4ySgANU6io81D3nPUBb4gFvrEz1RlI7gH+Ai
IsBs8VCzVz9Y2087GzaO00pS/JBNNC8lXnsGV+vNnPfiyVxOU8Q8T8Yc59rMQmsy47/u6i1PzHZP
gqqZ28wR0FpupTM03zKEeNVnaEc2CD41F2hTsr46VfY3k524dxJn75RYMqmJsiBX0MDrz9gxey2S
B3fPpFed2xmWrZsFDOGPuOKNs05XGMSzXREj9/tDPLfePWZp49Sq4aVmTHJcuxzJv+xO5P2r45j4
ESJiBg0Hzux9MTnWscFgs4uXeQHDKeXPYcSNJs+NM+lPU/s7aaJq7ljJHxm0J6ciizjig49VteHf
i/q3mntIcu0SdLontS78b4nBq6XQZwIOezEx4rV70gx0xZqDecI3/sTJZnpqvyu51ofJ7tqwwwUj
o6i+K0vDuSVJEmZafCRjb3+Pjc8oMoZraju0GrjRGdJTfM1UceGHmR5dLZkwW91RZkqcipR1nl3c
CA3DQIwpxbOROaTBSHg8TOZmnCQmlGNDf6mG9ugTAmDVbOB7RTyz9SbW2pO+OWmHmKmoOcyYl+3X
DEZpLSsWC1G96/x5JrOGlOL+suyEYKWB6V9K/J3D9Irb2HuU05nSEOfOZ1+2zCk6OXouA+0uXG18
We1W1yDzXs7ZvlQqOiKcb/XEHv9IVjA1hyEEfR4XIq3Uxikln76rhiU+VHmkgmacop3VQ05ymtEE
W4ZiMeKIY5jtlUcjpUUXQb/fj7FRHtquyw9kw/yjx1t9pRMCESh5qo3lVtvcxgtXPgzzML7T9rhi
aaCuXqpfI6XJL3lm+i+NRCGY0SaUfJqYoNK6Q+YMyTk76NI9G2RjA0NF7UtCN5XB4e5+ivMPOmz0
heUSkDE6wzP6SFDPdb6f1rk8w8ppkfVjylsXm5T+FBoMCC6LSVzZYKa6S9sSS6j1zUI1J4To7geY
Th+u15xU3r23zq9xpJEJhUOFlMn9dYkCIVkif6iYk3My+2fPzdtL3bQPGPs42OqqeM7m+sVlXn/k
9DWfi0U+cNSJzzH49ZOfYABISHARNzKoH64tFNfWcrEJ4ZEYBvNCGLpDC+4AmI1MxQyCpMqrOB+x
V2QWswiyIj/HBhTO1BjsOYv5NJc0ySmj+qEMHIVrHh8hxV7YcTDuGizJX9XR/UwHSgH6mdBfcXY3
WnPsTccs9h480erL2AXzIOydzpCN8+JmMJe3c3++mNsH8XumoVeX+XL6aqDtU+dFIKEcSPZ/N9ot
+V2zTA5g4zncQ4/sUFwN/tIX3VYNyWkplQi6FiSTHsUjJxD78NX67GnZBgq7aYBxrT45ZOLcnu3L
0+QsQctYlIb4nPzdgRIcTtVzougG8xdko3T/hcke4ni6zFi6FC8b2m0HKJAcLNcKfBiOgWdJPogY
l7cgC6EHFzPb2j7LaEsgFnRvGvil91/f5xfOE4YCd+yiLwJh8/r79Zs31PfAOM1ghv1ajGo+caRm
ca3puzNTpw7htCXBr69g2VdFdrZgHyoXmtXaVdMjwgfMQjvIxOK8tIiD05TrfYm5p6GH1xnzj7or
fjc16ONMx3flZmyrUq6OtlP89ephJcY8aK7FCt98V/VhQjKV6IZ3nOb2F/EtdlEDqSonbOB/W6PP
ZKuttlZPnmqMLI7haaLUfIi3IvI4WWC9bvZJYSgSUbQehHJrF//6gORLkIP5S2j4y3ihWSo/RsN4
l28F4MtsTfs6mX72iU+VtpW/4HU2A457ekeom7kE0R4pVBBX8ByLeORGyNj+MFX5rVrwkblp5YQ6
BaVGKzfqIHgxnvfLWpZ3W8MaCJTA3uKP1bLPuWTtZiuf9nQw1Aej8n/iTPldy/XYN97rmhV/ImEc
RD3GDG8YZLBL0g7ln5etjdy04+RgJeI9Et6IRQ9n2zIu3x0yHjtS5JwCi6OejSc9bxDqZqKpGsdW
kJTGZRHzAA161shu/CLa6k3YsJ0GIUDRu0CH1fxEVTlbYO3cf9WpuxJ6M0Tzaz1RomdmzXpEn+Dh
ieP3UY7WW7325taXcXJYBM5eS3I6JiJ7WJvlzS9gjn3NSFZdd1e72v6thzszXWhBgwL5TdU9PVac
PhxP4xE3ndfEmC0cSJ5NdfXybk2zuxdpb+xmLLmMMeJjbkys2UMsPxcXO7mJ98OMZGhvhlgUq0UE
DeMT7jKuwqHk9zwEzRaynYnu1HD4WnT6ze74j2Z03XQHrpq3fzyXFib4BZ0RN5z7JtPxvlu819L/
7fTvXZrcjCWJduvQ/iAHNqFc+CSXKvdRlYLS/CH/OwvqZ3yMy65hsAr7+P4sqbZktLF5/Vy6cCOM
X7W0T03lWReDT06sahMct6qwqve2zTiw8XaeJh5K0CxoiAcX6LD7i2OK79p7X2szTA15NxXyhuL4
j5p3A7eEsprvIoUzW1XXMecA7L7M+mmNaRDyTZYCj8IK5IZPEucf+pdKHkrTHfZGdCc0zvlx2C7V
FvlN/SI992JMyDLLeGvUsPlSMcNhLo/QgtxhCIWJJ5Mw6ltOx21kqDewNTQaJOZ+srP85Gyu7JnO
89O0GkE5k/xr7a2KcbiUicVL7FZYBfXARGjgxLuikLUt5j8UbYbMgduneod5ouc62JoL6Zqlflb5
bAYWkyRwn1bph1xYxQ5+erLGMdrdBotO41tutagRlUkGQecPEqviyha+pC8x8hPHF1InPttObE9w
Ee2R0TE0wU3SEET4sdEtUKL1MP/ONhd1dWqSPlSYp1l/6DbCCBo2i12eu1Weks7xjzEXIuAw08le
MCInsTzhSaWAeMPxiExehpYGMwfX/Mkz7CCmNoSMXHUapy2P37Zck2z/N7Qj8qLxypm5tDCQeUhf
6AOB4WZcKn3/PnW9Tw7EBM6IcisWjMvQEJnczY55iruYGgwTtHgRkZhz+XwzA/rjLDHvjUhkJEKG
eK/pp+OkNMkLkPkSYoS4GyOiRZwn0fBIhMV2fVm3xquy5Vg9UzC0c+cZy5UPREct7832aVGsxUW1
/Ha08cwJYUBhjh4F68//gRw029ouN0hQ5qinViTX2Ur4+aJa77rNMU6HJBBRXDRxZHMgJg0TjnRB
sdaBcl4t7oXFeKmZUG/fLR6bOUjilbd2VRJd5oKK+6rc1UP8IARfwo9JQA2PTU8zFfTreJ/Xyw81
Nfs4ZY7WVx2XZmDWkE4Fbzf+11T8GNPI2nl6toK5Nj4ZYNaBqMr3+RkYUuDywjYNdYgLB9+G4wzy
rIoCqyIA03ZBQ11GhmeP/QroQN/e/DqTpNPi9fKFjBamSQ6o9O792ZyDMRs/LK/8McQubNBlwj5P
tzd3PEtyQ7Z/+tvpxNn7NsuzXTFUUxvRjePpJYcfdYFfWp07QCKStoLjYE7vjsOewXJe79aIUCQN
CICSSVXtygake6FUFjiwb8PCj9i6CvqxqOmBmmBaf1tJ7tlBx5wJOn/t2whYw9nQP2xhvMLWeqS6
k1ZbO7rGsXtqTXnT+HCOnvaioOnzFbWMKYI3Lo+DLmbyY4dZuAwnG/co7fZ9GbOYx7t7yPv5aqMI
EYZN9ovdyZvdUTCRNbC3Sne+4zfZYwSYXuNxeuRk+8xtTYXK6TpsjC5RvrT665gsENyVQ3BjJELW
4kPxTmoHqqci0rX0WZ36jxyr5HnVixdUlJcEbjzS4yT+6Knl9FRTO8lKFx1TDO/7KYpeOq6AGMp1
94gi2lFNzpqsThFl6Tu/aGawGvOxKLB2U0NehLZXx4f8tc2MIYAf/sw6ESErImM4TLYVynZjsjKa
sT4PHc5vjeU56z21Q7zFdVYKwRvYOHZ2Gx2dXBen2Ey9AMVui54Zh6F0xFkofahijVxQqm9poajg
MjnEeMvjyEjk2qUKNQHHzZBOj32MCYCDSdENP6Ks+in4Fe9ctSyBYw46xL9BhcvYfq9c67uRBYXd
O1fRANMW2c/KxMJSLz1uAWVM59kBt8WFXQdAYfnpigSk6K2G/MWNx2SX3GW+GKmcs609+2MV+jkp
aMqgRgok7HefYruTOfwWpnHSphWdbUJLBf5urNbOU0ZkL+xpCziapUeQu81ev+LkehlO+RiZl8n5
E9U4KBMZnx3ukkHnFn3g13+7Oio+/Qp5RZdnSyf5d/8ITTsOMk6Qp0lWkpCq88dvtLvPtPZ2G/A0
KqNrSlvkzl1nFYxpc7a1We/5AWgOchHIpAOMR1VWyAA0D3qgblDUqRaMpPvOQxDIdasA1I3F/Qhj
QEy30jaZj/ySassiPln9TYxYdwzacyg54oAnY95UQSXiHwQXIJOO4pfr534o+I8po7Uyjekw7Eld
jhG28lx0EN5jSjurkgoQd2JCZAISAwqM0vTSQTo5Y8FaCOhIOv6y8Sn29KHJLejQ5m/ke+dJDV7J
Veq+X/GNj3FjHKcUuW7QiO5F8WhywXZKaqx1HB9ZoLKTqhsn4Cr9WQ7nphC/o27DddozjWG+jycJ
s+gxcqpjhDDEasUpBS4LNXf0iFDi6NEBRzvrPMOBkR41cF2ng1ni2iJE/mFbkrLkjjIZR7lr0Dte
f7Js7894v+7JpjOTK6Nxt0hpBrWbMSxfw3kvGKAdokx+t7pX26OPF7qxpnyYagTmVzh/cH/shXYp
ZkLkqm1sLnn1jLlCHTxapRgoY2Eo1SkHR43qgMNScoNyYEIzleEaT03W2C8T88aJcVclr7PYbms4
dGpyDl4RX11Rf3ozGRvIBztWQa+l2oozNYFExrhoFiwaBpybnc7Ln/7UAUvfvjGn8WntWuhprSJ5
SjXFiWli/Vbowa24Gs4MyTrJX4umNa9LDRCoNbjfjZTYtWSdDLY5yr1D7GDdbsOxZ7T30pDS3rjl
sUmLgjxCuu5N8s9FOixnWeAD6mCeO/CPk3IiS7GWzyQWs9BOx59e57ysfTcGyPxh02Tn6BGyY4lo
ytgI3TEoYCsLqgIUrVqXWlt7dxH5qR8I+kWFdciiiemh0+wKaRM7znntYnO6GV3sBwlPR5M7Fwaj
RdBGzTGTBrEH+t2dWVC0QFdqGHvWsou1+YvRLy3jjWeHOqMIZLXmJ0HZYzjfuOF0hOzWAI9JepBq
JfsxkuaO2h7Ra/506/vY13CVG/mzmGyqtyZP0EfC+7ysx2+Yf8ptRheRU/SvDIKNY0FRtuJTDgUl
tl01D5z0ZmxI21eZXCEPLeUgrcTl1NeFhxRExxNFm25Ju3NBJxHzGzeU0fK3Fsl8sisM6cqvqCVl
HMFdNbSthI03r+XBipNH8qK7KOoldYvWS1mM0K+VubPl2IJ+kkHTNlMojJpBM3OLENs5M2jMSM1U
7mMj/tZZz1VfrW9NecTsvpcTR+vJsswDFYlNoEmDoE4KtF5vEpTQ+Hf4xmwaM+AYl+RDKHD8rIpl
CGBTYHSZYVFkXO4diyI1GuMCUW5Pg/aYwoMucmhR7Uic7oXIXgfX/FCMj0rZo69gE1VmnfCeeyvw
IR6waHBN5/nARGbrZztRyZUx1f2E8RDeIDXjvmVelRt9JH4dhQP0ejIe6dX939yd2XbbSLZtvwg1
0AUCeGUvUhKp3tILhi3L6PsmAHz9mYCqUnmcebLGfb0PpkmKLQgEIvZeay6b+JIMa/JcxW8bB2FM
F0ACY/4/aRhSDDpG2aiAzNphgt+nv1RlevYlTEbDYLdx7dpH3AdwscqiY1aDJq7L8TW+HTr73Uo5
XMcyfyrbii5v771FwNN3oVetgJqMyOCMuQyZndKJpUXetxwTqMH6FY747hhY8basTjM/ITI5L3u0
wpjPR8++gJA2WmYw0xdI0hZkk+XzkTgwh2bsw4D5abjUu74FNvjkStle6fPMXc6z6+Xi86Zk4eSM
NunwEXZGbawSihxz/tsc+fyVy7kkJ3/dXK79830ZVYxVy8Jz8lJ782Ur7GOir/WBdebodMbOrd0H
nSVhUvgjaiNc+3VCnFncEsY7Xwv/uLbc/Lv7lod8PePvHmLbA4uFSHSbxjYSRpqKnMyZHh6CB5pT
ozEGFS3KvNGHddNQngknWE5h/WQr+2cATfQML1oBI0vkyq5cfNZYNkpHz3c2cuS1w6PsHplpawG/
8rdoiMqja/YUBEfarl1LtVD18TV73p4hFsvRyJyk88LhrEhSb0PQkrkYdXKsWjqVlDkErdqV3UWn
gL8D8+926FjWHUwarfbf3nD8efj1fjFmDqR1MsxBsBRbp2r3wvagBRrfg9jqNqMPED1XVJGMmFHS
kkyhOnLVoYGDD4bYDJzVdzb5YL2Vpn8ZgXnsJUv4uYmtdeqHWTrGyY9amJc0QR1JXWjEhJWE59qL
LWqGFuLHHkWR6bhEeDGjdHztuct+6QShPijjtTXGD4qr4WbS/aegwsOYWOPeatryWCQJvKEBXc1U
m/a6dvdJCcffV6zs1VD8nMb4hrkLp0G9eUYPTV16YigY3fSW6cLWZUWEtVEm28jo7jN/7fbaPSoi
OD2meFJAsVmlRzxChwhkRu8NBQqwf9GwAw+WHczafcy10OJQU+PG6KIWxnJ/xr3x6nYK1wsTB11E
zHgy0DdFaVNsCYKTG3bWPpomuLNWJY5954qjXbiPRPJ0zHlZ0Q3Z0M7lomEjh9HdYUO+TTtgUxVA
mbXfOYrG8M9KcOC2FS9YzNl6xRBTyLoLqMBWkrDXAlwCveoVg2ZXb1NONJsoA6I4Fl6OoTS7A0H5
EGK6pb1u9pt6ZmdqxiCPTkZQtzvi0m5Ebl/hfUT+TjkVs/s+YRTk01FLz7Jx79U6A4pnXsGxT0+j
V2zbJFMHW+/GY1+UCf2D1gejiVbCK9gWRpCZwOimFxaKcKgIXAo8FR5Kvz6Cn0LzPYBFmb+/UZ8t
R1JCGfRbuuVUMkeHlXf2IpPkIgbrEit0b+EzJsPk5OpkKvm0F9Hhi/suZr5jUn5aXsgT0D74Tpqi
5Bw62q6lZtCHtXNAtzGu0olarCeNADWf65NQZO6zwVOHKuyB5I7AaIQ+0rQy6aoXpyQSDGe3cR4f
i6zjfXtq+qQYBtJZa8I/ykpjx2E+jMaV1X/i7ZjkvdYha8GZ5p+5ql+PJdO3FCxbHN24wnhpB5Gv
Lc//3pTGtRU7+zaVmF/Sb0Pdo2mEliOV/2r5oU8XO+4eeitc6ZMeHrswY1VDy8y2bCTP6QIk+WZU
nb6TUGrWVTS+gvkY6fhTj+oJ4tr6MUHTLlywh0JUHzr24TpM4nuSr9yVXjnrWKV7BYrpPg/pbHVT
+ixd6QEbZL7O8mEr6UjRmnbjc5bEB13zw51W2CF2HseDuAl0z8uouij7uhg87YAVm45jjfMTowMa
7xBgs8Fy5rtjpsl1PpE40G3HSt4PlHICOo4loo4dntS7dF5FKVmQBgfds3bpPNB3xNSZqkc3pc6R
drHEtUXXoSi9HzHuA9RcHZHLbjoezXn3awWleq9hswf51KxpL59CkyzQgHSptc6MdO0zz8Cw2tyG
gUPfqoxf4rK0yIYCxYebogIrQDQD5+1gYvTDhor9CfdlgA4Ygr6iFA5LwpNr8sA8ljQC5AeaGXo7
6rX3ouFodXBQlwuvJMlHmdQNyqi+yY2+h4Ls3LoWoqC0Ihloio9+a+q0Ecq73hBExdDQWC66EoGK
0DUAxq7/PCSDs8J3QBi0iLqt1Q8/M72Qa9dD6lx1gFkPY4GJtLWSdgNa+THPmCjinFCrnoL1EaMs
Zaf5Yip6SoQtncUlY9swo+cJRAd9hJ6zmmN2JzOfFz31TzNKoGvNz0EBwMJqHtPwAP4iiwcOSGQ/
2wAgwS/T0K4sep59feOib3otSzp4JUKzHDZ0PXew4cPNkO/kJ3Kp8Kp3S/3cN6jfZQdsIIi0Z/SK
2eRHF0TG7XogAILVRWLvVOM0nDUH+gA6RtXSzbsN5biZKPVrpF7PSsI+OU0Ex2qmDOWTUX+45TZf
p6IP1rYyOKtY31RHo1jXEWMJ5UbnxK6uqZ+nexQZOfOy7gZ6/1Xt5cW9L8UPQlweAjucXrWiOHlS
DR+ZhZcZhNMUvkLmKwC5iYgOTok62Y2J6QyKZxOmUjwJtetjKvgjloGJkG98hmX0zey8V0uJ+ufY
vECrg6KsX4LWdlgtKbGxc+uXLxGjxkUAV7Z2463fm6wNcwRbFl6UjREGITVv/yOZbHTULRQgktZW
QTHlN6NEIlobk/cgZwm4V9TuGxbYtmwurS7unSrq4PQFyVVDMKybVU/UqGhcpbNbIANXNozfRXyx
hyh8zGuDMnpEYi1NfY4MRjZZxd/NtA5OApDhddta3Y5ZdnklAkQlSVE8FGjkSl9v0Bc3OsvZCoQy
qn3P6j/d8Hjl68cyLAmYrTmK8ntn7KAtGtO2GqHCxpHhoxVA2DVWZYADxsAUxe/ohLK8ClxqsOb4
4cHdBcS3L0BR/jKr8MqtkXyzeHd2kWJDeRDFzx0O0SuGwm5vo7B4wPPFOhdP04cIDsaklYeJGe5G
BlN3CkKBY6YzLjWg+8tQ01aUjgMouACqq6qbJeijc7pwn5ghJWDKbTeuo9+1yKWRLzf5TVAldFdj
iqk9NEfG9M54bUwy0aOEPBs5tymWi4w14TF5UWFb3uRJXIKLiZyti/959XmTQv6+ae2RvJL4ZrQn
dXHb8Fs44vECamYxoJr3sUuKluX16KmqqNymxKfsZe0BbQvbNVBHyXg3JFjGIRcmGO2vWtl8w1md
XAdi3uYllRs7MezrKtGeRAe+izpAvm3DX4Z05lPk+Ew7qGeNOqGHtFFLC9rBHbZsfh5Ujk2ZIHJN
p2MTCv+2Rw9gpeoYhWNycR+UkyAhgldBQEaHQMKDZlbnxhxkAbJDy5gSmza1pBLTTMFgfNCy3N26
PjC8P/kc/8aOKn73IWMYFPgZTWyDpsQ8+FsOWBf6kMvh4Rwcs8HEMzXmTd/qJPS23h2ba9dRmzom
tpW3K+o2WwdCBGdxOv9TjimFqRRi9nSMUhQt8XM/806LLDWPURJpB+QrWbZ2nYyM+9L6txXKSkNz
XdQyBbDaHJwhiqHORcydk9R5bFOvwfvRGScrQYdfGKZOIUGfttSTwoNZ+q8LAqnxqvjK7KxzCcr6
5uvCzfLmkAbdY2BU9LXA/5c9Cjh9lA4MzK4pt6Vu3HfS8//LZrR/d/WyGV3LoN9lS9diU/7mSob7
YtBjaAMYZvJn2QfGa1fH/TqxYhcMt+ZQ4eijb9O3cgR8NGFh3lDGt+5RO0IcSNPiqrNT657+a3OW
pHKgWcDAYmfYXyh2P3DgYsbp5KM+NtpV4sHYoyR3GZLY2bDtm23hOO8gyZoj4uDwzsSGiOQifEvr
FE3RMGWEvAz5BpYBhVM7lGvkn/6tNLorl/ipE5LQS2vi07Ob6qql78z8rDGeXZv++T/vbtbvnnM2
EGQtpoCmg01W/h7tlludX4ToAg6d6W8GkN9bx2/2pSr4urE5MpUUMQjAqj31OlLWsN/F7AN7ZcGZ
pTx868/YxpAOhRxhki8Gtli01UEEkB8y+o3rn6LMgrO7rYZpfMqG6HbQM/AuCVpGzc9eocH1D5qy
T2h4/vm78b5/Nd/y5Zz5H3JhUhz/t/k2H3Gx5v2E7N1J0yvkpZRPd6qworewbLBABgWoKZsfgu6V
vQNMOqxKLdJ+gGXk3FUwCa7T8mDHIt3mLs1W+qfQ2cZOf6o9QexCnVHqZrcisRo0F6Wr5hxYMv3T
tUSE0N+s9nbsSKjRzKR97xkiHX3MXxzQDjvg/HNLAleucTsVsGODQJevfpldZTbduHzQn/U2fo3M
PnpidtPtUxwwBxsm532KEHyFFgkhpgKAOQXaC1Uf5wGrRLLq4oi8IdYc66LwoOnSNzmMwMwhHHLk
GCczvNQuSO4qMFxijxpC2ukQKFDw16UHaY3FLAOCj5eyjgcfhnf+0jdO/9HT7CIV963oxhGNO1JQ
U9y3PTqGRIqKlBxQtmTRUp7OBkhbLKihkGMkzSrkfLLrnW/VUJyNehIfDK0Hqp/+yQHWyAnb91dt
B7Ig9m2Q94ZwbrHZ4bjQsgOmSwDYmAzjcMd5u95NGhYVtWumsnnF9oZwvLni2MW/q7z22oxxudg9
pyNVl99y6ZB3j0gBLZZ9jEORHVqrHveiRYrZxyZJe0VrbVOmGaFfGK//vBdafx2JhJSGkBaQAV0a
vx9hNHgiDWJIevAomB50pMsWpc0b2b+kvXmJZgiZHdTOlmKieUrhh1HygwOLhJ4Vv6taUqPoOUa6
+SMT1HlJZAr2UqdPro+CTu84kriHvcNscAp0s6p+at2VbJsMZg81SFJhtlbhUb/3w1eEbYg2qI6u
7Wy60VsembpKHMB9/5eDb7bX/2Z8R02B6w0ohLQM3fgtM1ITlTZ1pgwPkyzOUTKaZ3OMgrWTatEt
1L9TlptkzgT5YwHkcGX3evfIiuasqY4FZt10l8bGY9lLk+6PCG40P3XmYqWFTAbPctmj/g6yHuXg
LISchu8G7r+VpeEADOL4iYOo3Hj0xJK6uXWs8GgW4kA5Otmlg09/WlZik5qZ2FVi39D/2ky0s/7L
JjCcv/70EAls4Tn4Pag+/o6WkL1e4giuwkNvlv15TAP3pqst+mXmN0e27d0EIfBYBdG7tNFu2FH5
oiJ/U8tg2DlSpyCXeeVrmpzb3nhIxwQVc2Zaj5kM7FUFTtHlJHISVd2/eNGrj0zh0qv+RzXo+sGs
Rnxumq0/WzH5Nq3DkdbE+FXG4txaPvJ92thhkT7nNN7OJBi/aEEbrSM/iY/gP7sHT5JalJePHRWh
TZWB9+i64pJCqj/XtJCvh2B8c/WmR2aa7ZpyRB0unOcGxvK5hRt2Zrz8RrKNvnFMg920jdp79EMW
SMPm1qw6wdIwwx6itJsOVxEsIJvAMDWV54ZWzaYdzZtFW8KYfdWkLPl7HYyyGKvpvhTGvduVxamr
6nvLmpEzCKLuMxaDpTehOEYvuafXetKKEs9Jm0d7txO4KSYXnqt3avWKVoHSI4Y8904YXbLXnFaf
SbL2VmkIUrEpBqWNAl2W7rUpGg3REvKXAWnZjvrHTwnMcIubOllhActh5KT+hWSNMxWHdB/3sKhK
FyVxkwekH7F83+pGRnSWKxHfGVqyi8wkv+hRd0ByinwvYl3uTxS7hREkqylU8QlNd7NyNIrmInT9
rVEZ5t5uE4aCZyZXzP+gERHDhfG5+SEMMjjh0iDlmvpXXVrNfgoRoeCMZO7XYXAsoS5TPWHdADb3
F8lUF3SbNwaSrbPKKI7aOExJFcPwwbLrUqedt3WksLYDUNxtBJ+U1nqOFlCithgj/RGfeXGXhkO0
Vg7PDH2HufrkPqMUW1mSdR8KU+c660YaPKWvPf3zgArk9K9DizSl7RiubdiO93tUbmhoFIZ6qYFL
p2A9mwjPqSRcAEW3uRon+2fPIvo+L2N/MxpNugXzTy55aLz1uQygJ1C40+Ap3xSeN1wazQyvyE0f
1hmJVaQwR4caZMGuB3V7sCznpc1h65djdiMKAet11JDuVX2zssK0vfXgL3vCLVjgXaD/hpe53XfH
hBRvhWHKbZSj+vVpzkP+jPdu37Yr4HM8L6CcMsg85SxkJaBdET/0QnUbgDPiRoDoWoWFYdAZLr7T
NqdS7RY3HaAr1P3sj5Ew5K2ZtkSJOlGzC1UdE/CCdTsb25dMmfKikmhr4TabfXq7LDxmWte8A6m7
ishRQmh5Mc0flC/6g1bQLS/AQjOJuJXMcDmTKHUAHoL+xIGQzYC8VT3vEpiOoC/lTwfLCS5tHiO5
YQlGa268gntBHMrsgxfyZDmU9VKYsoeMig2xHsp7xkZ7k4wVdAr7Lp/QXDHxto6h8LADtuSNYJ+H
jhd41tbGhr2agH6dk5ypOcKka3SYa0MrZ/RcdqxTlDEKa9LJyQN9h4x9FrXNSgjE1ehdxGOM84bK
F5C33keLGSfFdPDcpLqN0INMYCtIa8eMh0oyDuLs3UsQBnixSWyMb55M0jE+wU7/H9N55uXSf6Pz
bL4nRfs7m2d+4r/ZPB6UHQeKjjQNm2xmDtQ/2DyGbv9Ltx0IY/CuJf8B4PlPtrr3L13XoYPYFOB0
oUvmFf/JVhf/Qh8FQ4ensaZjQv//wuYxpPW/Q8Rt15O2JfEN8QkFQ4n12xSFKG4UJsAjr62VOTNl
lwu08xaTJWtidJHm3pwVjtrMk+0XnebX7eXOVieZqEfe+Uk6HWuUr8TJHPvMJsF28rRkldbz0KRG
ayXsjrgo1NouC7qZKloncxcm1NBZEaOxXCjlwmuJrN67opq09BeDmtn3YUF7LreF6Z+soYJOHmQB
KX34UdfZfd7TBp3C7DnFiRSO1j2J8fohJzaiNCZUZhEKAcqyfn+GDThs8piGNib7pyaYHjNddddK
ZVeaMrcenCBaoUm5i0H5UGpCsRrY7p0C1mH7IVLACRpJwgm48sYWok/RMZ2wD61hZJtgJGWuwEJE
/7Z6txhb6IjJS2kx73eT+6YisFVvX1JRyY0pOPFbabwFcRCsZYY7TIugKTrCv67yBt9X5P1yBqBm
2SyBpGzaRnTo87K9AeSxcTN1Y7dCA7ovXqpsPCN2ujNY2wlwdQSHZjCW5SY3fRhE+r1DK3/n4jv1
IPNZtgmnIlBk5UFXmV+wDZsXphHoGRERDTlykAwqf6Jm/1DgjeCDSiwhAvcZUEQbGPh9gTRgzXKh
Zqm1smNygtv8rZxlAjSfs3XiALezjOkURvVr6bqPmNofjKq+uI18wmP23LhgGwMVH7zMAc/ks90Z
gmR1ZxIjp6F4SOx+PQ3lSTG4b8Kg+lm1qGUKK/+JZXMo0CClk7/F60mFQL0rhdLX8qn1z5ruBBxz
vkVoSv6lOHZBBNux3Fl6NOAbJfhBOle1Tj2rMUL6lrnwt4Vd/TJNFkqjPk37sKPdGNx5ZMqnrfEh
Un6ttHzMetRFbT4iAw/FLzrja2SGp7gN6LTIuaauSoZuvjQeog0hLmxL2bHj1eFbpCq6TLIYd7XZ
WjtZYFtJ5Vop70cpUkwOqj7n+TelW4j0aDGsDfaHFYyLB+OFYmSFjC3z6AA4O733r63B2837U6kX
h0J3aRgS/YX8Ad72lF6i9CpXGkR2cIgZAmfpnM0eaoc1kTZoR4iqKPfS2xp/kmd8S+oUdoI2pvSq
6yBwcEF0VPF7I7urhxGbrJ4814b/YuXkXHfIFju4tazpBB1REAJaaf60W/2idUfZGvSsEgMPrxsf
hGXCG3XDgh2C/n4J+Us5Pztg2JtkTq/pCakN6/TB1akvAY+78qbhbLmUYQtVVBvQ81j/SACqHDA4
jX0haRr1S+rfCiKSMlxDlZcrACOH2gJeq4+sK8zopnbbR5WoBAFItrVz9mTHbCfQmcwc24BSwTpz
kHOkBXCptowP9YPqXX5kST8fw4oamX1w8t10iYO0XgR37WCdQESeoL2TF3fWcyrmLnx0QLfjL97g
NYvsixZW7Sqpox9Y3q4AQNLKrB98J/7B9YjyhHNwNfxiQ8znvSqjPtlZfnwdVQEr7k3f7VVPKgs9
XSh5IuCHMgHQWjaGLtNGUCoEoJQRZAi+33NjgAAIql9xq7Ggu8Vd/tjWZHoFtGpbg2O6j61LF96k
VDQRzTV3jhU9KxsjT4OIpmq7K6Upki4KdTEhDUoqKpwl2L3it96C3oE/4FdDkAG93QQ/pDacnFR/
8GJ2ZlOgYmLN8qGLW+iUmJ7dc5NGH74xGNhV1T1lhZAP2T4ahdWt7BEhFY45yEYIGd2JUwqxJQ99
2L83VnGvl/3bUPIhwerf2iYK3harGN9840r7Eno5+TPUt2WXfdeG+slQ1qY37acCPDo5we4a80xl
YMfrU/3e5ySAXvcXxItHpSpiIuJfQ5CfoMLvNLNssd5wNmnp1azROcMB28i0a+HpJisSjLdmccuU
Gg+DmN2u+ZPOy5uujLe6jywmsfAJZuQU+92+mtbeuxMzVnTMdV3xPo32sMXOxItENJfoXW7Jj2Sa
NeXuqp1INaGxFaT5bN588SP9Q/ozGcKmfjPZHawWee2b/c4b1EmOUGX6bLoQyYCsr97asxbLJPuH
guG6N9PvZFLpenCvz7O6rL0m4HZIsoud+ThFJTq6rhTbuvPw5qO9bQ1Evvld2qcfSEBQUCAs8/rh
u2sN+sYdiktPoFA0H13DVO0gUM2uuPCDZKZtrwjb8mdec+zVTMkRCWtvTkPpOGk8CusoVQLVb4iT
7dbMV27d3H/vSShhYl26NO9+tGbwPAzgYF3qb32MAAha1CGiCrlqpP4t91v8X1aIBdAdr4bKgj8F
+g4o8/WgJZcxZDqh/DWrTuz1mr8JHbXXxXRvsKbCOkv2jF+hph143cS+0XMIAnGLIyx2DqUyqGnI
F3oD4Xre2+ncGfvGRQ4SECAaDOZroKjDgFH4kVn1HQ4FLJExXe9vOWFbchw+vKHdagjbEe09YdR5
yAe0BZh4X2MUMXtCeY7NZGHzw/tf4NmtAsI/GRquWu9gNC76taG4swrz3p7CEyCtcGVkK8uENOzV
zgXnKRp7HuTmjx4WDroy321lkiEfxc/lxI6oo29GYHBqSFTZSFEy3mEOY5lS7UliSFbZxLI4F+w3
5HAh74bl3U0TWZxp9U2orEKtwv30FbDbA6a6ZkqxVoXO2Y09xLLrfZCnB6e0jygKj73DB0aY+eQN
2alGbc4v/hoZJBbHk/OTxJu9IymExkr74dFpWJeCULDQu1KJddOmaJ+aKn1rAX/vi5L1XUPQRKLc
ta4DJlE4vcgtyM1TJMxN16HlL6P80aE4sEGf8t2y48d8nIFBdfVhjdSm3OrJSnRvG5cKFEuaXtMI
Mlc+PvlBt56KnsM1LN1nCQW2dJ+iHp2pJf2XBKrVVoT1q+mSJ+IU5SYo4nsn8z/yvCYDxGP6JGMI
LCM1Z8wGkU24oh4x3hAcYWXDD6ss8d0G+m1p/QC4vbJV+mh4CAnkawY3FrlGQMOfYjgjYmY3j65t
s9zK9BdN0xm/evYEHxl23/AUvXBfoIs5TH7kSoeiQi1SHRGeEWrTKfShCBBoUz8YbvlOxcry9Dcl
3J9NiBOkadR10rjmyrNpI4bkIxTFE1YkVF2hfmnwNa1ixE6uhcjWbB1668rGRTFAyHaDM81UmjZX
nR4xP0qC19RKkFUE36tkug2t+J6Oyi1GmRvoht4ap/PJagA8EMNTT3Q7Gohj9GuH5zHHSkZ69MPk
Wm8kqJ0KgUTFSNOHjkBnkjyxlw5+sYY/CKHxoorgRRQD/J4kpBhnMe5S6Wf422i5/UhxQV9pDqV4
jwZ7Hg3fRDz5DF7lxWdizVfBIDoCMoAtyEkoDM6FoBw0ZHvPJI4dnYEBton6b5CBbdHd8T3G9KoH
OEhqqgc7ZAoEBYsTM3LNzlwKAwV0hXFXKf+R0lO7Jou0XPlY13Vv7hGGwsLYcVdYKEjihgFuDNP7
ufm68tqAN5jxLoj3v9OUenRcdKpaTkSSGAGKgKx8SYxZ2Va9g8u/jzXEg2kafh9c9U2G/U864h/m
5Myi2R9E3mN80tlWoY86h84fzWXW7l6/7+02PqAmvTfMbD8Kdc2y++SYwl+PQf2GVhe4NhpO8jkp
hZdNDM0ukt/MODuRWPQrbDnFjgYRM6a7EYZ7QHwUIEtO7gzyDtfIKN/DVouIGlU3hp6cPaPHQx46
P9oUrX8uCftJ5hPesOY8XnSzy1PVsyUyu3IdpFOjXnH67x7Qsv0AOxzOvuM9Ay7cNMSE+BwS3Wb+
jzIXs8HwzoBzb4UEgft3ChkFiZnrvEX4UKCRhSaWbEh3vEONg9eP2tohxPos4qfBzh/HIOD0v/bh
l67J0gtYbNCnCWeZjBbDiTCZKXdCrCoxUNJEMFHAe5lCeVZEdJkYlzZj1SCdG1gENQ5RYtmuN7vr
qlAPJuJbjB7FoZvMjat773Yw3jdWKg51V11GZTzrpUuPKb7WkMlw6HKAudTT8SWuUgBd06SytdLM
qz7imGoTB8GHcZdoJJMPHfOBKboOc0aoyns2DfgoBQz9rRVhhNGlfa4tWjWt8ZzIcEt2NOSMOUxJ
ZYdYZsR8PcbKBvqTzrNaG6qLE3MCjCh0atFNhxR1B5GlW1sFAu6RMcrz6FH4r74y2qsuIwo4CFH+
PWo6WKmcGvqqmUVvTnZtKaQnfiafLDt8dsF2FErelmzXoOxmvfhHR9vSqMhCNF9ss/+IQv9nMKlv
YAd+dKHzHNjMtz33yPr7AgPsV5WUd77rol6MADhTx1yjzlmhmUZ1It4BHFwZxnBdR2f6xu0WfMje
LWhkAEYzrO5QwevmKE6B06mx2EYObZ+gKB/Jwj22MXW0JGdR6+kYzWg+f8+APXFwDhorvvA1rM9g
8sQ6INEVFyPwsCi5Nyer2Xpj+BG79q4LHgXnPdPZvnfKIHzTjuQB38Jq8UwvF9CnKDMsV2MgNivH
MaLtcjPLsGCW7Ov0oUl1yIkZDfxxVtRW+bGfKxFecA6jCvVNDibNK8ufy/PSIaAmXlfBhjrrf167
mN8+h8ayFU4dfL7fct8ApIHgiQE9EY5T9MuYud256NH3BqoqhL+YRcz6uz/ft1wojjQAkw30XCcu
VlmlHPQPhOWsxzl4RYt4hQBGO99KD956hWLSa0LaZ4tzuU2ah36c8qOTuGdqlnBQPosxKkqwHyWr
FpP2kZ5pi8wYIW/zx7clqpYcMIFAmBCL7Nj+EWkKk5w3W+70siGjYWKCk2KnBb/ORkJgTILIcnW+
KLQg3yTavqI8zclbEZqxfK200exp+6ery7PlCNqGoxaOx+dVGgBbJ3eiw/J+Q9PQZ23mad0LjpnP
Lfe5lSLiUAsxi+bnTbpslaTlnN+0BlWX+b5l+y/berm23Pe5Oyy3lwtrDrKETnCoMCK2qrtffvgI
YFeC55Md4WtvWP5SD0ho6BWR+TZviuVDmn3N9mmDApLmzPIfRfWjHZqt26S0aucXsXPZT7htrF3m
+YK9jhJI3l4FVrjLSWfftMBeGGB54HyRxY7cT8EE7aLiZ0UOnx9wy3YO6MG8+Msb/+kzLFcRceQr
wwxnoSsf8fPXi0L0niQWmZth3jlIF8BUW8NocGBVDfdpippm2VQD5b4EusEfR41rSp98wXmD/r4F
rSq8xW7kaiCzrDBHBRa74ZvWZfr2awtziBxN6YJMnPeq5SMVuCbQj/XI3vksPSbf1Jl0gvsEiK4m
40BXprb7fOh8XC3PXF7x/7yPPJOJVkFI5PN8fNCIp5aAun75yFCo5AFGBJ3C/xxk8wOAnfEAm2lx
GYw0ANh5h04osESzu73a5pKylL+EXv2f7+sUxGSFRAp4uYUDfn7v5S2XTzvFNzhXoVJYhYMDbDnS
lm+8lDm/9q75vkLa23lEEuYkt76s1C6U6UUGGjvisuctF19H65920c+ry98nyqAAWWdZLBv78ylt
KPbac9vku89fNa+CZm8G9dXXEb58veUpy33LzWDeC/Ue3nabsJlktFv+Zi87+/KIr+f/vgsut5df
bbn2+Zzl9ufV3/6+3Pztvs/dtqwc599DT5ExixKpDQwYvlRqHgzMm2udYNTP7WN6olsFJkjbEd8X
IZ+uaFgNzb+4Av1DK++cT+0duSuUK+lnpkwD8cy1KrnLXeug6u4kyIY4Umu8w4FTNIAjgHq11Ihw
NB4sDeBapXUHbYSZsFwUCOGPtVHDEl1uy9Q18VLrxIXLQrbMxvAku3kfUgWt+Mvy+L+/mhPRvlMu
gSBpOaHgeByJsz+p+cKPFGeB5bZvOqgxl6udCTwxqmcF0gAeAptlcFr+EAScKBwXQi65m7B9OHyW
C2/eNb9uft03WAObePnz59XlT+6y2389/h/+/vXK0SCLg12b8XAthnrafT39Ty/3eVXOH+dP936+
9Z/u+PqAX6/yd/d9vfvy18Ehy9ivwWZYDT7zf/7S5rxz/PbyU50HkI/ap8+X+9o4vz3uTx/162UA
Ag+ow1lLLY9e3j5m5zJS/TXMsQzD+qRu9aerSxqZmY0e4dLiM9Jvab8YQ43jer5YYv6Wa8sflpvN
kOw6gCl7fcn1W3L+qj+y/8blzgDELyu0IIAwOJ9GFssVH4bB/+t2kpXOmkIVk9Bl3F9y/paLz7C/
JdfMq1EaFZZxt3RmRKY437fz6KVzgkNZw6KmXsY2cHPMxSQA33mAc1UVH4fPnk61TCHgqgcHO3G3
rJfpCBFTGurbpaETzOcjnXQg0kucw+JHSzEKsr1mssSXP225iQb5LaN3sDWWsMD5oF2uMZPYk2pe
U6mMiG8Gjg3VpWNlXuc6XnXUj5t8xve4M4Sg/OPab/fVtQ4KLlaEj1V0sFoDXPFyodAtHT/vi/Vh
D5l6rU/2avlbb3v2PiQxavk98ZH/O2fOYMMcv+5D38w+ICAmjGMMsLdumP0Kgbl+gPyHhmxuvy23
ndp89ovC3y7ttaXbRseaDbL8zF/dt7GskzWrayrG87yumi+Wa8sv/dt9mCAbCoPVe7yc3j87cJ/X
lx+6z6mpta63Xn7O5Sf+6sg5y6no8/Z8wnImpl45EselGRctLsPl6rh4BfuGxMckqj7+h7szWW7k
2Lbsr5TVPGTRN2b1aoC+IUAQBEFkTsJIZjL6vvevr+XIe58kXpU0fzITRWaK6CLC4/g5e6+NRb3E
Xo3N0FSgkv/hiN7/MM4LerPUqp2i8gkQt9usbVb5e+yiKY+t34OpYDMIeQ+uKYjZLH2xmqnapX1b
DPuyiNvtZH/zVa/ewZj645e/+jM6MBslakjq1IxmN6EH+PWlJfeOrqQB6v+//2yqAqIJA7rLwBDM
RS2TCkX0bgReuaUHaS2Hpr9ZmgChcT9Owf0Q3b/FQPbi468FgNhwrv9+JO4H5vejE9Yam1QHrMH9
EPz+xZGL0+8//rooW7tYJlPy834Y7gforw5VJ4/PUOjlJqDddT8ope2tzDKz1/cr7dchul95btxb
cziMjESkUQZ10BwW1bRJ/DxV50SO1ztZnW8tBcHendkSJeWHzyRhOcjPKdD42FPXxpJ///nXt17g
9HM1ZP98/whV+Tn++rzld/cfNRPWB0TS2f1qiWLdBSnhvv4e1OhN5G/N7xfP/YtW2NHWLuiflS6j
aTtzx7nB0QdVgpE1VDSdNDd81KGqJ5sxH5bML2k03/9WyJXCzzEZ2aK8fon0/P3H+3eFCbTFUhQG
DxQQ9zMtlB+DIh/jrhf4H6uIcGz7bxUR57D48fN/oUR7y3/8Ka3o1y/+O61I+w2Nsq7Zhu1Bvb/L
Hv6VVuRov7meaeI3dTzbdRAS/lsPof/GbyDJlRJCU6UP9rsegoczf4UUafzx//0/f8q8ar78/McM
LMSDXyRVLv8YqmnwGnhdxleRakWIeJ15XrEBsJYTKxp+nyQs6TK5oPVVvziRD9xKxguBBDmWiMED
cFvkMW4jTVt1xE0z2guyk1v1F7cQ+0i3bkRaoMiMHtyG0tPSGLgmb+StHJyC3rhiztz4EGbFtpGB
f9FTlTvHIfZKRgnjumes7nl9y7TddTHiChLBbBcSy1M7mKtMsN0RBXt6uk+bIEuPKY3mRetyjegG
uZp0fAf6jeq1Ewends1FNHbqHCr1LjGonZUYZ7McNONT+2yhO+TK9yKhCZaGKteIffRyRqaVaGc4
/MlzRBNQSNpvroMencZhxgz/WKY9E8FRO4GK2bSm86OHpFp7RHXjhtLndmNuPCMjIwUQoQ61TBnW
Vd1dWiT9WK4XnpP9HKbprBDECWr654Spx2jpoyOitjqmeZHy7KAQn/l6f0jIWIGcD4l+VBZ53j8N
anqI2vRQ5OALSJbHHbMwKxX9xnSKaueoROqeOmBfeOrJ81VSWix4CNPJr+i46as606610rBTrJcN
CaoMpg51G31qYNM9JXoFuniO3O6ih9atS4Jltmv8ZukULnjeEUsAgrUkftMssZ8G3mYCxVLrz6Hq
Q+DeekkLUaZbmXpyYEE+mfG0jxlgSWj24MFCjRW0mPEhAqVIRXAoNdD0CTCsbtWahLgWzkZPB3Rx
yY6R/3Fg3lw4yEemZuUo00kV9qGdXtWUQYBnhp9GxnkQ2MUe+QYWblzalbkZ8oCgWNqFKGAZcbhY
cnlmeLZilo5Q1doSYahxI1L2LbDSh2BYeq52KkNrU7bhLkYgqOnBDqzyQR5hzR+uXaPT+EzezST9
tAJUlC2ICj7GUhFQejmpTXHRqnWdqB+TSk9fA9NNsTTlJJejoklzOIpJNw+M4ezljPVq7uDChpQU
6Nx9DW83asNpFPamm6JdZswSzToWwiKThE+wHPdaaG6IHgGBk366AX1P+H7SULpSzeRgWOIqz0lB
9AjqKlA40c63xg+3JNTIXWK5vNhIZIfSvBEdgPgVCFWZHGpccffnmLpkRvbkiRB3JCl4mroq+ASS
TpptPq6DMX0DnwwholkiQt2FDn2uHoE95187nXq0jkyTblYXf9YQISejJeaFFJ4pBbqd7BiqH7Ip
2vhFAk1muo4CLhbdZqQ3J2i8APPbVRVzrir1c1LABh/XddWfzbS71Ep26OVy4L6Pobh6ojsPEFyC
8axzSNBFvjX9N0RIu3YQV6cSV3kEkWfslTQ5mGH2Jj8YeT6iCzg7ETTIQqBR7hB3EJ0wIDXiLZGr
sRjRBxuAJi2dQ0Mc0mloVBw4w5pxhw6DNTBqHq9eeLyfxHNo90j8pXVr6HZ5wtpEpvtO916ErAm+
2T136NDluZ0k416+NiCSxOH07SVCZxoLYkPj/BBDQGCwJfY2PAbBuHnWZd0qa9JPsMLLKLqRUL9E
4n3RtXYlTyavalZVRH3cBgs9u7Z8Ukbv3MYS0mGiiqtqbhvFe6ZPsMISuFNiuXvpWKbFyanHU2iN
KL1A3OdLzBkIVqarEw9rrKisMkX05mIgwa3w9NCM1tGs1Y+wLlGEB8gOgmhugAAznPHDs/yX3Bpg
8sSfSIH2eoe7hJNZIeKpnXYg4Y9Y4kvl5A/Fg1H0C5uJ9KS3m0oksl46mlZ/EZV6KhGxj/JbC6mM
2Bvvdpw8qXC129qgf54eaIoT9MHlMYWcEnzSNoVZ/b0x6scOn7BXthdCp2QoIylZ415wIch/0ZCt
8PUoBqcX/S/iOrV9ZXUfjT+eRs7N2uwuFYlas9iEjRSKZe1YG7lYERxA70KDDNwGqdxZXeSCDV9H
jlMfPe5sbSyuWpy9tVX1ovvgHcaL4aNbjczxQw9/NhEZQaN9lJekXBNUzzkC5VjJi6jRucZAxkXz
PnBvXVfilcm503jmDTU8PHEVg7vanrETHHUWKqZwp7CN31qeI81Z3TzCUfB3zgakdBaakBiuWs1s
oA7JNk8Ome4c71cciiZm7AGOSvM72PCjlvvkcCrhYx8hErbxx89QB77AhiDxvtTZqSpA0HXQwvT3
ffpn4Ojj6m3y2n6Dr/QDs7gUGVqMcf3ywejg5euDvUOaEjwk4ZQiEJ/UpT3C2QUmye3uJY3EtIl7
IgBCAlLSLrll40hyGKl6U5HtW635bihEexq+2y4T1IgzPx+mnPsseJDcGuEB6BrNIPUyDmG/0+Kh
292Rpffv7n82CbjiQ8ZIyLGfsPXrKxHbBmluBL/fv7t/Ucz6Xz+ahnzZDAWzZue5VO8je+md5wSv
Pelsi95oHxyclzvylEleV1KfhLtQxrTUQtvdvwxTpdGgNtuVj9xQQwICesLf+W6+Gov0NYx0GOet
P+xcrwy2WZ/MuxTOISOsq+Zo4XZCTu2yR194nboB/7HSXGUp8n7Ri2SZI4cZ8PZxD0BScXObT9DD
q2RMl7IlG6OyJBzRqWC18yet/qCU4YC5jnT1qlOafTkV7a8vHVzTPS9O4Lppjk5YjyuKIqASwNZC
HCGpEp7ywizYwphXFxqe9SYsbxNyF1hWofuG5RWjXte7uyjvvkeA1nK2BhAMQXXHTjTrbHJoyHS9
IpttF2UJtipTIA/UljrTWotJdc6JDf77I1WSHcLCo2uSPxX2uKwJaCjK6QYNIJwJLvO4ZvHgEsBP
d848cQ7qac7Ftpx8Ch3TIu5WzdpHNV6ibfI0TPguy9+oV8wZEufmKPaRjsxFr6dLYhao+HzyKkg7
tqK3yNwoA8YKO/mHrNi/CAn2dMdzbfy5OCCcr4aeKIacGw8Jk1UnYUK4HbT0Qrf84rvjEb2NUEgk
o44anWr5B4H1X9iCta8+TZdIUo/dg2GZqqlh06aA/2M2sDl0OTj0fOMH2mkiYnAm3XwpQhLWFwqd
KIbcxgxG8SA1Uir9w9Oz2/mTm4unJ/jQdXgFqu4R9/vnpx8cZ2QaXhZQ8ijiWWsIqFgpVbn21HMC
WMw2orem2LbjU2QhpDFZ1Shsw3ha/8ML+Woru78QRi82RZsn//vnFxKgwqSZ4+cbefCtsT9bVCYp
2W+O+jiVFAZpe3ZA/7ngOjqNVPi0A9rMTEPj7pNSsHrA3XITT8jr378yuUf7z4/Iw/Qm3X4aFu4/
v7KS2b8gayPfeB1bKHLSjdB4Upoom4+D1NlYZBIk3fv99C4b6vN0+qASuwTNqbDiN9UbP4yQBeBe
HrqWOAVr3VZey1RcW25dRjzN7YkyhNoOf8Xaqca1LEFsb1gnsbUJuQBkla62XCkproow3sErPkFS
3NQcC7K56OhX8zDszzEwHc28pa66qrj5+W63hpe/rl3UXNOwSSFAEeREDQs2qPdXuV2v1KBZVka9
JPANn8/0QdLUqz2aR29CUGIga4Y9hGv1s/I6Hj4m2RfQF1WibjqSNoyeMiU2DVcIt6pixJ869Jew
LvJ/8DP/1elhatgKNFsDlnZ3BP/hMtHTCMiNbpI7pjdExaunzkt3Wfp+r6zHq9bW278/7Np/+Dvl
GYl5QO7aXYwO7pfj7g2ay96UKzOwp32Txs9gtO3YuMbFcG648YHoS96mkUVNKP4MEtmF7e6uMrOd
QV2f9tZWI8K+ybd5cSCB9ux53XzU80fDkSeDZE0SInYyCDHAsPvYoCZrXQgH+cSHyK1jyB8E62FH
KSYfd3DReWNY6+0N2XIHuStIORO8MNtp+rgn4WI+OeLas6vKrHrpxeF8ytA2kiLeDWv29+RCpIc8
6ok9fXfDgTIFLqlnY6ccIYbppApEE7qDcXCtbaxZysIsiYjEuqOXy66GW1G7/sEnvXzGXv9DazsA
KP1FR2UKT+4xT8br4KBNirp5zxaMCty46TQ02RCRHW58q9mOAqN9k0VrW4L2t9JjBm+k7qYP9C0X
M4/Ysofnqt5igQPtt+35jAOL4C01Iz7OvOk4PQcSkcwJMWX8ifx1owfWwg261VSmbyBDdo6+aI3T
WBrE01mbiVW7b92b3Wsnud2jYtlPS4XL1XJ+7ZMKe6N3gmUXt2b+NOrctHgfyIiPnk1+IvJNDdCT
o/V71CMfvmti5adN8Pdn2lfX2/08wyzjaKrr4Jv5sgQLMu0qk8QtCCD4CNnSjRx27Yoq/FW+5dwu
N/k/rLZ/tepbKiWnCxjPs6S55483nRrHrpOaE4ttwoasYWNa/PMt9S8uWcfW8ITKr57ufnmSKKyS
NlVVkptc4B2DBZ1MT8WlHpN1Ba3SoRX0lKjVWRCiNtHHHzV1DzP2U1bZtSewH9jLyPCWngUIWacd
oejHhG0PYumbw0KITA7TN79TkM4Qx++0bKmb+uSAyx/dgRSJs5xl47UL9GtPcA16zASQG/mJmP4a
LBGj050Njn/nJ2+6N+3btiW4iJfJvswxxDX0zGNSmpvRoCQHq2I5ZzGMG4uNjnyRFnUI49zjZNgX
9KucMkucdy8lHQbXAyI7nqBSHLyhu2iOdQuyce/a8SEnuyfUg6XSTFCI7SOilYMqiE6w6gdOj72A
qeDT+mjoF+jwKGZ090DUFq8ahloUf/myGym9VD36tLhdKBN7kig59COqBN2bMdzduSkTOvoK8unU
moWmj61bbneXrKmXSeXcVKyPclMiaSgKr8X3h4tcwU32a39/cmMI/8/bJ6cYZk52RUjorC9mrByV
+lhMWc7MkNsnIIp5UcX1LGrZN9WYQaG9qvsiVdq5FnKMlDFaD025RTP1TOhIiom1P9Zs83q2hp1p
HzvT3TXt1SrEvGKHLrdufU+szngOleABkekDgJRvHvrUkmHOLFaPsRG9Tm7yFoNu4pbFRzrk3Za4
sBVxEp85U/ZOZ82raAH0XPlUo7Ko6OrxzAjzKFfVSvQfBfZyRW32EdmgDit/xmLmGMXBLHmmyd0p
GJ1LZ1xrNBfo3vnKePbc/qx10J+tcZUV3+Um1cGHXSsg5UW7KmmONAaRkxbVDv0XuxyvFXpYNnjj
YOKgGtayGiPhekGeJTW4dSSxKdDAZNUNvujhYwJ4LYsgq5EtC+PmycRwid6FctgVw9W2eMdYBAi+
9J9KWnSt+55YypnavV38/YH+i1WMwk3+A/GezvaXw4wm2knboc83g5tDdsWPUzr0NYdhLU9yoyWV
wt75JKP+/dNixfjP88ulfOYOrWm6+x/LZ2UagELNLt8gC7lmdXqQ9zmSQ/q0Ww4qByPNDv7QLmT/
LIn7hW+YOGuwck80XuhwglDaMFoHKacvcjxWsshOaGvWqgZeiuNpv9s0Usyinsl6CZfB2iHqmO5G
nri33mtWciwsl4wBoaOirJveXpP34gzsh1KPKiybPgLfPoa6sTBp7sUTyQtleoAie5XrbsxJF2M4
CMBY1pm1RKgDkvcwEaUGIPQcUPRQTxSV+NDlzSjnaMbmgz1IVk9yyA3247E4j+m0x8gNc4JrODCS
N/meDaFehaZeY6Eeqo7jkrwrTgrIiW0fv5tEAOideqnDMAMVvZOFjjOq+5bTvmHnis+qq9JjW8N2
92/0A7lie/cmOxRBryK3C7ndmogxs0/ZDnH78TGnMv9RVN6aUKeD1hYLbfis03jVDtnBNqk6JiE+
kFMZJM/TIpgjelai8SharkpZ1oFqehMAbTEtPwYY0Fn9iLEIK21GPN6qYbsbJ+luYvwduuqhhGJP
ZjDJTclbNzlH2bXW6NfJbhNzupUymUvZhGPv9SHfNNivi55op0qJdiqM7jpGrcyHGnFtDL11RC55
kj+X+rQnmTCiXVR30SGnndyP9iFs4CuFAqRcQlS0jwKyTc2NXH1lZ61gv2i2/aNGGrPcxE7dxZ2G
D62InwXNGa1Tn5WdXHU7muSqHx/wLaw1Eb9h6jloecdmM3wzTV6VYrFC033NIJ1MPvjgBMCZZd1k
pw3w0qrm6s1VCw4DHfiU2wfVZRk+x7iwZcGkpdPVTM1bHIRLIKhLLREffcitjmqiz5EW9vEOLiyq
2HqlAwAPHCaiAWhpepptSnuxWgYFaJZkB6Jxfz/hGXrIMjLiNjwOfJ6sXiZdAWxicEvYgJXO0Uth
/SP21rNhK28+udmyg7QAcqH7DD5Uhb6+POFk9zXmplqO7B2aim4NuS4OIVXMqvtrikaZlCjupBWL
v0BVXtF1ZjmWfUJR+j//fvnQvniFLZPqi90mSn8VU7NpqF+q/HQy4ko3Qcc0zoT8nQ9SDFvDf6HP
RcOjQwoiN6Nulz3QxmRGAz6LC0n2nuWJ1YSeTbITe4DWo0VcDIRGJ9Z92b4/gKO/VzEFbh19Fh4a
fxcJqTUeuXk/34HzthvMUJTWD/SDhmWDFlvvcVpETIkVfWf23HPyWjGXKslz3thNG6OCiG903SmD
rrEOoHapVknJ7Ari7qKbJrtItuAyGe2sXml69VbW5GYGMRYLUMiXuqAX2hb0NlWjHGZHYMxsPzH/
jnqBzyikE949x+10heAMZ/RTrQ1CY7nA5foSCmNbxDHyQnUuV3XbbPdLncVJrjnPgaIe0T3Pijp8
U9FIuv1wNVR44jEe4hK9jgZ3tV7Ke3iKTteHX17Y7aIaKPXkfbdLDx5npLz+Gsd71oznnrlGGqsn
+WiyTAp0uTWGkvGo1A5JT2yAOSsS4oDlg3j0+2vay7IzoDBOSPRxJ3caZtNftARQSjF9TBkvgL59
NuURzafVpi6pgorurGJaJIFUmwaMPszic/JHquYzbbsLjNaTvKBb59+l///YcTnsOnYn/3+AAOrx
4k9j8l+/8K8xuav+RuqHR6NJdSzNswxKxX+NyV3zNxeCEn9rW/JuLsuHfw/Ktd+Q6uNQxldk8x9Z
AGA9b8P/+t+G+xsQUxVciKHbdFvZon8Zjv/dsNz8Wkk41C6ubtH+owdFrNOXDYs/KEEPfNLaIrNY
OK45PfreSCFhgcfNAuvd6EBouu9ur51Lr+ASYGq0gMR3qzy6xRauRrwngb+szX6LeQ5JPX/vGbFY
JW5/Sgtgg9ow+rsC+OEmJ8rZ8uqnUrOxj/VYhrQh0+fCx1tqgDcOSPzdivhYtLiNpxTPtKV+SxIC
WZzcRdtyyYt1OolwkzHRnEMT3GlNp/9Dd1L/i49EB9pg8anoBk6CL1UdUZu1rw2euRWKQyqyTus8
SJUjMdns5ql17Fwn1K8pAQ8Jgxw70IEi+a5AVFqQX48xjXfalpBJOmyvIg4evFLFihp7Mz0BjwnR
GuqtZ9/gBpb/1MDh8H0tDWVrE5KMZYObsM07yuoPTSM/1NPS7ogx9wP/llUYnkoD+v5okzvVetA0
hfaYD685emPYxxUuYmTKW7N2X4tY3pvrgJ1XgL9oGIh5cArCGIZpQ+XEWCRGP+BYC53gURwNZB7C
JDB0lvfCDchPRnTQWOneSMmmoTxba7p4irSK5Vypf2bEycxKv91XaQTFphj3Ux9gXhHMTEknCkf3
pvfBi1O2uIMibauKkiGSvdWSGJ6/ewrCwgJ72XUrJHQv4oG4YbFRen2bKT5Rwa4A+UyIukm+tkFG
L4BsKex7r0PBom6TzowLoHJNprW+mA/ho6vQUG1gFs00u/dmdvtDD0PY+yi13diftkFKkzAE65Wa
9ms1jPx/DYKDAry5rVxLph64eJUPdnTQbZzWgsbZbRzdkWpmDy+rD/gFfOVDNXC2MPrhHqg6W6D8
lxwP+7weM5gQPIhSBMCUO/MJWg0lM2GU+tCvnZhQJwLO35LpMvaE9CSj+eaGWw274IxQilNkuSQV
MXYUNYV6kjX7JHNXQRp/E4JYdT8F7UnnetaYULWjrDlUpmC+HiIUsRjZOjklZzK5c5uKHH9ztej6
+lZaNcdyiMp51Y3jsip0nHLuApfanqGGwOmXk58Sk7RB7I/xCPO3mmskF/raA6yMjjv5s0vOiQy1
pBnnYjzUcNX14y5z2ne/bmdWCM8UI/UqjPI3xcYJnYG0XPhqn6+wUDwFLnjIiaSFrH+p+6map1V+
LSfze902705aLWOzuzku9Ky+zX80cfSkM9edMYl8rBOwV1HXv8IB+SasuUJ2xqwF5MggQywD8uAs
09+XAgfFqNJMiWTakn6oVFFDDNLX0eTT461JwCs1mHSllnH+dNCEChebsjltCQ1eIW6ZJZS7Ezb/
UG8fwqJet9B63HHYNkn94ehPQGF3nZe9NIACl4E6vika46iuQ60TLyXtrXBxmxVimo20a8gdqUC7
O0BOYJYqYbe1shxLTBHOGZ28uolzkaYOUxEPcYnOlriTDK9MAAwF+3sHKKSPinNsN2/kln4LUzqe
AaYJrqRZHnbfWxelDPo3NCfYjN1No2ndLCFla6aSzQKplIXVvogCZbGTvkMj/iQv6XsNszs3jTel
CUvMMCzoTkPs8Oidot66xRxPLSZyxI/2SRWv27p6gfMpVasnas4PEnrKWW6+mdNA4DttVsLVz25c
HmJPQWwboINXrHNq1svWzLCp69DQ2SoycMr6dRZoP3OuvJlLUNusN9OXLplW0HUI47WRBVoq+iVd
sC81Rh9xEtr/xinODrnhWpLwGG0as2oA6ypT47EAZVOgR+aRnybHZYSePMX2dPQMZVM63gKDe4rR
Bw446eUs12RcD81xihJauQG2e4zf28bvtnEdQuTw33UreyDN/BmVBhne0/hSpraO2gHBhT+op1/P
m7Ri4dvFCosWhp/4LU2chby+p6aQ7uhwX2fR1k/9pRGrS419sTCDb31VTDPRjz8Zf8msesAGilEu
W+3kl9qT/IvYc27JQK989N711j8HcGGaoTZmkQ9jwnW/uyNAOnfvJ1un8SSXuL+J7aQCB6k0Clsy
xYpUjMvIgw5XdQ1CTzWeqcSgFToVt2PXGRlBVrXq7PDiD4T0xVG31WlxApPDY9xoAUHzwyMC3W3e
aq+GtTTjOl0kjnO0neI18GrJ479hJI9nWDyhVr+pTg5vD8CeiLAMQrdY5h0xVKB42NI3tJA66C9w
EC9N3ZcoqsP5MIl4OzC0nDvc3uaY30lxM65GRPZ0yiZzzPVhxZbmMS3rqx+OJ9shPD7InatGTFqc
ND/CiI4h9OkfBp23okV0nPMNmVko5LIeJR5/NXnVuTRBcXku90AXh3RofNdHrLdlmi/iOliEnqBL
aIJxHcn3YQOPMS8RCnld/edodE925M3HIHu3CUTYjXUMYwxatUfAFQCCUUpV+nKlT9ZjAKZiiVKX
kLLuMirFMAvUifWFe8+k8Z4T7SMDeoh+AKJo0gO7NKxvyYifiySit1LxX+uwOxh+5xEdXjCfJzjR
MO0Io+shcxDe6rqFBK2eQLkgO/C8yTyUOviEyX2OrXGhuM4tA/iNHIct0fe4jN6mjPRa2zLeLAqR
uA3Ze+stSh/aNFgm8mVSO0dmxsBvOk7FsrVPwuUNqkZgz+GNkQyUbDAd1idTekhVBJT4QNARlkZL
LqgKdRrS48EmfmAPSPiHcNUL2hgx4z2QOMEJrzRNTSuc8E61wKbopYvBLn5G8CVnqVaoswlzKLjP
NapkyPvAWDJJeXStSxtEAQmQW2cEMFhnzolGCQfbHH6IiFTGSp/W+IZeUJ/na1PBIs5ecN45zmWw
uYMG7k5vQUipMxP2uV1YxsxXeLWsW75o31LbFmuLU+KwstL4MPjdq3BNyVPN6NfqBHuazxIM57RJ
+01+dK0Pq00ej4E2RVB1P4TCRZyF6m1wpAWYbTOQ4tdAy57xu4ec6CC4C+3m1Hq5csxo1prpjz7v
sSRRbROVAVzHg5ecKicsn9+JRxdzQR988PMXJmRQQ1IyK6uquLokIMDAPYZ2te0m+6zow2NcEvgZ
JRfKz53SjRds8paEdLE0CW+rebOG35qJwHq5vztuj3OT1L4shXYpn9awSZJKvGc3tn828cg5PzrX
0omeet6hlJYRRLFx/aMNho8mCi/cHBZhOnf8lHwDIiFWo+elp65/Fz0xTkHSNWtcAOiGjaVdDs7c
IjGwzSaHubptzPFQw9WARMZSr036ssrLl6GdvmGR7XbYgDejYqIMTycdaMpUkJVIDmFbw7kskNzB
PYo3imxRemRHlbZJj1KQW1VmDDO84ZTS8V4qBQF7Va43tLYMEkzCaAl8a2F1ffmQmEAhWhcAtM4O
BgI5ZPxY2w/ZOAPLOaxFlL3oCuqpUYnSRWi6l5i0EmgoDYexA/GeqM/EteZ5lC99K6bxHHD5a8OW
uqTbeLn3Mwpqf5kLItJB+sEhYA//MOn0W5MGADzXIWoTEteBMqnnPB+5EQbohjM8t4lHlHWZmzL6
tGvmJSiHtNmOsAQWStrMG782FqWLZXxEWbRUSzA/6aBuK0fZpzSoFlOvwEgKzAXUruzgZNVzGDoJ
YAiaVX0Y7rtUp2FrcXkoFQpfW9ikH/ghwt9IhvcaU5QtigZoTDvgXOrlF9UFHPf7j/fvtMne1zJi
/f6Xg5LA9s/zCv/tf/+CcUprMVIZYYj5/SHu302q6JHJKqeqwx1SDKoHAkDl3m6sw0DYhMs7oKd6
Bmq7UNoDmNigdZYnzP2LLl/Q/YHuP5ajfsphb68q6Vkae2nlvX+bqD77C7+cB677bZR2yjw0fIRZ
0D8dEm63pa5tM6RnKCZhssAxN7eA6TEElWS0cvt4lpmyXTz5FxNZcnF/ePkw9+/uTxHcXVH3xyYG
AMeUqY2LxmdhCpSkysB1NxHUGJXjVQ0PURM4W3CcyyoL6lkZE1Tn1aq6972OrljoiiPZ6uyYDKtc
G0qzcSNT7DllwkeC48PH0Q01OryOwzrQ5EsZ4Dcn6js+hn6QMsfW60UZeAwaffEM702Zj+SYnJ0g
AEoWd+RvWxnVHHGhywA61sKUfBVA0taTpWuM3rKEcDiz0hmr94TnZZqxhJowy4pJORS+W1G3o5Jq
kliG92DD6Ivv1CMEjGNlf4jC+tpmykiVmC8Bs64mLavgMqNdVDKKB/j5cJImb6VoJe1djedvrDF4
oAn9jf7Ch6hFss2IS+T24GPZXqXQxLdRRvCfqZTmmbidnTd15IVYQBvshvUhL7lVtBlKb3IQ0u+C
G5IbG3Cgy77eV3KdZQ5rLKugfspMs97rGj00vGDPJvqBwyDYTKkM5FdEDWp7m1ZHiO//URsj9uq5
tWWPjwq19+On1iPkKuCSodTI3/sWmYLi7QqTG1ijZPk+16jE4LM0L8EUoRFTPKpLh/meH/YpwQ/B
U+EbDg2AeFwVUR9cBpF/GhXrN3O/OcbAdusNvkFYwfCtYn67dgZHHDhF3IWrt2B5yV7e2HpPjem4
+8FWnH2Pg92KzxNtRtxB0OYCkAlN6U2Ppt2fkiT21kkXvFvImrdlQWzh6IT7xO+T5Wg31QIaT3xs
/TY6KsZA9F6ANLTT7d0kqulCBqy2SBgBLKxUP1ue514CBVWH0nfZvNAhV1SNfRohRIJPK0XPsFVG
DscMIkv5pVdN0BwAuEJPIwWDScdL5NinpIScEXXjoZmU8uR5PiYJLd24Rtvsg3F4SZ0UnyChj0I4
J5fGcxefa0ZvD1Fqb8IAYj9bk/M05RgBa4tQVnqlEepCDmLSrwbLcBmhBoiT7UBf5h53VbW6+VQj
C25ixraxYm+b9sXSzOryWFYWYWxZYG7tlJhjyzgFQ6JuFDgCbJFSch8bHYXqRWtoPAjThmsL0UbX
gRkHKY3jsQ92EcOAVZj5P1qiy88aLK447531FJog1zSLD0wT33qm/5uoXSuke267PNkbvVrsLc7c
uiFjFRgSiMkdEEJjS64NxoAwf/WFljDs7wjDrpv9QIBwpWbRonQ4IXqBJgZ8yD6gK+PQ0SW8Ck3k
cKRpbwN+QbY2ad6qsIhZqswEFb1gH69ZJWrpRkceq4TK3jf3be9OqFxK+Fld95PQyfCxG0GpZMa1
96hkRlGTnTDVTzVnblgFiG4CYnY6GuJaSNYr4xWo7ILiSLryRR19JwK+B6HFnJ/Jbp3lwRNk4qNv
EMQQ4T6RY8l5KACQ5cq+dJGua0YWL01xFeQCrzwyOddRnO7oltJ6ofVMQwHQyNTuzSHp9tJWWj9Z
UQZTTTDwQpoyru2pqeZuZ5TrcMwB+ynTI/V0vAIp6W59ZS2SzntUwdNxr06VZeCQ8vD/uDuv5UqV
KNt+ESfwkK8b2FbeVumFkKpKeJd4vr4H1Omrcypud3S/9oMItpG0DSSZa805Zrbo5y1+Wi10cUg6
VIaWPTLKyHI+qGpIIpNdPkPz/9YNmnotXxupJE/91PtAf/u7ENSZPjFhRH8OmNSA7BjlJrpXLWj0
aeVRMrWTa9XfHjO/MFo9WAPi/XZyf0ZrStsy9s1lgj7hWIRx1J3lUyvd15FLac02n2dRdMfBGlge
UYGb8lQca5RWnuzKK5k948yGtx9GKHTH8DyDCerqS0Ev6bzk7QW5tXpPzRJbDwcnTfrRYFXQCEEY
GpttL0mu6oZLstIoiAvlujuhw6CixtUxVs4RWbzjTJxeStBAEKrUkhQ5CXI4FVq2MxFaCGVr5ZzH
zWepaHPQqjRuUurFO00VfQAgn5hIra+M8+/dpJ4MKgoN6rXm5JajGt7qOSkliwvAxGZeQn0x3Y9T
tpxNwQK+K9ICAZWDbaslZtKBJ8MKwyU/iru2zdyKl6mn1AEtBJMv2PHlPDj68PduVjUJ6MY1edRS
z/O62fZ0oKesA7vx79vdnCe+muYFGdkruEOudtd1r2QdzgzfxNBsTxHSKqZr2wN9ErkeyX44YdaJ
S2NjJ9RTmxzlStIpXu8Lt6nL18M21/4garM3hnl82lgu/vG72x/YNl+/8MdNYlLx1AJO1T0ZsQb9
+pXGYT4blery5x/U4O7iMl5f3O9dDSwc1beo8L9++x9P2u50FZu0AhhwBBquk6//8gVtz8ZjVLME
juXv58UNfetOnxzv6x/88Qe2B/647+umNnHmJh0AkXW2yEAY7eCs5dCnVoSxYls4iwh3CbaHGxO3
tT6ubutUPiSRo+IptTsWdWyckJhViqcQHrbb7nrn1IINysK8QgMxs3iziwI3x9BzFZ2Vx7x0n2zE
lp6+HgGcVz8EJZ+A7lmlBhzi1Zm2Bg9EkgV+KCfou3r+KLoFlf7UHBSjiBE2tUTrTTQWKAEQu5qa
6ttULic5jD+xBpLyTKRoFF73en0uCwd44gDYCc0eXiwHlz9HEeot5unW8GxmkEZlVj8mifMZV/Wt
sBo/MsRdpUXvdpVVO23IbqjEfhLM3A7JXYMnkPiUxPFr/LUsu7/h2IZUaLmwZ3GjtApIAwX7mCqV
9x6aoL04RJQv9VFpJgRjOEiWepr8WOlND0oy/72br41K+QxtJsBCeyxH8znNxqe4mdFG6u7d1kEo
Q5h+eT7+MEYLZwkrI1uvX6X5y52o5FrucFuow1EvTsOaFaLKEfpv3P0yS8WLjenixNmlUNAGa9Gb
vr5nUP91a3i65l4cC+R9a8X8t9HvmP+lPXzpHmRVFJWPxGVfxkl4XVHsUHftSsu81a3+JaEYFlNM
z5sX4iIfrAr5QmWaiFOUn61rqkQQJrd6Mz262vKcVcN01Ey4slJUV51sj7WCD5q5W5aFKAFATR0L
MT/UkT3cDOGnUxETkzW4J2Pgf8SwEippG9dNZOR+Ao2QT8Iwd05IujK8yN2osRoQ+fNk0PGmW7t3
L5LJlldnrvAFdQjRwJ5cQcyemTL9JxX2oWue52weP8GI0noXGdi+WRn3zRSetD68aSDbiEFcd2XD
MGms0/Mb1U2fTE3Q667EIwml6XzdWCbotgHjjnW0kxnGFYip1qS8qfwYRXOVDeQgVJH5UsOp1NPX
KQRCGIWkoLp1esERXmBUGFNmr8mDqxOm5Nr1R2UUvGTyJAYGkoORGo4390aCFMi29hw9wPN1NCsR
NFk/pJm0try8vqYJURgVSpfaAoMGfTNzXQ05MxP5aF3I2AAS/Kb4KZVx8hZ9qLwWGgHClVgBP15k
2IeWlA8Qfwb1p5m1ICt1Gu3Cmx/wd6pevbg/nT6/NR2z8/QpBA3TAO+uwnvwnDAeyyzyKCk+uaSq
BQ6OL1yZh5L4WRZlJ9YSNpoTvjv8zKCTTesuMXjDNYxuznScfHH+q0r2WZw9Vrn4dEe1CYaqPgti
K6DdwkIIhf7Wqoa9M9vJB8iXeiYVVU8nxnBx7FWNZwJeo36vv1Y5wsSqcCgEEZzuW62Nongiiooh
JTtmdV7s6D8Rfuju6qW5kLhJbE6UfSOj49QTUUGhqF79Jl5dKpY/lW94hTNMfZxrtV2waDkTKHKz
/oSE4no5U1cKnEaQdVxfiXV/4oBnpLGxHAvZDcg6XF9WlOyanCqDXLg4VogETDkBNVWBR2MS8Sqk
KZQYKj8ZCWvsFnvypB7dFLQKuJo5gI7UCGId5EdR+uqs6EEeceXOR1Tg3feWcg9y1SzeL65BPP0k
J7+CPEv7dgykm32TlEcCo5Ck0MvmMcyd0pNmfpu1C+UmBbuVQ4Nq5LxamSSh/aZXBKw16weppQP9
L6u4YbVCVwsasTm/tZb4IamH8G1ob+4hkpMehAUSqmX61dGHlFn2kBCM64yl64V29Lw2pOl2IcXp
4u7g2vlBjmSg22vorpNBMh4bGAVhyJQeUdG0c6wi9eYxPRlunPjE7prgJte33zmJ7wIGb6RhUclz
DnkTsmI2WQ9Ohs0/BFfZWlgxFWUMBsCTehO3B3LJogC3c0sjTeYFh6Bu0vMzPweX1XBjwTNSbqe1
YA8ZPfUQcZZ5hWWyT2xvhV3EQsGul15lefVDrvV0fUhTuh+yuly7IvIsYsx2taEkB8c+QsOtT6E+
/0At7ErKzoqmvQwJpZtuJnVn+pyIZAbnZ/gIjG9GjfbuJmHioFMpnar2Z0bJYF/XtA6oyCAFw5xg
LQggMwKZCxYzU3V2q3ll92d7kxrsrk8sGLR0jdPsh5HreWDlCxXBtHY8EY33C4zLjDG0VqxnJ9Mu
sEprtMj6rVIM5CRr5nvX9ggL+1x6Xctryis+dAUsY1jat2lW9OhWWrFzp87nbOfTt93EYwaRNttX
YT7RWINMKWTBQDVzQISqBOCmPLiclrui7jSvAwdbgf07TIbIfFDcufJLwvmhbkBnp7eUiYsocTDF
1Lxk+W1OAJU/L6O+w5loGNiS+76ZdlPtBFl/g/i7CeoehKrRXwsV9Dz8J4lsl8mBnkfHTWryf1hM
I5Bb/DdimgzwdVX8O4nD1Ndf+ltQI8y/TEPjgNENbbVxCRQrfwtqNNUgb8NezWwrmWITs/wtqDGc
9REHNY2LYgZ1Plar/xTUGH/ZGkpC19bNzQj3vxLU6Kxo/q3A4A7Dwd8mNF6GZqwCnX8bDYaMpDhb
w7WbOJe8ooI9zsxonUz4lFlfRglSf1oUpgETJGXlMXM1w6t6qoZxViAW78YL4z1nt2LmoCWz7tzQ
Y1FT0zzh6FTOqonn0zTPpYykwVTsFI9lcuHaXatW5hlDaHqj7D6mRqWh1dJxKoAzGu7im7N2FLHg
xLRhgy5GIc40BQY/jZmL6JXtnGvbeqkpEXqyBQ8lVcU+Dy1p3dve10YxMfWQqIwh1LcckqW3h3QK
kSwn119qxso5Z0WE2k3JXgRVfCJyor83UVvr51CyIs4shvTtJjNQ/FQoeryvJ28PbJtk/Y1tb/sr
295cMvsSFhHTMIqJ1fiM25F1glsgDFLz4rJtVK3HwLeECOFShCyzrp9Fy1r19x5K3QKwq0d3b6CK
6nSnsF+YFC/5hRYWrWUhlPu+SZx9FV6Z7qIhfAJU5xrA6L82KYBtD8AdrcQshI4e0iT3B7EWCSy9
viR2ckU/dwnamwJpute0enooiTBh5VLc6aP7w66ZRAx0HQJbzb/lC2u6OKnfXHcgCn127sMxlb4a
2261S92Sa+mKYYgc33WV770bU7oe8v3QKJmniWk5wqS+MlwM0cDwHMTXjX4ddbp2PY2zOaNeoNkr
Ilvdp5LIcAJjT4oLG1tvI/Iiey2+UuZPo9TK60GwGOHVXI9tiUXUvMjU6K/CuQ/STv/AHziAbLBp
66J9uyYfb/A02YW+YVWM5tIiu36AR5Tkw+NMkXnKxHxlT6RxSYvMp0ix4muQmxyd3ZLvR5JZj6Np
HNu6LG7MWMhdXGDfMsaIS7yWYamy5DgfzEY5TCbyGVeNcbUU4xVBEiZxuR2ylam9QMK3rtQ8sQ+O
u7xsj4l65NNT1KAAPsJlgifYqe2edKkcNN769ezOxrW2vuqujV8GZWUVJxCf1seWdWMnxe2sW44f
q8uzHaVIPsyuxbhbLldy5G2NdsLnYeVgrpUfztJF+2XmAjuicz6giL62e8k5364ryJRZ876123/d
N8rv5L7fJF20eHkWFxdFFypOLpTKJaAl1iYdOb/qAgNt3d3u/NqUsQPhnlomA2DnbUFzmsl/RtB6
2W7pEw2ZTC3Xip4DGJlOysq4DBp5v1jR85QwvePY0C/oE9CjyLM1cbI0hn2XR5pvqP18TupcQZA9
3BiZIN/TWmrmPNL0dQgOrCUpfZH1epchiTmv9V8sQcXbRtAciYI4VoKJ+0bZ/Y3/3HZrBxQXAZFH
NcQV6v3I3Xyg8DaNZ33djPm7afHN4VeEXEO57UyWBZ8FaJyWfK7jdpeQrILgDQ2BNFBzMSSAKF4D
MRKKkzSVWWyoVVQEcnVlsdpq5ZncI1Z4dvojm4YhiFfGW7pu5qT/e2+7b3KHA6J78hQ1BYZcSGlu
0exj0cG0rQexBGaNVNoJxbshRb5vI5hi20taiuhdS6QW/P4ke0rrlQsKeVg/WCgjPkRo4KQCA7xu
LRpTHYQwomSuOXFgM68lv1iF8OwZESRaZ4Ot4Tmsz8bKx+rUhtTTECQN9S4yMlX4y0ZxNBKyJMjU
TsrmQOBdvMfHPhN63j0by8xoDPl5r1flExYZ8EGoy4kLG1uPQIwR6KVa0pYGhW13hvBH6ukrQIEW
UrsAdCmv2qGJ9xbL53LNcUrQc/aldVRW1cHaDbM3kuC2u7FRN7jptse8GVpNolS7SlFjQhng2G4H
wBcJtq2qh07t6/1GA94AwraVcLnasMIhdh4WHigjRJiiR3W62U9SAPyKzKDwl6AxjZzlRNQZ81kf
dLwijhpYfUj87dLebwXNZmwN0h7hyn+32l/RSouj8zbDqFu5Z45HbpN2LgWxcZMWG17s2p+Jm8pg
e2ZemXB10b3+fjYxSKxsw6rdhWkfOEVaH91RTyB+AOKYTw35B7SrRko7DIeBS53JVxbzVc8fRgQQ
pz/e+3Zz+A3qJWd6bmP398dALq+nq6gbtw9l22xYW2uyr3J9/hhLOs8bE8IEqhdYLODRkwmV9l0C
PaSJgfVwdGTrAZpZVOznhYqjTmE2bAjqi5WByMibCR/XkYUTZNiyP7ulvBqtKjvQG0apYFN460Wq
+aGGunPjVcDDdpDWnFNNTmeVMt2EQXcWzALUIX5UOwaIviB8XaQjfc3J6Y+AgP1mBTRumwWWKPTU
FeLoWBAnhWdTXj7FA31mTg5wFAv6nSQ85jbXglrWdO1ZTNhrKe1rs93XLv29Gsluvw1v28ZYk82+
brLKrM9FolBiiBzpx1XEtbWvj9vZH6kao8G2u21cnHz04p1VLtFdkaLH4lvVCPGYIGBsm05DzKC3
4e8xqFgY0mOiQMpSAOfUh1tYgQtqNvVt+7/beLu9lj9uLiGwz9LGUb3CIh3haUSnnMKstqEDNzNr
WTd/bS3K9luFetu0Sm76bcEnUqmReaU5TXPQO+uzYP5FVI0SX3RT8Zeyno56+aSEdkZa8HpkxmYU
VAQt00RfT9PfcHFzVXm5XdKBRqGJPYYNHXBrlw50lfWRlIkmQ2IZBYkLurh1sK56jZFdyHnKDhvm
eeNbF8uMYPALdb098vWwhq+k743ThsH+unvbIw65PjnDm7EyMp0Rq/+IkX67hc2NVdtKVv26+XvP
sLOTgSOqb+xIC7b7qiyCyLx9jrVlV8MlbaoDgG7rYPCOS72czlji1Kt0cJYrqxenoYb4HznFHCSy
/JUUg3bWFEM7NzXkSjx+yPOo/OYrqHTbS9e9MlnrvdvudufXc/5/9zntNHqVEiFdX//W16YoHXmE
1u9/3fXH728P2Ctec9vrp0bxFIWax3bq1XWRjLfbbiPtEhzxhAdGr6hDTAzoPeXohi4Nlt2KYfH/
XUK/bm57wwJEarc9vN3eLrNfNwvioIphmc/dJJNdqalTsF1y9PXigxYXsep2e1zPIyxGpJG1I/id
lRy5bVx1aknT6nr3ODSjNxp1f7VtJpLS/JkrspfbCWIcrZ4AwTlILwVD9Hme++EcokFtj2RphYcZ
3XXfHM2ZT8Ouo7U4uu5OeI1ycDbU4v986B/PSiCaqHAduFZuz8I4rFb1aXEYfcALwFFu17Nh29s2
faG2fz9SZzbY2e1eVi0oN7bdZT1RtNiuiuO2O28w4a+/olOi9vDADvklWsnlFe5oKkWbBOX3H//n
PV9/Mlypxttf3O6bWt0FAORtd//xrJjIgPn3I793t//++4VsT91u4+XhWdvt3//x60+pKZHYurC7
8uI4MwPE+kFs//uPV/H7ZX89/PXX/wf3gUNKnUaVw56F0GkJ57llPZpExFfZPv7O2liO6khtq0S5
sUDRBcLQ3JipCjp/BP8zLOVLmhCIVon6JauNgcnsYu1J/TEPWujctdlUf2MpDAVhfu+cuIE1qKdE
aCvlvtJ5ulaZkVcgcfGSNn6erFL1+zQLz7ZYkPyRNlWEhK+1LWVg0Brdvqu6J6NKuNK4wMgXrig7
ewDiNZJp1DcgQSoTtbqGJXZwLlFJYTxO5I60DOFR7hr2JkaZGdQRJCIufNC5unHOgob5qTd1qeRc
6Ag9aMvYG2SdH7Bm/0LnnKxq8dCL1eG73k0UGu1vbtqR61KnUGshrppS7udJgyuVIwHbDxWNZ72h
qrXYChKB3qbptFTHrIVeh+IKcZh5IfS9Z+hLvsduV97E8c9x/shFeEgNbHFDqgz7qIxfO7owCEzj
k9mwIC2r6RwZxsHo6lutjjq+qkYhIbL/aZNxX6vCOughFQlCevaRZOXWy+5VceyfcDKkvRYwiplr
K78Ku2N+yKZwb2R7S6IqbOtCAYRoB3FufNB1u8eJmL0MxQd97KBnynU79wSFSOa6jUS+kqh3Dbxa
OvyGTkPOkR7VY1YcZo9yy35bhKv6ZinaU5Wh/FRzMzqlxtR6rLIPk6TQRw4gJX+g6fT1xUG43bu6
tLE/yegF3Xp6yegXeRRO4DyxfASgMxzA+dm7Ce/xRLl5n9Rx6eGRek850s8pV2oPb9OCYyJ5Wibt
OXTWpoCuEL3GBLSA6ltatnaYuvA8qsQDxbS4j2OkPbqjNA9GXp3iojEfYOk9unV+QxwOq/cog7mt
RdC0kc030+gvuhIIyhkIxsMccqU4KCNwkajor8okDX8qQ3vFD/loWVZ4yL0rDwWWGrSm1lJjZZhM
mGABFvXTCsONZSKeWNRbkUj1lEWdxPCbXqnDPN8K4q+xyuTIXgiUajleNY3cJxP999A0Phh+eIgj
PQMXfcd+0p0OPTypgqnpmSjCzuDkPjZgtas602msXxXTZVilW5MbtfRTE7E2WhrmRJ117S7V6vuI
CbyDpXwhocY4NIPzUHqAf9S9kmvhobSyb41hfWDjf4CjoH6r2+q1Zojy5iFTQR4BOR1XCYq+jMO1
qkK0M2fPmeiPmDr0C/QJXA7oCNCOvalKpGw0H8dMu7ervr2by0/I4Y/V3NJ80F3aDjFj35Nz1agi
e5B1hVltMilgKT8XSuAlXIQ8jo+ixoxgpy7BkpHdHTLyc1nnt9BSh/YnEknLD03xaDlNe2wufdqa
B9Os0OTaSPbQNeFcUvJV9RtyulnnhaoW0zwXQNkq0iTqs0U4hJ63/8Ukl6BVGBt+yOBUFcARcS4c
kp5mR9GKc4H/AQVPetOEWhfYUQbTVeUagLOpjSmF40zAv9EwCe2o++h1KelQha9FOKRk6a2I2vwY
j+pj7SjhOe8ycigsEXSNeclUYlmVCV1xqo2QSpHMj51oDyFjFMGbBfKNjjWuObGK7tqbklQw8qVt
bAEkjbpPY48BShCuhC5N/ZnY+sWaDSJTxuQdw/caEap6KzGbNFYN2JIYrkNdvhgSyCJehHI/D3zQ
+ssw5J91gjDSFdI5orAvLYXDt36nTMF7GugvmFr2XYTTEXnqkxYjVKGJROIobetqiYmmBwG+i00D
cbXt7kE0+C7mFpS/V60BIbut8odh1krkjASWjVGXB12dVHsQT36dEiIZa0sdJNN7H41vk0s00TI+
r6hE6lfYclq6+8nwjNKSjD4dyVwbX2YFq79uf+BV6lCqeQlcUDEgb25ov2GEhwKqfo5xrfoAZD9d
rTxmMaw4TTgDATEcfkntYFmpF5iGfEClG2f7PCJWfhIdbT8TTDyMWEJF69KvjVL3BfMjn6b+Rw1u
D9xVkPbDASUUeIuGmC9UPkeXS1V+yEV/nWPzDgwRJeTymY2nltrPuUQylybfTJMMVIuYyl3VDh89
2TqeKmrOiwzaY6y1KAhoKL0NDsLPsM6cI3WousKyaPfmTdQma4MP5848uztafnZH20MUdoaxKv5u
WnCeQnKZCZeKR3JkzLD/bsJlrVgN7+VoXXrbtgE3xtdShZAVCdJLUdLAheRrS4tuYolG37CnPLxL
5vqeTuSRqzBRTZ25B9NnBHq6vKL8ILEnhY4z2Hrpx0wad+Ss1ruE5A87Wa2B1NiNeHo3dZr8Kd9I
2+YvuP8m5oz6L70Cq0QZyqxmwpLNmaHwxc70S/tex+mzuSjvnUiA/Ic9Yb3LkJ1Yrt7gCEPXFsW3
xqBBTNXKg1XfFqV25y5k3JUibfaDMgWL6Cov6iINdx+DcUzTrx+MZ8BOFURUrssUEB6AHT07IQNk
ltTqfR2VsKXK1KDMA5mkQsdd4PAYBsR4fVegL6jwRE7ptNNjQW58195lkhsOYvSpX64StbibKpVi
NV9Z4eArjGDPhwAQiFNwLkoZxaeqqkGBynwfph5+wOyWmV8H98B5rjN56cv4zkma9lIN5seqgNBq
iZ4VpGfSIcefQmqBceoGdl9AgdUgGiVd+EOLp6d+4XOEl4A5L8SPwHVslU+QliEaZrCD/qBZxtmK
0pvFIWVOMbpARcEV1G0a+fjGfIjxHzmpwHurkSNmIGLGRIsBxnLfw3RIKKIyBTREe6vOsqCrhlfA
cA6pi2TZqqJfrDmo4ptRL16lUj4AqBx2mpnMlITrOxWkBR7hsXRyVFkAgAeVBMpMN/Z1Pz6wyuVC
zVknNfxfgKIoe8ac7GQFoziZn1jsPWKjy67GRAtG2vsF4eKM5uI6XpchS/Fgser0M3XwNTdbriEX
3muJql0UWul05C9t2hGuKMloUx0dBSi9zHsxSGrNrhYsEdKPJarpnjfVhZI4kqmM2a3Dmk/5ptDh
pAM9ScwI2B2qzN1TbSrvokQ4t8Aup64SbwxHzc5gMr+nbSmCvJ+0m0FmF6mqZ8wXbZBo0cSVtqRz
mid0YKByzMhKK33G7zRj6TfUlZ+qSZ8aeOL1SU3zmsrk0bTJZNB64GKUvsqiusxt9ok8EUom1yRf
7csfVWr+TBTmWrmDNhu5MFVjQL634zQG2fhUMiU86FVtQ7btT/Woxl5FmNTRYGhgQBTq/dhNV3HW
EPwHbQ3Lhu/mowiYJik0qTNapOGKcWtvMuDErL3Qk1QDBUrhIO8GQpQchi7x08SUkCplejBsmdOA
rmlsT1gdDNPr9ASOO50brh0fvV3U4HQZlaGZkq7YhlcpagomWvFn0l6npbYvuL4yjQzBL9YPhv3o
gH9/CqXmj9HY7oXrkOie+VbTfG8HCud9p7+A1sWX6xj3eONfEZ/7FPDuIVzimCALDJzXEvlTK0Lk
gMtDpSsD/jHUuiqf+ByvuKcwwqZW9/BpL0OfoWV3VIrJUJfskQAitIy+M53BtyIiKfS7jkan16lE
M5bu7A/uiKaD6D9PCVf6ngSU7azrAngnyDzRbaDXQebVEjxJZ06rl853apUpDH0xdFokfMekRHC1
Gbv8CSzE5DlJ8dMoHc0vsCixHnNbX0tIbawanbLdLz2GyNlY4eR3GdxaAm4qic1dOnQHM3RpRF8i
F0wdwkFyUvNY5aDM7tM9vcXr3OY/55VFqlaL6ms0blVEDMy6sgAxYopDGyAHHsO3nrEfvAe5L3Fm
f5dd2jPguQj/MF9psn+3p+4JFe+92VBVbxZqDHh5vBDWcUsGizFP73NZ8O508ToUWH5UR0XM1tjQ
jXCUpfFccGSPAYW0i7Pap2kxUdKnAFS44oTjd32XOqCp9DasD86An6sthnN1GZLkw0K2jrsOAbSl
v5An8ykxL+Ors/Z2NPwy5+WmAFYND6Y+8Z2xbDNLLy/kvB9F9exiPtrNhXjNFu1QO8MvGMvPehyd
UF4dmNa/h1mM0VwwWS6F/aBCW4uV6SlLQyIlFUDgFijLypr9cs1UV3FuY3LaVeQj+oMxXVfReK5C
UhUn511fUNzWYyTgxSDPTzCSv6A1bnG9VdpVr+o1LcoG1o15Q2so8u0lgzC0FM9qBql7WUNejcLw
53y+Ze1CJchSMO8FHaOwoFyjdv3Lgv/whlWKjodg1y58ZPWM7a+U5n6Oux/0bT/jHitAC8imilCc
W2iZGSV+NjTP9nVhHLQhajgxYn3XCUbt0HJ9rs84+pSBi2hE7jOd9V3U0VoQ1hAIpXmxI3XY+6kS
uQ+cPaNVZ6xS0NfNLg29PPmpLvGycwrrO5qTdiZYtMxaxxfJhyMtin4ck62D9HGiXb1LBsz55ZL4
ikYxsZXVJ2yADIbojLx3/tDKTveaIT2F4foCVLBeWix7codIJ1e+9dEaJYbZlTnCq9EZjxI3BkL2
e1dLbkXKt1SkEaXUAi2kWA5Nx/WJhXyzMqaTJH6OHFzXNdm8RpS553gGZGwrMSvkOLoTekWSTREz
74tLZgB5rwVABEpm4NgEierESqN7E4IlIxczrkZm7/1U8oGEXCJJBfDHyupQ49K7iWeSbNW5guSE
E+kqo8KQWGTX5M74bjTtd7dXvAINFz0yjOH5mL5AGYh17XtUoBvqWtw2BMlgXza9ZNDaGw1Laq7Q
KIEFpRuOdalx0qJQC3fIKRAewyJs8WTPxCnimFCbmwE3hdn3z8lshddyXDHpXId1/aPqTYnijGgE
hWU8e+PDXDt7rVPVYMiyTyHpTyuNeg4d0rtaIyb0ysmZaxojurEZJ2/RaVQSiabIlara99bDVCnP
/fgpYqretvY8Wk0PwcF9W8VEjs1VzhgK5nzOMcxZLdInQkjECOBE/H8IXYlH8+sUA3KyarXxlirS
rsoZxGvPTLVJTWYOaD2nqk48DbUa+lnHK9z2LlZoCjaZyfCQ3omYiOpe/dCiUB4wvTQ49hj5eM2x
4VZBQ89cYzoqhXq9rlGxYwKjDbWGE5K3NKnTa0+G485WtX2q6DrqVovpt90QHI5jvVOTQBlzvxdR
HWiLeMYL9tkV1eeqKbGK5HYoK23HSiVc84ma5CVG6ujrCQFASc7sXPmGdxr3L36+ayf5YebFnVUs
1gk9ErpM5p24Sead3hjXaqs840mmS2xDeRhCINgvRQi+laUAgzEZ0FoX/1CGKNk32XFidY/4tn7i
onlt1Mu9E3F4FoGxfk8wO4Q3DgbvEXqBNzQ6LveIo0WNCQR2Ej2I4pq5mXgwRu17la7mD+Qvhn2q
UztFGew8xhSgd655nVlIDPKwPCdRfEc9DmPtmMEZoH2KzKJpxyd7Tp+SARjclNxHyXwiD+Oma4u9
lDdWpn+veAvhEIG1+1EDKIlG5a7FdtEaytW0SqTLxdmvC9OlrwCHLExoI+3WyKJ3PTSeMc5oiDz7
Q582nynYOJwGxCsVa+K98uyK+Vhb6vXQC20nk1VFFvJ2rcbGvDvc63xbRmgG+KrV2Hx0l+WpMSfi
or/TVEAKR9JHh382HYp9V3DESLOsPNeSfreIIFHl2+I4b8gQKSFo16pWfPateDP6/qMsP8Y2RPNM
g6NQw2faSPeNQhCFXX7qvNh8qT8j9Kq5VT2RFrqQrSTwY5TOh+B4PrRZ/71kgg2tkyEpbeZsZ3TV
e57Kk5TOYwnk2TVzCgXTCVyqn+v1o2WlF9mqr47WPo5OsY9RyvmVG967awAGOo7PzM3uRfQymv2t
3ipXcZeeejX/Uat0leTqTFX6PZIRx4OXY+7l0BQYgjFm6VrzqiR39ZJ8z7r2VxHdGK1EylTXKIk7
97rCUVP18W2oIVhQDJwv1qelFa0XmWuxSjduhkGvPHpoVJGYaSMXR4d5DrtXw2zxjH2TU6Scim6+
V0KWgoC10e0+LMlvuOz/XR0excn/Vocnf0VV+W+s1fYrf6vwNM3+y7RtgazZtZHimf9Q4enmX5Zt
WeQyaTajloXU7j+xVvZfOmAiC90ePjnLELyGv1V4JsQr8iEcx3AxxZs2qrr/BdZKE2uk1T8J5qoF
HBMloG6pOktHVf+DMJy1/ZKNvUjuyvDNXbMCt4RAGwQGddT5OOcgMqr+JTaa8Ex9uaPsnj27U/Iz
UuPWw3ZbemINb/vauBXZsmFqXE22RQjOZADhQdKzbSRd0q6pKEuRtUAa4NrKQ2vL1W1SrvOo12kt
sqlWK9NSpCCb8YexNGxOtqZVQRcjIE4hEBzsaYGbE8WohLJhZNVcZMfeGC4QPH+kuRLeNX1O58IQ
L6WLWXux8NvQG8GAJCPykvrmP7g7jyVH0bbb3sq5Ab7A8zKVQN6kNz0hsiqrgBfvzdX/C7r/7i96
cCLO9EwIKburSikheMzea1fxYyKyY0Clp41CXPQmu1pdUh+5EvyI7ehUBrNyDk1UMpUy5Ls/Qx3X
ZVC92JfXR92q7NDHt3JgNFQVNiOQvNxbqXVLejVhESJz9srMRMfgJ1Ah+zSmmAmLEiRwnNlsIcWo
MaCJ7W0ddKBlmQOVy8HtcYIZ6deAtfVc0Qx5Na67bchvo8iTtSz7jeXARKr48+n6SMvzlzFhjBks
n0Ee2soBe+Cmx2t4TuamxZU4Ubf0xKj/vdpymTsdKAk3bQL54M80RJV/DS9bmfr90MYQH9OXwZAX
iMrpeZr0zpsKAXCgTpyT6CLLo3C+03AuFmkMywgfSPumugr11MuYw2IlU3vilXq78QY06N0i8olb
+xgGomHCndfcC1tafauz9c04OPU5mElvdvCQ8CGLnZ6Fzl51eu1ouP/91v/rk/jn0ynixPSVuvtt
mPlepQA/sH9FAyXG0scf2J3WA1Ki2heF9UvFsZKCp2/AnKJb65YsTHv5MqyP/jmMStSc9JSoZXOy
dgb//Gk9rL/Qv56yoqlOaCpNXABgJaJF/LD9MxF1fUjC98OQ0ibHmv5pLroMZmmsY5dH/zxds1Bn
p4YpgfJz/eC51P/1ma9P/zkZ1kfzNLKmsJgUrd/I9cvozDmN6JqJuv5wPTsQFXwYGXPDdSu6vnX/
HP75mRFhGgNMDHGGhMbli5yusgZjsf9py2H9L+k84H4pBxyIiyIg+fswLjv+9XuerSqBJqH3thwg
E3qPCbA2FtPemmj6X8+JBrOn9tFs0Kr6YtkAR2zg6WSJ7krU7tT2BQItRSBMByN0Atk344blsD5d
D7qLFMokk2hD1yPRWjBn35d9nhzQoBkeAkd0q7pAa7NKh1H58xBpUr7PiVOph+BdFIyHCl31nLhT
TsIwCMabUcevsrz1RZl+G8fpSV2+bOsPtOVKuB6Mvx+tT12AJoShqXvNIZN2Wv4A3hd9Tx9+5Qbh
we/Sjgmp6mc7YwNGYmzoK0Yx83tzUBVlwpI6xLvZHD/irHZPsRJFJ3N+5Z1NQBuYCAQCg0MfuR3u
ePi2QWSxK2rDMyDtF9z+2W59iSuLIcqoGkdbzwjBYm2//oc+lln14ahudZywKmk3bZAv09RCKNTU
xkvmx8at8L0MJk6zvrnJefzRwh/dknI3bNT+Asmj3ix3ui1OqO/Y1dIjgz1tV2Wtpwf1M8kT8QHe
yZtqVgdXDNjXcvcrKzU0g0P26O46F85wnKmXIYvTXV7xf1Rxy5Sd0PiOmEBm1+m1FE6+F+P4OQ6z
p43JZ2gW7tEYJRvrjIyEsZwpxZZTYRzvRs06U+vUz2CiLio0IIpj191inYivQi5Z7XnH/qaPm33I
b0dNW5p+Pdlk5yJXSqL8QkJ1xiWijy8mtD4EYpkVZtfFXcesgMhDdrxjYsbHqdWvWoVdLiJVYbAC
ZKaZ424GCXdx6ri/WWI84Eo7z5Jko1IsjKsxas5uMr2NNTvVSSpM+qL8OwHbtBlF91NByHSaS83x
DZEKdi0NKqP+MRBK5Otu/xrTle9LOd0VKdpjOBExD5eD5jmdhi09893Ae3Z2Gis7QqNuNxINeToz
2coy27eCBLYJ6zbALi3akuKs1C4xa3mFnGBsqn3TsUk1mqD1rbjTvXC4FyFyV8us2q1hIgOsQU5R
1sptb8XsJQz65VSSemfhZ8aZZBg7g+AoIEfJr0mb1X3oTi8dc5MUGMpLCrXTx5+PtsBwAMy1Bs3F
jDWKmbGr6QxYCZ7ZVSV/6dSkDy3o5w0f/Eh4UKIAg4n4w+E3SVT2TRDd5FVByQwoyF5HiPJQX6W2
Q+XwRyHLkHJaOeXGijdsw4cpLc9GSwjKzHpGUWrl1qEFo99hmdllvbXprWR8RkpOUqLZTV7IqskR
nXYVJWCTTCNrHUNw9SNFTbOyC4h07VJMq+Q/Erf5jv066oDrqHiBcv1YRL2nqvF3EsLRHRAkAEFU
roz/t9pUTeRqCm7RZMVs+jz6ZJ5WeuoM6a8HWHKEjDTRALm+ntjKlRfz7ZgT2DZdU3ysEI05f2u5
8eBkwWNeOtck5T211eIP1pSfCNM2wehehyI7mQ7f20SvECDJJbkiEgc9dZhl81XFStFiNY0Y3AXd
pck063V2AmU3FQwuLFoCaLevyUSXYiknsPfazjaVzktVudOlrLyBMGYGFtFbYbs/U11yO1FRQwvV
UgB3+11WyL0z2XwntWzGDqpibIrGLWLp7sFd1vq9a9lUBsPPENXvJkkDeZhT9DDtMbK1dyL5dK9U
zE+a7dOAnQS14WsbwwSAe/QbApf1mNcv9RRd4NCMvhO2ybFObPSvZq6f8qLn5crg0BgYhwMryfxS
HGpFHx8WhBMv9CGOw27boCa4ysXGN4XHJrN/ycn4mMuQRM9KvRhqIHxT7WuCHEsvjswbxuB2x4LN
xYHfKRC2VOWaBQOIpjQ+q0b1uyxYv9e9Gu2K1FbYIJN3ZjBQYRpY+TSPPwAd3KXiVrtRra5gGqRf
9JFNwod2abvxZkzs0kFgPOoOW3g1TbZN376YnWc00Z1le32O7GxTOxljQKtAZ5D0GumRKLRoXK1t
LXAZc+kPN7BooC2UTL/6sXkfkhl++T0mlW2ZqhCyt1hd7CbdG0mnXMXCOrP+AGwUnOuAKB8rglWk
8q1vK6bmWZI8DA6ljGoigtGovPPmB8P5dOewF5xhj0dd/hGFMZX4zOw1RSesOe57JFBtdzGy0NlE
GxIN3aEr1bMyAvxzTYIVE6X6ztkOHnkjoMnJe2lBtMZi/DCLjLXkNnKkxZwc+8hccjvCL0QwBFay
oRgnmC6he1rtmkYpNjp37PMEAY/LU3fjXhpuy+6hRibBTiFWPD3XeWMn0KY2GSOME4qDE0vaHLX3
EwSCwZK8zRCe6Yy11Cfr8/VRmPBf1qfDQnmcFEqypX1ZD9Sm5Z+P1qfcEvMdfpC30WQq3Ge59DkQ
eT9IuHlLEbUehqU2+tfTohstAgVRyVPvGdxNEG5Nz4ZRq+iTSACrhyY+Ox17lrJicbcqnoHNpXRJ
jKpZRdf7yMStkKevRqFOO8VtJh8rNsUNq0tSe6Ofq2Y7XiTeq7h7PchxpAIWlEEQMwMvqzJU36Yl
F4gtO4PFsZAbQXtKl4PGHmofR/GlNsFpMAn8SkJl8g386/HQ9/v1x7UWs0XV+0Om2hujqKaTHSKb
pMfAJ6FarWeR4srphS5SCP17wtXkC7TqVINxaWGEP3UQiP7r0C5VuR5m6McMF7fJ/wqeV61zVjJW
c1eoQAX8atU5t6ZFSmG4PHfTYNolmXNf1bPZqopdH64q2VVNuz7VJLUmvoGlsh+SFtc0/pfqxLUL
vYZKYQjoPgWtdpsI8yJ4UHu2jOKNrXF/4C7CgHFUw2vYV4RSZuaLSbYimCWwTgUnd6Epdxb13x1x
rPvF+cXysIOQUCI2C8j1vIFWG29QU37NqZ3uVn6HMpCHoNX0R3OEzshLe03ZR4H6R5wv7n/7ZxyC
GTAnKFSI2q2ttZwigLgrJqyZfdf66RDk1At5ZH91hWldKuAlaRSHt9wtaU0zdGSJkiLitlnlNbX+
NdJyOUNTPLGDzMpnpSqAmNTvWivDF1sozgZ5iOXRjSvk9eXWa4+U+mSzNsBe8nvChHBttVbfgKQK
/WTpF1VDN0lVwppEylF9j7qwvg+2Rf2pFiz3pXXmzGP7GHHJtGMt51tZzDacACv0TCUar6TvPI5p
cy3t4sYHwW4tteSDqf1iApbczOoo8xn6X1TanpGTHjNwiyfIGf14BvN017jTgmeMp7uco2Gn2cG2
TzRwEMU4PmadgUJ4rK79kNH/c8IwN2WDUlYrEXH0VXXGZxRm9XEEKRTkZk36WdzcugICUck8FVkK
EQ3kNIudOtS/rImhgRsGeyh8hEnjlULNOU4mMbuiAPk8oBNU6GSyhpduGeHWhF58YLd1sqnvgToQ
4MxVAZoWOEgI2XIDWUqH2tF8VzoOMAkb+6AMwU7pIzgFFdbqidwuxdWmhwH0KWjyh4h993FC0aFA
XHyUYxTtRDJ+1W74h5KT+NtOVX/LzXILo0u5WqoR7N2OpTUOsz2oLhMpl9o9GioLmckaWXkG857y
4dZreXrOrZ56Tmxz3DfIMG3Sm4zBYJTNlUoiTd92hlbdM+SITnxHQX/B2WXepK4QmpFMB3PMfrYG
Nu9pAdhEQsqbLlhe5F0KxqgK80PPTXrgQNc8XZxRP6lUFD4B5Cj5ak071unHJCTtScHnmuLB8qIO
BmA3BLoXNaRst/xG4M0ah5Or7PdRJFwo3LyamAo+5zKzb2YC7Njo8ZviFGN7UZx0hg6HrpLvhU0j
Oyftxd6UShI8Inp4wtiuHfhrwbWFsD4F8FOTlAGWjkm14XMjRWNM7noMjSkOgosIRgOWqXliDEyK
1ThcavIiL+sjWhR9myhS9Wy7zvcpHfUmp0yl7wGqPbA5puu7KhEgugllllzEIIEqz2T0qiQZy8Wo
bmqnAn2YWcQ4p/GxbDTbGXYSBJEcel+tWFzrtnsys8p+TpIuekLtsHmvyJ5AgbMYyNR9svQ4Sijv
UJ9GMD/MzfvXaAzUJzX/7Fq+X6CVd1WfqbfeLgKfq2uyzesfGnLRLe6IFsmaiiVUz2bIbAtRgQgm
byQa896g1bqLEqNe2vwY1HAR+Rr1EU5V+FLO4Qm1rjhWNX9FKovvQYNQLmzQtBE7I1gLSL3qgjRd
ay/RpW2iumrP5FJ8OalmXNxO4nnqcNRJzeJTTQOWPVbTkd+gfHelM+06E8WZmttvSV306O/lc9e6
9U2LLJhiJrKF5RrbzM1TiKLgqITWcCPcl/Z+wrkBDfDU5jURMdl0MtWUE4GoZq8VGgzXIbx2lr4z
iiZ7iAwVxEj92QQabjUxPhLhpl3jgjOwJQSvK6HwWC3pr5PJFALKokJy5wjN1HFfudCkR1CeR1rg
n6VVE7kTIldsbWfcBWnr7I8zPjcfsYDwikE/6SLqdqkAaJGpAjQe10jOmI8Eoy0lZoveU9fuceJq
GPF6w2NqbCOUxLBERitiowhzYKnX93Eeuqdlmjoe0k46P1tijNrGBrWtYSiwK8hJBcSXuCn2Yf7D
HFSVr0N/QKuvnUbtByXGcEjyCR+iZUGtj0D22wLEQNdUuzxhuU5Uzx5/3sFNnV+Ssv3VpLrvgPRt
WQPaOEcBVGbVYcqnL+mkFkwJvkp2D6/VZB/HbUUPXpNr5lpHSTT9rU8K65HyGq5EnUg/Htpgu2AT
2GW4vxviAkhcaltKXYTijk1oX6gEgkhrCuxOy18qI4RGDNiROENUnqMuWB6hcBxjyDeNTgE721Tz
qzOmAg+9G2r9tpZiLC/BglpEoWDneWtZy3pkVpIIbBmvFddpEwgiKsHOYdQQDpuKCC0EjcWFhV94
sYYRuvPEMIZivW2ZW1uBKJARIP8jv5Khj4KgY872YZf+HOvJ9bKpB8utv0HIbs+GYp5d2bVQQfQK
LHy9caAyHAWIn5dO7Rbp4Jc5zNF5SNFtlJPWcxnDdtvP4CmRDF7dbKKo1+G+ZxF2XkAcbMXOOdCt
Kzvqsi8cCt+g30Ecmp5D9GJJA7KYURQ8DPSXPiHUiOriNLqlFrU3AffJzqV9rWJ1U2sR8GTiPmsV
8xeK1OHLqsunOCkz36qSHhNOgEBzDF7mKTEYaypykwB1uLrsmH1Cdi5oVwJfdZToOFP+sO536Vr1
Zzqp3/2sjhenQUdMx0iAUqH/dludsYluHGFA+vBSYi9MgIhEosDc1DLo6AgE80szHs8dSiu3RmkF
ZiB/ReY13jsjuNtQMaTs3snv5c42p/WmFc1PkaSRBhSyvSltxCSKVI9z3kw7QzX7x6pGPqwgI+IK
YwZ7K6mXsMuaIWejPeXc6MIqcy9kgbxPqUuNWC0GcoWDExTVOSPQu+lNBWNQOi8Lz4T74QhMK0LO
wn4uVQhhUvuNdJuacI7hUGpo6vPlhDVqkLfm6BPpOF5Nt4Fvm5cfaiXqS0H2ztnh1Y+KU2wRbOmY
ikrtkM7BVxaW5evEFzHuWetFljs+KRVc3lIJnyWJuQOcFy/L2X9oEh3R3Ihibwm8im7beUM2mF5K
a+tnamhtW240foROnJUFMKuEzfRhcPP+HNXYG7jNK17QGvo1Xv4Vto942rWZGymaCk+wHU8yicO4
tbQXgy20Z4/NsBUsa2gfKlRR8qmwc9fP+Ue3om901CRUqElV3ER4G9PaOtdJHSCUTNNjm6SPmoJd
1x34ABwX9t8QordihcwNgBZ7KyalO5I5tY3CKL0ymNgPJoQFdujNGRMcGVRNDy6AIABWQY52bO3i
J05iyNq9aPeBYoFodhlJpJUWHqiKdnjoeUdmZLzxLBgd6315tAoC62RR1x4zyN5zBsXwolzJ9+sb
rUVgJDRtuinkU9tGoJ6dkjqY9gwFzW7O450pK3FoAQ0EsVM/aqpOPFLJ5XawGHX9oZhutc1F8aKm
cj5YoaGcZIi6ddLba5ENn306a1xlkSoHo8lEMetmYLGMUS9Dk3yY1YiTIZuNS5Bl7r6ash9tltQo
QFwH9pWaMo/M2ZwY+SW2KS7AitdgDmp5XkSlmlJCdxvZWB4TtG9HS2XpROI99+TwLNogvdqZibQo
KW6t2u4MfrN9OcY0hlb4FDDbvOYoLuLhI87j4SISIhXtwKh8U7T2KXVcmrRCebKkdM7rQdQ9od5K
LbfE9WV3qyzBawyQ5ERICVllot7Hg+NckSbmV35t0cXK3ZT2p2XhSgyWZ60jP0fOhzNNfc8An2vB
YNjvmaPkN1wQBRpFHQTZWJ8JlYfQR8/qO8nol/o0POXLYXQbP827J7enU4UlXd8r0F6O251NCzEX
zYN+URzEBnOFUjpJZXWeY00eCzcZvDzVHnR0Z89oqTjXAfB78Tij1jKX8A4+uG3UlM5R6aTYxqq5
Ky0Wlj24z30sqF1drl3bqgskvI/5jrNEOxTF+MPsq/ig86HecvJNlGyKr27YiS0yao2/tfs5jJb5
CM/CI8VXfe4BdUWpelOQq93oeY8zcUqXCpE5JhyK8/RoFlZzdzWR7uoSgV/edHcGhDCy0Hww3zaT
s51TNloMblNiBK+i9tALcDOgNYUHTIwZYaPHMuMinCGuu7ojHQsTpwfRchIZyGgpMy9dnVdXh9Fh
bOFPS0vjZbD0c1lXYq/IMD6GAp2dXrUsTyo3uYOHugPS608p48AmIdzddIsYiHHOnAZn82AiOZV4
CBoNey8LTHdDdAhD5owVT4tC2deK3PAXByvXD5fvdY//XNa/VGlXezcXP8gFOQ1Nn5GJhBtskE2H
TrbqfKuebzVYte2MPGobMZzelOyH99M4tnsz5VYvaZt2QwYpqcurchcr5V5UKD0jPezeMqu+dIpt
HA2HffM8OeV+ylBTqukQnS1ix1XRldu+aHmtI2V6KbqXMnDFhQHuS6hxL0GTw643RoZsd87RWbwF
VXm0F7kxPTcnR0f3RrYGSZ/MdrW5gqSk4wprK/GI7a04DBb2A0VRTGyxFlVPx0Sp0ppfRjgW57xy
CE+xikMsc99YYB9N17zndvGJtA2q8jR8dR2VrRilv/4enajw/s7O+xDlnMCkGB4GrXuNRN/5UQE/
cmrvc/BGyneIaL+auQSSw0aSXcMaLEP63povZXLWTHX8QBkee0NtwrOyuj93fOu2b13+/bP3++dn
kPNeogoUMNNchr3ZMksql21s1xR+F2BpLiJzOwsssCyfck8h940rAR6Xle+g5Wq2TZ1Fg7A+l00D
eC0LjwwPoZe6qBUNG7SKNkSU76Y5ntCZp35sxgBN1PAxRBxGMKWMvXVv3y5rfGqo4YBOFul2jDRB
zb4yQ3SMZZWDW99ljVQhXKy7w4JBgL7rQIAuSfmwteEU6jmcUFJ9NlJidlsPUSpvQdvGe4VRzamZ
YG6YIyd3xhaLzBHo15Q0j3xZ6g1oszcLPBY9S4zMi16mILFRA8KXwR9VXcEYw9bKkgCoaQMBcjqm
C1I2NOZiKxc8h6Oo9clddWkz7ijmoK+aVMgUkAhaibMEubegPOIIayktCJSK5TdZD+7yR9NlyPfP
zxRDl7tkKl7/tYcODKqkhG7EWoz+62++PipK3OP/PF0fOeUkvdpgk0R7SBW8ACjWR+LvR+vTaHnD
Cl1/mdvqFlWZsc3KEexB2Kf+ZEWYBZeDCycf7xoIv96su9N6sLh7HWcMFWIxRc8wrPC3Lw9L3D1/
Htans04xKmXhwq4eL71IyGkPZ5U6gDdjeW2YYjn7vFWGkawihYSrM1N1lsZsKyh4JRH3ZiyifVOq
H9pkKJihGJpCom5OyTovpQZpTq5jvQGBIB+EzfIpWxgs6yMyBink89QCHSHv649YJI7HyHlrl1+n
iOVfh3bFsPS49PplIrwqZUJbkLw9kX6glARG28SICYZmOXrqTYr1BLfa/x56o7h0INv3fZSgGrH6
mL5qmQizHNR815AJAWA2Y0QmmfFoPpgi0Xb/X/PVDG7K/9ewwmcQrNH/2X7x/SZh67/1XX/90b/0
XY74j8VfBSdtVXDp1t+QNWH8x7AcRFpAzphfExr4t7zLsP6jqxYbX51Bl6nzf/0t7zL0/6gmyzEH
XdjS26AX+3+Qd+mG/i/IGusTKjcVpZggQEQz1H/Ju7pYT/Jachsh3DPEHt47hFkS9k2PiEn0vR76
5gnjLM5ZOD8EeGjWRU7nHq8aQD9b7Cke3IJ0gCC74YcMsEl6LhebfaFoJ6MIR8+MgsAPpttUl/UB
qepPKVPWM3MiaQCUmF2xxD0XA1kZ7LHwwhs6FvnsJqqv1rnxOgXMfrORTbA2d4E32uyb6R73LVY6
zyKNYpvW5M+aWFEpDnBjqw74bCvP5UGHM7orR3eHDJriFT6wzRww0TXNxwbPWq6NCt+tKZKKID4h
GRi9Wh2qrVGH7j4vYz+ZTHcXtCEXxsG+NRjumqZMn4lCZQaNl/NQJfMhVvqCbCatPKsj7qtqEMeM
sehej8ZXNxL4ExGEXhRrDxM+PhOwYW+5EzWfijES84dEM5TSxcobm9wXFuwZ58vJHvLvOiGHKCd1
wOsLXaMq6iwwkyPIYoSEvhk3HyAcL1OvRAwh8oOUMQSzuDL2sMnJm7IccCOOdkoH40eNsnwrmio/
auHRiTXrBYYT0+G4OuY6voM8i7JLiIGnw3J6YlBPN+BnLM++ZozTmfFqgXZh+EBjLYPhyYCDwBKW
eFtAawIp6SbsYXa6dvZEDoLF+LIx75CwsiMBWuxsIzROAWzps9UpZ5av6SlidXKTvcv83C1feygw
O6ObKm+OIwtJBdD8KMKWhdM3aGrKP/wROE6GXc18/XEutPccrOtFrZ23scBhbVgJkrNAdZ7YybAD
IR+N2m5aWNb4njo6CxQrUKPxF6LVtd4C5OMtumQMZeET+ldjV6WEz1Vl5FdZ/qBibiLHp0KyrscJ
hiN7Pk8JrK6xtR5rx2Dl2uB+cO3DPCCcLhU33Tau2mKNwUWR9tL25hJmW5IUcKGS0MD2/w1klSmo
YzsPJqruTWF8lplWfk1YuS9p0OePDOwXD0IDoF7v7Xdihw6DnEgKZ//jFU56dzCysYMsQ857m4ql
mq4ZYoEHImqxd5TnaMyeRK77cdc+my5gq6mOfEH7i2SQUJ0mMFAFDdahcgxgeLSZJbK5o5aHB+bj
9SUecYoZrWkcI/ormVIct0KoW8ozxkxW15xbZX6sij45zG5C5/MtFbRHTqySeZ9lz9iLbnoaT49F
GHxnncg83YFvZHS5WGAI5DtUEFRlBtVfi5eQjwHXsqkTrVXmw0HR8P/pwVlT/nAm96WK64pkPLwg
lKN8UCyFhTdJcWFdOSDUAX0nkHGfEsSmKo2TQrbGZUrzu7rgvYTR3Ud9TO/5PrwxXDoXZG6ewUcr
sBlwSZhSZ28oXBrOpt9jPBh2VlGcghGRSNLLyG9GJqIDEle3rXaukUcvtf6GMw/XAv7cXNXiG0Ak
bStdBEOa4jwEhf3CJch5GIYOgqJRbpwcdnFcZIVvZ5N9WdgGqDcM3+06Jmiqae9lhWJTJAUKJLu6
jWHsXIoW1kQqiEubYtYfXcvW3RTdU1ZW1I+oTj0xcMtnEmH4WEcxGpVuzPuj/6E5psmsInH3atR9
N3ayI3hT3ythmhzkEuFGSfHL6aYl3IZwmlZl6TdIkT0Qc5SIM1OU15SktF1sJC211gKHteljALez
wQqVhzlifzCP0cJ6E79NN3irjSjDopGTnKfY5r54p9iJb5NAVSCrIOB1j3feWqaFU/ZU5b+ytO1e
a3wAGK/gHBBur0Lr9hfZlMYQeBTDtg1lf6w1PfMVomw3g6WOHg53FvncBCBykKw7/QrKHO19hWyV
geO8a5vqXVoagJS+tj34WR5V4QeTIvYwDnZrrAKvuUO+zDQCB2ms4IJTmzmLmv+cRXXqCq31ENL8
zLQw2+pJe+xqplTOhHOwSFPf0MgpyVJtz3AGsxAskW2MsiDQWlqFcNrpU8yXMlJJ1xwZSxrLmHOm
IQtRd+546YfRjY6VSJyLaRLpI5iRboaZZaHN/tqh8CfaqvXx9TN4D4eMyzz0A5bDhEEo72Ycvk4N
ziOrdI3j5BJiNQ0/rJG8T9sQ456uKzuiXPrUw/mHiNLgsa6PtGb9U4Ove0qsR6GaMd5XTQNdjsIW
e6qFNpdfojHjxzrCpkxwVr6rMyP0ulnx88QkJG9E5ZQ7LlGQYbkFCbhV4BWeUq3F5cro0Z9TOntV
vYrempexC8LjMlcPIpc/5pm17KDh/JoR2HKl2xeqGDYO6/2wsfIb8UGL3yWbQeIRTpHZun4inwU1
RS4tf8LPdbLnyg9QMh3cBB3ZbNTYxOzooLcsNrQlKEwO+RdWOfZGrjzOc2JtWgbonm6NnCWcYGmF
8qZwGvdYlA+2LVE7ZMoB6jCgm3A+NLP5PTlOdJ1lZNA+AOHT2t9TJrSXvDmw2/nQnKF8yojVLar5
J7KG0Mc5jkF8AtO6jE9IgUxByEhM1gtIVuvqT2En1aFKw8EDlNl7ZJnJrdM49t515uxZ09tjEijA
Lbh+L0ZQfUk/odIQ2iP6al/mSvwBQlQSr3AAFJ/4uqOpOzMn8dmyw/Y96TG+xONjk2vRBwIvkrew
p5Wys16Ae79yWWLaH7UYS1C9mX2ztZOkuSFMRR1PBYOtvlAPCUoHL2m79JltVYFtGPc9oSXdXq2M
bCujJvgY7ekPfWrbmxbnpufKCwlA5levhniPnSE4t+g+BcP+c4RUCzVJ63xZkfgIyuALsOZwVBdZ
AyMIhtkhCImons2X3qnfexOIbquF/U6IKnyybEY8dRTBgiKeGpUsMlHYT8mps8YnM+v7K4Ok3NNn
pTzYS/xnEP3CmYNpya7lMyCcbt+DqWDuZ1h3OfB+WCaR0G6tRwejio4lWci/0SNyaUwvgz79ihiK
OpFTHnHZLwnC2g7pabgf6JoxeKH8rWFcnEgZ4pvfsdvNn5KMeLmKgEN3cusXt+Ukxo/R/xwLe3GV
PcUCShdW6+aIetxPi+KZt0pFjRhjYW2NbmcHMwDZtGZcWskvsjVsKAOi40OxvKLWSPAe4+jFZpNK
ndVnJNikgb0ntMiCClG9cu/dEaJFCmkF4b5TraeubODcHoOiFn+IABFog4/teXYag8nMnF9jylWu
1VBd0xnaTBxgyA2jrcmg1SsROHqkPGvbpBbST4pQwUCGPMzKjd+yQQ4WtSZczlx9EIx55ubdHKz6
2+jcz0Av4w81CsS2x2b4MEgTra9FemiESCws3kZW6R6EDBhE7Dn8JpMFquE5+gweciO+BkSQ/AoZ
XURmNH9OjfGsONaPxs2LJ0CYoB66K9cjriDCAMBhVhd7EPFd47TcjN3Q7u3hwxowT2YWVWlBcKZf
zFr9K2j5HJ2GDYHozTOYdAU//m/yPaNzJch7kqpcplV46kcwsdAcEuy1ijlsUn1oca8G8YNtelkY
K2+iMxkNDoBOkdrci4D1E0SX71IkCcmw2nQogvG9Khp0cspEcsLsfiZ9fQ0qXr6ElHmwQEqMsfkW
CEZPjqr/HhYcB3UPtnG2cjgxkhw9RvFtgEFIbL1jndRjf1gcoLoev61gQVoPfH1FnyGQ5c+sf3BY
xgCRiQyqyPh/qdCfS2zpLBsYgNJjyRQxiBq9sb9zGPCO3+CKwQrr8DxSgrU3g2BSpy5rkdLoT12I
0Xk9cH0+Rmr5qLSo10mzlacoPmKBx0gh7VuhIdGiALuOOom+QYnGBHH9X0S8YSFVxqSraWhLcPEx
jjJUVu3wxYmxqH3UAAPqfoJuU4bocBpwGuYTOZuqw+KG77yDSG6Z3SVlaSC7ke8a2Ohdx5hHaZx4
r1ljjuiUiVSsl+ycm+4cOqQ3WpFJZCSWwD9BumhCptNAbekjElvKZvsHAA0F+od0QF9j7+6D9qUa
mTY1Iqanm8MdbhNyOien99opeqwsx94R3iiOlCdz5Tz9D3fn0RQ5sGbRX6QXUipTZlveV0HhNwoa
aHnv9evniDcxb0zMYrazIRrohoaSUpn3u/fcHIXTDv5YcRefmu8AQwXnh+iaqpbJV9i7S8+A8jEk
PnVYSp4GiHtUs27jxnL32MKDs6F5AaNu/KnKia6OjW0romiHPLCNcc52zyjwL3lAUfXsCH+M+2Rr
lLSfty4b5CCOHo3U3haq/HGJd961yANxFGkxEwlKT0FiY1qdunet14j8TZkOR9h5ywQev7zp5Za6
nBZdk7KQOjhEeDeb3mzuU0SJIanv92jId2PVBTs9S97axH5ndrJtCuNk98EfplWEs1P5qlXnAJo/
oWsOoiXTYxHx0KLp/drSKYrsvpl0yuD6xOf4wazLtzwMe6xsgT7OUe89B5NjnEUHmVwSelM9CBg0
GK6k0sctRYnbKui6XcaUZtdqYluPjkdKGZoIUVq2u5wBaeuJLJwFxTIJrBmPoVPDBzndU6eOweDB
bMvPLppamBvqUavJk+CkBlbrpfExDF7i3oFzYN64d29ZG796ZmEd3Aby4KBfpGVDgKuuv18oh0a2
K4t4V3rVQdYFD47CNED0VAtlT6/4CMXRy7mPAywE67LDXtDnBVaBmeOM973nFIR8ELgJnZOu2HsY
MPO5lWxMzR2lB9YBpnWyjWPt2lHI0igaMd0xLdf2XIjh0/BEOIvxgpGIbhW6ACP0sb2z8DyELTTa
KGUTCWobRAEVx8Pa7Ik79ykpKqAzc/f3eC2GyNgXNVPBds5vVcr39lrzrYHAWFauTakcY28OgdXF
GWAIhTF8jzGF9vT78+MAaTn1zCQqRx2kWaoDxHZ1cAMI+IqvVxSwyKSvsMvM7OZxXtPctr/LKX1P
rOYqWvCnbd+Pq1xjH8Ve5skooTsCAYaijNS58AL/i90QhRO+D1QjUFtdqOd+8MyV22mPGeZHo300
HKoN46aH3Wqna9CtF30CLedPFMDweH3RLUhWmhWcwdJ9p05iLBw6c6nI2GL3gIkYJxjn57JsW8bw
udthK7uCKkMCvXYfBqvWGH/67L0uh/QuxI81uS/pEPqU9MKtIQhDgN4kuTs6YpsE13TEU0+9AXQj
DUdQUq+8YDAAMjZ/jNLYZQFbpknY24bmpsg3PlpjVWet2stWf2/QAA85SQo1k4Kbto12eb+YvJoe
7MjEnG18uigSC1U2WGtGtSY+zylmLBHtxU+hle750o6u+yFQyogblG1K2BdlzHf8o1XPoM+aVH0p
GpBmow6iwJdAm/G2xWZ/bfDxMViMxAZLyXYI0+gk2OovqWPy13rCgL2raYiVa9LuC6CeQKiU8d0P
CTzRaj4DoIxwXVpHT/Pha82goHy26lFh/h2p/Fkvmmg9WVgnUzWt6oGIC7byYZkA5lprEryTXQOz
cEzK+rqWDCAZ7nAR56Q9tHBk4MAJuOSy3lUJM9cpucVZSYdx/lNy1gWSBHbb7pyllgzX4jmwm20/
EMWmC9XVCBsmQXKrZzRPHX4wZc0XukrI/k0xI277GfPYu8yRQiZx4b7G61aQ70l/CszyW2GWR+kR
plBVDxikIxTmYckR42rq8DTLIvvUyXqUuOFKOuyWAf2+sTf7PhlizdXPcFGGXUeFBkOT+iJ4luBY
0Ba4iihonM62rXgu5OxZTBB0nD9C+e1EwTe6oRtEd+rN23VsmrxA1Vtsxe+9Nfdw7GXFK2cwUZR2
u1WeegCOhMzaJZ9Yqs7dgMEoY7aaeP0qDrS93Xg7X8++HTxDQz7QWduog5dBH8drtYa8Nfu/KJ7r
Gn0vG684cag66pF2K0hqoPZc/Sp6CruCBBImBFb4TcT+hs3RI/cIuaaHLOx+LJFGbCutV78DBmjx
y0GiwCX5iMB0CIX2J/TmfqaE6TWRP2abIIJY5oF27TxoikaZbljUtAURpVvVWEy1B1bcTgbsWl8n
t/qaevkTTfVzSpv7RCAjcvqXmloJNxu+Qi8mmViNZy00/2hDeSf1teyi8LvTjUd76hl5dXt4K/ge
DGbOOfqRikkWQcActIJKrX74JiUKE7fh9uF14KBykQLZlGPC3g2tfKF849m01H4s4r0fEvCrmecU
zXteqqeeU0CfR5uExTyhRQqfDlQx+twCbQvVh/pECk8R5QIw7DRBmcQU48KgUVk3v53AxXxpQDmF
7Y1sk7wwiub/6NWPNqcQnVYKrEVaSfKsXo1O8QcZ+BbsZfqdw6fQqups4ttnzaKRbuqxvCVyPOdN
+acR8uipEeY5o91oyF4G5YNWMKAOxOzLGn2O2iY/o9xnmscVTpUkdBvKkuUWCNF35fXvslOwlw32
j3kGh6zIruVUHDXzBuSMEedLxs+ex83N5ZqikzEtw5UH2Z4eDV7YmEZShd99hk5QHs9y2wGkqUmF
WtCI4ZfQaQlDDw9jy946UNo9CzgFeZF8ic3nGEKLq9A/cv75hAbd0AGIGDr8LWTMMSp2nwkIjgtM
r++BQ4e28sxpb0b6MoI1xgsa/K0z89IogDMlqnbrtGvRtNHKDDL9XOY/IzoYAaR1aAbmNmvJSlnt
Yzmlcg/lh85LIBJpPK4lnKYX1T7W7kA7ikPzfeMGZ4+pHqdynPSTl621MLyClmRjipiTleE86Wfp
NZRBOiHrt6R15r5WUj6TN/wh7PGBGwBaBc6rYCY9eIgqRoqhaaxmC2t7TBhNBDsCEN220z2qwTx/
xeCVyW+FLCUL7jqthfioRzBzqUBcOzVnzCrAgRCSCKQsIR9PGreVwBDLGBIfe2KoZW0Xci8NfPlD
2rLxZJSrZdGnFfj9ftDh8KRuCKYKx6QaoLk4Nt4zESrrNMRbc8CjIDQNwTxF4LdBuzvsgVroZJ16
9g1+y/2FUP5nlnzRtWI+OwETggqor5g9xlBNjOVkq36PCSjDiKuTxkkqqFBdRV0LFkpCI8RS5TrI
2GllXWRuagElImpz5HJJCLFE/Czxo7uVz7TUo3SlUsWu6qr2oq5T+6UX8Mf6KXd4yo1sGwN46tqY
r0iNPI1CdzE6PE4F9q6ackXOFG6wDsDtxJk7D3Z6PDk51CYagbY8F+VODC32vCauV66aKWRe9gJ9
8lb5WI3dRC2Y9b/GDekJ1ctrx6LlGqXYhpZ700sJLROkB/ba8GxVwJbwQpjLplOPRQ3iY+4m3rRx
96cK/KcGGhpFaT7rjo+umotqrdf13Unow8NfbK9A7ZCX4jC5b6BJQifhvooKnhAFQv2mmrg7Hdcl
nyPpbicJ5t4keSllsFsbgT01XAenyp1g9zViFzd0kAjH+ZtFbrrEZL6zJiNbdyXlzmU+rsPotZqL
oaVPcq7iMmwyfw3Irl7rKcBOWLOhq4O1EtXSLmxCrmgi7ECSrzbXxCIXz35sl/vY5RCm3BTemD9R
B5daXNegq7qA3q+kfIb0X29MkqxLNQJrzfpipaXeZ9FSTNwbtJ13pgvOb4R0BTlyEXect8vuBbUf
Gx09yfV4GMwUaGq3qgW8g0mz3qWVXSd6j628AL9ngvrtpresjhlYu9l9sPlP6Q+OTTR7QNWvFDR3
+SHs/k4ZriIYCtK3UAgKPvgYWg/LDaeKEr8P5gFrJVuqIysC/Gy5SF/q4SaSWbIzhnpn2Hh2Y43I
SoOnfPSWdXX3kHRCOGkLG5PaQscMkPYe9BP7XmMdZVuA9A9gBhkzplTKXNnc424tes6aOEhwhCHW
m+3jSOPpimQL/Cmdzi7+ciz9v+n4rcbqbOuEEoyCsR+0hkeBjcml6saX23SMLkVafVR9wxWbvCu2
u9Yw0A2PwX9Ad9eoaFNEKFiVKSmfzwYmDCLyz036ag1MDmHAsefSS8JCIMAow6GXrWeVnKMbYuhf
mS4SMjFXlbAP+Gj+TvxKOjUXjiYYgwu+Su/vUq690Pw0vZrgYPqdGqvBdx/ykepCAxSa7fYnoVtM
X4kBp531UFGNPdUxjXTx2rb8cxnWH7Udryuc0uzy5CZsnUs72GfNilZ+xal1oRvJU9c2b4XyDvPX
qlR8znJ5ZMe6bcy30q2WTCw4bAGN4Nkayn7rhdmRDEFpZ2+uINaiW49uS67D21pT9yaEfeKVdIE9
CdL6/2w/tdmnsPoQu8iMrWCJBGXWUtmo1gmLVNXM5xMdO3U+cdQpaGwtWCrDFAz1OD2FdfY2IHQ0
ZrQa7O6UWkSE+/w5kU/81lbcpXswQ+uWeUg1uFfVt9f59WohRUdpdOVbXnQqlHPrwWvqj75A1Zoi
KEdWy1l76HE0w0fXvJ3X9zvClRGVEBWPlpQno0RbL8wK+/xYPgCEfMXvy6+75gkgHoXlLLQGVpo1
3cBSrPGxYerL3iM60Rd5VBLIf8gM61KOwb5yxo0F7jdjW7zAlfwStmJj0efstdm5rFooWbEGUh52
u9s/RBFKlQYvaZEHICKTJHoZtOGbqSJUvpr4E0Fps41xt9GhVSTdbmiqo0yYG9T40II5OVN08loK
fxO1wXeeMHANSuKXQ/iC9hywElKaaAtIcRZoEOviyQ+ErWMydmKVDTPSJdrprr/NerHLOSWn0wqn
MTrUzbeGdcM1Ql/2mXwdRefBvo2CJxGx8dbMzdSMmNaLnUdIGXc2MQKmLgXAmWJgqkQTi0OBcaLa
u4cI3MC0Y9ndDhJ0MoviSeThOg2z+3zhN1r0mSeoHjzT8u7SgxPtKHcAYvhGu9Sx0txLEqt13TjP
DNrf+hh6uBqOnLBZrkr91egdEp3j32yurR3S+mHkll8Yls+L0/XaklrbI1sPIndyL/Rqm9YGTG7v
SaA+FOxf8lRciCOAji4+GV+/14OzM6KG2bhIt3b/lckMeK57ktpEZSNuOFZUp9H+TEb93abyeRTO
M3VXnLoS6ztrrKcxttaaRlisKV+YY34Qeafk50NXpJim+m9cBs9ZFm9iFT8wc973uJ/jkUEr/go3
i646rPe8fLIC+tsHbmU3+SN05sCWec98vL6q/UKG2QHLHNv4s9L0xyqp31Puei0rTmAd30TRv/cN
EDyfPqAOQDJg79vECBYDJvKmAPMX8wCaXb906pHqXfGM2TuUiwrTuOW8JqbjfM9w4LIPsNNW2xzy
IpM0qsXwPKa3aHhivvTjjc6l9MWlTuKPpGAYZ0e7JPBP4USIkpiwqeEhNuWxMoufkHbzKu6OSmvf
TG4qi3YsazTSVcjMNNYfkjp8B4t5SCqBnscBt1Wo5mb9qjR1omOJPD6oaLskVVlcApt8VscwRW/6
qzkV115Uh2YyL1pqID/zvHT8Q+3FJ6KrT4hL94pnymJiIpLTJe2PtN/kXNqsnsrQZzjjwYNe2hac
nx4zgocLwMP0RC2ttjnCZ+f0VVVrACOTfVUjiZAOdjwH7TFYzheLJ9Kb598Mr9oEcKUXIfoV6wyx
C7uG+epliFbkmL3UHHFPFBt87IClr7JLdm6TPRnSWXcmrPhcmYsGbHajF4TLx3Vr382o3wMsx5yA
wu+LNzVm5jYdkIDs8W5bsxrTtyhp1XXq5DkaxQ0K5R9zCHZ+VWyDdDp5TFHraeZ+1h9pGz7m6ZMb
BN7CtO3X0fmg/Hg/qOEr1womKYYARRc/ApSYhufeKD/7dtNVNT73+i2Q47sN6DGN3ZfA4ZbL5CKR
dfM1ivAsUcEZi2wLPWeKieEOnSrfD42ADuPvYtsmiNgw2cAXQyTh2LtocSnD6Dg/R8G09WL2SKwY
a9z7HMzA3NmDZS/w3Ig5RbSh85yUpLyDM/JXnW08M906uxkUVJ8SSBnvQpm8yI7bvp98vvp01JEf
4N3uMqPi8kN4UvLGnvdn5POe4axdd9wMxtUq06c8qba++TBM4WvdV3dQYdD92KrrLXI5VOACQFZU
bDQtQKCGSm8Z8u/8fcnuPeimewzK4BwY6MKVwKozf8OUPDKQT8IggXsafIzuAWCamislCJ9FKjZN
l7/Yy8qYzsrAK0ysgHNI0G0J+8CqYv48/6UhLV9bm2hTEP6IOmjghlpPuSge2mBD5A8Wf5JndwdL
iSTzF6fuHyqf4C2b6lGfJp7k7mriAEcWC36XpPujtqaXGQ4YKSKzGvFLqIuWRBShuS9mKl80ALAR
mOtYO/cG1b6Y61dwjXeV3V1dz0ImlHvwCtdRswnLmXs/aLbRZO7lW9ciYo9PHbTSIRx3jtNeZfju
z1Jmn/9EvfMHtRWGBTNQkIqWb/8p3WdGNDvfS3486Zy9AOz3aJV7R68/KcB89NJo3bfB3slQcOCX
8A3EQquJY04skUUab5Hwlu1of2RM01b0Yl+TJD8Ycc+vMm7leuKptbQzm9gKY9Vl1FCz0mEbYAKV
LSG+s7dNxfu8ZPr18Aa3MFsy/QEVXl8tpzGXbqSXB0K+Ls0FHq6JsxqDXcN+4pBpi//frk28lxgs
//dW3Kef4bP+L2bNf/6LfzdruuY/lO7gafqntdK0/+XWNHTrH5bJ1lHHqPnr1/yXWxOCH9g818Hm
6eJSUv+qxBXqH46plHSkrjM+o2z2/+LWJE0O1+8/w/gMQyiMl64t8JRaJn2+/7USV280rSvzHIUv
qiAK1N297ADONH5aYHiwzpbLOiU8zAtAVBfuNKICuoyNFEcD/opIipNJ5w3HOsCbTvWIDvCJPJyB
WbBpRps2tOk8uTRGgPAMHgrl3PvGOLFNXtEAQCSzA1KTTfI51ixYkbqoT8qsPjNUKA1rZYmDbwjZ
zhk25xmKwSJmXW3h7SrSJgzxXieyI8wBshNucVrhS/VQIqgyPnVgnNPl07q0qmsl0lTLzDarp23v
0IQDVkG0jb/ypxk/98VIy99QOmAv+sqe0RMLzBICdC/5FJTB9WTvkWV0avaMYg1fftsaBDUAg07c
hPxg2VbTwqfatYJlb5MRYvfII7iH5h0OYqv7I0QQYFhe/VE6xoYw8an91bpEsGcuQOmD2WMPJ9ib
E+M6hLjkSUxp/AeED0yk88WZMRBZL3I+v+/9Vsf+/smoSIoks3HGlsZlGvk9Z3mIRQaPID+FrE/Y
godjrZkWdiV6colpa9cMXP8NYcy/5dS2Znk/ncinR+sqaQZ0jVK/+ZNCPkpRWX7fbXOvvM05GT0E
kyyAIYUqlE82mTrIiRTBqrQLzl3uvfrAHyBT+8Wm9cNuaWuOd/19w3FBuxYiv3fmn9QdAP9ONtQG
0no8sf2cCXYqtoVM+ZhelWyseZWjUIuQTFOGL1Nc578Ntuz/hYEBMbPNpc3lvaRmxTnRK2CfqhH9
RRuKo+oG+8RyXIEj9jDcU3hzGyo7vIQUoaRjC9uqCdp2Weli2NJndHOZaZ+tmHFZPYbBdvRpQ2tt
1dyziiyUQSTd3eNUrp51LeeN/kEkwrv/viMUx6c+727gJRdkSKznLnUWv/YbnS6So6l3bHqtOgLv
w9Fu1BXmnNp8G/J6fPLM5qWDjfcn6lOGuJOUDx17kwPI+gExS++Bh+ntceSatjVf+yktjQt4KC5d
achFl0Ax1nUfFCYDoydhmRfXipqLpfeY7SpxZ+A0fjtluvf7osVAQ+OUwdzrPe+5xRN3W8WS3Z0z
WI9BH0cfsI+xkhm5cx8jRdcRcftN3VtUuGfdtE8iNPmS1/kBcZOG4dhRH87k7wuq4f50gugPLSwu
0f5nGBjTLggGbePUZv0WT/kaI4q4QqtvFyArzO1AGHLljr3/gqCL9M95de0MUGrT2GSLqHydOhg+
6/Zia7R4tiJpOyRC2vHVro3XMdbyWy0JXA9VHe8dT6Fh1HX3nX5qRuE9Ap40sf+VxyTt3Es9MJ7y
DSqckiF0MOuJcIkWVjwFFjuCiG+d1PCtymjqsD5V9cHqxLMr5FkWif+ZaszDK19Ot9zQx3MQ47IS
6SAXDjfbsSxM+zDQOsJC4Q73XOuHeybErlU4eMHxdBsQysO9D/CRNyHZiN+/wWbZRaJEDMahu2RI
OT4AlhoelGz6cxaGh399iNcy3tIZQFu1hT1qyIpXFM10Ozm5xhSXd6FjsgEMPP5XKTPbvkteMS9e
vTyuH9TUxs8j5mcr7j+s0pnOHPuypzpLLmFW+9ff93AJUjITJOxeuSeGkT03KxCW0nT0T2MY669k
dVdOpdTTOPTtDX77C34nNhtWwilDJA9NDsOwr7EIWcwgmXilZ1kNyVmLOwyMtA44TAFjukfN8OiJ
JylMojihQ3u37al7Ad0BWIFX/gTuFiBGd+pKW6wsUijLKYmzc1bW1ZXXj3LqrguAe5Ey1t38xZda
fdcyIz22PC5XqYfEbhcFHUmWeQVPH347jnF1El37GjatYe0T2x+px6IAqnUTnWAX767AYNF33JZi
X9WSgzhXFWnt+FVCxT3ak2K3l6bOG1ttJmNcXhTbYLpFi8rf8JqadvWGTc07JiGRBqNo/lI8YyGk
GNeiT7sXiuG0jR4a6b7qPLbbbo33BXAAMoqap0UmxvLGpjK8K+WtGmsIOTq3cElId9ECmmfwWXk7
SwbFi82mbZnaTXgcwuzi5YWLobgFduDbPoQdI3q2FQGuIBnfhOcioks/vKcgbx6cLkXm0oN72UvW
as8qwFfkyUlEzSkune7GnFvjNo/a10ppG8IbtAfjvX0eaopgpJ1hSStDNvQVLaShzk/0+1kIXYS8
2BGA5PB9HfC8ZVfTTVntg+FP2Gx+Pza/i3Cfr4tUf8H708C1483vn/qM/0/fqWDdDJyYB+BNx98/
Mcb2lxjkqb8IPLwKPk9fSIP0dVS1tXLA9i9CIYpVxHl/keJuuyWk6qjM+mvoOtzLjowkxL98Aa2W
x6AF5THz/I1BFIRTl5RcP87OnEl7XPjMhcp3k3zdPg79XZDo7T7NQ07XEQ92mg3AztreqSAPTRMB
9JgDNT23VGvSB41VFrYs4SbN+jEmNkSSh8I21SfyuqIuj11cJEsr1O+9F0YE4j1jN5metbKdyt3k
cbE3zfLdd9MtRka6fbq436m++sMiDJqw1NyrP+JS4mD+WtpxdO4kNUqlC8WfJhtyOD2dVJa9LMZ7
2DE2ER0ymdk0fFsMZPi3m4Npf9lj9DRFuM7HeNlrgAjqangwFDPnuir/eqGxBHOvr0pLb+i5MW5a
g0/IFN23ORAArDhOpYjNKFsKYxD58p0T2ej4sn6b3BShGjcTwDixsa2h3PRh4RG1iFaFW3z5FC6i
fWcvaIoTh9Q1RIuM8UO6dkP3xSzFl5Fq58YmXax7w7KV71Bctr3hPLQ51q4o6TGY28wDy7SF3WA9
+239Ett0f1sYG8uWaVQx/sRFbcEsghTRDK/KK766nKm1y/GXrYZt9gY+GH3FrBxiU/BAKpJ5I+Qk
GARe533kOPYX2XcbWlzMTbskvlPDyvDgXFQGpgxMfj3qB4DletmF/peIofrqqXogI4f/7ItM8Nsk
AYom3TYbaaXoQ8L3RnIo58P9pIzXvNHvHlS9vHXdTUrTlU0ZGVa6fnzxRnASIl4VvkJb0Q5+11yB
QB8qmhS4mhho+8upuw21s3SqdORi1R47U/uM+5qeZX3P8Y8KDms32rROshIvHDE8EQLD16gVDHTn
toSgpU0CEDDRKUYmySNgoCcBEGQ1YR1fmRAVufs5vTrWF+lgwE2CW7KK9qVQ9WKenA490SzLtE5l
jD9LlmiThF1cnvXEP4ryWvo0YlVBfWL/hHkiJznq0VVgDBeR9S60h75eVd0y8MhLubpXbgPXvkKY
RzgxZyCUdwQUSRxzHogxblyn/hsiYnZJ3O4da9MRJ+pXhlK0rbXxSed+XDVVTwuPbe5SMZ36AhaC
KrkRXeiSHMTsZeaON2PETkwQMVs2DmEfJGWsYu19jFOYGQz4MkenqtAEXkav0IZLnXJthzjE5Osv
em5eYp1iu8E1w3WpoveppP+kTvi5a4feixDfiiswG9TdS52a78QzsoVhqHe/Si5m65G2cBgxjXiM
JfeIqZVfXRH2C6LS0dJ6JuH2YTvGn8j55glw8yqcXiaQM0RI4vPOXycd/0hLnESDMq5naUXkob3F
9VzVlwAq07D3ms7LaMifDuvHGJYnWfzUjPqWaZ7CjQ32CglkHt5/BSp8wApFD54qPo3cynEtjzy+
oHLrPIu6sPiwIq5lngNbRw27PAjObJjfjL579Vv1WNMR5xTuA/3mEJrM2bY1vOPTOOfAqmU5A8sn
FNYq+CaqSkKCC5Axg0e/UL3p2oh6icK6Asg8ttNITxjVKgDyaM/LnfpGUJ2bssq4SCZFZbzJe1p/
04zoFhXyQ+kkDXj+Whrmw3yY8k1Xt2gYcsckj0gNWQM9WkVVeuugFGzbycYdivxYpenVt1qWLBKy
1ZxlbwNY6YzPCudDxoT5y2n6aZ0ekwGxo9pCTAVDEnnekk0DA+3JindmHwKWEtiFje7mEH5APEND
bPe5Zkcb2Rm0rNXklIbw3JYdE4TGMLZWCDxLlvpuLJHxtfwzz6x2L+0BgBJe5gvnfZwPtHJWQCPZ
Lc0N1w6/A5cczBls6IJERnCzK+8pzGluGGsCItREgGTdeFI6X/5jdHda887sMnyKc/PV83i0U1NK
nz1J6U7RrsEuq94ryM+LzG0paRTZFYLuqxFIjOsEwZirj0jy2JjhMHCU27laf67LSH/UkqfQhPEk
VAGkxSQY33a4l0ssYSOrCQ6ecVW6If3NAUkOy/GWZReprTY4AWu39RI0Yb5WTna1wbduunmCpnv2
MeZVO2r8pHUT7Eez89eFnlw1DYxDqZxrDwcXHxLd65FL05ms3FWhN9PKYelHVx8+rMpu95wT9wo1
FzsfZhRGeu9hlItDlXKKz2odmw4oaDIUpApcfDIIoBEb4nFDxKR8q9Nq01QOOe+huccp4Xx0t09h
wmfwc9a+D6WBdXECOe0ah3OzxYu/KE0d81VoPwQjpaEesMeych6tlE/5lfmiC4vHZZUg1VXWXIhx
JYzyMHos8Hain+uW6qQs8pyjq5GF0lfMH5qDw+h2kRUjfS54a7TODVeVG76pJAGeofpzn+l/g9FM
eJSF2a6IU8pgS8nB2nc3dSuBl1tQPyOsa1TS/cf7vx80Xes1FpO9/v14nxJas6BX/4+/9/vpiDo+
TmPl9vefVvgd8xAx4r99yd9P6h47QjnMiGy+5O+HegrTh5IZ2uTwoPVMPzvqNn68CJDSkmlqbao9
hbiXaERIyvqfIGUz24z62yBYW/a1huNXaM0+r5urbCqEUEGOhaY+0NhvKuz+xMX0Y0fjT2lipGhH
b1UTVjL7/meKcUXAiXviIXZMgyVIJYywKXsFhbWOgJD4oW2RM2WwqgrjnI8hE7bvacrtTYLtjWmG
cSqhNsowQwOFxLi08e0sa6cwWDmbBhWUN90Y//ufpgRTY9eXlCy1drtre331+8nfN0HTpBs8Tc9l
jE+8E+FnGmDSJTC263qA4zGloskAP2EQlA/CBYBZDttvZWRAEEpK3mf6KWn+3/cLzvgH2ufiJnnI
GdVsa9joCFbYPSHAsi4AX4+tBHe6Ync2ifQ1kVOwmWa4e4lXY5EF0cfkoJ13pi8YCpjGP9+I//iT
hf7HVsrnJh7wNjudiOGuU84gonsyW4hrpkq2+hYWGpx+b4T/kvT+sYbpRlAKgEv1RaDn2Q4HOEr8
wodLaq36OD31JpYiLTtIgxBNNJ1No89JRouTr4HnIbglWn0V5t0W8wPnGTC9HHq4NjikMNefTdEY
WOpCrIlyxUs7fPgNF4ykRS173bjaB8Akngx2dgkH97sYnT1o38W8RVDYeRaVB64peWgNdbQzhmPl
A4OIc5Hh/8eU64aIHrr20eB6RPtji1+uFbPZsg0+gISfzbLhHpn8Do0OVJheNYgNZFYyt1wFj1ks
vJ3Z9hd3YFinSTZSyWaq5ZHYkUXWLtaKk9QjBlUAj9vS4LkvrsKLrvFsvRwiWO8VVq+OA/VCC2N+
TJsrOCuTpxwXocxpheYU5SRg7yUHQ+G9GloHKyrifDEcXHGVdoX3OWn+AGEH8Bx5ahUWCe3Pe1Nv
jIU0i79xQYYkmYGCTn3EzEa+C0XAyTj8DG5+KVj4obujkDj5XmQDNZEFoCnsN+vBKfCbtqcy9Z7z
wtJXuoyvUQnyKy+uo8ycbSXfR8+7E0OerSjBIY9urWLS0tSFDdsmUOwbjcPUNluIX+wv62gD//vV
ax0aF021TMIAhTUInwq5bVMbKDSOCUSqgksfE1hRYckkiuO4zO0rC28kVdLPARBFwicVvMjyPUB2
cCbiew4R+ar+krl9aGQMrjCMvqI8dVYItyiTtMeK/izj5GOuij2YQLXJEFU49YodYb+ACKr0qIEK
vsfRBMgv2T0Sqh1iHmOJ475GQIiwdbZPEWYy22onNKL+rUxC5inJT2/Vr4YcAR5OXw1x+AVWDHpS
hc3K4PX7dLonApyaq7e0kw/YJnVKqOzYBVaQH4KxFdgZ1VEPMT6EjyldRz4+gYzuo84vtP2/EXZe
y7UqWRb9IiKwCbxu7+XtCyGLh8Ql5utroNNVqj5xO/pFIW1pW0Gycq05xzRakoCbndY+dSQkWSQl
9V21J0z9NoF/SGSpcQGZQ8JkFROAQ85STd6SNucLVMlVSfAnFfo5CxqDrMDRoofCnFp9VRNzqeQa
xfVTVtpyVUjmkIAqIQ8KVjTHgSjeRydfBeFLJ8sPQ6R7i4Sowe6ugpAAy/gGz9x36iGOkyRKGf7g
r0JKEWE0dxWZU8Caj5hr7kJSHZqs5xqdHidSJ5vavcsRtOETe0vnECt9jrMq52CrNu1eItuPtnKy
34MEpLiLHmaZk4dF/OtdPsnviIXCnCCak5ulk5+VzbJ71zhhZHRpYb5P8fAesCiQcvE9MzDbTh4w
X76OiXwlAZc9Zr1q5sAuWdL7V0ZJgAZmXjedZirSwnyp56gvn8yvxjPusmppB/aas+uh1PubOaJO
zlFhTYycpp/jw1y6ZqAcdv740OXEi4VjCZiaUhXb8HertVgQUAZbZJLVXAI6MsrsOaxMR3VpkF5W
kmI2znFmyRSeufRt6LbdZAZiGOfD5BImSUHjCH6xjEtH9SbG4lJie2yH8Aap2q2wKcomOsUdbQ+y
1QQZa3bZ97wVDY5qfmgcqHhwGGMDaXlsuXfVHNRWj3uHsSkdX4/utPHSk+gWgfwJSRtdu9SGJOVM
qHaAArlzEByWLT7tORwOhRPp7QSbU/BM5XAzf8RdLu/9zCepkhUhFdHGnPPm5uC5cY6gK3gL0Usy
4ZP1mwIvFFF1TeI/mINx7gU/AO1b13OsnZgD7hyS7rz4QzXOeIZD5C8cR3vO4uzFYkrL1spfeVP6
WIeEKPUP/RyiJ0jT+zmR2oxDX35TfDwAny7X4ZCtkjmIr/KuK4HwuR+h9aVzWB8ZWOw/ajCo+vDk
zoF+5hztpyFsoyPFZZKYYNNgXyTSE+MxHgvKjcURwxWd4LQ5MjDq9PeADEEjja7j3ngHBMUi71fX
oUHcoAk2YJwDCMmLi5G008Get9twchf6HFco5uBCI/Uv/Pf3qijIRJvDDbUBYmNo0zZKeYOh5+xG
rh1LMYciBs4DfrTXwYEdz+g/iGhwqP6bGvexy+6cTpWbeIQJ3eO65dhCaGHhLWHsxHUl9rQVKbIh
deQIBQmlF5u+b6cX+hqCyCYdxttQ8vwwMLqN7DBA9Kb5ns8RkA0kgDkS0um6hz4biLknLHKaYyPb
OUAS7riZTWAoBBttRHBQAUeHlit1aUPzSfcWkQL1STbiFFflBpAoo8MCXmdsGi+T8Zb3yePICAac
P0Fv/rxCVtBKBvUmLAjcXh8BNFDGycuoQzMPQQyHCuhJII+so+1qCH7CBAjVNE08qliKwMo17rIC
l8DYayM6NAy1Q1KqmuM5aXCHdNqgRcg2Qs1Fiif8T7GO52BPe474bCFn95kLRIv0Tybu5I6RB1q3
/tOEqczq24+u8myk6NPIORdeuZl/05h0SVvrrq2GJ2n5FxUyy8hIH6VjC6YZa2lUFrtco0UpsD6a
c2RpTHZpTIbpHJsClqH+nsQETl+xZ2XOtxzn6NPW5ULQk4ZKfx3qYPxO297lFJr9trhKLfOlmbsp
XDY+B5JV7dzlHxelKWmySxUa7u1CNCCMI7N8JLBoXba8ABXpKEpqusqT362RN4TQYrwVLDICueeQ
V3OOe63Ifa1s5WzQ/n9Q3jyAye+ohDQyMwmLxQ75PUTtRw7NpY1dalc/NqEUCDaQwUafI2eNtns0
fPZPXXM14LxPgyPehAr/QH+llZG16hSD4KbzFxlQDfcn2HZFsQSd2xXVcFRz+G0GV/AUzYG4yRyN
q0tCcqueuFwmbDkN8jcbEtUyVBhYA3Uu5ohdOMR8cMBJgItuWJ7HlTPbeplBIT3x0ewN93oqz27I
mucT4aul0bh3fflmm4yTSPltSftlbPmFOxdpNvsmIzEX6EAe0IWOm7jS6cKTGewISY4NIcIlxM2x
bL4KrXI2WmNtbPr8hnw0WubSInZp5sXxuzwODfHEHjnFEP0iJ7kSOeKzdPS+usaj/89cbw441rR5
BchtRtDkc88hyGQfAGdTuUB2PodQox0tTB/VLZ94Haq3ohshcrZrH2wcmtFOh1aLOaZxb9jQ3kdB
/4b1zF2MZDNbeIRBGVkvde6O26DtwqUa6tcmo79lxBgdojnm2ejIRhsNhKXwBwIdpIbHymdpKMVk
vFFDRAIpxyScTrk25yBpSna5a+ZwaVkLStDM28mpOYy461e5QoYmxGdv6+xgXNJJO+K3EUOKVSLg
RKgmgSQPYaIvknsXo9/CpBOwrHFuLHBC1DwzwUbtSjHmwiPXvDpzWPYwx2YjZl77LkHaRj09hhpA
ubzDDNLPcdtiDt7uSODuXG5yULURDAdzZziETF5WNMa4dbglqhkLfoTMICI42odRg+qdsHGM1cac
/T2HgEuTOHBa7rfjHBBOdlC4khWh4aZHfHgf67OogGLSeQrIF7cHAONBTJfQMzx02MVLGcYwgR67
BMl3VBI9mqnAOFr11ijcaoNfiNr23pUmITssMId8yi4sD5uYsT46VTJBl0yerF3iavCYQlvfBCj+
Nt3ARUaKeuT6Y3zFbP6W0cCF1nc2dYklOgG2D9c7HcdT1Df9Ls+mbJ3ZYt8DxWE1rPfU0jdlx7An
6aMzwA25jzOExanPjC7T92FGCDyJ7x+mgPTimtMSWmmw1TqS1RMr3hQNJYJdDxtIjSUXmLZeJiS7
c9Jpz2XtHuIqSDdSrpqqPOLOJGInpKEyEyiIh4CHozKFYzPFuKhKv9mM7fhuIp44E3yyYnqWrfT8
Ng4HIqYQWQVdOjCk5cQI9XVZJumpCOK7oOspPDxe2Yg0rQL/uGBUu4ujdJMwnVy0dXfLPnbT6bq/
NhImtVBGsgPJu9spPjRmce0UDBYk++yF5mW3ZCb6TyAg6eGU0tE+6c4B4hBbnOWkI3GZgUVyFZie
WmmJirc831ukJKsmHqXWxYtDukq5IXHxHY/cqmxg5U+RyxqrWe2a7ASuL8nFIQeIS+itdMVeuQAb
nbaLuJrgMUgE9WYgbOzNbkezzf1A/1PsnC6HTRMl3tqYw6fLxlyXZsDQgY5PzzwydI33QgubYye1
qwq7buS6D96oM3MnCIQ0LoyI2UbylqCnh9GebclRw1PH/IB2CNKIfVqZZJXY0zLR8+uxm06WG2cr
hjsLvW2u8zpl1GFBKjZBb5kKTpWrYHx0RJDzn57W8GfuLI8AEOISSLGNJZ6JIGSUqFkPEMpvVdSS
xFtFbDmV9RAHFbFxaGptho57ZchyWfv9eqLnv9EbQC9BMV1n2sXW2mLLcXe2SNhCVIDyY6gv5qTo
S7CHQ7wTV0A+tbcqSh68Zxr6x0x77O1xb5Vs9/rQEUuTNIFc/7J6VJBtkz2msE/nXhATh+5NZ/Ml
JAoh5A03SgEx8FP+k5M1ULl6ZJLZAt8n0+gnZXqM3wprM06yQtwy7TB83qgxNOFf+Dg5Zq+yVQqP
PpJ3ifyZ3KZT7ZlFdM7rzL1oqYuJ2kEEZaW01roXeCjxdkQky2Ee0Kg4w0d6oTvITqTFGyrIZDA7
IBSth0YPrBaTD/uSqW7Z40RvPLFzc7LjcobL2rISCjOCSSeby+1RMaRbyka9i9LWFo5dFStLPbO2
S+aTxqfReNUycRO45pburXO/O+dbL1Crvo52gVY07Hmpf4n73voZGlzCJMYuZktFU76yCkjfqSxW
7On8JbicgKQJVmwHnk6taHzDWeH6HIDfI7DI5ZqdHwdpqE3aVVjDqnxnu813aJA2YaTfdkmCieQ/
4imBra6KD3AC0EUUqDrt9zHur3wyvkwjAecHiteL1UNbJneJTdsy6pNDMPWQxucY4/Z1jN9ap5Vr
nAM4jsjoioRbwLMpsnU56hzqqp//Tclta+Vim6P/MYzuGiM92ClsZLaV36U2al054VlQpYv5okw/
zYgpjy7K+yAYdsgmXjrG76gqWYj8CnlmEu2opHV3cndZCOUSo9A3g6rHScEtYHdn07WFz9o9usZw
nuEDm2CkXdcTY4GNKocpkL2J0TJZOc2jb+qfgSioaKn9qW+9eyW2kbIEyYD99ThWF9+f1cVxRM5T
2K0DOq4gAsxm66XNZ4qTn80nFXCmA0bsKvsYu4h0c8JXK1cjZMcw71qMqkxVGBTq0Jaj4InBFBFM
GvVn1WIoK5F4po2swY6NK5uOxjIe8lfhuS0QFC5LXjSw7vuHhOs4affJVuaqWWtcMZ2B/aSEfYSa
vvliFIct1kJ4hVsJrqy7LohXAe1qHQR8RJy0jKosFCFCccDx0KwMSWNv66NwKzodtn+nRRnYGtV8
Iu1iE0XGGC75sd2OlgWcg3gbzmNtW8YUm4bxOOnaZx0O9qGR5b7W/fTWO6ENH6ICyCq2+zIR9DvD
O2F9iSxprstkgr5LciDcsWCIhsswLThF2HE1WDgsEMfw0KdxqVdnqDoKayzaf8+S+jL2Qn1RiRZ/
ZVM+EWCsP4vGua0t57100ucwx9VrJ6O+YVVT7q1Dg3Vr+WlyRBpVMcmh4CyL1jlDQKctBfGANhP+
JxeTXOh4+0E+pc007APChQ66U72XjaoOuUT3G3TXrbRaFgZKzHKmuslaw4TTEmMfOtsIoDw0IFKO
qspeFFp2CUYMQYYaxyvDhfkXtvUhiGt9Lyb9isYB3exk2taYSCoWYyhu1a61DRhyMa62lg79sknh
pIUAAeYvJ/CwwWeUM2IbKrlOhL/VRJBtA+ZLK/0nWmPoZw/+liy5i4anAIsYh4Gnkss4ijujDKxb
Oyv3fo8PawiNu5hZ1G6YQXVjGxxKRxi4hYqDYrB/AJZ31lwzWOmD8WDQIXTgiW/SQNeWKVHBB9Py
3hJJ2xG7W7YZc9gGTkrOiAFJxsbbatgdpvqcSCn0XemRyIhHY2oi3DjtW5Mh0I9YaQqh5auxpkMG
HGubWgDVjMxGs5ZmWIMLv9mjA9FZSl4zJBXLvC+0DbP3einJ0sXU5+KXivXrpspTdt1YVXGGK6cy
rjCorvv8PdCd9DELsps4s96dTKxbCUjbz1RJV3qdVv6mi/rbjEMBRW1bz3hpdr+EGrjis63bJ63q
/DX8+U3gYlfJStMBk0NhJOtPEeYUpr5L+E2L66M1uVKqQ19KTHlVuGedYrRfRE8AXVh9LaR9OaS/
Yd5xfoJ/Ly52HL/IkutyTrs61opikTXpIeeg3lmefdBRJu2titqaTDuMa2sX1CfajOnVYjOMKW0p
ZJKu9ZIpRtw+B2Ydr/20fWnMOlgGtPCWVMhffS0hkjRFBNewxRMb07SrCgrkrh8x7LmbXON4nfoO
6ylCkkyvebGEsC7DOK55/QljCPcINh5PCJY1VelPOtX9ysWdq4dYx6q5TUzukFx1ZXufEyIBn0+M
9Jwca+VE4F1cFieVpMFhdFDHw6p5KEwH8F5po501LeCXk1Zs9IiVDy1JtQ6t8a1u8+8WcBpCKfe6
rHV7K/zJ2UCVZwzgy8c0pgQkBOSx6/ncbAvXQeZiVNUrerwmFEdP9ve6UtOuIqCT3CRSR5EhNKRI
MqLaRz6ZAMQlRUcfcxxnOYm3P9/RT0Gs+f/fZrJ7Txe/fzjOj/D7MJJSaCmqqC2ORlJU0L14lp+/
kZVAaPfzM318b1z+PmOQSn7183M8Rvzq5w7/9e3v4//5jcNiY3r7//NV/HmRf56R690cBfnzsv/c
EtpBsnIr0vWOArDjn9f48+x/XsjPs5kRUIM53+d/Ph/yryghfp6xSsVU//n8/jz4z60/X37fk+4O
NecDB+neV68hFo+DlzflHk+iuW9B27LMEG798x1AzfLPd7+3edMEKeT35wSRFV21//zlz3fhvFL/
3tbgTx7AEZDqzO1/HuHnt3/u/Ptcv/f762EcbZb1GKGxNAR9dPCqhkHdEF79vpDK1JhA/DzWf31b
Nhyr699HK+oC6szgPAAPYmuuUtIXvU6/4iwsILPyJZkztKP5y1+3/f74813RuicXzzuIgn/f9ee7
n/v/fPfzIL8/gvEl2z0qWtot/36e37/767afHzMaWXTg57/+67F+bvunu8BKhZfQOCQId8xe/vM2
/rzd3/cGHpCUrr8e5s8f/dPD/jx9OvkHv+nkFqRve2gKyjLD1rDQzj+6QcwYbf7y148EMloZyTv/
69e9vkkmb5P4c8dFB7D2c6ffL3/dBpINU9pgk534n2f462l+7/vXU/3T3xk+TEJUnf9+tegLiYE/
TD83/9zBlj0zwL8e9L9+/9eT/Pz49681P5e7EbzqP34E//S6/vFhfv7w97X+/M3PbREKsnXvWl9d
3NlLdL7ICA1GaIuibxl9GLlVt9dhSyL5n+Witx41p8mC6RyZ8uFnXShp4R2ipCz3mJ7ciCs43Ycc
n3mq0VJkyyYsbb6IpTjtjDfCRcot09/6OCJDOoJQqo9062qbLbaQa2XM6XW5vJgprTPdy+91gFw7
+DvbdFD3YCdoOWoEoLrwgYnKRv3XiXAjA3XVGOUZnhrKso6aucnH61GqTzsIIIGgJ7CSlr0Hc1h6
gJg8s3Fc6QAdafnpwTY39E8/G+4N6afwjRFF5EOJuKgmv4c42bWZUyWFpJbNsLw61kvcMzI6YdbO
z4RdLKMSp3Y/5gTRogVgiA3EQBQIAiiFmaKT3Jm2wY2sOtAeo4unctJvbA972gRe2hJsVwf3idKE
rU1LzDu0PEUbrAk3oLmoxJiBq5ytPp/pqmSvwk7vyjYNCOTGqK0DDTrF3I/B1ILQf3qw7GxfSHlG
pSuXcWO/VH11KMsxmwkfQGi5tlOhnKKQiRTuyHDFjr0EfwULozvRlWCPkdAG1PSyWYXYsXWLKUDQ
2vGmr/jsnNbaBV4U3eNzXU4SUgKJbM1KsjFvvPEKltR34/LBeMp/YabOeFSRpDWmyTLOeJwi0Q+k
XQxbZmcnU+kRoqeEfUsdPVXqOwkoIHWdimAAv7clR9vVZLtrTcbfWu1tYxscQm/TTpdNb6+roX+k
lhw2TaWXADKaTze+zkOG9ugCua+glby1tHG8NUEoQ9bTqMyzaekG6WujoI4wvs93kgg9hAgAMbzJ
6Ld2m208NBpr0+aNh+gad6l3M8R+vfMaXvQwofkMsQIc9IJ/tASh6WIVZBu28EJPZ2zAudSa7Owj
7bsN8LzXw3k+gsxEtGfY4l+MsCmTG8YDlf2KkTq4lGb3UZEpsTQ5/UhFYQ46jEjlSOyWS1sH1hng
rmFM0a9qvCF20wyEc+cbItq17ZRCcBEQSeaGLDMcs30K4hQxP+QnNGsK9aDBC+a5BEqyVdFOatkN
ajzUnYOOTtvkYRPcjEa7mCrvXWY4b0M9fBsVue0emJneoC4zrDP9hOgYYS13/OhTm5Wv5RDR1x6m
Z78CZCbsnaF9uT4GRjO24r1lEOSCz/FmasGOWmMGhA3+i+HhT/NPnUf1XWp0XsFwLiot/UgrWHZT
RWFM4xFHrPcYzRW0k0C5qQl0WtmqoBeiladp5pj2LbCQ2DCuwoHuRM70tdPfnMqm7IEOue7quyat
HhDTZ0SJ4av15YvRqgszNDg/FrmUrXos9cBa2k1CZ5y0K5o0iv0GkMGFH8LbakfGHYkb7Rx7pm9W
xq2AiITxurKxrWUZe6Qmr3QSpeTB8gz4bEa3MywEl1k2PoW+egvCqmZqXH4m0/Nkpj0ytehDjyNm
9+aDh1Nf4T44FnFrbPqjb2x0ofy3doCSTrsKprO7JJasJXPL/C4y9NS6eEl654Iu80llMANM/oyA
ubOlo79rJztZKyQtrWxOAfoQWlNQFKJIALMuot34LoAYBdl9WnSvRleQhtOO13aiAXLBMyjoJGKS
YO22GYRVqkAk1dFgrftVyDGxrMsOdVzyhssV/Y9ECIPNYi8HLFjYtMBBs0eMdGp2F79PQwqu3NQ5
UALUKO26D/xkOY+QxZCT39uxEGh0HLLsGQp6tjJ8WJRNTTuiafIn6ZB77xCZkA3pHAfYTytR6zRk
oGzoqOzXjZY9isS8UcPcnH5SgqlvRSC5aBBExOZnqaWfeWx+NBV5TzRcl4B3w0Xn5jhmOso1yHEE
FyKk8WbGKAC+ZwOVwpCj64QPcacn1aVqxmVejCfZ0ehsaFiZkC2WkbnxG6x3egsbaNAEfU3c9Myt
cOUDxrHckH1rOOyxqUf8R4pU4MevoMU4rQjhJO5rpuoApTEPZSWmeRpblruHWffWxCBxSW2JvCxf
EUq6iwxoBGHQtisyb9F/eP2hZbJOjhoAHq66685K0LX3Kl0JjdkN4r4RfUMxrAJL+yAQ/hQFatha
QL7ssUejBMWaqfe9bUxbt81BvdvmlmCicxoVD8Wgb2wjQ4geIQ8Zq+wldjjMtPLZ18vkoJZh5C0c
Wd2iAb7PnexxnEC0QzC5hw39UQ7iySzR1dAazkW1EeFwnryViwN7aTRIWQ0hzqVERlM2TFJLhjLC
boB2oVCJxbYnsJ025DZ+YWr/StbEvZDdaRAgUfQegWu2a+zsJR04JpK22ZgdtYGlTtGEiGjE56bX
NLVSaV7HWr2y6jmPEjlttmPXjfowY9YX9wKJfUlKQ+i8ju3wGjbMBN0MSagHaaqNmfjm6Ufvxg9W
NbzAeftKGNKq0NpOKiZRNr9nvspETi9vJa5ScupQVaXw6/g8QGkiSCmnmGh5Az5kjuHV9sO3xmv2
YYcth+7muvBgpfet+9XYDVGzXGEhSiFhKGzGT1ANkLn1i6ogIyKYPUJtcZPC5SIorHfWmKK2g/D3
L3kDR6ZirFkOjOkxqYVLbbRLHPxcmzUTRmvHfjlA0G675m7WUVcyKMBaEHnlfOg5xiO9f+54UXtd
PsHXqhb6mD36tXZk5buL60Auus7low8vBuTm0jG3LcGhQxlsml1DC7nhY2GRQCoRY7la9IwJX6OR
wWDnykvszeqFFj5VM4rV4J+gRt5lHXQEhkKYVDh7QRl/ZdlwKNPeWUKIeUIVcjL99rrzsqXb9Tey
DV+dHDFBB9RgmfTZi+sTM0WQqFo2E00ty6Y3PHFspNCCoTNTNtQQw6BwrD1LP3FKbu1unPY+zuQy
v+ANQG2DGQjPDKdL9yRa2nJTBkejCUtyEGmQ4PLh07TRc1p5eA8vEeAkxpW8zXqk190DSJRsV0dM
VRD0uLgW8BigOy9CdUS6FS3QML5ig1mx5ALjyauN20A+r/1zC6ljVQVo6bMYzxejdQu8H5P7pzxF
nQpyF8biBNlBWXzIYE6XrouDIEdltepM1180eNjpszBZze/QU4N2ShEzoaFeOE0d37Zq3QaivecC
RyV543/qQ9edjLFdki/l7DzYyZo9spvzu1c0v4uRdFXsst1r3fibUHlMNUgLNHwkcxAH1zVTEQjo
JCQSi1Y1FGEVmsAqZHzGrA9BKtTPfFLe3puyJ5eiXnIF75REB05tPPacnqXiYhjDsim3JAlfDX7C
4VLFtwbLz6rpONeCIGVMWJ3gNn4D/qY9bjAuT62HoPEuaijejQFVylQ3lN6YhILY2zDuPXdhdRQU
iyFNNpjOF0qQRVI7BEmmj9Taj56w5NIJYTdO5vBBV4phiwf90vO51IhxlXrdWwgxM3HFDYHYtMdF
hXQbmpvsl6Kmd+uonGmTAEdqg3leCoA3RBx+A7mz26NTGgT2OYO2MIb+wSnJAjeJ6RpzjWuryz5Y
dNfYUBn2aum1RW+cmes7LbFiy5jtqoLCSEELgQNdrtUw3zbIr0VB9M5OuVo6aYXs1WDi73LQaN9m
YL7FZboPBNPBOGqP0iYEUreXfoSYOMspRCcnRHCXeksfU04yOee68+9zrftitGP5NikwwRrJ+2rE
Kb3AarRuVXidKNtGRFK9kA566IrpdrJozij5WtlzSKiPaEwvowdpIxkdZPDg9QhoKz2k7sSUj1YW
A7iHlkMHIYA4hfHKtFNiXMSF85Z0Oai4fgQ1LMyNbY33po55KeEMjPiEIWWHs+Tsy0FQsiL+esEe
MTIEShAARsOBuc9DRgbNIs/7ap3PwRN2b1/CIT8T2YMzTngm5VhzblLnSYMxYGMjQ64KJ6w5AqMU
+sAYAG6lXdobCIAYJzTE1bbu4QMdH73Zu9uTb56mLGyadbSi5kVF1rsptHETmOpOh/4/tnBAxzAj
G6SmIoSFTniINvprCpOQMySloAKhEyPpK1Pr22JcsRBD98VQ+2fdXMSVYy5HU7+JUddDynJXqc/s
XvM5SlzHfHM87ytmvoRVsNxbZr9To+kzeTBuK8dHOmX4iIotrHMpuaTcYR3HZO4iwNoNXspg3ByX
BqJI11AedUAil4aPhAdxx3NiVHvobUcNgWJVIvprMvmQZMU50sVB1UQylTOvr4WYhnmYQO5stvwl
q0XZTBdaAc/S/hyRJMmcvFMGVvjEmu7GLfoXt+k/4rwl4YGcANN4Rd/prCR0YOj7FWiZGlvf1DMQ
4OCR9h04qBsmqTS1k/yscCxpzCihmPkviYP+BP0T2ey3nQ2FymfrvihqeMi6SyRYVJwzgOy2weQz
Ddu1mMihrXX3SrLrUIAlVhFTAd/uH0ylPeg+rOMwGm9xuKkVaIObPCBTVyXBnq3Ws+ffevTaEZnk
7qJgjrxs24QCe2Z6ufiSgOuvxt45IBtbQK3ctm6EfgjXc/ZQ4QA96Emw45hc1jKy1kNisBNTCN7w
G4AYNQWd50MTYro0Gnx+YTyRB4T3tHDXfaU/a1l28OrO3AbDuC2HYFOqDNNLBcs7VO1HVAGPdaw9
9QWecAoMkDIOVSW7r/5KT/dU0s5em5UnKvZRyCjwjyS4U+9r+D7856Ky0OB5Cekn0XPURutxxJCs
KSg2BBkhuhqfSjvO1gEkbDAki0KRzdPgahEJoz27e04LJuwB084VNHokZqJGC+PDPK2h7Pjujj9L
ZvGVSB+GYWYblQhaZU/JoUS7hHEuFwwBCkRC/sEuP2XgQt+O5KUNo42VOjGm1+EoU/MdEARMogRA
OU1wmiEfcT8+pKjYNlrp+wDN5ouI5rI3BFSFN7O5FOPGz3CrjnGI1rOtmHyFjELLALBzsLYzJRcJ
JrtVFtALiePPMshOuoumiS2Yw7bekQBqm100lESUU2cv6tL87Aks5h9rMLveInx7dVGzuNMwJ7jl
+9SSn8SQOxu3zD6TDKtvr/pNZUaXKUSoWvFl2czze326qiN/514PXE05FS84ld9iM9iYjvoGyXIJ
fHxeILLPhluvc+U++sZwHGsNJUfFLr60QNbXNroypn8u06vUJ9hpboVHcjxlDvlBhBR2mxgBo2DY
vJCyf+QcRQ1iSEQuPazlOhy33A+OXheuUpB5RqY/4EHVVjHTv0fbRDvSV8FNG336A5BB6wn9zL2b
d1SbUFccdBbLJgjiBaIOFEloKV12CxS8nJtodstqW9ViY73owsT/YT0OeUcCUFzflnx4NAWtGy1L
x1VrW88K7ocRkpEzodXiP+OHJywE9+Ekdsase4Mk3lAKL6gABEcW/w4TzVnVQVVrS1yPCpZYFN7I
LxbeIETMV1kncqluMpudmqhNdDt9hYRAf47qxlyMZnlxsv5+QKewGaP4OoHgSAApXDtmsjZj2BWb
wFOPzXsYrTvjDSn1m4tzudE5MFPn0Y3EnSmKFf78c0SyYdpiQSF9oqk5W0Ks096wayz9uWudd81F
EsL72mOq2uDGpRmTcP13JwLPdFPtq+5CCM+5YQHwbajBdWu8BPPm1dPC00Q+fWWUp9QU4CBV8yGr
YdYKPGZdhZYhQq7VA9TRdYi+ecDRQhXTFaW/m3TcVA4T5DJo3wtb3ciom+ADOOxpujs3s4+ILGB3
aZhYQqT2HhNLXpgGGjdPvigADIYyZgtssvyI8miXOOmhxlusp85n5NX0qeparmyiZzdDvDVHeUlF
OizrKttLNeAn0eWaQOy31GgOtckk1icHJknx3yat9R4FxU0dO2tewrEDEg8NoZn6U6FBv0kF0o0Y
/EVvER2o4c4IvqdCuzdnzxqOnXstfVVoHJzJJMVCl9RcJtrOXK6s1vhwu3Zv+vEdRJxwXxbpZxvM
H3aUvY6GekoLrCqFhdO4KXnPcX8Z0/5cJjEh2eEbJcSbPsuc3VJtHDm+dhKimafPQO/cT5fRVJLD
ZbrIm7ufTuWwHVgyV9ZIa1aPzQOqdboJ0auPJWieqZ7yLDyigr7Nvd5euLr2MoX9Sa/gGPrF2WQJ
B4qybcsSiUFP/hiCxbiPn+OstpfflSM/HCt7D6QMKODLm1yrFkjYWFwE7pgA84eAtFj06wDbq6Cj
l6UkTloZkQZMQQoXDUmB+mXssTBFRvCUJKhinQ7yy9S7x3iCt6hLxPRaGW5FVfRLfdlOA5Q+N043
U+geQba9EY/5inT8SuWBt445TjlDnnA7gPfvSFUrz9Bbw61JRjtwv3BNrjrhhdNFC4pDkalpWzlE
cHeQfrjkaWuCIzyTswsVpdoR3oNUDj314GGxm9+UtPzbwaV5A6aJXTkVHUdxcbayRwgyqygrr+uo
fY4U2tf5EJxG8q4KyqNNKDhQ6OVfsPuBwZyeA7e90Lm9CppAZ5dg9qxOxtpJ5DGz87s2Ml/yQdhs
9CLK2p70bn9aR4AB16qI71AvcB3WZ2Czbskdu7G7dsyfyTr4YPd733ttu3fxg1hEBq0gCDw78lTL
4IXyoNtHESVKQKP+pHn2ukZHBfjNSUExmTvA5rT1ktGiZKjCUz5qp9KV2oW95tNA/tlq6lxorTHZ
jg6ZEDwxuIFJ0hm3iewraiC4GgMCHgCGlfbBvncxduqeWCdvN0zaRbIr34d5ShMTpqSKezaN8PKs
sdGWMkF0L4lbGZvcgNqMlrkCMskkwmWj5kX6Ng+M7Tj6/+LuTJobR9It+1fKct3IxugOPHtVC86k
qHmKiA1MU2CeHeOv7wMoMlWZXW3Wve0NDKRISSQAh/v33XtudXQ0Fzn+6LlrHGDZnTaSahVB5gAf
z8PP54B6xlyXtG82MoXiXuelyb1KOSzjs4LUDHcT5MM3144uafyQfCXxVFUAHAuZwb115Q9BHdnA
QL2SVqsd+Dy7yWCi2to+lT4jW7O0eZrSutl3zNDrnntYV1OAjNR9ORQv8PRdyj3cfSatP9pG5+2l
/1PKEdhLSmuoom48NVWHXBIVQYM3RWtHhYWJqb3ojQ/cwFw0zLAz33+1YhtsjqCEDlXJ9rDIhzoS
rFowLJEHiHNkLp5riDbdg/TlW+iZmF/sVTwyCPutT95edNZtKlbKM5+95KpFioBH+LKa/1w0d2As
YZBmG/7oPffJtSFiuPnBxn+z7sb4POmCOMfrMgbDgLIGdCoOd4xMx7q0KWnKazyMq1rC7h8cqMUB
JC8nvY3n1oGnZZQNh/qCMLUeF4TFFQHsc9vq6tR26B6rAKhmMSJZQ+jGZW0d884mTshh9QY/BZ14
lYRUQoXfrgxZNpxZllyZI8Y7EFLXBB9+g1PLdGiIsTVa2c8+mppLlah9QHlbd1gpW4HHDXYEwoKr
auuF+rdolJde8BMVVHyh17MXgQVnGbk5w2N8n/VPvoUtpXNZo4UB8lgoo6tBFaiEC5QZXszaGaQ8
5PZhH0e68Zx4jNYJUa1OQokFGpSzN6ILUJKQVTr7ijX2g9Cz54YomK1WYzAA3vnNCcDvZy7s9lkK
F6PI5CCSmCD1g03lkCIVOk3Knhh/p5ReCZbmkrRrmONXg5Mke5RBvMu8sOiF7XRXvEwYEjNiAzZ+
R3OlC3hXMzPe1MAaTiMt0c0B/CdCEBk0dQ8GiRH0uyqcxZB+VhYFK6d8T+LqpvZIN03H2V2U4hkx
7aPKFOGMAY2pZqL4JGXy0lLk425TaJhNqZilRXgkCnOeQJvfHYH/lWplsOfV9Y2eoVnqTeRtc+vJ
/1FRYcG4pDF3VWeMA5gGMVQGKTQ9JiO3PpgXIHMUO1td8/bdVafNCJqsLbde7tTM+Wl7iI7U4rai
4hdNbU+/jBPGs4IEBke9QTwHkrJO2tsKbvamcRoOTU9YvRdfBg5chZa6zUCQjdFT1mQuVR7jbs4h
4I4QVjbYgTbSLxVtdxylDGLSlHhsosvc1q+90rb2tt4SlTmS2l7FGDSSfBvOwNIp4OYQBHZz0VNv
T1wsDXEyPIkcH6iuHumacfzzCdgcFVk/auJTWlBWZ92aYXyFDm91u1y36nVf5dFZSfqnFaB9YAOD
dlFzFsMAAxaokHuygPgGBnqbO/P8s1DOxdQdnYSRNI2Kp1xM1gHPWcwQVownu5l7QrWurVojw7cl
k5p5LWECRUtZzQ45LbTeNgnsoRDIhcYySzhPWYptTBpkHrn2OidDZuX0BByRtgvbzJ0vyet04E8k
pAEBkKidtW3bFiq66oy/9lkJvlvfUALKXoKGhst+kw1PteATVw5/khhvKjGBYFijJSPc7tnxHAMp
eHZ2KUpeBMWtTgmFM4pGN0dlGyYNlEeQCFvSjq+NctxZFUOoMc+yJL2erXBRgsdBd7BZuK90jYQ9
s7XzPc1iK3TynYcMMwyB95PIpQtb3WWmv+3i8Rkcw7nsZAc1gQy+DPMlqB1aRBMAgSGaeJH20840
vgEneC0t0W6k254CeqgUDj3TqwFYUDYX5bupiGXGnXDTzU5d13ef0rBzD/iUCEKoynKl0KBuzKo6
tPkF2dCUXnxcU1xIkFnKS3skpJWoHPMoTZydTCsczjm7NN6HwHkhp68bpvc2r269Mt46TnUzNbCk
mwhjeeO/oN3j3bYpMHQ/+JClNkPJkJky4xFa31319JgF/qmYTNwm1L57Nbzk1qj1NeMdkgJbk9t0
ct/CBN5rSNuLHC1mOqxz7NXIjJV17d4sGCuzYSRkutGOseWPJ4EVZ0VeB4bmlslsUAw7rdT2aRnd
Ky3Vd7V7Y9oaE0N9fOoGAFWNTlV4qB9VR0dEEG5oBqQCDb0HXmdIJ/774DJs1PdU0CKzfppddOOy
2mcRzF2x64Zn22Q50OJXW4Wexpz9UBdOeB0UuBIKi7bBzF5v0PMW3XfgEWi6/cukBVhrt++9S0G/
jCnBd4H2oCgKFGbqQfLOBcUP65EQPqqtqcrIrehfNJbudShHyGGRfczi+FazSyA0DnQbORHgXnjU
r42ONR/UOIr/Zf6hW/2r6nRmLKI/GIw9+yQnDqRIX3GU+7wXc4nmsjI2ZU0mpx9zVuErqksn3YcW
GM+p2iRafMh02EK1b91UjRefCnTJa1juAV/yigzlC84jYpgrvDah6vurEmuWTZywO4DOCgmAGotr
7rAxs2BrhakkgomaowMpd2NcNGecZVT9vbi80afyPW7Qgqgwvjd1z1+HFaXXsHAg9FUUTjDQtde5
WEeZ9katvf8BhpruKzJ2zb7qGtps05C/SQkfVNosjermqpqdObGhT/sAqt11NG8cqm+Z5snT8hQ+
lbfOofJQJoJP27gPgAsG0jyJn0+QQFAgSnau5kEWrLtxU1aMw35pPMRtFHMe6M/E3/UbwzQhs1sH
V+AZsyfvOYhCoDI1Ne2iyfpt7bOQyfqJudCqHorqWA3NQyfLaW9iQNp2wJQGsi3oHdOdgwVS7bl4
cBG7WJQUsRJ4DAYaMhpjrEBlz8orKbZW3bRXXenepTlfaD7hVy2N+kp5qlwlEUhK3o8AXiPhd131
8XXtjxT5KTPiKHztWwMmqaQtH7fGkyUqibrjR1nl/j4cMFgXoMtqeZ3REdtgYUdOjHLeL7VdR4vV
SEnSLICWxZi2fNFhDS/IE2+HXZZVwMP8K6Bkl4FgrcKyDB1sCS9WS6jHGOihvbJkkjN8MOQCY5Pu
jWHVt1WbUIYRkDhG+p8296UgVawE8Gb63U3s4xqPHIv8yTwLdloK/q0y3J/S6fAeqqdBoTSza6Yb
ckRh24xzEsz0bkNyry3orPFPKThBp4xwngGShi5nFruG6p+AzYveKh/rBDGF4uQym4chaS68GoUP
Ps0tOvNHI4FrID37ze5qfPKWAVrOM621T16GGZAYSv9l2wXi6CH5OZXx8GhMWPiCUqPbXvAFSPsd
bsC+DbU1TpF0N/huvOnj9AFCBH1TiZMfGTlyuvG6s+geOLb/PbxBgcKosvb7aduaRG139SXgMaJe
8/Y4dv512dAgltQiEmNAqiP5ndignrPc+ain4dIGb8AsdUNW0AWG5HzF2UmKe9rsEhufVjLPzuij
XIs4xNKdNBg2O+tQOepoQExqs+FeGyfjskULZJYOt4HoAJcCYLpnfZiJBc4YVoRWQBhvp4SbAd+b
SexcheiJ3McLRS+NmtuLaSt1Rv/JaE+QhqaUt2ngKHt2yNkS3aYFXL6Asb6o941tHEVHensCIHmb
GuWPVERY6wbsSqb2ETjtC7nWrwqiMme/ue8rjguhGGt8UMlOTA24WoqQcUwKuhbTQbPw85kFSBAb
FxsVBjq2Dl9zh2YZ4RMj7ClW8SPH/06+1vglNwH1Asq0FP0bT8d3yLLKCT6GZrhrTPlRpurZHZt7
uhBQSGMt4EtX9J1xl1U+ywHbmNU79FE1PNfCBm+khySUthmx3FLT6TpL37ooK+PV8HswSzk6sbmb
lSvijFipAQvLy2M3iIuuPo3WuJdcQTnqvYyB2xfaN6uNftYmTmxY1gPx4MjafNzz9Ucum2evDKhG
58V1Ze8MnzsnY3oKv+6Q2d3lAFAC72xP82TbuhGSOt0udwET1aqU6daZbS4MPu/S/KCh6W7Dybsc
kKRtcsN+S7PgFrNweIIhdCKgeDGUX5YAwpi4Z2eCpfHzVtlejY6+RTZHqjiFnzYXe6MfgnOjymoX
NNUdPrCt7hRc/ol9qlmUBqoibqYFPZB5lWKEx0gWf5Dz2mBaUEcr1/jc4BRtQRWH6S2LMBFstbHH
AhF6F1Q21kOTz/fByNgOMn8Iy/rGaq3NANSBfyPa9PhoNy7V8nVNzU8AzF1VtMvX0QhDT1rJORbV
LZFkeHWHko7VQBNjyIhJI3ypUhqAkvJaTboBtbnb4ZoAr5YwKSubQ5GD+mipCUc55B1FBJwbTpcR
/Oq1H1b5Vi/VKXDjox+QSwUu4sIAwLiFX/McsVhMSWoBjMsUgDwYzWDSDwDiPaChV8WAFbxAizba
aL4IVV3bujpkXjpulcF8N1W4Q5hXa+s8LWBt9zcqsF5L+yKwGDWHqCdM2PzpoXEobAdiZed9yFG9
UPyyK/eJDsp+yAN6JcmFxaI0DJhGDIF5LePhmmDy64h8CLMlHTVIs51BeUBk4mYwMcNRnqr3ZaWf
4MqANqvN52aAd1NRMCVIEu1QF6+9XFzlk3XvW/GdzZiyc0loTOpp75UGQbTwiN143RY0yATIpDim
GokFLsYiYVaDtUFGySM3YLJTootp4BnrKjtGBajqzthJpZiVUGz08gEJgJae7aF+9+PuPSHy04+J
hK3uCJBruWhGrDDFN3T379HgfLRdsSUKY2PpabnXtYF+GUFPRsWqXYSvlGRp2GMgo3imXVvF9BA6
8imWw0E3rSOmzGqjKfMckR8MXhaNTssN0Wnw2p5/oqXekgTPDaOp151n7xyy7ZTevyJZv0mTV9ua
AQfEGSXpLZYwk+NHnqPvbWrQB1idjEevqFEjed/DFmk7nc6zBiaBDGJAgUE2nJ3MvcdrRYE7cx/1
uju3fnG9oPz/59vwX8FHcVOkY1Dkzb/+m8dvRTnW5HGovz381/6juHrJPpr/nt/156v+9deHvOnX
L928qJe/PNjmKgLj037U491H06Zq+XP8+fmV/7c//MfH8lsexvLjn7+9IBfLN1Gj6uhN/SV6wLAN
d/mEnx9w/gu/3jl/hH/+ds96MfzH5gWI2ct/eOMfmQWkD9iuQb3KsxzHFi6/s/9o1D9/0wzd/p2F
l2vZNJylKRyCCXJEf+E/f7Od3z2bHrb0XNOQUlr2b/9o5r/Hj8zfbdcxhRSWZwh9jjP440v4yzH4
Oib/oPF0U0S5av75m2FJ/be/ZBbocDwdE4yvIQwsk44h+fnby12UB/Pr/4enN7nyfdCTsRb5G9DX
JZoml3KMSU9iAAjeBKjHtab5RioeFr/RP6Gt+TZl2k06+ugYK31Ez4MaAePizuwmfLUH7EpjalMo
CvqbAEaZjKaNj//arzmfJx00IwVbQgkg9RVhgGAgdveDR1UUddCqLLK7RhD3M8GOpQe9Iv72Khzy
fVXN8zh0zHoB+caqDRQgLVoxw/uu1/Le84pHMpKvent4I1IK8rRNFEs2Xtj5eHKZcHtJfnYSoyWU
QF4m3mitdTO5K1RE1XHCRHLIUQwjjGjuEjKmGS0iuS1bJtnKwZ4YAwTAHnI2SM2DlgmDsAeSouU/
4QdSHB8uomKXlx3O7PYGHB2Fu7ThPutCoil+9iEvjvB6r5RtP7a9jTQzedIkkK6cLAcMB3KVwKGl
jkR+SluJmeX2Nhk24oW+gidq3lVpcnKFc0+phhJEqapVTHiEW0NjczqGyPyFYn6nUKCO8dGI63pt
WqzSkmLaaqw/DV2ojd4TAEe/22kZRwWTmjYQGAdB0BrDkx53wBErzP19dulkfNyEb6Ghfc6aobuB
BwkGyiRGr8RTm2CMjMs7lQ/Ya013bbTJeYodSoaIGlca8KZqDLuVNkYz2TAhY+wmCZxrJ2jv7ZZ8
CH4HNmfuCy3eNbIZ9I1plfEq6DBC0vq6og9M8IozvNZZctbQC9NVTulAT3cwv0rxpg/isi+xPiq+
BMBJw9045PjMu2TrvYKLvdBKlvpU4B6cYboBA0nzKiqQJFI50un/umhWj4aNKl9LyGowYASHafiI
x8A9hLW6RHZYYqXrHgrXbrZhiv53cpJdBzEcjVazo4yNbKChLzvGxnOWcmMRFgz6wE3OAmXozsD3
aA+3TUiGodOEVxbWfUqpxOGEXf4tc8tvSZhAc9KfbJk8lzPaOukoOhOWge8+fxu7S33uTGUsDRO0
FJUNGZZuLQviYVeqgraauJsyNIOhjYin7E81yyg0SC1FYP9GOA3E4DnoINoYkXM3Scq5VXFwJm4A
Do3HLVhQTPgoCAe8mJayksuvTSMim3kiHzGbb5Q4W3Mu6H78hkgA2AlFVVd9EGsNpM5lijLBUluP
VfYIL35HtxzrJqYsY2LqOYdMqrCDCi3DfIMGHdmCdYtEG8uXTm8sIp636up4k4/IPWqStBzsErWe
6ycrMqdTL/3pc+/rOa1iVoTDM3Xz07KhJVV87jXz3jwYbwfb/fbrhzG+gYr5JUYBRNF/7GtT6Wyy
Fk7F58/+7ddlc/mkhJZUmpjgBkJFDpyYn4+Smq9pa0TxuLFMFgLm4CPHrzJJH91R0MSbEGxNG71J
nWkwKuOqPjQBJoGRuNkMb6eMfO+AsYZEMW+2R5VewSRuGn7tsVDAvQ4E/eup5RVxbUJsjOTu6/Xk
pf1658i9ZDM5zM202W5nzj690pr22STNfR2Z+PCW5/T5B8tLlk3OUuQYQNiZ3/T1zuVVdJl4V1SM
OYObcVqe+/xNqGr5yfJEF8V3yOExWNSc3U5X3DctecRJTp5Jn2kX47gve6TlTCkl2coMN671vS8e
UVQaMAEid18Vsrox5gAqavc2tu8O9AWSnr4rHvpxrC9bMzQPwsivxOQXp1aRCE+IYnSMm3XeQV8K
g+kFfcFdRIynOcGJJntzZ2X4WYYqvpoy3z4PY4fZVSu2eVeIlS+hMtFmcE+1NKuDGRSIhTUU/LPK
tCwBZcYlpUGo1CpUgJbJliTakCWZD0LhW21BEXboHlsU5CaNWeeAS+EKB8cxMalQAPJ5qRpDHrSc
GLFsLF5tghpWyqnCQ9h07mNE0SkTMjmoSBPbUnOzo+YG36ux/cjDtrkTul/cmB20XhLepabahylv
oxM6r5vWR6coaM4AM4LsPYZ3WRz6MJREvS1DEW8bqX/rFMFoSVC5p8TjhtsY7SZ8b8uZBRLe1pxd
uz7D5FuMEKexEcSbMW+R4wQq2choxWVcoq0OsuBoD1W4F6ZPcCTXGaID2It1U9Ermx+7FDyszjsO
vatnB/SmONHnzRT5110n+x2ziew0RDqmM9ZClBdcu0W31TmsEZqGq1DKziAHZUYczEmGLuzVCXD8
xhnouFFmKRArsFms/TFIgF9PLo/HUjf3JTZGBEGgdsyhLk/LRjEAA/XlDK1Pohmr0zDz2jUtP5Z2
WZ1YhOHm+3Nvee7rIUXOJy0HPwtfAOMHVrTTmHN3X4109iPmCihgqNFHWGTWy08pNeJ+MmGeZSqy
EIvSuKLaEx3TNq1OywbHA8SdZdd13PJEINWzEB345KitTg6zAhP3y9GoAnWiB6xOkQG79uuhEfbZ
2g9wkEOX6+ghaEBuP3cJj6tPy2MaGh2KjvLNDmgD83ljFjhWzhnJ15D6OEwQ1Mvx0E/uWoUS19iI
Qc2LO2e9HFdaNAyO4XyInRLgRyUga89HOYwnShpmiaAR1+vXUW5n42kzb5a95QfpmHw4NKO2X/bB
xUO4nAjL3tdmqlrc1OUQfh538jtzxh820XwaLOdCmWHmAiePDRDrAThIzgUsDsiqll0InuwGWvPN
x3BFl04vj3r0ytJTnXzdtzcJUhoKq/PXOn9ly0axGN+2OdDYr+eW7xvhsLEH/wXSRaee+OdG0/mK
vx4ue8tzk/heFbE6uqpHCLp8p8vptuwlWQ18zHfd9XK+fW2+zsGvExH9z1Hnwtp3mk6eRpC615TQ
J9agDHfLJg1MjovWwRtcHpMKQZU/qj56KtSnz2P3eY2i8k1Xyy7LAYY2JF1fB04GGoDA/3QMrdZj
Bg+SeTlA3XLNfl65n/toNd5kbDbb5cB8HaLliP3tOZl7yMvTuWX/59UrohJ00HLslqt3+YmpwR+v
Qv0JqdsfF2/d8A0sj5tYct1FncyOTPtWUZ6CpV4umeVSwo766/r6eg4L+F425gzLKGpSPC3m0Yhs
ZDPsG6OvT3ZNR3n52ecL5ueKQGH1QBQDbJbxEKpQc5J/7v3tOa2ugOgyd1/R5J7me6OKdiguCE4K
Z3d9RKV9GTg6VjrLXu6F9Pi8+sdyCI15QPk6ohme/l9HFJmJODSx9nkJLpdk0YQhbP/AYKR0EjpX
SRccakyEvw7hdOX1FQaeecy1hATWOcXkYs+XpGhozxpNGlJ9nh9+2tnnF5aWcZvH8NuXA51/4Q2W
S9Z3ueev6srn5CUJZe3NF6Tn2EwYlyP9b49p4KNOSwltG6mSMOIsR3jelPNR15cns05pyPHiHSCq
X0fY8Zh/LA+XvWWzjNvLcz7qaD+vvMPXcIklueRLmkfOz11+//fcC+ghJQ1d8Pkmk9HYPokxAX7g
Lh9hsIaZ27D8zAxgGiyvGAzmR4dld/kR87Bf710eBqYORtIU2mtXlmH46qsk2wfzR+pm9MGy97X5
T8/lUFy4gOe3fG6y+atZdv/2cmKhSPeewp/L8+nyPkp4F45jRXvqMX+87T+992/PJeEkNiR0cTr+
+YeJSnuRvdNvl9cWg1qLpoC8Wqt3o59vRzlS8ZMN0edz0zXcrb6eo2fAxWbqRC3VptwPfXqBAyHb
W2I+FsvbAgxd6Wp5y/Lm5cm//Zrl4b+9B/Mmqi/rnM8fPqytZyM0iSeb//bnr/t8bYekiCPOt2FY
XbJffr5sxPz/fv60o8mlZ5woNCgZJpqe86s0dB3IQ1j1x0aU4xbMXl4fMJ6TF6zJ5hSFLtOCPN9P
8zVqzJthubmXVsyoowojOU33oJ2rkxYzS6iWWQJIDQ6hn32jlO0Ai+CKGEPl79yyJxg6mKcnZrbC
/Ofn51Ej1JFBJj+pPzfLQ3cZeZcnYw+p1RCSQB/Nd9vPzTJsL7ulsjiF3FFhI9fVrrfa98wu6y3/
N9fNvJHzbWF5aC93hDgHjY1KamSBh4+Wkacjw46vDUTQ/AmWp5YPtGzwfYt9l6V75TkDEMp5MgDM
pT5F863RxfmDjIlbYDDPLTRuDCz15nsgMWQJ3uJ8BG4ZMfaF8yxlnG+sy16jsvAEVHmaB1An1b87
9CG3beUwEM+bZc9A0G+jwDqoeegd5pcue7XAg2r406GdB25YQeSn9ianoDGP2MtjiAsUlSBT2srR
i0M0T6/kPChkpmMzSvrfVDf101qbKSJIsFjkLHu4Q08hMXyZNRnbeP6cbtXUp2Wv4oOBmmgv48oh
L9icg5K5cucPvmxES5I2ZBzA6vOkgrRYPrc+TygK1vL6ugrRSLitn4HJYRnXh9oOobTYT3D+9a0z
X42jFtxUDhKB5cShe55D4MsZT5ddX0FwJFH8XHnBdJxmbotOPWtcL7vtPGBDMRhBIcQHa56N9fMk
bNnjGHFf+HpS70KAxTXcg2T+EF+bjHip/dRIgnr/eN6ZzyAVYMVTKDIpUpC5OGja7fLbAJEUn39i
ebhsQEXNrJfmuc0Cd7v8onS5dy27+H754u04AVbZOTCxWIxd+F3QHkI6+M48B1821XKqOXNIUkrN
O9E4wMsPUDGwOFDViz8fmuVsc70MRN7y2MmB3qxCZbUcXOvF7Ey6JMHIZGA++ZZNRI2QrJ48+Emx
r9qalDnnCAtvNeVVdKzKHBtS0A8nHSA/i/0/HxMi3x+SEgR0nUAAjRU5ei4ZgpTsQwLLl2ejCA+I
65CZlFfdidTr7hT4bJaH/9tzMZ1wr29QEJ87c26SdVl/1cKPXgGhZF5DoQjs3QwC3E1En6yV0O47
d4pPEdEuYIcFinqP+D84l3iaJhyHI/Hl21p3pxsjuxv1XB5sr9ykZXVfNpN7EQ/FwwQL49BEqOuV
Jb6bxhieSSLE1T3pN22LYJ0swtJ3L5lux5ftqFsXA/pHI5ZcEEG47bEVbiPDXqeudeNRzX1yI5tk
hw5uYQOSLR6quQqjrFWny1OfUKhEfkhorD/dJv4YHapG4mTrCRq0hH/oq3m20Du7KNCHzSS0y5YE
F+BHcXWYHTqIryxc+END/HMDI4+UTIh4Tb63wa+tRCXao2rbgxcgvw8qvMqBnM5x1GqUgsfnHmfA
upfY0cgsscjfHApsGrpxpBd4TWWruqhjCyX2vNcm1Udj0VFzqoZcXTofTHIza51oA3ZD6pxALgyE
sC1xWjkYMvo50oF54aMpSe3oKk0zCp+sxndZTHSi7dGHtIsDeTEB+t/6aurkNcNZ/0DD1KV3nGbo
F2iq2Lne74O0z67JwcZYjgl3HINm48SIDAmm3NHZas+mm4MjL9uOfpQZr9GsFBvNdS8tMEQ7WSEn
wwB1xKiWUiq8dUrtIfUstXdx1hiKQipC3jcnwozvmf2WUuu+TWk7LjJMWs5Y8Qdvi5fuHQdyXoz4
iqa+xLJqPTjgnMgLjOKD7YyPg26G2yrGVUlD1jmV4eRu47b9UdD0woRrpLQ0JQmm+qtoKOLm3XsZ
IB8pJ50KP9YGBGNrJGKXeWOrlWf15q62dCrBaXxXCaMGCROqnd+gCcydQb9tbG6WfZ5uJh02ZjY2
1c7lTrFOUNXBSKVxhYKiowi+Hir00SQJbW3NRIHmoIAo9NHaJVkxQR0J2pVg6o+eOuuP5UQvPRuC
FdaO9w6rMoIcK5kL0lr8oRsBYWRM+9B35cSOYfJrkEVfWhbSjLbiD5cObpN0NMKrQSvR4ACCpBhd
uBvV0syI3OpDzZqlxKKBm7DARNJSbNoE3WptBtzNFehYc8j2kQUwMsiNve8AyrSK1NyQB7i1kDRt
hrlZTRrZNTQKQozA5FeuOtAoxKiUVK8lQFuEK5ba/P/ddHMsQavr/5wQ/hTVAa3uvzbcPt/0q+Em
nd8NHJSW54jPIHAyun813Fzrd4EyS9qedBzX8Sx6cb8abpb3O31qUrtxEQhhGjrJ3b8abpb4nT9A
NU8K6ZomY/D/S8PNtMXfGm6kjXvSoqcn0E07uu7ygf+94eZ2okDBExgHNVW3wmMstpM83sqzoyIy
PQJQAHgg97Kq9ukkL9Rssu1IQ8uwEEGhBbg8xn17Yty2YBNfFRSmDXNAfTdPe4qyTg5dAuibGhYg
TEAIoAYhvjxOBnpFp8UpQrsptUgmaHVAHKLb+MZwJyMYIa17ovl1L8zHycW22HCjRQV2mRqAnWV4
lfycpvq59AcsHaW+oz/JXTgYfvTNTfRUOw3wkP4CWoK2kmb5I26C12GucWUhgMJS3EWmONM9MDZY
utGYHsefUVNvbCkIBGtyihsUBMeDdL11lJjcafQAxqdJG8/PxXWRS/PUFDbyN9luElJXWYkQiozm
1z1Oto1aQSI4CUr49d5IazHPf8oMQ3PGm6saFyffdL8ZEcPGQ+rjt4/vav0p9d4tx3tAvnUZR94j
fgo8eCZV9XSe0nH47iKf6jbx378mopmzyrQYt5gDo7/OwDEWYBdWttLISA8nADl6jjgDuvAMWqIM
NXgngcdgU6N//RZrfbCb4mivJu4yScT/b1qWgAllfXcXotuySNByB8xAq3aJdzOSdkyRDePzZE02
/N/HcuRf8wLomyKkl0kw7UVHMrqBpYNW6eDCIhk03tel+2KOzEHpwdn2AyAqAKh5ppM15pMT5SHm
amoe0VBTxRWHCC3rmnjfYEPLZz/G6YfTew89oQ99ULxPrvYaMnHc9SZhd7o/uqva3sYpk9ymXI+5
Y+1zNz/X88zeNHKiNVhuuaaOYr2hyzLWfOU5vVbDYAgPcL5qGMJRSrjQLuziCJH8AlhYg68kNdaF
yO7LKW52RAW8DgM3uGXC7rXdORCsCeV8bjuD3W9I22Kon+fGy6bOYAxNGqrEZYUkQC5uYn4/wTUs
A9W8sTE+kqHhHJYp+AAPpfa+2zopozXedOANdqbeEtfdUxCnw1pDsmtsmitZjdshr8kvgEDyM4vi
9vMciRps9AVcXCJV3lOZPdeZDrc43bJabbYDcZeElUn92PtzWiPr0GXja+kxGqd+v8yAl1UY06YJ
suOQ+cVGaoLKbKhpCOiwL3qlxCrIF6Nl1SXlm8ckVoeYTGhCZpxmG3diOvkzf8uHwrbtcyqSRQTg
vNCb27oVcBliceWKWOwwTF5VlaPthZdutDK+kVWNkNcJG6hLdCmCoIeRDg/ftKNtqtLpqApvpwJd
HUfRXoexR3qRSd4K63CMpX2mb9MekRHpjAfZajWFBhtxpg22L+5ca1d3OpCEHoqOCJBCtTCzl/8z
cu7Rj/QIPQEz5jpHyCqwtFTU3sM+fHHDpt0xpb1flul0gCldR9V6etcTbziZ88afoHL1d0mv1Lpv
deaCBHxA5j1Z0r0qA8lXK/I1zN7sOAAUbQbK38Z8olSakZJuja29bcsTdN1gLzWUl1r+wuwQBMxo
3AQ9jfq2jARequYVS0QED16OaOlNh3OpunXQvm3oe63ccqRjqdOsRIpnrgO7fSXHD08Y0cCUZh39
BODi5+Dil8kM8dFr1hk0FsG4UH+yChXxWDrBvaSOcQgw1q7FiBQfImZ06TVuepV4xJXqgiZ7PMlp
jyNRw0DVtPchxPMqNK4TjwTncZiMjUmk9/WyyTdD60jgU6iOgU8Ua9ifCA6trGa5PJXHGgqVXgY5
0sXcv6Vk6q/zQVq7uJnmhzA8mM3dNbV/VqC4Hh2N+CwKenThmZO3WBgfWRqnu+iq8qeQ8qzZXdGv
iLYiL9Vx8OBADyqoV/poB7eob3CJmJiDa92pL4oR2yYiBn/vdGm0RxrMDNkKptsW/OARnO67kVWU
Hx0fCJFRZg9modO2rkv5GGuXXkp6nsmod0QAp2+FUVZ7KghvIolRIxN/c0DCkN5X0rr6QQid8xr5
gmLQDqCBdltRIL2ow+wp8IMQ/6h9sIjaPLpISNZJnIxnOyqMqyGjHiDUveXGwfuURU82qRm3KmGd
ZDtoIMbw0SVd6WiSlZw14OdjBZY45hbnG41z1gr5mpWpOKimLQ7oiN2b1rqtsEn+L+7ObMlRZcu2
X8QxWgdehZBQFwop2owXLCIb+r7n62tAnl25775VZVav9SIDdaGQAHdfa84xKZTK87umhLCjM+mB
aNT2Oshtuh/y0DwxvjBUyUV96TXYgFqzaBxTFW4YbWK+sMkC7s5VAGIpeSk2WAa0D/pZnuLkJdLi
fS5HJGdEYKFKIZ5UhRTkApn0sz+3KEDGXnBpQhbcV9PnXFj8qTqqr8iSv09i8L05KnX8iI04cenE
bPDPzZUHvt4o1fSMEbDc/7lrfXK+vHi9L7SXd1j310f0yPwRKepnp83zWfEzY6/PD9Sy49dwJiHC
/J50Gl71nCm4aYTg8WwDPXsmaRehZ9tKKhKEafNFaZvmKtHUVLB+vgUQggySP/pTLoZpBwcRr6UZ
I8sUTPNxJ+25nKjAXf66UYNMBc6hQEFQ8mvRFXBKhKJ6Y9npUK3QQbatNN6RAk6iL++iQIAWaSEG
1qCjerrsmt2EtIazuhpBnst1trMNrEUQbST4BIpgAZKNHsGc8AqD7jaaDcCfIZY9UsIQHSOmCsXC
wq47hAL4j/rCak9xpG0V5v1nAnyfJ6oLGDEQdQuiv7bUdKhK4SZ3c8jcu1ZLPTJj8Gwb8UcHKRGa
Crom0Q1wHgPMro2+nWYaagYpspUMXy31Jd0VL2R5j2NBsDwCmt1oE+NOKBLV/SR8JYAEYE9Klq8a
6uYuj1nZfUGfGm9QGjPCsvsfCnjOEC0iYX2Gpw0k8U6R/rOS7Z9GOqoQNrPvaHC/FLBhHjKpnM46
CiEU+cQHIWFXTGYEG83CVCbp15CsO/6rdx2/wqGITqxmw1s+e9DD+iODGmhQxZbPST/h83io1Hx6
8wOkXrQLte1U6dk902AoF8F0IDf43PfdK0jF1FUwihJoW1yNRoKVQhjupq6VHPeYZd0KSE4o6Q+B
0bTfudnOZcLFszSfwljDMdvvpCHM6SDWxcnoqd7UKjruMgmuUcT8Qe+niKQAENFSs090vrCJqyLK
s/qbIFVig38IARsmEg7A+Z5L0dPYx5YDH8Lfd+/UPXqG6m43IJDYch9N+gJhp5ST3iHtkJ4P2H6J
+Q7akjzslmoTWYheSEiDkzGR2oKZpNgBBYowHGw0KEltp1c+qzkr3EfVHN/6AWujORa6J3Vq7XWz
7PCLTg9JiI8XqJAgcCUFuSe68uY3hQVtCbO7KlkniRLwlmtr9E0N+4OWifSDGBhXX7AbXVSRxWFr
0RHaBqCMsUIfV4Ua3yszrmbsmqsiM89CfuZvRej/oEaYOnMtMkevJ5YohEAf+ri95djGHhtJI+3E
Ah8/akxvZJsi8BzzD4tIkrejMTVbcAAh/a3sO5QbrBOkpmvlzyxgdFeI11L0pt9WrFwe6TQM+yGt
W09qsXGSo2VcbEYC1wSq6LaW+pnOKHur4JLmWFYnAhc0QT8lnPCWgdE4R7DeTrGVE6zbZc8GyExN
FtGu6/SnaLAKlNvqqY46t7eN56LCVY6KgeNlKiiAhyL/qMw2uxkZByV9MhGUu3SgwQIUFXVRo1xt
aWt2xyZOIJ1WMMGCMMFXHFxUQlYzCAf4PxQZ5AHOLZK0llGboZHxDSARRxUJeF9SD3DLrt4Ukr1o
k3+SW/VRB92+9g38tnV+RcTR4Zfh0mO3iNZ67YVvt8dI2V0Ntfw2+rqH1nifYnyYM12DPQb1Nbc0
MLoA3rXkC+PyiM6XjLTH0gqfhUopjfxYlnOBaH7pkQAmVISuRQ7RJvVlsq8n9TquISvGngnAiXUg
Ux+OPuRrLbKR8CUYJhg71UtIIMC2iKQXiAM2E7IuZC1EqNkchpxm3TcSNYNtb1zATMB2Yz7DUlQA
zLGjhLJi9jaoSIWCkqgIKPISPSZjyPbVhCA5x4eCBYXw+WL+pkaPYYjVt0zfORY/9AxJZJ9rwa4U
zbcWQdxeVfxX24+/J3ie9sDVTuXUDUBrTGcgN0/VAfOhattSOdI3aqzcjYkJmQoJSghyGRLkm+Zy
0Ophckuku6kguDYGjVlVnb4GE1Z5QlxJAR11aP+ZSvUSWzFK/Be9aA5qmjLKG4wTXSHNW1o5LNEl
PBG0Z51iUhnG+fnkPP7WMf8HeCd8YLqag7UNf0M2/yJ5+5wE85ZeKk220bXKsyDOCAQPevuy88wG
+B3rk6/OGr8A6bIsxElE0kwJYUf26kwyToj0GiUQW7NtbAcrmFOP1U8R+R+zAFRYjwm/U/rQxZbp
kgRyCgYK5/XRtCtP0Y2TCnrE0efk3AUqDWgmL8xfoftjmeZQw/nat4NnDZTz56L58OHomgqiOXnG
H63YzWmivqAgctLtYwXJ0i0UhIqBTrRXTFZ7E53qsvwemPZWzDAOa6CkEAtO9jB/yWkm4f1nWiXH
3ckYoq9AHxBXWeBVMu0xliflMNCI2PQg8fWOaxP9r7PgIQZ/yEcwm52kbH76lUFJGNdIpgTfB0Q2
78ICciHDnDMicz/4w6vJDNzRJYrgsj8TxaLx1dblCDeh7KoP0jNwHUlmcm0nS9tUElRyi/9tY2Nb
bQ1WtJPNGcAP12/Vsj6MCOg3RgxJeUDlBndQfQDoQPQWBQQ6aa+QO3EFHcyqyz5kio/bTPolxWp3
7GaOOASkwcFAXDZINAflFtlybIGYmqkHY8pGdGz03UtojyNmmubRNuEWRGp6bjXJOqopE6eij7tL
2nIgVLpWPRuY1EdFYrTIJ3i8vEbvoZcmDVZ7SGftPterN3IG6m+xQPQ2jb3k+cZMDgRab1Yg9JKw
DYHR68fOkxI6rnbWXizNONt5ebODRnFA4y0mA1Uaqr1iwmto5MVbYlsUUcPq0FDtz8c+fwBYd0e2
pu1mcqi0OlAJmddvYsC/W0ACn5FgZjbZGUGql5twsHAyS6ygq0J61AhGbMI7VPKC9VpxnYf0Pssk
F8UEcjrxQ1YvSj9V04kdwQ8G8PcaVJjkmn7+8FX5q1OB1NVj2zshxxaXG6X1i70kpwPm6q9gUNJd
T4x63y0DeT/tzACpd9MAiU7hvboUzOsdkaDmvuH4i9MgPedymh/QeO2sDtiiPryFE2HYaRPQcZ4J
kh4m+jrQzyDeIOat/V9+NP+aEl2/0afoEF2Nt6RjFUB+NdgZNIK6wBZlws/g7AEBa9TSs1l9jCUD
gzEH76FBvlUDFL0abwr5TW6j4tipA+OEpPExTxrSbSG50lxqtzpWGsWvtAdbLb84IjL0aD1zsYsu
MdmGnpNccptZBEuoANR5+zL0iKhIMGvPWloeBmxzA2RoBN7VvM2K+jW227uoCtpSFVWuDLEMlR7s
vyL9zFMStFh5v04FPKRxrpRtF03qDjKIOJsleQat+QK+W0EJVUB9gzru1REIBzIrGesAKEr2l11k
w3sqfxTM/DG4h403VaCyqknCOT33IZemxveqQycGJy2HnZqYb9ZQPE+Dj9fGbsa3AU7iOFMz9KP9
nKkfQ+EbDrFUL0oP0z1GPuPVptlA31KDD6W2XPqV2dXMAo8634YfwiLSJvTy6L1nKnmJoRlPkjHR
uUpPTcqC17fq85zJhxKPgmPTH8h8rXMrTeo2QE/5C+pd4hq5yyoMu77PeFTm9AgFOoFKoUg61rty
XOTb/CUUi8JB3/AzN7AmFKQ8llm5IUub+LsEG5oy6sQLZdeu4huD+qsFKvU5sJ8ZtSKvw6BDCGPn
yP088jHIum6L7t6qMkCl2Nr5vUlR1Bx+ZCKkeZ/J00205q1vuG5VI9mJNRQ1Q2BnNKWhfkgV07Gm
kxyq3Q0K13Xq6L7S7dvVyQG20+zpuXXwZwNG86DuA2przhBk08Foyl0Z99kR4OibXcfWRldfm6af
8KeZzzRvXohNfxL0FyMcbEEivCAbskPQy8lj2YPRjJkOHg3ZfgrKXj4hC4VULPoHY6EBaEK6UtsS
JUFwbXHuWwZZ2YwOZiiBHmRld6LAn7/n+AFKepZ60liPY1Y9Mr2utkOoHSB1KeTHyck+KhmrWMEn
hqaeM6KBasI5HzmHmfhWjFsMNE6jl8wukHhoYqTfY0wQGGrIjAA4toMsI0YtH6x8uA4sajYMrFM5
HnBz33qaXMQXVu8dDEX4SXAuPgA6RCzEMzwy5AsD6OR7i2SK+yO58H1PZKzKSF6IRcVPXXh2k4Hi
ezXZyMVnWo0ZeCLfmNRbrUQ7XJEBBSZAoHrW7y2Jn6fxhG8/E7vWUQgJiG/v5N3g+xuzTpGVJdIC
jmZMiLFP1vGBHvPSJ8a4XoX6S2CTTFR2XDMS7RSbTL3kie4YFc8KgzyegxHevYkqROFSFxrLQsNO
cALDBGmCG/pdru3gvvfQOC+zrdYEJqtcnaIdZbiQuTsHZth+xaWibJH574pxQBxNHjQ9rWZ4GGw0
VeD+YqK3oaUwKdYGRMbA6/RE/ZlOTGOTmfJjKIlXI/7VxdrPYa7PRD7q7ohnxrVQK/DP9PDdIzgd
M1CaalDMmxmYB7ieYPMCKKHVa15zWLZa+2qWSo+J1LhGShlsyijTroiMXW3wfyTmglLLDelQSSYm
zgG8C7xutzLuisJ1tMHtas3WnaDkicK5rJ4hyB1UMegsdntc8nXxfe5ilg1zEni9aSnwQlpk7iTB
+0x38fSGhNCMnz2RrUpfgv80P0ezM5wm/QTF6lnGkuFr8h2bFLe24B0xEUczjIUOOrqmgeEspPih
J87cVskBqvurJfs3vsGd8P1HtCrVvk+Ipuv8bT3MVPYCJYclYSXbYOwfB7sqtrmBDbonYxy7n7qb
6uGgzBq5YoW5B+bxU0reqpLB2YSQUAvtYU7GyO3mYksTBVeLdiuV8B3yOyHxLCgbypkjKG8bIKnX
G4+E4obv41wPLrUSojzTmkI0S/p9nQ+sEudh10blQwy8QyrAYcvTALcdXrAMXGofwhyU87t9m/FY
vvQkUBnCKi+iNR4MhAFTYvQgWFjEGr5/TzLTcnNWujrXoQ0WyWGrJtWew+ciqvpKNRblehvelSi4
WBVUYUUbYSAZJqnUtJZAWLhqZKeHLmrekOO6iKEGEET8QPMC0aXBsQeTOxOdheQoJJW78PFMCBPY
CZFmCNYCFvuj2MQZV9cibVws5pZLMWfBDVubtqoHTxpmJt1qde2L8H2gMQXc9aNIbIm+lXlNfeNW
KepZkrV7VxFUWOjpxSDump4dRR0UNc/2+B35NfF0k0rfhTwkJWUFKOS+3WoQkLelwvmWMxxJk9O1
2uIbIjF8aRYydyUKsGuG3iUFB0TFRDohR8S+luVuq1VduQ3NQdmPFqw/EQr4YOaw2HEwQYTEn1Mo
sbas9pKzH07vjdVeoLGmpyrD8xIsFMVWoGRUvFhh2aWPIy2mtDjBcW0ApdcDPiD9ocsw+Igcu88Y
Q4YK8+ajC1k8hTad/tR8qSnBjj6NPsg5O9x/jJojSooy/1wejQYQAiAgQLOeWHi58LRJQXmN+eQL
I7kUVCJAvOt6DedjuI1t8yqrSGpD6blo++Gcluqz7DXIerqwvihaQYkusfNDhzsEVdbdjrLx2U8l
VwkTwAVqHu+qKtwFVtbDLoKIXQY94Ls+MDdSq0gwrvmA5lRe5m5EVsEUWDUDRGB9tGVpDjhBAOnK
gk8cQ5GjTRAOBHW2jqTSduyfRoVJUmDrsgvnH4mNLOAoNEYN/ym23VKnR9gkVMapHC8/GzmbCgV9
l2LKjDmuu5hD3u/8KIxAAz8ZtHXcoGRYK/z84odNuB+pCJM4TPY76ESVVkze03EckuKKywKNAcv7
IUjns+qPp4TfxDGsYWcFYXbW8uFzmKDHgL3hK7LG4tBbEJ3wrVM3dzWNtBNdItZWU3KvSRPOs9pD
Lm5uwZmUbvDNT8a3jnhcFz4btFoLoxPYgDRE8yeGE0zOSzjZ5N+a1EyXsxaaYkvLj7hCDNj+tYUk
LTf8DEYEC25ZNEwVDkQYw2RWxhBKe3Go3QS8x4Mg36CW8WNb9eeoJPKG9XrqgmSoT6ocXLs4I27A
T3/q0xzvdHn8EZac1yzVtLi392nAGlkr++4mJI9kt94rVECksZJ6MbCYvqg7py1ymBQQuBJJG1xT
yHQVJ3IrEDvJurGPmHFtQ9ArPLvsocgoEYq89oo6IDpgImTyTdxnS/1cox7Gmf+kakvpJsw9BCCn
TrP2TdqpLsHfnCdquRrpYjeGMUNjXEro0s1Psd9UkB5fuhlS1JIdxMhLFhKQWbmZXuzMeIlVSoRT
TC4S+Sq9SdEo7UG+N+YnKeyh13+1k3ifBsAEkU57boiUe5pBUDMm6iJ2JL4InFCgx1SgxQpaUOSs
STrhMjlOxdRgyl6xGjGL7KUZGWTjC1rcylIkpw0a2evs+ZBGws3pzDHTymfoofE4AZqciyP4aQS8
uLUof0GcyVHMFZxP5Gbl70kCeCGPf+SIGWtweScNAhSKR+GNDFcNtU9y0JMDMZ3T61RdmnrqP4zQ
AHiZyOgWDszFbLZ78HNGcaGMfdYprnuz/ZTbxU3r1IYMBVS3Nf+AHsBYswONxSd6MhbJIAGLjsOJ
aRc156ksPmuJGMaiVl2Dq9dBiux9p/2KrVg/yd9z1qdbwFXGwShRQohMDcH+pGg+Y3q1iUoyVGjU
5xBB26wovyCvL07K7hlJGOUDYb53erePMqE8KlKnPFKdUzBOUQzWOuOduNIZ2w6TBkrmJIoMRCSN
vfEuR1BBMDDLJNJOITAAfTC+ZQrhval6G+2HqM3VN8YJ/u9YjJsIIN9kzB01FSKVA5NuaRIBqddx
/6ZIQ5OC37VMqMEqTcdqyeZCRl953qSx9tr2H35XFqeZHA0SQrpbJFBxD6jfzMY/p1LN5NRcirQV
d5SPUT8L16rbntwE1BVJHb1BN1akNnupx+zaUh/e5YO/yxlm3LAOUHUIlIMTmDnQZE8wEh8nfyI/
EYHcJkvvk7AufZV/a034U8Ku6UzgACQoMncFiaiSKkbPmJYwzzKdNo2mQeGg7Z35Jk60+nsTL3C/
yWEajoAUISAsWiqps3TrR3yzQWm/1HOYYE/SdkZLmrgu0ggQy7IyQFm4zxObCVY2ungLSV4inxuo
Bmu9wXZKcs6wzSierKchZ17FgU1weDMZ3mRm8yELfSarqkFRueOa2tMVc1qz+OoZ8I+zBR5Dgrfe
xZR3dTV/S7guUtP2r1oQF5tBDiePqkFTZx7hC7m3+hYJnHdxVZFrl2POJmIqtNur3HBOaNj7CGYx
7JvtZ0S2iq8s7Kt9osJ6qbOe6zJft1ZTblJZqDuzCRapDEWIIic2l4xjnEL4jpOS8PjJKitnCjkF
J1u/gM4G8WkbW/QWXAkM6dJU2U8/joGM7NRR/gbi5jJm84g45W50U3+qzbo9SEitgYkxv89mcl/I
Yo80orUC29K9tKfbTAE37gu4qL2yNfIZeHhsPIRtj0iBOhpDKgu4nLY7h90mHTksCdxA59+xGgPe
cgKsioU5vpc5snut8V/U5lP5T6U3AUsr6ptUiagnPUFnskKP3N+UZgXMeenp51F0iPQUB3Os/Jyn
LCGFdNH+xPg54F1sKpqaB9LFjENWh+C5JLFDEYXXppZrVJRquksXB18tc7zACVSPPQKBYPSTo1yN
24ScFUYQrD1pWoUHw25Jy0BIP4P3cKSK4twYvurRk6ko86Er/buGGH23SjjyqnRSv1E9A3c5y0OV
mvwipmAkuOozZCDbSo5CUwlrsqMRmFV0ofRMcaUtn5vFTNCTVOCFMlpRapcmbsK971MA3zR4/o81
eATysYLD+nH8xfNTsQsu/GmosVDRu9G3GRgWUpkXOdUqg4/69k6xuwJSt1h8VaJG5N6XAQUscnkw
oRlKlNlPtpLR3Tq/nPZwWLUpNh1gC4UjQ4TZNBm/qoDN7QgF+a2+eHgCMjBAlsGN6QJ0OnL0vbQK
bxg4OYQEgiUNYSrZ6Dtd2/7RNz1KZnrgQhHeEEcUJhsktQkHYpNl945xGAPGIhohNLk7Smb+WciZ
isk8NNJNr9vbmVhkF+H1t7knOKxqzedZ7sh7z1BrOEod6HvTKLwuzDK3maUPhQoE7ZX8JhKDJDel
NV1O2wvCrphOp/qRz7Z8pE/ETTUUhwhiShmSiqcHzGFwESsbX0+YeEGhFeo9keHNxTreAZqFv2/g
tB454cb9bIEaH5LoXeTGUyiAx4voNEzUtbtgPMaRshsNIttNzT8F3OVq0XgFXPUym5+aFfSHVQ2U
2vpeM2LBhcs4JIr6K5B6UsNTALqJ7SuOnsb8zCQDUAOrCMeDm8w0M2Ei6SetO1kw1XUDWRZaiFdN
VbR9xUXONrGVxtTdjz5WxGPG/wK6G6w6ZDGHmtSilQkn8ZWqqu76KcG35P1goAkEYXVt+ckS980a
ldGZMvPCABgRutFNxyIN5qNVxPquaqs70iicsZl5t1kOGKxIYLLuKc4D5cipak5TeqLyXO0Myow1
CFjlqRmL1zlE7ToU0rtoRpW1r4+eKP1clUEms4/fWqaJIirR4PaNhQOTp+nTSBa1XTsnS9bBFVhh
cJzlXd4FD6ixFg5+Wzkxc+EgWCiifj46dJl1lPqOT4b0MZ/VHfiTatcxRNPeUsiPppRZGtgfag3V
yHKSKz7VkEElPLOUw5Ok+48a7+2uh+Wqalpv5rqgRe+DdkZX2Eo3s0K4SUVcRn5ZZTvVml5hkiA8
H6lPmiD3GHqC3WSEPmcgKbp+J++HBvRzB2KOhg0IUF6GRhlgVSFXG0TwsKl9OT7pcGi3ckxtfBTD
MjpM31a/jVTh2h8MNKSlxVe7moIGv7oaM8uVqvDf0VNcfBFHnsY1SfTZPVV5vbLag9MQRlTZBz9B
3zLO1TFzDKgq3iCyXY8XR49VyWur5eiO9d9ektV61IaB7oExQJBE8wdLDgWzwN9XSGmKScsOYP+3
FOZGR/bBNSH83qIuXLwjQPt+UCBn3DdyWowM6OsJGGhcEiSVEDhLolgdBToxGstFTk2eOqVzF1V2
A8BZMTpSSOBvUxO791AzHLtPA7iiO7ydeAlK9NVCLxC9mwlr1P/bCmpdqHCE/nsF9Uv7Gf4/uKLf
L/i3ehrh879kQ7YsSxbK0jZBnPwXrkhZcEWyCpZW1sne1AEF/YUrUv8lKwijLUGmiGIrOprrv9TT
5r/QVMvaAhYyqIWpxv9KPW1Y2j9wRRZSDk3WdFngi7CFxj/7d/V0URVRWEzWdBEKuo40CSjerk6w
v20CSYG22y/i49+b/3yCnu6xzJmoMhoybZ3CnB+j0CBxEBTHPkceAc3Ufu0LKN1doWM3qKjsTtJj
iJrFQz53rmtpOOo+RFlJmX+NhRQ95tPMQp+Ak30zJvGuqCXhSDoGAjEGwBxqlcxlk2vVvGi3w/gb
7rF3uEcmHfYh8igOINQaxr2aQVvO4EACL2T8TyuRAClhGdxEg0HA6WJ6szJo/9d1U1IKa35aN9HS
IYiy5mLYwnWFks6Q/+8XrH6531/F395mfdXfvqU/rjpZkMjazMoeZVsvu+vlRSEZo39fN/1uSKnJ
hKgnsJKtd603qx/sj0vxH/fpQ8scbL3zt31s3fztYlxfue6vL/+zu97358/kq+9s3f//Nv/nv76+
0Z/3xRlrHKaoHg8Y+LFWLlyUdatfdtetPw80zAB+3/fneYGxOE//8ZI/D68vWXfhR4QkUuCB+q+e
DN+L/Jb1kb+94+9715cb4C3/DVuJzE2PBuf3h/3HZ/rz99b3+sefWnfD5aCQaIRTIvvr/8F3wkxx
3Sd5VXXgVzHTnha6b77espjEd7hSc9bNFZIjsuqYBnWxX+/6/URw69AblmevT/n9Huvm7yctD//Z
/dvDyap77xZuz+/N9Vn/eLt1979/eP0Tf/uUQesH0JJZKW9IHULGvfhxcWP9+xNWqx/XHhBOkPDC
enfdLxbD5fqk9enrLn7W+IjKeHnpesefd5pFi3tz3U+Xt1+3/rwyz5YQ+T+vsSSiP7pMhc0bgv9b
6Patsii1sXb9tdn5ORLdxZu9Pj7mWbItDRihw5JxbyhwVvvOBB0mSf020W+ZYRgHJc+ao08z+phH
zZnQBWlnttKEqHOkD7qYTa3F6P57U1ktqHyb0PAXL7Oxbq73hq150uMg3K976836wvV5f3b/9pbr
nevD6xP/vG69z1eRQFH/D3dVwCx502csoKel8ebXrAELDT9zSgnJgDrjp+3HbzrKcnnTmCOiYF8v
7YD1MGtnNVhf0HmOTln2OCyLJ8pCgrabvNSVH2a9ei6MFNZ4X4MwWGkGwjjXWTMdwmVZSOL5AjNh
68/Nel9OvOAWhAyksuX7mGu4dOBlYy7sONT1mELvxmTVEtaVtkexjvA84CYVTCSjWXmmvsz6zFpn
rb0Pate4ASiHuFm3GA6iWttEQxVt192sxupDGrij9h1d5jGZMSIP9NQjSymAf8UdSDYMFSAOuKrW
lQ1QuqOXgqNd6V4BE7Nk6JRd1hCZSKAUOMimZi5kQ+7JZM3fjcr85MOaF0CnPKIJm+MKsDAW18G6
1Vi1DikfQNhKoojq0DVEg+Z1Mf2uiIqmXKaT6+afOyNE/NoQzrtxOQ3WmxUV82d33app2u+0bMFk
cyKtN8nCNTFz5WCbJB9swmXqJwXXSgYMIWpRYkFY8CnUw4GhB8hOJJmcybp7VO1++H0gassv9+fw
W7fW+6qU/pzZMwtNTRkUepHuwRY2x3LCmW7U9oCP/j/3161KBcuHaKemB6dhfzAJR0roevILayUX
vDyMaVkv+yEJk0fke/wqg4o7lGK2Th0JThIWXERB1iChM5718fh7E9aK3TXqgRbSzh9q/RjUFii4
Epky9NuNFeb2MVmWYusNcfH6gC1aIL4i+rchcm6x9hDJUZOCswAAxllrtnShJJJ2Rhe8EAq6GoVb
5CnTrYl305NMpml4aJ7GDwvrJ6D1AkaKM7+mnvQLkGmgbSuSJkiDQ9z+I8IWTnlvXwbvdB1L6j2y
N3Xv7netfKggnTUeileaYj2rMdckSh7Ui4FIfjI9ELfR/BDIj8rkVvqPzv/sUWUD9EbIQ4Zd7qbj
tn1FQFxDTQo/M+3coTUkJm88dZaXBjugbzHT8+I9nA7Z/JNUpthAwxeS5LIzggM5LbIEBIguhtNb
FKb0F6HjTD1o2qkP3syfojxMxoth47OC0ufV8aUQryFL3JSmlUt45MJ3RGQVXmo0GrIHbrFpaYeh
3NtTB507IG7avuHrVCXCExd2i5cShEPP1Qa8RRfXkX6NZUNpnqS67r0et8rs8o5+eaWwneVkmjtS
d56sO5l+KB4y2oxd8Fi2P0S/pyZwolyJONAiAzQ6xpNDKz1PD6FkEOXnQY9rM6hTd5QZhMf78kPQ
H4XlNYuuxNM+h2DGnruXu2OZHNTknEGMRCIoP6DyxYGHLDnVniON8J1N9jjRHiQtywaEvmlJpnPk
9/rVko4j4TG/qB4QXdtdlUvWbKUUKZdLjRBocEFThBrda3zCETxcFxzgS3uJtrR9gtZJCDEElLPY
ew6jti9DuP9IIH62JpZnUikuVuIokUdOsJjPlvoVz0ypuUx2hKOcZRtx9bYQe6vehzM4tcekQ9J+
7GfOC21DV2ETJ7+K4FVvLgHH0am0l+8bhK4c7FlWE3kg/cIfgt+Wa5jEYTpSVgmA3NNZJgR0P5cn
g84F1Y0f0LhD1Mpwltuj8quob3mC7xft7vKF8T1RmdtgjeToRGpeWYdYcjOCiyoWv/T3nPajQEwI
i3zcFfkORQ1yEgOBakxolpvbzqA7pnWCgayMW/lc3g16VfqznVJi8FDn4E2BDQVAvSFO8JTO7lAz
dTgTb7WhtVkKFqob/TxTl3bHj/ElrIlpUGw3NW6teoAMQYAl9k7aObtxz78ZEJBJjjX5aMN8QmOn
/Iw/wKaLnuTlZg8Lc1DvQ3Y2ybZ4JgNQl74RvRWZ1+jdAP0570V/VJauqJN9s7Vjw6kQIE54LFE7
ytF9HrPNTOOGsxYhiByVhHyjoN7pS2sTP/l2GE7qosIlsWRTJ0e28cFDyKT32UrnuP5qMwhy5Ago
z511JWSnJqABnAJBoT/I2rJfrNYxXO1BhPSRN0sEoo2z8AjPqdR3w7cEALi5jzFY5bsFd107xTuZ
0kDnOgiYYivTdqWmSRglCgeKCJ7ywMFMStGDdiLIHTeAK7U7xnFYsVjSNnR0gI6PpsMnoX2oFYhP
X1g40RspT927ob1XSGJTt/W6u/rD19yk9vhosEtL6iup9YBfhc/kN3srO6vaRlD2dIKX8g3OPEph
zT6lJ7mDc7Ir1CcSYFoZxHRNXs6ZDrOQd+FXFz3M9pZ0bekz5eeqWoQK0r6JHhAJ1MipgMC95G/Z
BZbKVX+W3Ha+h9FuBgFbfWjaNSQ0rqD6CY1KoWi9pbyvpRdlPEv6paYwWG2y8mUqdmgLTOlkpzdy
79CcZ7cIFgW6fnlD2XbCX/Fov+E4sL8XryTC6d7okWr2lEPM1Q/BbT4lOp0qd3yz6ZBOeyLHh8Ql
URZuNsTD+F3WjmJ2o5xqm02Tl7GOuF/HRr+z5BluQHSHZzgDhuR087M+g+C+DSxKm08sGW3NwEDc
2UYz+JFBw6N03QW1M9GGK56eu/B5oixoAWVvnYgQ4pS+KuCSpyD+NUzfej0hemsm8/gtgx/atxc1
uPYhlSJ2cBL3jkyn3LrTxU0rD5E+raGeK0t0LOVtVH0O5VmRTg0cefgjDIVIXGl7oj6nFYO5A+1P
C2R2k9KA+2F98imv4XtEj6/ZJCcWNLRptZ4www1ad6faD3eKfIqKQNHN401KxgDrbOQSLiyA9ksx
NwUqlX3SbZ+pxQlHHAk33MQ70+FU/27AanhDOyIeE7c+6DeNfL4d9NLT9AiFUfvwvZZwYTK6XI40
E42XI//AEBW/Bs9x5MhP5sMQu3xy1LNoXd9Gewu9A1Fx8KI/Wj9wAV6Cy8/6rZM2xgNOC3SatY+/
1pE4YtkBluHQxb8329HxPaRQG2RTjrIJd8b9++Zn6Xbfm53YHkJ5oz5qD//B3Xk1t26tW/avdN13
nEYOXX3vAwgmMUiUSKUXlKQtIeeMX98DkG3tLfvYffuxy1U0qc0AEsDCWt8355jpRr4ZGBSYAFzI
oeeMSR/Ch8ktiTrjQbsla5k2U4IcLV+6Zx2VaQ7r9sBTu2xVUZ5GmYWXynFvXINsrgsEXjNc14DJ
XdpDNkYCr1/4DloPkAh1u0JFviUMjpBKv15kz9U6vw7QN9DvXHtQlbHCEgBAL6lcDcvgSnXaBZQf
GYA84c7pEdCrgczceSVCFhpzKC/JXZcetmjsu2eSYpX9sPQ2RmZXR+FNvJfw9QZ29eJxGpApddI2
yUm8eFfRAREn8V2JvnDRUZE0d8nWyBQhNJzMJwIV+DdILBEC48X4arDVKA9sSsh+tsVyjpQNCwLR
5RyzNvkrJ4KYNDSv/OwPImcYZSJWTxfpjOitvUP6eEyddNXeaMSc2u1NtNMXCukT9grgiMqPttD2
yr46tjfl1l0/C0AJ9+O+OCqIMhfeBjnE3vKXB07vZORk42Hf2uV5Uk+0NiFxqIvSO56R2Yj1juNe
W/lP9VbDnv8yLCnuXz1XL/0+OfYOLiJzzexjL1+le59kzBU5BItoISxjB1u73djhAfaozVMcXP0r
ayUvwpt6q5uL/Bwd87PwGNz2TvMSnrGZncld+Cjuu2W+1WzkOGA8n7wH2u40VM4KohnCjUMEY6iC
bfSAK64aD4xkHDr8wirnFZVZvDtw/6cxvLsZb8u96S/ybXQUNpoD7uCcOzj/FunaukGQsTKeBF6L
o+VAbvH4hEdp0dtkiSwsxGBExz4JygaHOheXp4RvtfbWTEq2NBjs6j481/vuIzqa63ZfvODvJ7/O
eBQ/HpNjcDss3Q//Kf2RbHArO4wxqKd2iCiFBYGXjJ934Evkxap5Fi/BSccuy9hiE0bD7Vl8T8lH
WWBCHS4EsvT22XptnmuZPRvtihPEuRf1Uj4RqjyyGFmoL8jp39RFd6Rj099Fu2gnX/RFe1Oc1Eu0
JDbGFtfygdsFjAI+4BUvGqPPCpitQ61Q2xsbfQFo9XE66DbCA4kqDG8Na9raLp7xFjSHwMYRwJYk
J2mTXnNJvCreOVazC2zl7bgLV9Vl3HmMMfVDhvHiwNUpep+P+/ohvPZ9kvdsssYzp9+hnVdDrI+Y
kkgxXQTwvQnMhD/BmvS9Hp36gX/jZAoaR5dQ6jIWozaxeVnCzyTYGdeM1/E1vBNcWi+EyNhSu0Kp
otJGJOmG3LSL8CoCkGAY1Vb9FmsjZ8sNqrJNv+3ZIcOx/1E+oeytbGXF8Z6eiSxR3ogNHhbZvXA9
ruAgbzKuSKG0Abgi3nfKI3GAW28bbHscxzadRXSdV8JBIWAzWBq3yTsqGVx+vvUjgu6DFAFAm9Xf
RA+mYcM19U/Drbg2rsd9M5yiQ7ljSqH1EeeK+ERizLLduDfvwanjpwbrGtkS8VpMla/Ca+xUD/08
AM6jBII7BpUCttMle6fHM8GCbO214YWEw6YUMAC+L41XtIoMBPf1Fl/2VmKp9lJfF1fWK4B1gajA
W9JszRfulU/+o7Zvr+m/sdVAbsJFdYsNEM8E+729Mx7ES3mNviZCo3ia5gfP0mvxzCaScIFotHhv
0fQ+cEFsX0d2I3rAdBqMGdiYInSHimEJoQOeBHu4GpavJMfZFGT7W+VIQKhN9sPCX3jL8pqxlMvk
85gcumFdXeJrhrz4ujvwu+KwXhRLYdcQI3UtX4ErsJkCLaRncYsjSd9bS3PLiY+NA5XFsnDSTc9w
o6+ta3EtHnFE14529h5oPzoD9SrC1zl5vc2r7+RLbQ0O1t30J31PN4gLXnjNdvfFUmKQFBfkPtnJ
AxFS3qvxY3xCcaX9kJ60a5Nrd7iyjulDvtO39Q4TvXUrh8vOWDbhkkuafMN0kDoMB+2l3ygMz+UW
T4gj7KQ7+NNrZqi88/rGdLRb5hTduzl9e++q3WVrmHTvLePEJtkQ/rFACrkK74JTdNJ26aq7XZXy
QnqQOQRwrwGVvrScmSfOWfee2iI7UH1XSLcJlrgkXoaX/KY8R7fJsd6D5j0ab9a1fzbupGv0s+PW
vdLXydE8icvQCZ9eQ0e47Xctp7Oymf5DDOR3dgBh4R6L442gLcPc7uJNATKmXQiPYrwBMx0xhVoI
gf1o+geuNOI9Qh+zXjEvvtKvomWwtijvblkvnADUH5lmctTKF0uycQajvu+2/dm7UrfWiAiKPuZy
NN5F/Cymd4r0gb044vY712fwRt6VznGE0/uc3VoPbMQrAZhoYujpz9TRqGVipctgcOyY9dFcdvtG
Av78G75I7ME6tQJao1901BmWOv/tsxplShgmuvDEKoQi1My4nW/mStTXw/meN9GNMTWi95tKUfP2
mGJ81fiw0zpDuou6sd/6XkeiUpdvFSxC+MuJA+iYC7bBrhKeW4o50tiuaKksi1YONvi6vSuTs7oD
NhoI4HYMWqbouK5lavLrcmqLzzcsXXRR0LdegeBiJt3O98j2KzejgrBywvR84m1n0i0FoN+ht1Et
BlwFOobLuMq2KdIXOTCpYJoXzywJw6RjSj5QepuNhEoSHMGCdwzpJw1KcVOq1AYDnYqDNP2pn7gx
PoZrpx6iV6nWqb6AYwl9ZtR579Gg6vtpUo7SP4oPQ64zDZq2mKoWHQExFA0CXgPLrkGFrbG2HQHV
MOAWwjWF2k3plTEDJ9ukeApYoeyhbw1j0UQDpqVJH1IbU3tkvtv0OiWNQM0ZTadu3Vzoneu68z1j
btZ1RbFLXC9ZhxNqZ74B71VcQU/77eH8t1xogk3pE5VMXAAllQk3UyOwu2qnm/nhfIO+2Fy0HSuw
uQ463+QCAtflfBcd/aluQMPNddnPWq08RfgS+cFt5yMeBXCKVsYAR93P1M8/7mlgKj//Nv/Dt4fD
9Lz5ZZGQ00ZJ0uFZMjMK3dV7JFYEX5mI5Q0GgAg1lyBynaklRNW1LF9ZmHLqfIJ8U6S8Giw4nAWK
9nWYkSbobruGOHu5URiJVKri+dTF6Sd86nwvMsmqShHEhWN/k8EMgdxZUGVMisZoYak2uIpKaUW+
LFomGa1DQVWdvaHfG7LZbD8fzf9gTWECgUfN/qc/zq/7fDzfbXsCag0yzkdqrhoDvoxfB6xkSf0Y
tZ5Pb2y+P/95viFRnirzdPP18OtfC4ClfQGzaH7a198/30VpyhJQzB8v1rv0ZDZGvcqAfSxakXi3
dhC1Q0CqH8EtZPNRZUCS2iPVryd8rzsnHKgtYCypf8pirQSORNbvH/823wNTNY1BE2R8fgGRhZWI
rIY3mG8KGQHsAnUhWZh5C95tetf5RVSv63EhzW3E6elEp/PMz7f6+uvn4/kF80vnNw3noIX57tf7
fT5z/uPXy79e8/n235/eax7RGWV79+0l8wd2BokwXUlN++ttvp73fct+evyXW/b10YVGWqBshXSe
p99tfsuftv6nb/d5d36l+/Ub//RJn3fnJ3x+QYswiYUeU7X92uZ/+5vMnwy+5ved99Mnf33Pb19m
fts/bcHXR4zPY61eaNM9VTOOdRr8ZzrrfPPtb98e/tVT6AFQ10p/fRtpblp9PX2+9/Wc+W2zmdX9
9Zyvf/6rv33/mPktvr3t53MMZbyt6betZtzsJ4PMC4dsXRDYXE99zWa63s7/+u0hadE0Fxmff+Md
f1KO56f/BDzOqDXJWJ7Wf/UW8zvON19v8/kp06/9uTX/9nXfNuzfvs38vK9Pmt/v62/91AX7/1sy
pImy/HeSofv3MsnS+hfV0OdrfmcuSv9SDTwiujLJgCxN+WIuGsq/VEUFyKar0pxWxif9rhrSUA3x
Z1PVDFGZlEG/i4bIODNkC0k7TEZTEjWkRv+NjLNJEfSZRrf98Z//oSFY0iQLP7yiqIpBqtp33qKE
LzsAerTxdOuNi4atsJAjM9IOvUKxf/phfstX+zlPbQpm+/nDVFOXFL4pAinFQqIkgpj8WZ7kNm0h
K5nnboZSiphBT2bbtlfILiaCtxjRG/+oKnHbUHwSh4OVmo+F0G/jBGJx0CbPRLCjsASDX3ZVhxcb
EkWP3lqNCGEy0+ASmOIZ8JO20HVlFxBY7+QyprimBO+gYhbte4MFnxbsM8/cdBUBpwLJ7ctWKG/+
/osaUyzcT7/q/EU1XTRFEr+JqNO//ao+o3KvMOfYoDre9DUoGCXEgdgEQEqwPkRSHC+0QH7DCfUR
B8om78sbIFXJonbJqA7yegVVHa1z8pGoyT7G8uaYCOkXeqkt8ZMmi0EPYDkzX5SzCq5hIj1gm2fu
QGGWxAyIifQOAemMniqjClUOhhcd4jAHzUg60yQvEGQxW1lGeD9PiuMRPwyVP4wCua8AEo99Jy4l
Kt+GxZaqbHbdYlToDHgnVoSLwPDqx6HQEVJ5xcY3pUtKnqftYXcB0hxuQhNTLFo1jZcEH1I4kB7X
3bQ6O8CvlMjB5juM70Vc3ESi96FHMqW9KLjDAu7IXd/iVJis52r0lBUZjEurfWEOG6I8izvnH/bV
dNB931cGajkJrYjGGfrtoBRJuFGSeiR1yheAqBTuOVSiZ6umfpoioEyj1KWm1DTg60KN7oRIaFzZ
YYHXNpVAudVt6rVEepWHV2xhRD5GaENfup0sO3LQAQ0mTlwrzMe+0mNicmUdjfnAUiOky6l76zKn
d13GNa7K4SQ9tGIMX9cLPrSQRkUeoI9lEudTG+a4L1phWXadtRxV6zX26bArZfEIa2WvZplpCwE1
RzNopqCMXSLn902X3iQZB57BaiaCExNI0XOlpTcA/qqVdpW13XaQdUeW4mPoClhG6z2AsbhPrhSx
oi/YQrznCaAA2Iugm7GZmtZJlDAwuwP4BD8Mry1rcAw1PpOG+EGm6bTYuE0sjph/2E9/sZtMAw4p
8kuwp/IEjv0pibFSlaYZjM7aBKxI6dHT9DU9bVhJ9PJq+a5Wo8e//0Dpr05ipJ6KRqQkQNwpnPLn
T8TAURHnzScqvbLLdf1mNCEeqNPJoKfNA7EkRwVKEQKV5jEaOIKDjD1sZPKUomNuyQD9qKQlwA3M
yE9/v21/dczCqDU5WlSGGIXrxs+bJktVmuJNsNCr7K0KSYPhs2lcySo70eB0Nxld3ZTKzX/7Y1VR
UrEIm1QdkJn++rF082Qz7gRzk0D57DXzLOaMB+jdP6qiccFRRGuQA+e//1Aww7zttzNUk/kzjGEu
U3+6RoWeJFsdJ+5GRI+2CLxrREYlBR8qNbnYLrCz0wTH9L1QL25lnKMQFHDRI00BLfohSRa5aYCs
LC5LnHbJQQ+zXREyyLhiNECNjPfo0dfgauj/hAPLe9HANhYjLY315EZlzkw+VPCQlsIpVfUraiCM
v4YXO5GOMZ7PReZBMSJW9VWYdzXH5o2OscUxdMKFoxjpt84FwFN2qZjpdvbsDayijdSjAe/jhEF7
aRcZHg/dLN9q8RLlGEwRkV5bbgFwAX8nQU3Gcw0nlOBNxmAsgk7EDJRhERcXROWPHnaBhKTMCQPK
XTm2LjOiwASlU2e+D30w5pwe96rHxUBUYW8BiLRJhBaA/tApxFemxMNZabNLI03P5dKKPQWqX801
pxBaEeKZdVY9TjzX4sfVCuVRp6YfFdPVYTBwBRQFcDuoRKYPUoSSDbnMot1jQrRjmAT/cETgwfl+
SJiiCA1XM2TD1C2oh78eia7sxo0/lv3GI1DRhi4Qpu0189ZxLYBxW7TWyRT7gSCOHJS5i2apxqbR
4QeOC2879Jhm2mUMg9X2RZrZriluJJP6Fh7RBqA9FyLmKgutg6oE/gBWcQPHVpYuOKelBaGTxSJe
NQzoTt2EKTas1rKheQm2oL3hncVlBrlzqBK6W2YHMjimJZ4ZJKQAFUHNBIwq8/yVnwwfdapfAVAV
HWJwXzNxW/qUvLMO+VwrwXSv6rUcqeUhG9UfkUBH3nWHc5+7AkIdDZ+GTm3VCfLxThH9faylt2ZB
FU7vS7LksojOlCQ/Wk2MoQ2AoZZAeI9hHizrUHA0qomLsWGK5UnJth4ld9FIpMOnEGb8ViCGTYOn
5g/IApQLcfFPbgaloay0h5KwPyyMwV2IoBN56KLQXTrorrE3YwrweiUci7HZwuoNnBbECp9bLVzD
2nhNua0T+EeF390pYb6RUVMRkBfQP+sO5RA2jskvZMT8VLQEuhjSUtHepoX2gcacDPYyJ0O2hOqc
W1Nzje12Q//kIwhG+l1TRSIYMrJCfGYjZsreh7XqylydMPHxWznxgCVWnLgeajAiaVDQOHlMvlAX
9X3CkcxryTjCTBPIpj3S5wlrDB3MTqWVKrnO4IYtGgLfdEwicBpoy9dVRaZnO6Iui8LSKUIFWrMB
Qpw8DMtGrkgNuVSDVReCqFaUhPbERGP1Iih6qYYka7o4KwgZzNivyQDMkRtIySMh7jasGf9+9OK7
UEPQiFkx1H15UUSDZ+MR2yCE38SF4lCBXHWGtsY0RFsIQpJoIKYI6dlw2G0gUTJ7MjPahQMWSk+n
zCi0dyTB04GQykvC6Wq3knLyO0PYtlW0kyp5fEmbKz3ibbiU6GtkIvdagcNULCKgaT7Y5YlnLXJ1
gZvDKCh78lr0u4UJGEjL0HpE/S6UWqDJmajYWZxferkggNMCEWFhSLWThiyyBA+9CqAZshStaEsg
+oESvuCRUWkCSLW7wcfROhrXWZDvRl+5xiK3pEr5kmQ9Xl2Ikn2EnVeBU4QBF56A2z4RK3Lriez/
pBTFnVb2V2Q+buWWGarGbCUjvg9LlHCnuIzMI+QaS/Vwtgb+Ig6DE9hDziewyZUABaxpcFCogrwf
yykkUeKsrqVwM0RkOtDYe1I4bdChJMho0J0JXXiIwpAhGiBfkT2VCiqKiqBFW08GWoFu7qL4Ul4s
8vf85kfBaLMtO85jvNnrSnOPcVHcpaa2Pa06yz8g05RtU0gPIoAkPUSlZ/j3UdK+F7ipEIW4G0a2
Y4WMUC+e6qI5W5X8HGFHIo2kGGQi4awsXEaDQYp5meImNLqHGLNfU7tMuuu1FtEs76nJjamB/KKl
2TQAQM993MxxO4UzWy8RVCvC1fq72BrpE1JJ1KFgImUARhUz1KeCKV/XZTw6w8Ri9SJU5TiM1ojo
o5WooymM432buudOSBZdT5W2rUDM5XL8FKb8Or56n4vouKDt0r3Xc3HB1PbBkrmaCKEYnXLBSmnE
TvoViQaxpwurjNVBFPoboSfImYxEYF6IEIyBDopMLytWa95f7C5mh47GUtrbgkZ/qHIy5xmJN4Va
XwwrPQl1fh0puB1Ts3VoB1DHB39SVOjhqtG4GKxvtmOaQP3tA8bIsYJClbgRlLOGSEMfoqqlprbl
hy9ucC4rPLDdwKDpK6fUE+ldw7nQlTUIAOTiPlKBgpE0LGkxWbXOoODWmzyzhmUdUT1t4dFoUJvg
oym04UwEv113ya1BIxWHhD5rBIEH16LLuNwiqwp69hXp3K9C8MxZXi3dsAsdIjXuAa6deolrNebH
S5VjD+wldj9NGPsEkNfb6kBooim1W/GHzPHzAt5u26zERNyLxHUvmEfa0LcrG87dY26pTybwR1hP
TPC4bkKB2wENv8oV702RHTxmb+AzabQXOBeZTV3qHOpHHef4kDUQ6W71IArWm5sEGz3vWEa4wn2k
k1duSJnDWr8tllkfbRpRfQSKdk4YXlBxmdehQYewNuKN1VpO1LGMjOhNWcZHGNKh0cySDW2zh87C
AIcJGKC7f8wU/9H1Hit5F6fEkIgRDspQsdZS3tPoJyF3fi3sOc9BGr6qRguiX6zZCqZyu5M0crs0
AK5RvzA8kHUQvajcmaHdhgKlAwNRbNmMF6EB69214NCsOHZ6/j0VGXPr6ENrgYIagEFQIEsP2YjV
rxC1pVyoKNpU4jUZ46hFwF0ITHNHpMBHP33YaEJalr343s/rkuglnIaFd/FllmtKuKBR9VQLGdgr
45EkFe1RKE9hIN4SKFUuBVwMtiyAdutUhvi0TJKnKBPWEtfcbghDRJBmv8SFQ5/bkt79kG4JtNS0
1m86GIp4AVMZF3j/WEPxqbFetsBVrFTwUWcJl2GQVBzquGe7vLV7JjzoPRFhcxmIHTwWN1G+k+t0
q079J4GVK2GDrq7RxZ5iy1gA/tZy0iCDoIBLWqdG+s90dURPi2DbnDphzQhoENQqAixoLduvvtx8
7+vGm7p2SYjiTGzazu6nyOt2CmHAnbGeO2XKlJGpF8y/a1pxs3XAL2r8A1hf0VCOmKCnpp9ZywZB
QCAiNURRNIQA3dC7j+vjnBUbFel9aSbBKp3cCdhuuXJgdrV9w6e1HyIfVuRDrokHMVWctJMRqNXy
ISRimUH/wiHOZVeNFDo7yCsbBKK6hrqqELCpiHK9w6S9Ivo4IpU1em/K4KYbEwWNRPquSfHB8E8Q
dJjpD96N6/YHpkk9JmX/psuqS1pFdwWh7UmTvZddvwtk1ZFg+ZqN/qyiK2T5CSoK/0z2LsfejYxE
U8LQyvLHINUJbzKzjEPb6FzXm0vfxO/MoXZtMU1TUO+G4silj2KYKeZ2OaBCEoaIwbTmU8YgQdFo
Jc+s+waodFicO6VJly2dBDvTJfSWGq7VWk7VbSvgI87z9Wx3mLvKOunfS63J7mfjRj15+CN2dFRp
Oy/hFBUCkiGqwXSv5hvoSsKVGERH5t2ERExBeyAx12rcaWuKNEQTE3AwQiEpdbsos3MY1W9VzVxl
3rvzvflYCUYNoMPgMs8mS8pfu3/YW+Z7IPVQ+BV6svQnHXlpnXW5RN6QjK8yTMhFpPvboBSfvJDq
T9em967prtOpoCGi1ybc68yCiZhnWP1WqgFc8S6W0gTrQbfYXlHbBD1XN1B36BMbuuID9R2v7li4
tvjuOQm2ITACigWIAAumbgtVQXAtptpSk8cf6kBi01TDrENoAUAVcE4LCzNDPZMH2gpt+SOrNqZH
ogDjfzzobsZ8UFspjJvLTmd5Av3FLuvwo1UpyGma8A5xG+ZzyReoUflreS/Z3giKVGWKeWWwvCwN
d+qqDvR/9Y9ouqxPpb95kejmKDp18KIEf2xo1OL9n5bcI/1EWwp0eI9tvSXk0XT66eMCV7lImCHg
lXJ8UMKby1xCYp0LMX4uRpQ3Ibh2W4zDt8qNPlRAf0Ydb/We7xeWR18USDDzYhjE4gSKq8XbUMa9
4XY8yRiuIQVmUy68sgbSSUQD4+ESf4eQ0+Kkbz+umjRftDWqJElHuqvLN27dAvcbmMKFQf5i1u6d
VqabcFCNRalECKObl0RHBBqgaYgpke/lYE/AqkkIBkpgE+mbDwF6AwlGr18qgnaQtFvnfvR1p5jq
mPoIat5ftRLVg7JOEOqADQfyDa9VJEpg3pWmy94PQaNue41zvJnKil3mIwvv+lNtlD9cnYpA2g27
XPKYr7cUKvRwgrLlawP604JUx3sJ1BxSJ5caRtTtSlV2nXgCu2CoWWYKkyZq7ilBLAbZFwIbpQv1
Td/CEto1Eif3vHt8RhoAWjD73fC5ZkeQJpbeyyKXspDKYKdl1yA+UzsiM9AR3O52VHuk4WPO6REp
R0FBgKNROAkKZtOmZd4KgYQICf/SouZXMUKqGEDbn4ImOAkutd75qIt6ICeSODWcmZ10/QRLFklL
Yv6AwmkuhEQlB8+oeGiDqDjSfxAJeDPPcahWHBb8G6u2ggNqa2p4PPgo0sZYUk+VGCPRTmWpvsVA
DReWm6MzE98Bpx9T9Q6MG/gs3wL+yU8aQMhbKsACKFQOHueolgaoFnm3LHphbpsx8Wn9vZFMdVxh
JG8PYu90gC+7OrpL+v4YZlTn24y1XBKopt2IhJjF4whTJJEOcR5tUooNtsaFYjlywNt9zX6di9sp
xTgq2x2GWnTOERUeQU9AJ0SNjLI1Yb6A8FnuKQxnuYqRqYaIFA8IXj1Y6k3dTaHk4bOnUoWRhH0r
UZQoQwQDiXrrmkW0onzP5ZisDMiP/jIVsnIRtubKSoLKqdS03ljunU+jc+27MHvIHXFYfqUNRDgt
zCIo7awURgsFXjBsS0F79Gg9sCpApZa66Bai186L2m3U4COJzfEjES/1dABrPoU1wYqegw7cT+my
PE75kIi6mVSKpy431olCdU4MKSuNGuYOVpUA6YCSmZq2SKPd3JOJhfCD8gq7uTPPQSwf4xGnoMth
ywSqipN6aYBSRF4AK2Q6xkY17Zw+VFbgfAdOXRBWYlOcqgpBg59FH+LISNuUB4WhEs9HghZh0KiG
SfIOnofgULAXk2Ity4EFd4rAG7GiriZgpopa1Ms+u87KqjfXdQ9TFdeN9nUx3PpYrsSEkxrYu+DE
8COttprqaMyCvdbc6i7A74HzmW9YvRd5hAEg8HealANdose3CVUKpFYIFZExZeH7I9AtSpkg89rK
Lq3cXXbBbaT3L2XRXnGJdVx12LLg31tdBimSiiGSG2aJgFrsSh3ctVwL1561SbJgmxWbUpQLgE+r
CIyjl+fZlk7BQ6DWJ7HqNhkVKUkGZkERG7k2y461hKXP5uJcYwVqPA9fjf5USjGNjni46KOxkRLj
pTWFN7QrsIAkQYVWP64KZatLTAuDMKAUpSmLkvVNLocPeQx8Ihj6Z0PrcJPBK2uVeB8lEuuaFCMx
nBHUl3p1dC0gQLV8LsoUEUhwFIv4qAzBqYGUs4QduB8tDFtuXG6sUvR2EJZfpSZ+rD0Wi4EZL61W
hBgXczwa2DgAkRPiEGiPhOR6MAuKo2CpAP6HINwlI/Y6QeRaVzeYWK0o2/UD0xS9PgUq9Uw7aDbD
mAxLWVPe3VEukB+5xYiohU11lYzkqOnGEwsQ2F+PS4uyZgG7SJgiI8piinIUvNspphc7bozNTWUM
aXth2FWgORlLCkdhXMK6iMcz88llJEqlFK/mx5bvXksKmJqoMROqi0q6d2nIjp2Z0qszliLFAtuH
0LxMO3GtdzFcPUGRruoogtPAFVO6IiZJJp+de/NNFAl0TLl2k1I1yFfzjdsQeV5UEbM1P1I+/zb/
w+gHe2r+/dILqROWGRQuT7nzGiXYo9IsuiLhzIvg0gMjaDapS3+SkilL42rbcDnSdqLFB2VctRFH
h7/xaeZ7mpWDG1SbfulnRQowpryaC8H/863/X957dvPZA6jm7vZblg+ca3797eF/rd+z40vyXv3v
6VV/POu/fn3Ii357U+elfvnlwTKtg3o4Ne/lcPteNXH9ezN9eub/7T/+j/f5Xc5D/v6f//HyYxo/
g6oug7f6V12AORWy/z1+5OGl8ol8ArH4Fy/7HUIi6f+yqHxTfzUthVhGSt+/Q0hk9V9IRhV5Jon8
oSQAWkKqj2mwJNBJlJn6WL/xR1TtX/Ruie1DYEDzf0KT/P7tf/nxv3bGz+196VctASM2jYwJcAId
RdRlsgV/LcqTREQNvGr0UyRqCHvLaNhWtbclIK1beA2Xu4R+sGrKeB4sKeJIzmiJ0IaeVaOYq4uV
VVpEyDbiQYijj59+yd+29uetk39lo8xbZyGboENtqaQXad96Zp7Wq7Hh1+pJxxpTjJl6iC3q1xDd
tW0QS6dMdW81iSpqmlGIHjLKGtQXJHK3K+yPiRkQ7sy0xx1pPZlauHdHCkfAKX1bkTr/unGDVQKo
OhtpvSmZ+/oPm/9ry++3zVdEEfyMbujs/19/3NKro67MJPXEZTp/KscspMoOwzsycoh2oyo7nuRb
Nz69GqV7As1c39Rc7+D1+sT7qsGeQsNVUZvp0SCLxhToApi1dLHIZggywXQIVU5WgVyU27atbmVD
rnagk6lcJqGj5KKxp994+ofvNP3kX4296TsZNLwlkamixTH4/TvJSuClVhgrJw70dF1WyGpRe3kr
sfO2jQz5z6C2v484PlY5hK+NmxXClSb5w75XXVjFZnEx+6HYMWVbWWEhHVXzLAcB1e4wUm/1GBKV
l5JBa3n1p4rpl4Hn56Npbv7+adM5d1TOKM6q7x3YNE/dBsqifJJyrhm6EN4OZEEmRUkPiaKh4bX+
jmQ1usPDtPaO++ccTCLEWVZkZB4F+F9BNiAe9sZ+pTARw+PdBWt0yYuCr7Aj++IgtICP6a5ZyEdT
/9oUlGWddeLOVwnAAts/LMIgslBvGvGKY4Oqo+pDeqVzyyFZ9cs6ka1lEYxYXDoSZhAwB2uhywkj
VK41j8pSrGbeZiSn7pS7LvnHNXMkykXbYvCOga9bLBa4gQ1stHpCZKDfLMpIPAw9yeGwauuVlKBn
cfF9kYI5PLMwq4kdDB5aIWsOoaDGS4aKfl2JLnGEoTQRaWt43dO9LsIMFta4fhShulVkOWMa4G4z
OrFmITtW1+l2p0dnfVTLBXksEiwhtbaHsCzg44klmI/8x6D31pYp7iNBqB1IP1OlGZRvtKQqN/8P
h6quGBrBuSCe/tT6NjtTaXrDl0+C3Oxbo6FwZJbl2q1ggU6SG9OQj2jqCbYYqosfaPhsExNktkda
8yi70sHP8nWDWUqKypEVpnTqBMeLqA0oFomsY2kdLC21Hv5hs39tnX+eYWjOLIQ1DMn8/9dRQxdE
I+y1UjqNGFcZuP1bIgeuFWOOCoTbXZARyo6fBFSGmR5UyneBEN1V1otoiTJpWMGH6WXlpjNVZVth
cxZUH1l7kVL19yl6/P3mSn8xICgS2gKwwhbDwvcxurWsNKIyKp0SVjU34jBZdafFRbz38QjDDEgL
J0zJTk3VvTSm0V7ywksQmfX27zfkm1Jt/t0UwtQo7YpsjfZd++EORs2lib3UpC21N0ndl3iHQn2f
BVPPWGjuk5aCK2vMYIwOntxbYIpk+Xr+KYeqXgVDFx/JR6WGNjCjpsATytu8IIOorCTNCUJhz85h
Xpemm7ZPjK0ctODb1OyYFhTZXMlCAiZN1edC3AsCWXZCGD+GkS/8QzN9Fs58G8kURVSZUkiGpvxp
JGM9lFkFPL1T1QdvatOFu45qoA3sxXDiULsdWC7rmXnCIBAuyTeOn0NdOUgDAG45UEbSLupmPZD0
t/UN1ld1wkp/FMDjUU52CgGCwd/vG/3PF3LDYHLBNYP/DE3+Jq6T8lAMBKUlCqKqTUdOYHcwSK9H
o3nLWX5hwVCBf8ZATxsj0paNQaRZUobqtqJv0UTajcTKa6lm/ZtmtuYe+HlENzx7RvqC1Vpkpyim
Em19OSTZgi6DrLfK1lQf/g9h57XkuLJk2S8KM+gAXqk1U5Z6gWUpaBlQga+fRdSdrttn5na/wEgm
k5kkITzc917b65ANGrHdAiqJiWznLxx6ZQOrJbGiqFW8aw0bL5opi0tf6OJCP9UOouosreklMyz/
0tGn3foppA4xyWKVDYRv+sOt8YcjVwVmHxMWIrLfn0oVucQf9WuW4Oaz6OXJTuklVqn5asJ0fi8m
gQXfqpyTCyzdXkLrPVuQJt2ysuZNWS1mmP/5c3ce54p/7CjS4pBAAeTaASeU/34uIRsk7H0dmM9B
UAPNkPPwouMZgjLa+YMnvOlFAKZZJ9QXF61nZGijJitF4xoURXsoDCfc9cqBEWzuyeK59T2NT9dB
ApMawD5T6EeRX9EEi957pseh7Qe7+oHp92ivgq+gNiy18xqV+BQHhGeM6bw3n0CevLTOs91bV7+q
jVVD4tAV1cRuHrMD3NX8dWhmex10zq6IgS5MXAdXYyrrbcHA/2gBPf9f9lATce7/80khVPKRKvF5
uYug6d+0amKy+sELHfOZtJvPDumvwBriL9kjW081pkPGt9A0/9oGxEBRnF3drWIAlyviS+ozIQdo
BWoS42xCdf/n73ARM/77d+gZDBN9Fg6GCciQJed//w6LLrKYrWpFa8Ym6G/MCMt6dPAZGYYNuWqt
FBdI6OWjpYpv2ctLcodZwvpejbX+sfvWdjYcXN0CM7DIIW199HdJPxgXHQbXGcL0mniffO9Ytdg5
XZbsMjVnm66P9ba0kYA4xstofx49rouEQ5iruQZpk8nuQ5Q5KKdwVYo52Re5y3zQgdI/5fVeN3Ow
ipsamZfC7qweO78NMMIYapsQm3ozMVRfdUkQ70xJ66tEWLCOI7D9dkGIyOjaLL9NUh+zD7Js+wtU
kzrn1EztUVGrW4zWTcw/PmatoUYjEERju44RB6xVhJDErRxctEkVbcgKzP+38y86s3/sLiyXDA4o
m7MaOhzvn5n3s58FjPV19CyysboVAmcd2RVYzAi/XVfi4rrNzyScoH7M2j92MGQCu4zfulng1cRg
so7ld39qGZzo3mFmK2di9eqGstE0jlJC1CW/WpMlEiEJTr3v0EZZ2zDJ2OpgxHiqCHikmfBkmF+7
rjFfsnB67wbPuPbVUxpkd2MQ0YYPzNjHafsj6bFiriZjwqvmxi/jYHmvRSdOGcMWwgKtAS7+diJ0
HRgC9a9dJTjINW9pcExq1TRa9wHNpoXgiiMSJ3j+IhMmqnNMlTR4wQFV2jr1MQLWMSg2z9fl3mhx
5hVAo9eqlOPF9rLp8ueWRZps4ZxkONnbKAnDi5morUGw4d2l3VtU5JTboiXZJScsJMJ8rFxiF0it
MVHsWi/BPIbPem17/aX0xnDTNelnEzcQfAV8SjR6tnMGJ6WdIcAU+az2iKTp/cjkHiGFXTVpPexl
qiQiDsQukUqxFI4hi7EeW3LmTunGqLAGMy02gW1/QfhuHvsSRsSsjGjrTRbjUqEvQW0W21ZtVUA9
0D7mAjT/I+aWfXrTCCxXUxh4sK4K0nXI+y7bmPfpOrfJ6S8CSNw9Xxd91N7tJG7oLytzM9gjkCGJ
Cbwwumo7mf66cIdfMNXguYzqVgw5zSQ/hHeFksKbRf/sjOw9fL35vi7kTzMloxUBmEA414C0MIZb
OgT209Cl3xCxfZBoH+/SLPeedalXXDNMUjO8J6cNv7RpDDO0GnfMfpMNWbMOhGgBZVtVhwbY+86t
1E8HtjJiKaIF2wHhPk1GhhXGfOZrS9bCr04UxubBdu1o/QDdJoJZUVqjOjKyvD7n2nuqOVQIKQ66
K8bVtgr3QRlfEDv9ghhH77tVKeZ6ZIqWZ6sd1Ho6jzpRt7wFmV2gRfNNvzhbKDFoZ6DoC7neBk0A
YleNxTWs1bVPJD1px58I/vZIFbUEeYG8LY+O0t3PLUzTflyTnvZIdXIrQorGokW5RO7HELIKi+aj
JFbuNua/CUjNnqYcFZxpNA8w/TWk5KoiNV21Dae8dx1vk1i4Q1YNFTgnZGaSwvbOnTf0+7ENQARl
bXuP50jdnZyZw2yDpk7pVZ/b/MF+xmaIEtFjVzOmTw6/RayOUdIaEP7nSfD+h/lQI1ZZkVZoPBGF
aDzpWY9P6dEtGcInHR+SSulV9wXioyKo0bTFSXQDennqKse9FLH30YdZsnXlfEi6ybuTxUOjtVKM
bVyQXpE/I/+Tdr212uCHjp018avfptAX+yFV5ABOXf9gnOIaxF4Lz2SOONfG3S/ZpdMteGxkDbut
8WkKsbaT5zBGdjNM+U+SEKKnuRsB8FvhUwVCW0BWfqtKdQX+H10TzzZXfdAOBzNuPxVNZr16kXWO
hZ5vCUADeg+rwSasU7Dbfk/m+Sd6FLmvZgYpZhcMl7k2yfzjTGma7XSu3fe4Zi2UodxYF0w9nWCW
T0stE6XJXU0iuYWyvUVxiPC/LsI9YZYlwACb+m4gN5MTgbeNEaqcRpy/CCTlU19N3xqvA6o+xa9O
BlYcvOB2sOcvbkz6T9HIYGWSgrRpBlm9jc69ToHtZI155zwVb/o6PSgL1IeMVQj/adjYHo37zvP4
tWFqD4g2f8WdaR/7FjA3DG9gaL3DONZ6F/FMjInPqFgnLgojPLo4aP/eZPXO/T1CDxifAPtPC/d2
IeAud62FObnc9FN8+T5jgAV07xJgbGwXlv6f+wZC6DBRPlmAmD+bB6tx2cSTuKLskrvpoRDpFz/y
f23agLF/7R5l6bB/TJxlt8TJ/AwNfL6OTV3kyRDUjis1xGw2Mpr1KawlqjFrODQk0Cx48ngcBmY6
xTGNhN4Wevj48zD9beYt2b5+aAXax6Z4eMN75kJ0TLBM5A2Q0MIhAIolPeN7RgR02HHuLps/SHED
bmKXxz+8YkSRl2PfJmCRuQFRcbuxzN8jJ3pvPeQK/kCLPSC9YZv6mJ1zTdaRjdJgYw9mcpYlB8vc
MgetZ/0KSt3cQODIKYVOZT+5SDDxCS9Y8GXzj7vziNp4FsxbZKCAODg1hAnFBFeMJcXB/8UNz3Ko
/w08DHrSORAkRLosslXx2HAtrk/L3eVWNNogoZf7KQMkRj3gMCRZypP5mpJZfBQdl2R0uWI/crIn
JYBhX2wB/fLAbWDzfTMd+qBD1KvNkGmsTIhhBQnubVOJrTR/GbV3JYsSQJaBVreVAzIL3xtXXTM3
aydqQuQDHmq4ZjQ2Oaprf0yrWx68dfTYd5EMs62w8o8xUPt5TFxymh6WlCHzNhAKdhL58Squ0S/H
8NGVxk5ONiW8wqbgg6JfcRpb47cIxEeARD4RksMzZoWboSlo03HbdgBXVOaQBELgESXOBX1SeXxE
xPoN1/7cMZtDUn6UAiGvX/abblYQ2tyIFIVquFhTvqzVH9Fk4tVzE7CUIQmebVS7m8KUA/A4daY1
dECwxA6xGEOTh290Aedy+ToGESTQ5SEU1eVped5ya3ns73P//O5//PHfV3BjmoPdgJzrn3+zWIDC
f/9M3RjJPtDT+d9e+w9K2Grwm5ulhBn6IB7/ffH6URWFcfOrVbUFMu3xVipOT/jaho5vZGatt/yV
5Sd/f2/5V5a7WVRb1PyQ9SKNEr1NUd6X0y5Fq3TGi/iYb7FA8qvuJ/FYezERfUedRuJzQIzSygsT
9MmPzWwRItKnhr12044TvjZ3lgYKU5o+CSMBMSY+Std1isXybHiZv8mCgRWHY9EMq60fcZp4x8SI
XTwdjXvKRvdBg8EmthNd/EpaB0fy8uNl07MOIt8CII3VAHkLSjtx1stPuAq6J0R35zZN5/3yvOWh
ZbPcLdwSUh0CXPV4keVxN/f/davOkT4y0gw2f3+BSh74CKvldVFr/+CiU0x90R2LDF2b23LxRB+l
LITuiIOK2T2kX6IRbUvh+lvaT1j6Ixd573ITp5Ca12qB1y4PLJvRM2poKg+uSFVThPWNDW3tIZVa
NsED6/D37kIjka6Dp/nvgwsj+O/dv7+3PPvv3eXWFAHVC9RDOT8aaAl7adFEsB6HRMa0dH7U7G/o
pJKdtTi+F0zx3025WLz/3tcuGVr/8e7yg+5hk/77lEjHvgbehLlt2fzjFZbHKAdQpABzJ+KMXsef
ZxcFat0/N2d7AvX19zdVkiGm5pLjgo+0Yys8hH6Ch/0//oEF8vL3f/j/PW+Zhv39E//2xpef/ONX
CLQU29m+Bjb8HNqn3SOJmrc49dI26/XyOiQ6qe7VeHxiYZEVxWH5ZOpsKIvDbKBoKqR7WL6zv9/o
cjfoLBZgRfUgYv+5vTz896nLreXrTaohmmmyPH5hGEzSGEvCovY2IRuDYVH3j3NQb1WP9peF+CIP
bDXM/u2yB0yzlaovi3IwWE4dDMejrYkoZjUh5XZxux0zRfFUWtO/Nq3yH6Kp/7ofupFYCxU/TC8e
2VSzywqDnWt50YWDg8csoi8RnnNRJCtXtLvEILd6+VSX76Wl8N1ZTfVWs6o7kreFofbxBc8daL9u
u3yA//j4l8f+7Suql930z6f+92aY1ew2Sd9/8/vohxQJUyw3qc66molI732AUI0sn/spPE+hIC97
dqeXKssyGJ6suAwiigU5xbhA5B46S48ChRmmk0GwBBATb+uuU6QmIRevKCVXqTW3V0YQ16mxms/u
k/BC++KXz6EJUxjt+DEyCF2YK7RmfWx+n03l3JrKeHMJvD5a3a3PjPYcFM5z47fWgUbL92SXKFff
HJnlW4dTMNc8pkSqabeV1XhQYuO3uRUP647zlo4N8uPG/15xslr1eYosENX0ViRc66ck+Ibsw7xV
/SgJgbLDo6HFOQ9JYlOe8S2IffKorHQ+dD78qiya0SCTJmYVYl1FD93+TFBmX46Y98KJxDUW9MLR
H8k8fSvFUOGUoQNlGCyemDBZ1AaBt2sVrDM7k9ZqsqvpCOPkx8wAeDcWItiHkYqeDLWNydQqHSTW
kf7kepU86lL+LMNC7wgiCyAGj0jXjeClKaPkRaq52ddD+j4UDuKkwif5VtfRxtYVYUjF6H5YAw0z
25yjvYqS48jBcI8qulVJnKMDTioojMZnVzsul9iQgO5iIsTIaG+l9kmgb8sfooRqO9QTgqsyPdAH
feKE1JydGXlqnuDXTb3hiEnx2QmM4q0fIpuyyPk+Wdr41OYHbK3VuRJS7gJhVBufgI0eTTi1y5Ae
Qz/ajjrjUpg2AXxtegZ8Hz9mad+IxXXPCXnOZQj2jenQb5LOmTIbmHQMBZjTbRB6nArmQMRG++Un
fOlrYeP+bf2PPAIXF1lo2swqyveyWdfd1F8yj5MCBpzmCfYMriJlEvxpBpcGz7LfiYk6O5zhTQ73
QWNrkuakX5K4PbhYCIV0+2erm2ih2JoZZeFn56gjS0nmKQs9LnTClyDuSf4qCRhnOhSZ6zjf9x0M
oxTL/eD4l3yoP0WkRB4dlFLNEGLe0/QQDRdhYxtmWNYHotemUXzrD3nmPCMhDy55jPXBIG7unJjf
BWmwcF0ZJ2gVEWw3E/EZeg0kbs+F0IjZa7aATVtE+wY0sbdh5aufRRAltzQwPzG/oYJlhb4zzXHL
0V3dpoYdSyPStou2PJutfI3rRxL3x8zI+VMXfLdq/aKTMnw2E+eb3TjTEyFsWLa1vjLCK26uTDmJ
BcZwbCsklbpSn9qpdV+tBqe/1aYXZUw/ypYeFRpo76pFAQlhZI4UGKTPM1x/80W+HY10IkMYJnCp
qk+j7cM/a4j98IWxT+zpgoiY+UUyHGvmJl5VtufBxD1hWSn/HR8wmj9HHHI9v6d1Dr9tWqWhBU7Q
3kFxVs/I6ddt5Z1wpue0ipmKmrmkRMpha8562rekc+4Z2gD1w1BCKEtE3FPsVfsqZ37QlDo6E9a5
Ll0kdhbX1Tbr3A0hXs4Zw/7nabDyi6OICBmsfoZdSY9QYwzf2KFjnym8pnVJpsQBAx/53nIdmmW/
douUYFD+c1b7qKHb7ouoRmwYQx5eyVb7RbLWl7iWO55S7mwrZO82+vrcTH3/gvTg1Wot+gnc3aCL
tZm2AOWU8vvDZnAra//Wx5k6agmUemrrW0dUHgpUa13bXnLK8rm4eIX/wzIqko3VWxdpfxfV8lC5
8zUt6i+VaG+e2057I2TWGkxfjS4zNxVSmm0atOHmMX407V9GehzNoP0wv1hhOV9FDBegPdayJ3NB
f0ukbR+rwfk2Wr13IKrspSM43MWheJhy5iZuRTe3iDcDa9k3xYR6xaShPRb6xU8aYztMnrd2vHJ+
HQc6jHbJF2B7RBWwas29VLyblnGQKKXz1HqLbaTfjAMuLgECZAoEMGoFjFPtk16vI+NYxe2O3KrP
pFCQqxWp7uYOJXqxqgm2gXw1Rqe9RGVHox+C+YRoFQcvK0AtJBR0+lG4WfG3JOMF/bS4uv0GKV/9
aimflpYNhb4fC5gHZn9Bv1+Nun32adf11vhKKedtR6YHUz7qL7bKcALnF2Wn8StGyMWaBeZLtTVi
/TF+F3Y4PEtYwMkcIP+Zvf550D+wWrTfhfKAcjcEp3UZOy3dyJJlNCYhKSe9bodopAeU1c+645rm
54pg8WVSktNN6OfnocPAsjwS2lF7tqfyF4nH+cFziFLSAOKNqbxAexGHWVFDWXMCUj3kgKmrdJ/U
/B0nHeorfgQimdyR4wJPMq3hLH3XGMraqCKMwC/Sexf2IAfngolH0LKZyvuEU/8EdQxAtW2vlWed
e8WFQXo1OZmd/um53U1XJo4AnXzguJDHqHyctgt60bhJOb4pKim92mCXdxOte43ooe8OMzXUk/S6
PaCIyj1OvkCnODQdl15HvObQpH3H+V3qfvxUu+kpMzBIOWGevKgcS7hKIjD96fwUB9nHw412VUNJ
iBNz6lP3DFRDn73GQYeIQIaxC0t5R+4bXUb0u7EadHRFLe84VN74TmuF3Vd086pFilrZEYYYsrio
lcYPmvPGPk9ZwvvNGFyJy0M8NFt4LrPp1o7PUf2VPzkfRz6FnTZJnPJaIucMIkIzMSgm9zYeQ4eW
acgnQ3KvRPWcUV4It0VpH8qVmWWfo7wLmehZ8zoeLbVrPU1rjpDeXR3GqHZVjM/Lyr84Tv4+jA4V
LC1WrP3dRiejRz0wvWVuaSEuwzY5jtF9aul+Yvat16mA+Izg9TDaGhYnIfMDjMCT4X0wvDNvhiRh
NyKrqxi/2iWoCc+NfkVI7lcVc6bnacJd2nQI2oOniZDTjVXmr1XErjwk+B6VyemfEoa9Qs93c7bT
U8Baeeykus+mq7ZeNH1KWDXTQZ6Tt9Drr1EUuuvG1fN+1gEx087BToOfSTPle2PgcO0QEG1TqW4i
60gD0PY2VQ5gVuc3VR2GPmuUm9It2V36+hfDnBe3t4yftkhoJAfeZ65e9cOzujFhXjzXBKDHczF/
xJEXgs6ERqxssmqnIfPJtPCQoFqN2AcSB4Jwx+CoohOXUOOT0ZTfZV1vg0SNpzDByaIdCO+FFfaX
OYqDS+0Vd9OT1PWoR7ZJDjRRZaw0WmrpC0txHPLyWahH5RUSQxD2UC1M/3luyvbQPdolxgzm1zLr
akcIKvbrydsQ/tfTFsb5FRcjAogU5nCYpd7XIMoJIXn4pHKvuYzmQL7AFJGloOMVNgDj0AFRwPJi
P/ll4T+55bgPJR2MfEzOjAQPtLLpqzjz1yYowFZwMlCMYzZmTxuuQlNMsmIXnprefknRzKzJru4O
jcAyVHkZQRslsu9sYmCXU+zHOd47kEUXRAn0ix1sKOl7LeEOdwYhtJ00ECIF/lM9BfqUWcZXTPH1
Jje5oEiGquU0XCgVOv6DGte8nH42rnmf9K4e4dikhQzPTRY8oQK9WybNFrOB4zjLbN0RuoGRTD41
afW1NrNz0tdib5gWTt9ZhquU6dteYQxZUValaCK6Ab5o8ZJqMRwDvyfGWPi/KXjss2hhD7SBMx8n
czx6XNvuMLeObTNSVWDXoYU7fXiKAYwDDPPdNbJ7gQFzmkLKJk/Nu6TFxZ51ku6S7XLQOx2eVe9W
xkip/eybW2v5q1Thh1N9TWxjevFS45739tcKaeldBvVnMqOQXltOsbVqpak3R/AdqQuO2uzPVTaC
iE+Q+sWlCWmkYQXMhQW55VDc0GKd4sdrFm4HCWjtNYH5NuT1wRZhwaRtJu8mdhl9Gf5Lxvk312A9
8qrDyqEfirmiKfYGYMW96UzAZ6v5N73xlzgu+bAqydcHEsSrPcKtIvNrNYZXyiN18m1vT4jlfDMS
1Abt9DRkFxkVXxtnNJ8smK8rs2lqjPvVfMdSQcyq3YZbX9DHt/tVZXb2PtTdk+4wP2dueKqcV4+M
1avZdTghIrO6WvHwnCPYzyovuQYh8vca1dQuNwnCDYillj4pPIs8M8LbsXVEnO84v0I/sRRDjkcA
+IQ7o4oHEscexXgmptv3wWZ+0z8MC5LLaBEDNwfMcsPK9QNi6NphQH0Z/PFg+IqkYa+q1nwKEPCT
ueSVk82yjyOT3WRRUR/HZPyNDHEfm2DtGb4w7WdYs5osxtXJRE1pOOcGZ2QTAfZGhkMGMKPjE5xQ
2o2F+UKA8qfYFxemNNUtmr6JGqGmTxPyCUF0ikweZcSyyRC7XptCfwbTgrcgtorLXMDe9xvWZw86
lpOiRMrJCIkdXRxY3rwpDG5d9kW1DlLJACh86NUh+SUNi7SRNcgydqqs4ZSOoX1Nw+bTv1oDubCP
USbOFQ9O2YXnDTuN3HR26+BSsh5ZpSycNxkXm0MW+D+Z+B84GfRnbADPTZaZ5yj1cO6m+qxtyRdu
uOLqBOTchg1UKHMSL0Qx/WJ9rQ5Cu9+tqYQmLcr4MMaVuWJNdAYq8IUBn3/0szhAkGv8rGaAwXIu
xc6AlHTuewzZHDeHeoC3HitBFL0g2NuwSPpKHXJMS4e+UEUP3mlJt3dGEuXzoGiOtICtIzG6Gb39
yUFHoInHkkSLV6ThbVVJihFRrOOeFXG7Kji41rRt8nNZYQ6Bv/Lk5YXYPIQ2fcvspkyaamUGpPyg
T0B9tVWYGRhE2J/d6qeBo1rqarx0rMawZ9af2WfUWdkvHV2N5ywLbqKmS4OZniTa2JieNMbgrouB
19uoe6LIcZ7dQJzpL+DMSctr3tk7/DqQqQ1Q4ywJ491cY16NQzKmLDqvJysV/XrIFfU8si6QvQWJ
sE7yGZNWdsWjSIREBF+eBheemFgG+1gb2Rod5rgXkjqzRvV75sW0E3KI6UYfPOWhdmst/JCPBkne
qZ91MoTXqY6erGi4x0kYfJo6E4lyaZhnrrsdcHS8pAmrRQNh4Kl0TEpSApQPAULBrS1zdHJuj8US
XkSRV82+y3CmC10XW2GnUFX0Cp+h9eLo9Fc1MmMlXHvaZ6HbX4IiCw4ug7J12Zm/hTKA0CkozX3b
3MdxVBsvSU4ze+l6an18JR7j8+wx3I7D3LyJ4pDBI7jUjLwQQuLDYz40nSoZjE/xnBKzdNQiHu+j
8t7rWlw9/EM7R5rdpg+MI+IOfe3SwFl1RdQDv8vvommNtfdYkESA5Aga7T/PfbyTQ2b9HCFeFEVA
HpjTW+8jp0RADcnb0HYMfgd5axRJNQFA5NbJf1hWELEet14bVySksaCiANCVrAq7L557j4oEozPu
ZdxcVYBlk9T5gGZF+YT80j6GLUdDXsdbijGsjZ2Xkhyj8Yk2EG3QUj6WDGOfQIuXykJAJwdyucFA
lZW1JdMvPLTgWOhlMTgfW8LWOkOzWn8UJalpptB2WSMwvmTSXreHJkZ8OSeIHWt7fLNdOCUhY34G
BiGG0BQvRpedwilWOyv0N47Vh/u0N4GRkmW6Vp2TML8zPgIqKLdp+Yyz+suAtejUu1b6YtoMQ2qY
Na1eL5YE32fxYjjEVsV1VG6GKPpO7vbAmPEl4nRxi0X5u9AgkWyW5H42IeWJg2KrBwSXqod96M/E
gLYs9dbMUcRuyJNTlKpsLcsxvfiYfzVJVlWlwxXm33nvq3eRlsE28xNxZARvo2aaJUhuqyOCm5m9
Khx5yjqig3JsljtMbCYDJ2fHEV0ilORAbZnlgb2zSGXOBny0UWr0ZyPz8TWibsqfom6KcWNzmh01
eVKdjOt9NTSvWS59ROBXmxH+AZ03EQqls/vTXzPUSxpQUbcwPO56ZrlAtHe6m8vws67behtZPgkg
ea1IDXziapRchJJflhZMLgnacmPLPGRf7So3meEiCKrWHYfb7EwMEQdjo6Ks34v2V9K6Oe3U0Xkq
h+GnW3hEI4XjVqUGSn0s80Stua+uKsW6qVxkEw0mZ68KnofAxFRYt6xZ7SmkS1r/5m0/203yXpSR
tVG0TNe227KSrF2Ko4EuyviQcMSh8Q0CDoTBKDOQ3YJgKWwivywAh3erN8g3dXbT3Cb7GhH3xpvL
eSfisDlYkrAHRnDMwe06fwE2+O4PyUswRQQzRcm0dQYKEM8Yip0RVM6uKtzbpGR/rhkiGDenCkEP
1PavHonFxSzcDVyTbhMEqCcSo2V3C7xxnRaEaOFRDVGm+D3gAjmxTjYz4moeBcaAxlHV7jXOhuKc
ZuF9LI2dLyv3Y6yvFvTLi13QRypS3CduOgPbaqN1YcBD7dq5OfZJElJzV78WMXw4+d/L2lOfyS70
UmiLAALALnF544C/eyMYJOvdnabx92xXa82KCXGcMxwG8zsFV3LvZgiedjvlV9uvngYvodlY5TDM
KuSpGUfzmm7zuhhxsFajf3Ejs3yhb0uaQuLJDdXUe5eSucy4GfVA4voXBEdfnbpuz02ER6KXTrJt
8xD0jcpheDQKxYM/MfpovYsXemttFGiSoOCFA1mYSRkw2w8iQqoYSSDVfTjUK3OdNp67CdHeHpRh
Xua8dq4hsmji00ZHv+o8JvombqMdbSW4YI/WI8hYiKHdk5VNdOmhSOwA8nxpWAxfUk98GkLmLz6a
z3OU1XeVPMSLAbkQNtNTiM3RaQxeapnK87LJhcM+p8hml6GNctP5FbNGRTiMem41ivJDpzeq5OpS
4pj9nCUS3SnOZzPG3lBmwVvtBK85B8I5UsHWU8HjqM5oxk05La4s7u4o4dTdqn1SH4ycc/zW8Gm7
Ckw2ME9/N8FAtHM9cyFTMOSywjgzZCEJcG4pSGA3nFw0/2YmLg24gPdkSrPn9rulmn2ZVNk7V2fz
UuqYOJpmD0UqfTVQ1mOD14xsTEdfA7Nd4wtVexj1cB5UO++X3oLZvrBEEQdjrJP9TMQArLRkZfht
cjB+TrGIzw1A931mi9ey457Vu3iOzeCqi+woqkQiuW9JzzStb0nT+1uzID2q8vFtjz5d3mSyViNF
rXRKUm460s7wtNjrzGrWNGySg07JrnFjMzygEEEupAt6S4WPmdUryw2LEQ8uQPNqKMD7oxnvutiW
L6XUe7tDq1f55q0os2/d/FDQDLV6KWF0leMIjoe12rmuXLIHSxqFZlJ150bE+2qyjHtcVp/4CHCF
z5Tg2jaf7Ji3XzKhJI21KHaNn3rrviTd16Yi3qPRbU/wVOp4ApDReNZF5+K7GAdS1fx6JoWwJVwv
+YRjeDrE4ahJnPEGGqvJNSwzclzyobvkPv7fcOqLW5t9Dyocnb5VfMARHID1thscP9G1zrpxW1p2
unNh2K5LL4HWNGHiEKNpf3EJCKPV8Tmr8vCUK/Fm1x1UrojzloQXtydRgITSYH5upwHm6kSao9tt
h/iRy+uWRKLFYXonDh1Xd/mlNWp1qrCMIc0zkNEk84BGtuyuIC2s7QBycQXHyhwH94rpyL16Qfaj
iJr8WPla3Bn2vwY5ow/ade1tGle+Ea5mmkGvXHMCuEKFPCtrGyqiBwQuzcMQvND3zl6F+J3rjgQw
Un7XzmOpM9bZZaIzcs2NHCVOlLC3QZy7eJl9T+HM3iEeF7dcvf+5Yw3sF0iyobkg2POcUp6FjWBV
lKOz/WOyZnH2llgjO4kZDRe7Awo09JqAlhaT+WK4sEYqKEuxomRUVO19A3lj6vmXZmBkZUWiugA1
+tyPdPIM03iqGFipuPcAbzZiLWuzpRNlHZaVIm8B1W8qDlJ1fL8p53vf7RDYenJvJXO/loYOWaPT
vJvS6cmNWHFG4XMbm9Od/4AK3dfwEKx8m4XVtEXzu6/4stbUNOYGdai8enPzMRdEuUw9Eg7wid7O
abOv0eN8IiUBUU0nniM1pOjT9UQ2jSSkkgCQAwHPQAf757y0xytzA7FvRlLRmsfYsVZc9scAzZ5T
E0r0qFhLymIkMSDNei4ONLv8lcB/sSq7jLJUVWeCVGg+cR0Gx4EmS5bbNFTnxu2D/8PdmSxHqqTb
+lWunTll4IADgzuJIHr1CjWpCSYptekbB5zu6c9H1q5bdYZ3eiay3KnM1JYi8Gb9a31r1zXY5oaB
vBnfE57Efjj4GkEunqzXYWWCqPEbATM/zs6c0Mpb+luraT3AiNj5bdHbN81oXRpzye65JzdcBVIq
WxPAOiAwasKiNK+1vWtdEfQHzPRorEfXG+erkznZY8ySFc8zphZvfh47lz9hpj6+MooomvV4llK/
sYgbxAWCRhmVPHM9+2HUanw5RGhmKxFXz+Y7xcJbOoCIShuZd/SbH2nnzsngXHxXjc0WIS7MjVR+
2GQUPbqhPG33LEzav1jr4ll6pj6avG6Um2zbZpYc/qycxs60PYraQ78rLwNuPlK0iYtHeo1PpkiE
DLHOdayyhwE9YysnpN6uz/pzg92Cmaa8a/yeMhouXDetFG+R/Jhi2b/yYr2koz8yr2jHjWtr3AVy
4t5pJs4+cWhAsusvR6jxLvIPogw67s9cgJoo4Pwhy6clIZA8tYfK1c0v4Rm7sUyfSzFS4Kpl/7DU
5clRa4FiUmz/TObygkcdRrF/7K2ZV0+kUGiUoDLUyS7efNUOBvS5LgIWyGK+r5MJg5Ycf7nAYm6y
IApFbR8Nbko3hfNlYMc9xBpe6Vwrtk3thUww4+1cyOTS10AxDCuPXsuVVJmQHqkserwqtYy7tE1R
Q2IczMXixCCd7OZQAfkI+vGi52F8uMaYlS6uk2zK7JWjkwoxM1Olm7fwe+Ry9CObUYkh7ZOoyhes
0tMlAD1zmZkUTZ1rn/WYq9sWw8oh8GklhBRzMYVdXv78Cq5jdRlz6zVWEEL/SWxw/sVumBabZCgk
Bp0V3a1nIGxLgra9i08AYMO8FQLbmJ/GOKd1/TQSH2KSzMtcDTSTTlmwolsr8go5heYz1T5b5RFj
b2PoeFOVTHSUBts/8bKK8erzkn1jxLpXTiR/ddxXksD61UyefrILOJbeCFOxH5tNIw3vYudrqCBF
DOzq5VYM/fhoZx/YEt1ncNYHZw5A7ZgaXs6lbjodWrUA7tP/Vafle8LJ/8D4AVUX9zqb8uLtOdue
GZlx/irTcxpP745Zsswl/hRC5OcSWWaff/wRUzwjT4+pul2ckfLAGIhmMMI5Vz7IIT8ZrkmQiRsj
YaVEhvrU/I9kePU2uCn+snpQPK7LY9yacvWr9JfBcV5La3rCnkf3VVZ/Z+lSwqIzwlm41hkM3K0D
hTQEmaBOAYWVWTpzMfSHS8u46AKF76bRcR6ODTFep+bUbfeauEZA34xrv8Tk3unx9WXYM+VGPWV3
6Cmw/adFthV3KbzMfboal4FSNowDV3qOLuGnk6Pb4e/2912JepKOtkFdaMIsubnqwle72GeVqMyI
4DnTKSBNlB/nuow33YRg3gZUzydjHxFLz7NdVwIF1nntPqapLPCnuqfsFg9k9GJ3YDldVvttIHGk
wABGG63mT6zh6mi659gw5C1SFsd+YezSzhQvfuH9lApfFPvmYSUKl7pTuN79lNQlmu7iuuwDc33E
WDUeRywIVYLwrIajPZrm0Si/CLrUh6FO7xMEWdrGrO7YdXLXyfGQ68z7Ho9d3e7GZdRPtWjv/WSt
ZXaNIhw1+idgCWCU+WCHSR5YnLSFda/ons0cYstl/V4iqdHK7XisLw0FRg19QmPELc/DNDEHldod
g6In9yIht05xQDWmVxa3U6W/p8xCl4zykz17L8piRKJgakKDzkiLw6za9Y2LoMq4kpO0CKUf0MvN
1LaNrBaUSfsrts07UXflQ++KvZ2O8W3nWw+zThaE2iIKWQjncxITqDcrk3kY8yfuf6vncbwzHA+M
8tI9/ckT9I51xeBZn/qec5HjZM9ZWw/HpZKvvbNiqxpvJqVi/HZHdooyyenvm4OAuM1ITI+p01YW
ln1T9f1n3Kr+kg7zaiB1/xl8/l8LMpEwwf4jebiiUv5GoNzBYvm///X20/X/5zVt47RKP/8Hy+Sf
f/Nf1SgeVSYUoviUZkH2J3/+/1gmvviHdG0Hkiq0DsEf4FP/qkYx/0F3iGV6mG2lDQ2DFPnfQBPb
+4cV+JJBgAxMRwQy+P8BmrAWAVP5jySn6zAdgZhCB4tnMXW0/yBP/iPJGc/OiP0qTk6jQaWzL+qf
clDdVoyEQLy+vYx4CnZFUxM71fqzB+CDLnmTcwK5Q4snjnMa9YDXJD6kGg5DVeVR6DoleKQx3nMk
ZT2O7vVEIo2DAv2fcRxsc9VEjK3x2I9xdJtKdJBFYmw5C5uxaxtzqNOizamYWN7GTxIMDaoqgGXN
PqpBtHtxc2QGyYGH9AgkXiTv3g4XpU6tP9UnxzHKcJiNfiOq8dOLk/LGgUuRScKWVjRdhrhYbsaF
GJSXs5on6h58voF2TkTKor6DxoOxENYpSLrkUEUVVYqWCrEoyJ0lnnVC4svO9YD8P3CFsJeHSRIC
KGfp7BSBmPUgRXxzBl3PbSnYTXbQbjHWlAfHpzG1juEaFmkOvV5QEatdfw9Lph04J8+VSrdCf7Yz
lVfOGsFic2a1FBjJGzhvehp3cm5uQWRCDkk5dUvF9dMymOQypFdMaWg9UxoXf6ozeL2gakUT7xOc
SFd78J9Kv2MnLkB4uxyqhdvd4ofdWMeyEdemp+7cTIyrJazd3HevMhkfXdgUwyghazAmamcwrAqH
ztvyB8A875RpXMYmuJfs7oMOXoB3fTrsskODCy632z12EnISvX9aP2sXGB36hArPqvsYM3Q/t+L0
1ZfBsDEt565fz5Sm7DtU4hoXyWRtU6sCmZ2gF1JRO8Y9u4A9nOPaLS6+iXI8mO9p3eU3yyy4Rk1W
jWUGvo1iQJ0KA4Bg3dBgyzTskA1LE9o+9prIwtUBd29fDwne344BGQhvJlRQNbam8igHTgv1TqKa
KM2lZzLMGy7G1sulLWysZYRfAnp0FvGhKOGX+NM3IvzVFGWzt1bFFZLcrWhBj0Wm/dRY4oZxwSPA
6fs6T2DJjx9OXHi71kI5apKW+k+wWekCNM2GfZhzNnBTxp96dagYXcBA1+LkRg/HDfeMFUufkMex
DuTtF36S6twNDS3sY3CwZ8plSB8mu9hmbKTjaFdq/Sa4A5xicqk7nbRg+D0es6nB4wFSsWmjm4ja
h0G4KvQU6TsublHXHqyORp7asbFalDXIMg+hJU2e887BibdwWuo7a6Ma7653SnWLf24/9P34klyJ
RaPvPPmlMA7Em92N2Sy/sx5uEAr/b9dXdxD+AfGaPItOV+KUo/6UOI/eIDyNuxr89PvoPkQFY/5g
Wh0hSwcVJvKIf215bN6z7AlIL47ZsQkHmgV2YHfuvDajUSBOtu38VlnTD3N175AM7p2S00lbLT5Z
Cwuoy813ycEzJ9PwMM8JrF+uvtvBF5RYaxD/oz7i1FB4kOPHtk/2gRk9dsN9JLpl1wYrO7i486qa
cWou7a1oYOR6DnaiAT9zGNd2uQ24nMIyM49m94lK7m4t+rnRYELP9EKmM58m/tZdHC8E8YSz9yJ9
8KCLMxHoaAP3K1iYcfuNbQRoX+k4h6JdTkpgaShG2ImmHT1NKohekhLWUfFcJqre9UR3ODo42CWS
+NxVMGraOvlpSD9YwWjfpytjurC9ezuOhvOUjK9eYJdn8OSRzBT2s2IzjP4pzRP/ccCHmDcDtaDD
wsAiaON1ztwwoOP6ODb9DXjAH5n9lRrylYwmU6E5oNQ3Fz+jxsVUMuqYJRdjwzWvXll2u7H7jlN7
vMOtm2/rAkQcc2dsh9IKA0LdlUSFBskbBkhQCaMbm1x06BNN9VW9HKjYxMJNQOtRgsBALu4NwMpN
ik08adPyEEHkl1SobgbSTxsHkkjucTnN7cvU4C1Ai962ifNSNtjeUNxU2GUInMxdIiDjkBPEDmcV
U3zLABlpmfsEdJdpe5oBd/yizGPnM8sbxsPUAEFiGBOHA7tk1EbisaSXPHewOimUiHMH3iK0INyu
ERiDSdsg4M2NiDsA5oFMIq+C2JchUe/ntmCiVARxdljy4EMG3nAs/+Ko+Z75DsOgAs7j3ECqPE4L
NmWiWvcFQ4JCYnCa1oFOo4nBMgRte6yJDAigT8bw+WRD31IAYyItQAoSZ34o0EkyF9NtkULgBqUV
5WZ+8Ix47f61T0PLtobp4sGm0+YB8hbGRro1HLS6STjJRa6X9cVLT7qvcMmQX75JZXPbAQGVxr1D
rXuWIDp6jmaHxAzpmMFz2hk2rUtG/mBokw/FWJ6MTB6Tpju6mcdVRT8vnnohaHPNI94ocf6W1JVP
qBc0vsXb0prUfmz0fKrxoBIstQ9lbFDCTZeFogiEnN+JdZWLhAHJByeOD1HqEcdUs1aHKyKrwcgY
sF6YZvsef65dgv08BI+ATubHSCsSl/PyWwOhoBhG+XsetQ+GRU+6nw0sVrz/AzUQSuKNyZljPMLJ
7rcY5c6Q9kWtkTfL+t4dXQo38ibUFRTeeuT+4DQ/+J/1Xk31j9KzxP2C4mNRfdEODkkMF8YXw44z
Vv3qPHTJr3Kyr6328z2Xy6eYA0ha0L6hg0DvElijga7hbpXmCXPKTQf+fGuzHaWtMYcDNz02heHW
G95TyokjwFBhCShUlvHRncrynngACqCIP5TndfvUMmjuHmAVQG5/GWpMbnMpPpIIHNcSsMGTnAy6
6U22OclmVV6t3Htz9bTnH97KM0Su6Gg3YFcVevpRBr3eLzEvKLZKNML00zWWEXk3/q5hFh9aPz/Y
wr5INXJf8/mJrchGNLeAfmwdeqkvb4R0xAqhsCg5CdjGXPFaFpy7pCw+sx5xFPLvxlPwFlzgmFvD
GJ7KuX8t9LCEtYI+X2NJ9JhbzXHQ38QTaVUyoS8qsJkHZ6xc3Wjkt3WG58nzlua2nuDs4t4VzRf4
S/vOrnBG4+4MJ+Ya52Umd5Ymj6lFNCBv3M9mSNud1S6PqQFB042hB8TvM5jwra8+ZGvQwARcw06i
aEPlEPTmyeiOgPJuOweibVIsj0XqYmO1MxfMgfVXWSLukVjnprnQm8XxiSoILzs1XbIr/NVmEL1B
zQooFM/2Hq/zidNKceNbE0ck1jrgs+2+7PDL9B3+K2rB6i0323mvZqZVbXsbRxDSFu8ryxsA8qsn
eARUnAumPdOAeRzHCn14X8A+PhxRy1OHJZHZUXqxygDtcWkImdzT3pRvq3FpuCFWT5FS95YHfMfV
2VO2kJ9JHiMnL3c4BzhSFqi4FRTsrbW0VITU5dVDaKk7B1hCK0KT2vpZmTbRFPOpZjpw13P2ATR/
agOffWyEguyKdXHPQJkCuopC3OfmaG2nun1Ef7rxSwgCJPmBIE+EFgw4D2PElMcxOire3cUOp2mg
p1k2erd0S/urdNQbR17OdjhftvbAhK9qugd8hGsFgoHzhrxr49jqmve9v6mGTN+S76eC3jZ8nm5+
3h4Z34a/w2WfaeIAS94D68o3REzSn6L90pczA8QsDR3b3uSTDftxmeiMyoSm25hpKM0DEvfyhzuc
PAUNxNavrdntjczjkOqIuyH2bRxSoDPGpaYjEDjhPNhDCGJ62nRuG5EXIQFvBZzNjAVVZ6bCqTe8
/D4DA8vBWqsP1Uwu7d+NXsl27GtGnOxkSSZ/iMZXJ/UARVW3NKPAvkWLeIeS+j34nEazfLrvkuFH
2529zRwJk7l0H0wuGzeuZkVJs3AqY5jykUTeWD/F+6+OnO6EnvjV2cPF9HmP4kw1wqQQX0lxY5D7
JHlRp1TbqLfZnX9IZzwxom/WEyv5zkncdLeO4R4qVd1WFn7rGohx6GYMGTv0fs9Mvpj3L+DA1QdU
u5OPvW9aHhCwz51uPrlFPcphfh0Js5kGUDYB8bFQH70x9gcGFkhRS/BUDvHBjWgSxIqVmBlIMgZg
2+VJNsGTO8WfODf4Cbe71sUaRDQhbOPPyNCnoCXug1QUc73xnBWqVOAgsXQYwDUgFHg2C++Ulgw5
BZM31N0QC9JRRslXYL1My7JbuL0N0CobwucA2V8cb0o3awlQcI3m4JvT5y9vYA0BIbg1ULyt28BB
nZcFpS7j0TehB0cV2AeWPy96WDAEVknzmhrMEwx4f3734ATxsOkL74mhfVgkC5B+q2Ikn4F9mbKt
T4tjFw/n9Z/KivKxcfpwkPYZfva8Et5XtO1070qMRmP7kC3ivWrrY0b+wB3IGUas0Ea0K3DMQ1++
q10w8tYE9oN1YeKnydtRKsQv8Vib1qut2iNZ8YJN2/2CzxDV9S3wDeJvKr8GDta9pr0nGfJAeRkq
3S/d1DvAujcxNAuvM8IGB8rSNOnNe5tW2d6yzWtSmeQ3WJWtU1QLyeLt4A93PlTdXFHUb0nOk9bb
CcPgUOgx3cHBGgD6H5T7pcvghvMvinEyMTh00OWU3GMiw5+VbOnMo0RuYivgIECaXnG0kxlwUKF3
pLe/A3d6LKIJRSDj2ie8Bxf51W6Ga5rSQlUiGqwvTUXxlRuU+7I9BrRk1AydDKGesxox1xqhdU9A
LQQhy8YgklqLcx/YR2Ib5LLFm78wH8lY22nC2K4/c2P0r23tHFYvQtTcDmPz6RFDqgSwrEFSnefS
IjUHD6Q7iHNBPe2GXRAREZmrLTLIC8eKV9QL+nl6bs94Tx5yOewBdlTMyxz3+amRSXuhJ13vpj6H
dVnmDzkoj5MNqKxGcbk1ctO8Sd2OdMLSnfqBRaOhhWpcuEfV4CJ8XqbClKeYwFcmu4aLsqG2tj8c
2Pv1Obb72zQ27yeNAsDGBaa7wQU8Gs9pLTDDMHUyIgw7fUd+QPDGrwlVYHmPLlU83Sw5xPwKS1Rb
q59a8j8QzbhkeYYWCr/vO+W9YUIbjjW3CDpqaGjQ3TonDTS8veWOoMMmN6Kj0ABhaU/4bDnWpTSm
REVd7kyLEVPcHFCuOMbF9p2bUHXn3Un/tlUcC7JEcJlPbjk7fuGKZJh+6lqOcdnIbiGxZVPFJu/m
GU/wxBUNG0V6XJr6C4ehfyqdZtgi8I1bqxz3SdA9NLFKtr1Rv0mZXSYk403UmV+twYTQTO+VT1dU
EFW0rffu1Yl9+k/Uw2BnxkaaoJpm4yoH6kjt8VV0SDB1h1plNsHeSMW955IU0/XyQUx7tRQxWuv9
madNH3lfQrA21/wKpThjld+S8PXv0ti65JFI9j7Gu5Z4zdnIi/1AKndbQ5zYFbzviCfqQ9KID8gp
HKKbb2dA9p9aGWZ1QczP9HaZoBm3zutP2rxoaeoZdnk3ebCSS+O0v1ZpfoqCjFaRtr8UKJ6haybn
eDmYY0L5wCCXjdet+II8DhmpMj6LggMeKO7t1vi7zIgNAdigqhB+AmF9+jWQOndlDu1qHKzdtMIV
Xa4c9fScJQPDkTLallX/AfaZmicONmMBFdUx5hPE+XqL1eAyJwhsvY7eGc1tsPDRhJGb+yroyLa0
AOmtdrzDFZdyH0WcTJe64UbxVznwgGpPcZN0h3fZ59wXxueCxM8WQ4GmuYTkYUc7M1/Rsy9Bu8g9
tLdHUn1VyJ/GB7VmXDD8Hya7z49CRNzuFvfInkoBoY/XZGB8fc9RHOYIm+24VoDkrnucJ3lukwIE
UuntHCcCOdchb+CaGZ4m/bu2R1JNDDXYuUfUKvtWacc/WfClw8DpyCJrzgXldNM3CJVY7DA5tQ/e
BOoeKXYzTsO0U8Y+t9S3GyEFZjL7vUzSIyEhnC0n0W8vcn9Kz6r2YwFTRPtedhka87kNuqMJvSp0
dPzQm/GjnRqMcAfe1YGHpZvMdcMth7PgpLcWJNZNHmcPdH98px2+Tj+jebeOb+lY3OeiXR9Ruwxb
bx3lNowh8XCfKnGNlmq3YDeNiJBR0cmAyVzdM1n/WNT2VVMFtUG2JeYs7JDB9rkfGJHjfsHPYhp4
sziZGMCoTFhWMuXcZtr5wS0Hc+sd2qh/rbsYPTaW9Plk5c7JsXsIuyMhiTKK8e+syUDDmfptMJyS
C4qUzGLgR+6wHBBUj9FQHkmmlBsjLeaN107VeY1nNYz7OJCVakfEeUfa198mQwDy9qQielXpnGnV
d2tQQw16YFyvTI9BAZPeWz/EDM/OSVa4e2l1Dzbe5GOaWXhqMs4WtfTOY9L9/SsGrwt2eAytQWQY
Zx4UboTcdULXR/v886FMCnmeHSHPYla8Af/8Zh+kjHhtHvWONZPSxlTvbQSrU2YLdY61dYcg4+5r
BQKoqcwkRJoBC0R149lZP9hxjGUGS299nquJX9oxFnRUGC4bmXV05nQ+ICerc7MMx7EsMblUVXO2
V8DOn1+NPYcafz4VDRsYk/STrh9LS6WME/P2Eo0BV5E/Xz0h0HluoBDJqg6KEE3ex33J1/13exKS
eM3L/j9+j1MoU+pGHAHSAJNjpLgZAw9jZ7v4W+yGxgYZGmu3FH9/SCqurUxW3uwV9jGtVIjkD+Hi
zy+9P/wKtaIz/DQqz2nP/lMJ90alJgHcznEvjByzA09ec+6hzRG6GiL8XNrZWhU/xD8fNE/NbhTm
579/S7j+mVNucyAniqT2708wu/37b/35vWwuLRxtLO3//sRIhXloKw5ztAScUADpTCQEcP73h6C1
iaX/+e8UVINqBZazgKfAX4lnpdDGwdPGGa5qH8LAzEO/VM9eEZW3dcx5eDDYTUcEbFVGl5JxP7zX
dFOYw7KztGWFeFPtsCWJw1TZZ2AKpxpiChPbLQhggAuBYbDw5ISa4vSxrNj4gcCZT0XUMpvmjJSx
lxI2WQT76ZjeeORxNuWCyAuXCjPSIH8WYVALWA0n7gTujZ7TQ9v75a5BlTKmZxETrSw53aJCYrIH
c87YGOYARn+QXuXLnHUEIWYIBbwpL5ljr8FVen5dFIh8zq5WVDQ3RpMj0HsJxYPiPMfTugkQXnBp
OdvVkX5wCgwp5pLsrHpu901V7Rf4R+w3dnZkVsuu6sXnxQ5w4uGU2C6DJkqpzWlb5uaxMmd9rung
pPDsxZzwmmXoQRA0yOc+ck+0t4nbeKci0lyXCFOySNrMgw5AbvlQc4gT8Rd33+KhMax0L6MiYGiD
58+h7LtqfitR33fmXeyIo7K5qtjzofDQPUv3Nbf6YZO39k9pyOeWSzWhvAt2l4L5MyXuhhPRZ5+R
/hUvZO1mvAubMvdPxG9bhifgpOJhunazd87yKw2i6C32eB9p5yloCQ4FGcmpmfhv/YoYz32/Yso/
RNXLDGXYJoW1HfTwkZTBw/plGx8wB3k3qgkJoydp9ruqKexEwWcQN79HeE9xqpNYNMtnJvBvDjY5
Pj1uisR8rzQra720v8fWfu/5Dt0MYWRl5gG37X4lMxp2LZ7b/qbWqaQr1cLyM3dv63e3dZAbbnMp
l0Ow9J/eED8EBofzGpoS0i7MHTh3w10W+9zcHJiQ7rWJOP8sPB5Fs2JeG/NF9dNhELAFk1T/7sae
4xX3XBRw9kro1atXo+uvIltr3dZ+M+6AJ4ETORVYrBMGNVKt/MO0/MmJuzIxGbCK0XWfwmRNYnqW
uVVQBNnisrLmayOCbxm7y6Vr0KAs3DNbyLQ9Pn/IYMFI70jdQ5k1khbF4eBqZHpixnRV5/5AtiGV
D5g9uRSsSEhmGUVd0TDR0vxTrZVMFZO99UfHoMj+pDYX0p7xcVfW3FJJggYbT7s0qY1h3MtnS2cH
ppTOrWAElw29sY0EmndkIfhG+I4k7sT19WjrtNq3SUs0v+5AYPtvQ2t+slZSCFjbv4a69bnL8j2r
dtgUxMfptcIrWmD6b4nHjgXulqi9SidHQJglBxv7Pq4aIqSjavfoNUBiMheyOZq39GqTlpbsa67w
5omOztvuLy9HCF2opprLekAXBEqRBgv2NQYRJq9iaE/xhizjx4JBbVMHPmS8gDod9RRp+/dYDqQe
QA5zoKaSqIf55qzsRj6Vph640rz7LWg0qn3nVaY8pFE68DjWr61n3Qf4uPbkOeClYcwu1CuXLIIC
zO6x0zoAA8Y2OwURyNycK2VZulcm6g5vUsTfAAhiuIDS9jy1swmub9Ju4OicpqH6ZepFhS5l0bxP
eEn89uJ69RsZ6zsnLaHCQv1MlrduUCfhjPe9Fe/Tfo0oCN/Z5qnGDOhax0Em1yxx1d6X7XpMXfvQ
DOcQx6QeekOxcGbr2Z3bViAOFKIjjBB32fhH1Ox3I7FJ7Phs5pcc23bbyg/FEaxzK5u9NA+jxn9S
gfzyPSY3vG0qW/+Ienls1IMn6t3sIAMSgkPx4xOZmzMIVtH7+oYn1LnTabAzYOjZjnGeOpyxiXaI
lHmhMWef3RAfA0kFClyvUEu0OIi8D3OEEsNhQYTuPL3QHEAENDeeyry4aYYvI47ajU/v3uKap1ll
zla2sb2BUncXgf+y125jV8fkU/1iA1UyjGzjmMv5Dp3qUXrywS76R2qQN1UlQ3IH93++7tzTFUoz
WcJtr9i3Xv2UdGa9ocJxYy0cuR2aGTfkD+g3MwEvMbreayLtHgZnpq5xh5uAqGDQH2pfJOw86x3R
RWRzhdpl+qnzeJbwgxLjbKvboIqeJEZMex7bQ+l8Un0A6MF1vxvWrXFmatuqlwyOUNcmFxdWuB0M
5zRhVZyCBx81ycYgx6NLSJ4p7GdHOaUxex+97//lF19mDa+O2dkVUjiBGBC8lWcRT2Xq3ppHFtcR
URiFdTIpWWo/kHFXb2nGNbI/VCy0RqU+s7h8wkxx3wbulugDPCIMYoRCieRwBrlJzPhMz8zVNZ03
Wr63lLlR6827MZ29IsQl/DHHuBlwXa6gx03DGGZjIJ9yJt8xfT1nLmyKknGnRjLWRfOSDRPUzSfT
7b/NmDOOIDY9drAmQJMO+lDQm2GyGVgJIxtnXovDYe7CAt76kIO3imRF0YLdyGZmYk0mDi2ZRqAw
MNHTdDebzrtazHV6FV1qWJoV0Fvt0W0eu8xSTMJCqvmV6eGtyykPpX/k3k5a8o5Z+jj21W+QGoze
Hf3uF2rX9d2Xmp2Pkr7UquBYQM5ayeEXcCjQXxXk4qKp9twfPTaAdNoWY/6ZEIcMmE6QsGPQULVf
Lq9n5BNGSBjoT7W18wsrP/rzc5wZ/WNWmzfNFApTqS2zPvu+iCwS04raJe5ty9blUartMPV4RRs9
QbAZU94JbguQNyWkJhp6flOTgVfPXNLKP3uFIyBio2AsZu9lr27Nknmxww8GO0EGunJkfiviXx2W
anNWl6rn5OP47JRYSC4orw/uWiPmJadscj7HIXf4UV/92fpENIP8OA4Hg0Jo9svqe32+I9zDROjk
FomNOnIBi29y5BVc/GlIBlYfyRRutOcbd+3e9FtZbqTwZpZSfYy93r3vdM4FVBjfteJfcY3Xas0J
dIo4MOhiuDXOG9aAo1PJdi1ZmU8JkvGf477X/xYSfaqPQRwFhrVuzffVEK2VyyyZwBotilMNQldI
zNZXR9BpgTm2BLges2onMfJsResG2DqsE4Gq5WicYay+5DCD9nGdg9/0H0wiAZSPU6lAkWi9LExk
6EMt6+gapPLdTJgLxNTYzviFe3O4yM6nQlhRKaQTYo9V8zOriiVDLI8VyEQvzQFqlvml5jqEqsAo
pPfVxrMzXE3ep92llF97bujhLERIynbgv48VRn+HCf8W1pQk/O2LDdOD8VAb7huslhE+GX0lmcV8
0kvflFjuNYfIQ+QLoAkif+QIhEdh9t4x3hxbCliASCYtXDHIDLXNjFuvYGh8joW+mxFXB60mlgys
3sgVxO9ZV3hxHXrQkyelYrWzojqiWGAP2h6ndfculox66sleQgNjUhesAQ4oGZYNXZ/pyRlyQ39m
ekN6d/nNMOjSdNwq6s69o8veO9j+9MJbgRwe3CyX6khsP7BRspfRBA2JfSfephUbGbU9u2wa6xB7
GLE7yGycmvnOWaJOFd6haEb36bqCR4VnhShIziHPMzBMyQCgTFapYxOfFsCqlE1WZ1PhyR+wQXNe
dEZ0AvkQzBhDasIzBbrVgZmzeRis/IlM3lcT52SH3VOQ37Vcsh+1tVymJLZPjMx6E9ZK3JecbNiw
CEyQAgQRfXIaWsAb090sTYZXCjWv0SXnyMTcgLl+6ZGFRkHijTy2Ai6PBbp97TuqKm33PWi+JaCD
0OjSaGOK9KlMl6fKRqZrmVnC5hqfovzRr+PLgibiGchigLkvUhfjHlbmX+1CT8kKXmFZJr9Fqv7k
uvovEZR416P54GTmi2N8ALD5MZ1lO1aiutgVzhl7oJbQAkcXxIJGP9PepWN1J5bidU25RxVtkAZi
W7Z0ITS4am/IRO51Ex/Hrr8brMkMnVkgDvb9PkqsdIce7W9ETmBusU3WxLkKE5s9hFeNs0126oCy
I4qSviqooK+Dg5wgyNI/e/CnV+QZNEIs5HuCHV+VYCxTNtHzOHnvloDaotWLrkio44VpD0Yp73Dl
okXPv60WRbYAqBG1TG1iulq3pY4Uy8RpaUx9yH09kjH6b+7OZDluJNu2v3LtzZEGwB3d4E2iRTTs
RYniBCaREvrW0Tjw9W+BWbcqU2lVafcN7yCZJCUxghGAu59z9l47dqDWs5EYhbqHEADUBEPVDub0
oYfe0gb06mM/+4YncGMP5ctUIH+Khlf8vIeq75jLN1HLgWq6YSBOWhSTA7ON3Qdms56ofrjV6G9z
UpW3w4A9YaL8jJcyVAvRLSmkuHIBDwx9zwoJ170jtICDFq1ORxwSlR7HCYo3GcbfIRGj1S6wQMZZ
yN4XH2vreQhkuWVMjPikKOF3GQk+3vI+cxLCrsX4EFT20+i9q6zEQArtm9P696YfXtxsGzVdeVM4
GWcb/luQLG0Iti2OUbRchTlQ5tqgKCtbnhl3h3nq7vtgoZeuTFJGLIKdfGhT2U2n925dPqcp4uZS
LJtGdmIXmIve9ck2GqqfbQW+IBhiC526+13OGt97CS18TK3HRJr9SU8VS/Psvgzf/dpOwrxlmkSL
cfDAvRAgTLunp+SqGpjulLT59Ow77U1iu+nR991Nv4CGcdrnNMKMGJTLk2sb+Tnl/uXAV2T73m6g
r66u764Y7D0qGXJEeyZrVWiJftoy33paYtyjTnzndHTWyZT/5vp2ehrt8U4ZDtN5PYy7QpfZNkn1
vFv10EE1eo+GQ5KAa14BF00AFblySUzeDnUH0lADy7WKkGEOxvh5IkPECO1mHB7ymGdmZyMKvZEZ
bozZyNTvH+rj/7366o8QkP8QFJmqN9j26Z9zIuFakYX0D2217/5GDwVJs0NnzftdQD39UP3//T/o
q37zfcu1A4aOPjJ/5w/aau830yc4wLf4E9vz1mCsf2irpf0bCmgQlw7qEygmPNb/JCzy1xSnIHA8
RxBMKfhxlivWtKE/KKuJJklQ9ybY1lcYEYB3jWbq0bGALDmtng8++tNbh1kuohBxquIGmJ8571OP
3WdgGP1xgfzbPD/r16C09el4tsuZfQ3GcS1+7z8+nZwXBbli6VyEg1Z2boh1yOy3cfaaO7P6RjZv
s3XQXGyMsblbe7a/J5n+28f/NQLm4+Gly6tLEKLPEeTPD0/e7aIC25OXTkdfa38cnhwdhYh9MTaZ
jIsnF0XyiMAQkevfpq6tL/UfQ4F4cC4VrhXS7UzPlL/87l0yJfGQW/KSl5BLsduTzTkLtIsDAe5d
an8yMvZT8qpqbwF8l727yCvzOsNJr2R/5HjWbSCqJ1jW1fI3wXt/yVJan5y1Zp36vkl6568KfHAw
ZM0bnYQRqzqAYu1XZ4VutW1kofmBNzoo6iLw+3TuKyIzkD0WQ8xwe7SfipppGOfMdtL+4T9fMB9h
pr+8aNwNVmA7ruW7/nrn/fGC0XUBNlmn8pKMEY2GliAVDKfmDprrT8ro+FmaGUKvAtksJqudKkZw
3yhKzvUa+5iHKqOVKdRImEALf2fuvYNhgvadvDi7M61zEIw7qYfuSdStvZmJ5cKnlVqXydXvjLHd
h6H+6rbKC9Fvh+nC0Y+wjvqVUS1YDFs+Gnlzz02W4zSvdiZt4QfXzA5FbDfnISAPN45+qtV4GtUG
AU7KF6ck876SqPDFtKvg+p9fLYuY218uMdfktnJN3/JcT9pruukf7vbMAnxDfpi8pHVtAnRB5OI6
0FqwTito/TR/Fs04LK1dmnxV91bDl0d28P/3RKw16A5nyRp6+8uNFmcYiJJ5lhemQ4yDzOSmJJ3y
cRn0sbH7J4AdR6eZ1UVGEs9QuZJQ9af//GKsv+ufrxwXvT6mEpgX3Hi/hhymoFkMtx7kZYySn4Yd
oiilOkTSKYPgXqbwbuzm75a3v662PKZrW1AxTIst4Zer1Rwz6RFGLy8EMIS6Q6JtKBsaIMLWqDQO
GCmWSwkXx+7RrwBtuwHksulaS3zuOudvbh37r+uNawrbs2xXSN6IX8MVMXtaOEosAS6NVnY+iasg
D8cHB29mRfBo+vObAyR7V1Zeiqh9Gg/LWN1Yuua4tVTYS5LGuhl6pupqdpzzxNRgH7jFozA5ndYz
aQJtl0cnxD9XXALzIWeuzSQEiSjSt7/JerP/unK7pmQfg/TNJ/avVzaNYhixbi4v04rKrZYmuuvW
dpyjsbToDGPQ6u5tDBzyCPNBfymAStGMZblu2kfgtZupMamHhrw6+BCYt2Lq8l3dJIyCJnEZHdvA
bB/vI5MMEbckJoqe0YwGMca+jP1107s0HJ2Go3EWqL/LPf2z/4mQRa4XKUWAC4vL1fs1Ly6Hy6jL
vOG6yZ021AYiatPk6U7VAI1wfBliXf9NtO5fQkDXx3QxduHG4hhi/3p/6Mbvaobj4pI6AbA8erj3
hNHdWw0osMCBRBqQunQEZuhfPj74RJO773lblX+zKf+y97DRS0TZphdITijkHf76TJqkrwvgeMa5
j3IDnbD5xIwMrrXLYDxBG4uaJjMPzXrqRoUtbigQ2AlVJ0LfRk4SFPEujrv4qbLG7m+iUp0/r6jr
c/N8TmOCfJ/1AlzPcH9cURu0n7ZrecEZMOTWJS5ubzk9Sb8joSduHCCDHjIUHL5/Y3q2uqAs3wFJ
8u/WfSXGwIWSmXCrmKnIZXIopl2dhs4YiwNGL9QyTsC0g8u4qhwv1JO/DziVbdIVpqJt/mE2OzAw
US5pa3Cuui1iiOYkMFPTtCGwwIBEl+jBjP1NE/vBvlLOue8YyajMN486wejwgdLJsYvhftWHtkOk
xPEoB72bMibN6r1ljEEo48a8R2Zu1fXlPy/DvIUYBf+wEjNfQz79kekbmIJJhfvLZlD5OpO6FPIc
x/QXleM+M/5cDnXqGge3Ku8AJE1s2oMJ9a5XSK18hggomrac0JJyE3X5dM4y9pEWhO8+9XG1mjXx
raWY81MGQrHoUTmkPU0hjl2vpSxPS5ZPXDtQFqDaCVJDUCMGnvvA9Dk9YnwHk4tbYGdpatvc9s4V
3e7j5E63bUxyXhlj66PuV9hT4hnYR5Rtl0XmzNN115yzspqXrQzSBp8AX2vYDTsVkExldoJNpgHF
iASj24qlSU4G6l5MKzj56ayjV0vJYZp0GA3TDFxhOUQMuy/2FFfb3nb7A8cDLqEpv/StFkj+mZeI
gIFCL+BYAILdpNWXglCJ05JUj6S4ABIxk3A9FnXF+DrDeYIZpJ4Su202I/k7e5Ir9LZx3QgiNV5k
s5T3PWvo3WT09Y7MzmRPRAltL1hfbZaoa6l8pNRO7O1zsUpQZhVc+5g2dR2QGKccW5+hA0XbdikI
bNcNxx4cG2ehVpaR/eKZxXoBDwW9HP1NsQmjaXrNquxFOCH07pRRf8/QkuTCq5Iga5bJ/ILBJsYh
5XwbmCXu0bHCqzCYKtc0+44KrNtOe6bBxHcU50NdAWmRTSpPznibDsK9Qf1zXHDpXKpObYs+8J6m
eAk2tRuBtOl7RrURkpVlfs5WwjX4zdBGNHYCtv+j0gBu6KjQf1xl5sQoArhjULkjwz6+H0ekNSbk
WlGo5DWv5jvpVyFDtPHRQx6kJsFBvh8e3RzcZ1RUiAacqNq3WeFxjMeHlrceWdlRB7aBg0dZdoh8
3P6U+m1B77z4qVwVPxpj9DMy7Wg/OYwpxqRAsIaPbaecYrmp4s95g2SFcJRdOlTJbR+V88ZefP9l
arq1l3zTZtOa4SZpGsLzoufjTQDgsZwDB+nILBj2jNiPgxEhoVQzrrjkSOqSvjUIiRKQrZDDmpDB
uKxPFsCIbe8ZTAqaW7tFKmUWzhJyrQnw6ECQDIv3RgT0jxK78rmVimmHQ6L5/QrvKtKlyogrFW8d
nejoZ5B26lIv9XsQswcHwVLfT/7K5S/sXZMswTFmUEnWqAkxf8COpdR3g1vjORJfs2p6DPLUvi4T
JwtBJX1sEoAbUzXeGANZ7O3cPikRH2M5Rfc9PopsVsxtM5Qtgfsjrfx+75Rdd1B4N7dBPtYneCoX
Bf8N1HeWHNwlix/mrP0mAayFnQKfqeLiG51vAtDd4BZLTHvPL1jjD+i8U2TDqw2i+dKX9U9ay9MN
uiYTRaSgFce7usF2mX7CHH/VFbpxK50/y+ips9EQxMPgvfdXZxkTIAHMfhsCerbSE92dqvLdQsTc
uTArgV3nZ4BNgAaZYtzWt3fSw205LN9js1qzy2a1d3JRH/O0e0nNE2Bk7wtKvdfUinYKYAkmWMBi
cYTaZvaD/CaKp+00eeKMpppYkBoZHeAzkFcrZZmkudtBdvMRTbu5N8uADqWZmETKGNm1bo3PHeXw
0ZmwFnYMalkI6reSI8UmV7QPLau5b/JYnUY/v5Z1GkGoJX7FXqonUyfRwQ0wdxnLa+KshOoWbopl
eMWpHeU6XXrtErCppaKjpTwCvjZdDCaThudgudfUt8JZRTcZ8P4HQbeTaQLjJCSykhQrbrta7TtF
KrVR29anygvj3os/DZYYN05RPncy09cPiEor5Y/Y1IRcLXNOGc0zwf0jHooGqWzpTsFnKNT1LTl1
EFe9YtxVCQ1zNusqTD3AI12xbKyo/aI5oaHtjruwo5l6LcfgUzKjyGjVeBTakndG4u71Ck1vtSJr
vnLmT/FVmyOna0nf2YvN27QO8teRedVkZTEeXWrqkig6pVrjNPbWfRu1/HOCRiOl/BtjgcOCX/yj
OKuojA90D3nJui4BJeyn9ZF4Fm870RrnvPi0KAxAWku4H6xODzms6brSewuj5GXOF7TQ+Hg7G15w
WeIqMjP1iTaXd4lLUjTASb9GpVs/loSJb7OesDYXdugKRRVfRom4qSG+AisFkfSw1K50aH8sDAF2
1STGUxVFDF2phjaT0w77qj5O1Ay7JJEzbvtcc5HYD7FBUprrUEsEdoR1uCXiA+eT3DdV8ckzdHEV
6jqPnREGdTvsEHTH82VYGqrFRt8rH5+hJKiVTEbn2tjGM54JuYmMUTN/i52jHhrK+LxjzydamVES
a4pLh1wbqyDe9MSdPeF1z7Gh2e0UvLRqfgF82YVMloajHbRfDUzrL3AIgPJapbs34VWhL8Fyli+Q
ZT/QQb6c1Puc2ZjFvdS85BC4N2QJFftWgtxUItn5hiOubeI99Ch07nyFuCXoG30oBziWY989cA5f
eLggRlDvHIqGsXuhJJZ5JgZnwzk0HnpPwM0STRXan4Uhap0Y5C8J+si+QOyX5LAOZk11KfqdDIzx
CHjUPGiUlwbkjw0ZLsSJQPZEN5l1vI8DEc26pvqX61y79btrS4IK2MQGyoZdbLtlnM6sw2ZFSRx4
s0c9juvarRFeW4F719VMh8dVi5zJBDCfa5kXUjxug6FDLSaIwYjXAxij8DXDVivJLCsbblXkppjc
82CPPv42awWNPoTsR12JHncRLS8bGAWbP16zXlfdDk3Sek7O/TCqS736G6e9r2yM+4EEsSjK6FCK
NLvBKGTZm7Y1nP3HIxJ+DKkOyi0xwF9Bs01QpQJzSycPwaGNzCdZRgzCZWdfZXEWZQ9gtJqdE0Bv
fx8Nbn6j2cExripwJB168K4gQpduFEiX4AcD0p9JPaLS9+XrWLnvTZNR7kpzX0XQMa3A/I4ZIKUk
IehjMsb7sewdMnE1179NrnqHiA4h1tUUkLRcoE+QI7/aRnDq9YXQ1OZYWs0P6VivIrC5u2zXwcaX
HS2dsnfIt7qZErid5cuAaz8c85RlmhwRZbmPutRYI33H3bVV8uq6l7UZphORHL1aM1J1fupqQZdn
lwhqhi+OygnJdQ9uqoMdRrmYQ5xDdvtKslrUk+aW3Styt0lweVV+kx9LbREKVTJgbnV/wigcoYio
dt0MDJnR2o1sO3g9mboxbF+HZnWoBqs/+J9GeIWbTovPPv+fLd42QrFfHZ27B0IYTsxQsIE7/cx7
XX8zy/nbYGXhMFtvzn4EZc9krnga5wnWhI/kRjYyLLvPxoAdBtIxCU4OSvbOebcLLPNIe8n/tJju
DUW+0bwZtVQcsQO8Q3VjI9HQzu08AjWfWjIT5oK8ctGgm6oyg7elZfJIjCWauephNNvtKnTYM5yB
Hgfy0yeewpwhS+Juw+aN3N5rr62G8kTgAGO+Ke52VdFy+kXesyauFaZUuymtb+uMtKp+PHg2+vhO
909Dg5asaJmCMg4DcWrKwNoqCz0M3BPwtyM2iUWH1qpWWEC3bdHr7ROnodjpVTjbRN0ghaQp7uT7
Bi0lZTA4/KVRcmNlyGVbCLMW/to9RV/dp2QfeUWyCnN7DAF3bX5riPwrcWOvGIr8g3S1u+1hwAmn
ujM8gkYis9+OAQs6ldqOMyKpzioddr4k7LdNf1DxooCAR9bJCOJwJz+zMWBpTN6BgtesSezcsdfs
OHdOOwn31zegGdpKHkSHVgzY4mNRWRUMcsb8OYxuTugbrEGnElYBSyirnMd0z2h/zA4lhqjzI8vm
F/K5SdmjleSIkmNlbFhgS+wnM2G1KEu0hYtXX2QGL6MUOeLC/rzgWoAmysCSJ3qsYoEvv3bDYGjS
HQ4IRLwqDjYFBKVjlL/D2fsxaRCwpAV4BzVnx1l7n9Konfd5m7ARZKArykTs3Di+mhYubtEjahj9
cXW+RA9lQ1y2Pz02HIJZP4gElEbwthozN2NHm56xT3zAwOb6xuoJ24nReRKTXPCdRs/Io95FQ9aE
GGicl6iZujYdd6190AHMGcu1GEfXnBxrth8ULgBShu8Cl14BM3kKDGeXY0Qz3O20VGtor6h35egw
hq+/FwZY0L6KVQh0GyUhTsB6dDYFAkbPQD8xV+pa+2ixeuvraDvdqkS7xhwEGeaOYeUFZN4hImal
1ckXeKmtuvUjZ9xGEwTbQqoHGwTj3oiQdvFEToRmEipn4owdUagb/LgFNbRsutvSLajWwUCPCRxy
4SAgtYqz4351unXEKmt9N48htlV82ZmDOW1MjM3k8Rpz6fq8/vkt5lyMWhbluKRZhRCF3BmqCZaK
7+lrrTGoSq2/QSNhq0eEUa4MDX8QwcaBh6445ztMT82O2EgfoVRaxY/SRdfT5BisImID9ip2r1nH
7lpazhHgNHL9Dg/WcYw7K7QJoffc8VvnvBR2/24EOccTDItsYbaeh12sJPT6tNhS5QhSrq1r2g3Q
582+3xlDfpZTEnpl/Lkym59WzPI8MIXOpoBy2MF14Be3Mbsc/shkmwfuvdHPzUEU+XahPR16zL+3
thk8IrraFaoar7RAp6c4QMZFbUGkY0CXSCykAzp+VbP7wE6zzCIUFpat7QoxigL5SsfTPHeRGA+M
C6JdMg5FaMU+bpxRm4fBqLDaETy7bVsQXd6U2uAu2h9O4Fs3rltfR5bhs5Vy0IaUcTBHQNC2WbsA
yXV2y8/Jbj8+K3SV3SZxeS/mZMEq9N/fV4hbSB8B/SfdOqWiMvFI2twXH19+fKAoaUxeZnbcRqA5
HCS6AK3G/jgWbXLbCJGbnGbH+dxG06lfv9d9fG/uk/cExHhY6y6+nWwjjE1lnj2c+bcfH5x/fuYK
rK/g+LqNjv1nMbkvshBjOLiaplOhpuCUxMaVmQ9felN7xX7PJUQmD6kTh7hN7X2TFs1rcaiboUHP
VZRhtXr+5mzGS+ghtBgMAvrs0nylKtY7D0DP4SPaHZGXacX7tGzeVZWt4SdZv1VkYPlTGGDkYLcm
kKjB2ED0CWeYhMiAmcRraIPemV9prNRhQOuKtVPddA62v7EnSpvhIQtnKXeeC1TN6bB1o/jKY/pj
GNpxeQ1PWRbfDejdjzjOD/zYO5oyaJkWqrnACorNhiltToCTHcCGmD+pVnybU+XuKE9+DuiFUDG2
3EBrjzERnP4xAZV4yfItLVEa6Z3XnZRckkffGq/KFsk92pccPM/NJKujTumICuWO13WlnDA0snMD
IhfVmi4Tw033UXScEDojtifnmSzBwL+AS+mvvmpJqBmqOwVT/7aJi5okBqLayMlbQbOp8egMOIKw
U+woou2TMjX5LSVR86JOnphe3Hg2cUy+D965a9B66zkCDjUQOay6B7xeQdhxtNgshEY/WQ6bSRST
F2QkeXlRTnmnHIfNOi6mMCuJDsnzOWDFRrLvQdnYzMjIRdIiS02t7KRrYhoMEJWqX1A3qiQ9dvZY
35u0yjYaFa4HffQaZcves6cvJcF7O8YbzlVV1ZML2gBRZH6tVxd66xHd3UBV8pGRADKz/SP75kTC
531lKg8Yh289OMljvuIUpyiNv4yqvEWVmnyvGyS1mqabC5a6aR2xM2xosdwtX2ujKMKyILbrd4Tv
XHRh7T1nXs/yPmki7fhVQREdOs0+EA9p91Rkp8KW9cVJ6reu7dSdLGo8qKMPZGhmd7Ud/RqM3mdC
obEzd1Z54VdPjk0JwUrrGE6HOHNQzY+dD6h0xc5dNB4Xj+I2x0Z+M8339kLglo6neM9IMtjADEa4
oqxoy0SQkAKnmx8bjvd9PLSXOq6/2HVpomwpnNDzIIH7bfUUQD0PjHoVorP/931RXuuS/kk8Uvjo
IP5CgMM3AzXN2a39x3lNv0Nw8WwVjnXBWo7Tnx4dZjLjGR1iTcqCOFFu+2A9ANB8FJ923cYn0m9u
6BTF97gigKpWOLpzEbfHkv7hTWOO5k0hM+tGmUVNlIQMDkqZ6JA/vvnxd6bKGW/8p4pYLUO66gHl
EZHXUw4OhRkwDSuOANuJALMZgyChAbI/sRViVdPEgMCFks61jjTeTFcAYyllNW6QMjpXmLd0R+Dd
ef4nqzHAyZDkjk1mxilFPE9L+RNOk/tpRYWGbVfOOw9xuUtb9NhMbQCDhBk4T525lj2ZpyajfAZl
j3sILyTX8WOyWC+mfiELZ9jBVFVbKfKrMs2R9yCBWN5oUNSg4Hei4ujJgmVSh+6JMxApdyPPlkWO
UJwYYAS6rTScMiLOyjp5T3F4cyXtbFmtvnqUv6lTHUpJyn13F1CQYSCdixJBcPImSKDYL4Yxn4kQ
J3feDUKs4faZDA33ZMaf0TXN548P3EePi8zepOGzkvq6Zdml1bL49OiHiR79x2cAWOjho9tWe6IQ
6Z32McgBin7ATxGqU8+dOZc7vCqFT0szWerpPBZozlzrTHxvehnHdShH3T/1uFBruGC+tXGmES5d
rHF0ELlIgUH/xBdXl2iqi8nSbMaGPgSJdYKu7G36oCjwfFOE2LP7NE/um4px22Tux/pqfZpa7RxH
q3mYOmzpmuV6rx19l2YxPalxk0Qk0HUC2CHmpIpykvVLCRjNxpARe6U444kei+kA9VTqkyfVBS4O
syqO6ju3dE55Tje6jeufTkemEat/SBeuwfok5zD3j2lDyTe7CHyroSvOpKo8N9CXHlIcCT7Bd4Ns
YfHMPGPtGNl+7FkdKck2ZtHFN5ZbIX8tEWlmBvTBpsK0ilhZhFSxceGlm5aVc9OkJE0krZaUVcUN
jaZ8b/ZEt5m0IrBGBJ/FaNiXqTCe9GozczG+GvhpA4/mvh+TYKSn4M7MaVAFRfc6UkueAE0fJwud
pDdycaPOB2Ek94N2QEcpMz8MRcnrjVxxBnCMqIU22GzPZ8pOxOnZci8s/C169QEkx9iV5CNgV3aW
AUwpFN1lwI/W4y8ZMoTsMEuSY2kwx3BQ+GWcSYhWRpvuLTQ2DfE1JbfzaBRQwmRXngpt7RjeEonV
FEdGCvh2oTrtbf1Gaw44HaUTaGsWQqxS8QpeX9p3kyZRWUDhn9u15aPLfp/AaMjt5DbRDwsGtXDJ
zXsrBjODckYxJsZ9X0rSSG1gyoMxYJyahm1ddyuRINs3+KL2NENGiNnlDjA+ARTuwO+2Is+8iv2m
cX+0soRUEOQPgjqbwifbFitYgI3hEGOe8y1JOnP0FeLYtG+tgOxQgCdY/JY1CBFi3NIQoaQ9Agmp
q/lhDFPIO9g5Tf0w5lF0sBpE8HCi3GAK6ySI6L8+Yssvdr0dvXeu8cOJgXyO2LI3HPxeU/Q8GyPg
cC0LRmmtRx2UJh7C6UYeWCCeE6t8Mkl52cdu9HUqXQLFRr86aND82wm0EB0l2M0dsQK7vvRCGJn7
oBKfozj+io0VVoaYG6IGgLLMM5E1NUGG+4pqNUlr9sSIYaqIdpiaMLdWGiU6dbtSwr715uxzD1xj
P+XdY9YNb4vuuRR/TimnhZaxk51ODVLlxmOlOPgZTZEUOJD5snQpLfwUy22R46JtUHvDMEz3Ru1i
AkCWTwHv6uktaNYWBxNpMAP5NuvIozPgde4AJ7uZeWQizI5XaMRZ1ny1aFEckJERhEJq2KSKz47b
4cvgZLXBVM5UpYGZnJawwPPCfVgM+Tqbo8t64MNeT6v97Ep0srZAkq/UtJsjyWIh1svb+Olks7nr
urbYuzPiU5rTtDysC9RteGhiZo2f23ckYtwe5DCbkbJJRAKV3mdJs7MHCwYATaCJehyrtImVlUYG
KeukCD4bZf0QLKSCGGYfqn4yz20ztvsGoe49FLdsPUjS/IJRkKbMSOlqM4iDyXKMrexJU8JfkOIL
tHO7maP3WQQZZ1LCGrYoa2CxTy4Jf4Sbnp0UsqNsl68eNoBnAhacOzcZ74YxiB9sFYWBM+Wfiq3P
YLWLCG6ZCtYEDP7Z0TaYJ09mU21LOY+XibMdCNT6sIroLbe5IvutAue58v1vLoRPXDVe2Oa9d9fU
wyagT39YSPw6EKd7nUqb8slSxR1xE5dyEPqpZGRIQFj/aYmN6JLIyr/KIeF8JVfIXHRcBhkcG4+D
UlOqjJaToA62qY6gpHIttvtauYzzZwiCzA24/gbrmWAivcecvavy5myMMn5ylvTHYAhaOfVS3ZS1
vnUGfzrOhMHszaZ8q7BkhzTxVAh96huSLZwEjTA/2/ESbXtCkO0qV2GTptsh91sG7vq+4sB1Jknk
ImXwpV6HHRGEN6HrL8QcWxuGa3HIqfTNrvltaky7W78sGRktizr2GeEJdd8LRrPWvRmTGwvOAGx6
w3ElbYyDNcJ4zFPYGRLmYIzVpSLWK6DVhEmyNhkFMyX6yFN24uq99oY32ULa6SPrxqkJshDpGOao
SU6dD52lFsW2SGpxJAtp2guHHZoZkr9TCSnVA/FZIa5yE1CjT3raEEPIMH1Fz2qwjuhivjOP7reM
Bx9giEt8IkW2nd0W6Ivq0B9WfQbZYiavDahXjod/39G9TJ2GCZeWD7FVHl1BJUqyKOKFbuekrG6D
5PAzRyWnLdmixw/wmzezdcS8+Dh0jglbG9dyjJR/jzB1q9rypnKm+Ejc4BmtTrwfDQ9baTUwlmQe
Ds4Xb3jMphslswfC2/4ajbxzCeKIwtbYkXV+Mlk5t37KUJSGbk4m5ols+mATbRKpO7qQnKHpCMKk
VGFEVMxZAKJlO2eemek2+dwMq8WEo0jN5GZrokvdj0tOv8AbZ7YasgTg51oH20R9DiU1ZdjuNhdM
Wpg8+1M1di+dV1bHcZ0NShPYghNlP8E5AB6YxHftYGof/OUsi5kKvY3jXa/mIz6f4trlsLR8LT0o
w0lMUGFuPEXt0c+dXZd6TAwl2hEXMu62+oHtcRvrRl7rXrs7JCpyUxnoP13HDgmQrXiXSPrgqCo6
Nm/UM1uZQAkavJTpGaa0ZAr2YFw2gFDabeI2XKEJVlHaoNjBQAZE2kJr1lJeK9LhRE1KJ1ZR+mmU
RbHNSNxAp7SlN06B4CXpIS0pPmNP7iFIB2efhvE9IipgUgD56tS+LSDI4CrhBJfZbXS0WmKFX2yN
14r+zEqKzvmJ2VeqbJ/dNTChfTo/W7+y9uA5kaGkYZmWMROQdN02FErqYDqzgd6ORX+UlKV3jgL7
aVjqancdQAU3RkI7NNfR7W5GvEwHQfqzHGsimRaL+nOxPDoHHxm1vHbdrMedO2rMYTF0wMWcrV00
ts/ezK1CoP0zLpbVFzHRLzfVZVGJjWe+YrcfneV24JVDT9OfpcdDNwo7NHm3yy6aY4ZquDfRxYSx
3YciaG0qXMPa0pDoGD1Qu8JkI7sPTzIXNrKrVTUPZ4wJCqEQ28yCAzxn3nw/OSaHzkj5e39or6gW
+n0ll3sAfWovqMK2tt0gbCB7aRsoSfhQY83HcXabTWd7mESynhJU+NE5Hz9nW1eZEI9quHk6ApQH
T+sJoKe3GYaWSBjy9fazZpLTjMxM/HJ8jJEKPhFleMk7XrfWyqJzZELa1sNeGeOXlJdva+K5x/7U
7bI4uEw6eAb+890akpBzIQyHNPvjh4/vjX/+g4/vGYUJHlUIgvLM3NjLhmG06mtyJ+z6nHlElCC2
4dOPb358aD0/25JQMG2HruqONRLNqFXdObOz7mwsFvjqj6//9U3PMLtzy95VcNLm04+/qSKuswRG
4a70POrvidWCrOUOBNT608pquUQ122Ru1jyHj0dOPp7Ox6dmWZUnvAdsIGBa/vWhHVev7r++9mbO
oambvRkZjJOWX++M3fqxw5x8kFAVjoa9wiv4s3/9BbONsN/YsHAVI5nfny2WMQXObv0VPz4k62fe
MF5HEDAc693+XNqaD+vLPnH7F6DpQm+JiL4Q5lObi/LgrF8RYHYXuC6t0PWrj29NvqgPKpZPsoTo
kxNlBHour/EgB0yCV1PVsSYXMxwjxqwge7+5i/P+8c/z9Z1ppA/JuvqkJJFnpEwuWyNA8vChsvvf
6ryBoYsI8N8bb3ap6rv0rf+v+ud/wWMeyu9/zjf4/d//d7yB+1tgkkHgS98Vtm/Zzj/jDTyCCpCU
Bt4qPPxH8sE/4g2E/xvGHNxnxA1gK6C//E8LDn/kmwEoWDIOHM+2+aP/gQVnffj/x9yZLamNtFv7
Vjr2OYTmIeLfX8TPDEVNdrlc9gmBq7AQAgnNiKvfT6awGcrdX3fLB0Q4ZEmIRMpKZb7Detc6gz+6
ikJ9OgTgTBS6pYsnP4WQVmoYqMuKKnjByAxNw8b7DhtH7nkDJSWtA5mfYqx6K6JPM3UhuA/T4iOI
+Y6yf9Oo5kdPue/vqL3YrAjpPJTbEdRuWfyiwoiT+Q8n3fxQw+P/CPPNA6Z9lv7v/2jOr+4W34KI
F92juepFCUFkWhZoVo+73SkTRG1ADmy2D4BbRVX5S+Vi+BaBGPRQ1yKPonywWau2+7tKsIW0sm8a
rCyFgUoYOTsP156w0q0fOYNSt8YVTBVluYFRakl5+rLj3tv6It1WkJhCyDa7pxlRr4y32IWv40E0
V1mkm8U5rgDfMTDi6FVcA1AANjaUBfi5yHRHpYtxshdkVc6AwCHy2lPKe+QpcYloMt6qQ3EHzrYc
iKZKczuBGRhD+BV46s+bAs3RE/ckblDecFwOIsXsW2CnxI37NOdRtzsrLSgruDaCwsRNcPuQWmWf
YlCSwzM490DubgJmjoAsmHIvrlkCLUlwpJZ8lY8xYLC3+Yq41OPcSoOvNuw52b0R7MYUfXZj8PRx
ApSdbxu+O1I2s69Wikcm2vCR04thnZlBSRDz3RjfzcN64q7KjXsrmtNWN3mRgiEtBuKKwC8fY66O
sgoTjp8tM+W75gCnDmCrNbAabgwmO74RhDTAb8j74sdjlRzp4VHF76UIgdoo2mRA78NiJD4y9KX8
fzcyYfld5VAJ5H35ALRjQK4/wyQT3SOeXfy4eAaDKBK1mgOxL7oQ5cCB+IxK5I4b9SALUri1Sg+f
DWXXQdGAevY1NqHmKfigUBRiJAphJYt9Iu8rCN6sTU/xGQ7ZxCfMYJlwP3MoLk7VHZXfzqhSEsw6
aDvWQim8GAgMd56HN+I8wF2RySTsA7RFwYjna5TkUjtPkg7tEJpA+anrZpDG5X5X3JWlUUl7+CoZ
yC5kIZ0AHUrfB6TEvvgsFs3i3/JktBYgrNHx1eyjsiYWxdfFHYivlWuAc19UvdUPMDSLuBoUbkjQ
CbDEhqp8lFpA4dvdDWGubDvVUK5QAB7NCyhGkzz4sGtBDeBB40gJ+dcAIeg1sg1upT/MNuvncmut
iAyANnfMoZciVYjMHiH87t7LuxmQKUQqb/MdmX808VRK2EFyYRNojvMUhC9aCnNJi/R4F964imcq
X0PKwTZLigctjxempS4fUPHpQ7YiGGP6egmlngJ/KAqyEEnSg9DwbIBX//Olb9T/0P9/YrEEEVMl
SCxkcsI+Hg0XkZDMSf/yotuPg6fLC84aTf8jP/YWkZDiOTsgYIwUymO+IDmxSPN1fQOHK//uhwdx
n6dqi7jP/G2D+X9YCM/FfShRPJnW38sCVRFf9X7xncOKqSpGG9oFobij0JYsPz0Uraqqyke26zD/
Owao/aMekNkG5GBQByGLVVztqAdkKKylFA0qCsaSQjmJ9k8WzPPCLVOhAoTCLd01kZ4giKCLFeqk
iE3da+B6XNT79PhlCauE4DBvDcIdiIEHFMpPeuYXC54sgD2Wib3/tYsCj9jTle2uFFqBt9X3XdGx
niOY0LGRH9EyhnLb/BwFN94t6f0nHwrll23fXyAzNDZA9aFw0SWgOy2f1emuZ4+RUBHZHLDr/Yzg
x3+ppFBJwJ6bEpT1OSixkSDXDdfkj/fOlEjJYAGAu7VThUB6vE8h+2ODwMYOlilRsVB4S2JGGSKm
evhkp/vduLWpCgi6YjOZZGqZTOQeTklGoCExeksNuUkWvT0kA3iTclOoewQmDOUrS8luQr52N9GF
5sxmBeWpPBey/HUALG178cp1e4Gf+l3I2qkhcwi1EzYNJ3LjpEtYgogzrfoGANqOvnbCiS99BmKU
ED+K40J6NOKQnNpD6LDiStMZJdl9N1K3YIKSVjw5bnIvSiaQi1sDbx/dgWOOJ3KzQdtsSO2CgDYf
TiWqD43s3sbJpZNcSj7IBinMS5Pc3uKL5Pk2IGVoe7UfZdqlNgqJ8kgD3mgVJIwsuZUnFOHO7I3C
J2GtVt3SSWZDvSgGkfBcYD8m7iacFbnn/nRb0oS4hKqNTeKlBNGWuCrSdZEb8KIxdSStbY/aFMgQ
hAeGM4n7EhoQqx2PI6qikGKdfY7X8SiLFY00UYBLk8BvgtN0q/jZbCBPZfsWMpKOplv9meN/cZQ4
hUU0+O4Uq5hqD47kKbk5Hqrx6sUsAV+0BAXk0f8hS7ajZlA8ufyrOIk3tVMKio5PKfdmhS6ozkQn
KE6wHWz2q4/HJ9SCFvJ58tjOSiEXoudv2yVCkdKfdHZbBunxYeWeapC+5nWAyylPJy0FBku558dR
MSyM/ZhEHxAr23yWn639mTdOid0UYM/4q1ELyGIGdSYwPdrWMm/g5NFzfag7ejiphpoYCabp4KSK
PTk6SO5qo5IouzwvT/EXB7DjMuY9N6CLYkERGlO6s++qy6wF/2UhUtotG+rt2OwYZhaAKIiJYujo
ZU2A4LPrhSjT+nvIVXeuv5v4arKblAZIHPSIR7a4BzlsC3HP9d4+f9yYBGtOxusWnPqhDimNMHbT
WXIr7yaSt/RzYwpaVQKr3KY4NxOcyH60N5HHZdDMHKaKDaHYiTyUm5344Hh4cQlSC0GHMk9EdiP8
f6VihJK0wD4AQmEPLRf6X5ehKz/di72Lw3AGuhGFD2QLVgX6NGvweDrBY+iFRIMWdHz97Tp/OTYv
9zLoGUb5uqivwvzjrdtVq25i0F/kO+JJJTZyT54jNc30HSY+vHVoixIm5MK9mnvE79x1v/745MpM
WbSK1oZCMuasoIK4Se4Bpt4mL3K3guIfejzxudzEjjlfsmQAHmvh/Bw/kN+OjyePrclrWs6GAHno
rHqy54Of3W8ZJC+hdP+QL2MIlVhn913eESSBTDFFQfuLg0M6rJSPZoOLqJ9XPrSmF+AlPQUNNPHg
hoVoR2dZiVmv/nypOX3waZ+jivCltdKns4pYn2ikvlZeJY8jVTu0LA/lB/Jc3dzJd8JWvhlW5fpG
JZw21JXWgCI4XrJfNXM8p5W6s+9qSfZGrRVCaC460GKYOqUpKpbsuTxaiVOKGK8oDVjU23NYUpY8
kXvHzeW5jeANtkzdH7bojU2rRZJNXhPul98r8fC//K782vGTSH7veCz3Ln/q/JbATi4Vl26otKKb
KNp3AAjbPuIAyUQHwGDvtusRFTYvxoxaK4gLCdyJDZRFvJx72GTXLYL1wwLgI+jojFwJhAqILsNu
qWQVmGIRF5Qbh9iYvoLqqWY/lhTIYqPYxYEH+fgBmcZF6m+BPYvfUbZAlcJ0teuuRFAqLDOBqS21
HKZlsnq5GNxyo4kF+Xh4ck6segliBsxXazHsSekRc6WTwzJVe3mF9nNKrdiqjDcDzTXGzjqPcLSz
r3RHMW6pENZYy/UQcsMdMmwTU9kUzOnFRwNnNwjq3yx42ye2fINiIwp6uwBpXWfnRn3fpHsS9Bgr
M7ZB30E/rGWgCWZivSw2aYnJJnYlv7PcIJ1mdpaWRzC6iga7spqNtsWr7CCTCh8kX8Mtpe4E40WP
yF6yRNCPKhEkD/crXKTU7MPV8T1f6bHQ4+tAsjSP06U3gD4CRoi0AsPXy2FGmxjep+WKlzcVFtZO
mCeunRM2LbazD35UCPkKzonhAC3MepTsVtxw2tq741KblipLSBpDuIWx9Gip7nOGrVtVHoRC5U2U
qAEm0gbtDxQyY8E/rbZ0td7sjfweZFMwAokxgqzZQTMbEL22f4JjuRhA8zwpSsTwVAycSLXJQyHp
kcxC+3FlJNuuloFPoOZ+M5EbMdlO3M3ucFh/gIgwyOCQWuwVTNVyU48AuetbAUZwUKKhvETlULNb
d/bS1siSEfpOlsa0BDfctTXSndleFIuV3n22MwVsBlznTsNutXL73tqvoYZQoEFH3ED9nu6UDSAJ
pkC5UeUqLQpu5SEUU+pwbwGRi4w3SKoeQtCck8CB8VHuxavNjuQYQoNL2AoJ+goDOICEcnJy7CpM
dkAWxenAXZLUFNcS+YIMIFkPj6fkFXUbKBNjkqVWhoI8+o/dVKwtsdis144uYA/sAmAl1OEXWc82
ciwipXSpyZOXbgNsDHmR3NuJlUvuHT+Q19Vf2e/8t7UAK8lzdhy7QycxBtYWDQxHbJR9SJBeHjPY
VZgqw02PmHU2kefslsHH22SKmq45lqfkh0uvzEVoO5tErcCDr5DbW+fUktqO0k/KmTMOc/NhN7OM
ASOFJV1bjteg8YclFflKtz6XJQvP8ZI+kgQx+GIuMzdqq6eQie9k4vD4wfGwvN9i4VK1ANBjB/1d
32n1GAAqZcZD1Snu1kOPciD9RnX7UKyWn8OFo25ukTaKWB2HgMif1ne4HR+o3nAhXoMo9ENF5HBH
ZplalY42uwGdBA6nSj6k5TTxkYwA7kUGZlIVz7k2LxBGXQZDiNQCrb8Mno3VvboaigqC1g05M3s1
zDTemaGt3jhF2kHmww2nIJvj3ZSyPwpBZi56NjdZa+y4lLM9egoQ+J7nj4PNOKiibkJJDs81sCbh
1OkC9QeYlb3u0Tjqb77DMpdkw5zCgNZXwXDN83/M7DHsrV2luq/g7gs+awDoVh2vt/wEQ0v8jQIy
Y4Vy1lO+7C83cM920QWB/lJD9GMgEqr60FYG1mYMWs3zB2TOYuPe2XRWn5LVQ6p8W9/Cm9CZmpPt
3Oms7nadLa9o1+/uJ1SEdldfq2naIxs7gNuVUqF+1GtBwNmBrBiM53DXhXb6TX0M++U4eFF62+e4
5/R2I6TSlvf6qBjB/tzxH+y+hZ7IA04nMbUx6aJbdbT95uNYZgDEiVL1YfFc+4MZwnZlx5qiM7XN
ByoWdtYT8cTet7Sj34djqpGeLMrq+8Fj685bVG/knr9H03gKtBUh+P7mBR1PEtX2pyzsmXfaU/pi
9BbZaH8zzr/OxtwVZa1DpMAeeefg/3mY6LuRPSQwVRnU8/WjiCWrB1pJH4abvhW/ZKuRv/wAChWU
ElXCECrMBsTDO+sNxU9wetpd6+MehYCsq7wZ0eMSksAv4D9aSt9C57fqETNGU7fMRwTndYRb7M6K
4MBukgEsTLugIbcqcirJ1+Rmaj+6PFY4trrgfncTB0Gdvj9WSwTlP+v7UeQN9xSdFB30OO1P6NrN
psuR+6j1gEgOdl8ztwtj9NRbdTZpL3BHnt+DtrX6uA56lkv13ChzgQSPkf2OrA9QHoRzdE+U/eAL
ZFYr7TEMSIHflQPlddvqb/d9dEMUVggEk4CdfrPf4C0oym6E6ByZduVmhilcdvV71e0Ez3HVvTGf
ilandaMOtr3os/m2ZB0Epo8mjjudffAAzH8pwm41666/IsLZ0sWHBuiQEWwET6QLNGOkTLG9Htdf
1QWFRkQmlG/Uma4nxZxqgFU8Rf0d62dIIfS263pA5kBDUrTYBVvvq7iMHe1zOMzg0wDf92x9Kx43
D85LPN7dIme5BfYTTnn9W8WY8obyI9imzayTv3ndZIEqg6H2Q6sLWfhOHayjAVqm3CHNAwjJkF26
1Sf6Y1h1Ibd1N4BUO/5CuS3nrdf1g9GPujhpT9qL9xY8AaJC8iFHpKeTdWd3wef4M9DRR6IDyND1
8xsTYuW7aIQk7P5lPTbunqsP5sfWSH9YLaAZtD1IcjvQPX4n5GdNdgOKbsFXVMPkE2UOj5AT3Shj
SCmSZ23Zo96E1Wqc9nYdo996UUCRD0CidfJe/uSjMxR11C5ewaoCJ9eLVUF4CM8+g771WHzdjMHg
amAgLdIFHWWKCM7Q+2yoE5KWHyOi2lY36m8IcHc0vN+yo3W0gTMKH90vQc99hlSxtx8FX6n67re2
Xd+514FdUUDUZdLseQg7dCkNRcSlE0153cBH3ekj8qHmZ8bhFCFWtUPoa0JKizdfg5ThbrVEmnhA
he7j62zkTfE8R+Foz4tKmYvzkI2UMeX1RTIwKOdiBtS7CgC6XvyRPh1nN8jABj00JkJGqjeCGduD
EBGaEF7rB6p4wXMSz0fNWB+QEtYZ+VSG3tngFLsI1qXDGeGdodcn0zFcfSlvo+QTvtcKJRhadAfm
ZxVUC2MPxqKp0/PG8ZQa04n1bHDPQ9A1o13QvSfrY9/AhLYd6awpXZTN7K5HOBJazVV/Ud0HU3du
PASfvFtvuPwWIuV2t1tvyu5x+XPCmICPXCJ1po0NEI0RwaOJAjxiuNRnd5RzI/IhPJyZkHIwhG+U
l6UOX5jIjmsOvJkku4WyTwn5AvyyPZ0I2AS+UwJoYs8TDoncK009C0f1LrLdSn+1Lm4CA3YTX1yz
lt7Nn39bhyq1G6caTklmrnpRbnXBU6U3jk0ZbGjjUC3dfJL/3KwSJZ+09DVU22JPfpCm26+o6KCc
EDswCpQJxC/7/WAJ0co4JXLllAA+9nuDmVLuIsu+B/WPLq5tGdQPp0sMzhJUIeyn0HUD1gIOvgmX
8BHrxCBW8nhm85Gtr3sVBRojKxH6LooQRnEdQkVyL1sKp+B4jBwx3sdSubEKVBO26N92NKHNooiN
LVRY5N7xnOoW5XCT5A8zpej5KoPfqvgD457g6cahuu1VK7U1nHn3HrRsEwexHfilQ3W8WibpMBe2
tNxkgXkXVy11UIrownHjSS/w5zmthBRnWSj3MsomYRRyLwE/z4TwE+VBHYEPJCpZ9iWOwtJIcxp7
YyTDwZkICco9yV/jB5oy2ixdAWH/CAR2NnBcQlPbXRFA+c0yMcu38U2iqBRo6czH+fMurspx6ZfU
QO/c4TGApDghabjAEi+jn5MujbP9ZLMnEqNnCbM65BHAB7E8c0gPdmau14dK6YMAxFRyi9kTYCIF
FZwdKWDqC562iRODrmEgkAfYTVx1pw913xl5e/EXTwzz86baOv1iTVFPdyXidUYAxYONBgCAxgJP
RfzljpvjOXD61VibTcNSRcu3SJDUMfKo6lVGDAYrvbPxenR7Zo0KEYiTIToBG0COEL07X8SOjVQE
U+rg8TGYrGnFV9MEyK60ItDJaLZMwiq7wfddMrPG36osoLKqhDRtEKVwJ6SOiufGRtmsOqECXCpN
qHOTsBL5B5ab4yFcaj4PiWOoYJPLP68qXHtY91UcoxiW/G1VOp2qcgjvSLhMvRExZHObcBKOpd7G
pdYfVvZZ9wTvI3Ex9bGj7Db9f56F+7MkW4Mc2gEAI1Jc75JoZOPI+B1SbBLQ8BT9u4v+uqGzrNxr
lMOVQY7PI7l+mmFjnJ5knsQNy1uSGcG/amE9J3GYv5Hw012YX01QKoZJcs0xVVJRqKkgaic/brkg
VmCKczSIyFxHIRN3+if6+Yu/6IS/fr73+cr3nXn2BH+emVQNgRc5w/X8SS9ctHHsBcNow1Wrip6w
VQuBLJ7ytBcIfrY16BMVy+EzuGTpJX7wZKC8v/u/84R/55q/1wsqmcuGnaAbbf7SrkZ/wiMlUE3n
nQC1sAF/LZTCyLVDL+rWY++KOkEDUPU3X4g/Hwpq23AcCCx1FXZAFWbN816w+dwUwCrVMU0Duhoy
xVc2FBTBfNrofbD0tmpDacIzwsgDPySco2fvg6m3bcWAqNASb8tVdoLCPTfqBF1rM55Iu+mOAhuw
HO+nneBYbcdQdIXJU4fU0lCublLQkBGtb+pizXq/QPz5+8CsAH0iw8HVLNsEZ3E+FByzjSa5qsO2
KMaJBEJe2fvAfTUdCkZbcyHkgFESLUV4tC/fBwAsjAALonHdtQ2JobiuToDKWmv6QoC4YfkzVSZG
yCQVx7xYJQG+OjpzAdTLkHpril6vSNe0QAAubdoLutnm4UD+OowEFkuHFed0WnDtNgAfFkhNrTsB
yNJ1jQXu2alv6t9PC9iNEDYwMZIYggSRifK8F5gcQUXbMN6rYmYU+OTr6gTTdGtTtkEf2G149bEN
BTbDAEl0MTUy+7aZOE1MCVfXTfrp2jqBkaA0tp0V4O46M6Nu266GMXBhNjpumxeB2mUYprFSWSGu
rRdsqVDB8GwwFASw3zGR1cBiwpcSU9/ppKAqzBqwOoNlVE0mSKG9cV3vAxa/Ws/XDXqBh2QkUHOg
WsKRuBwKNkPBMTEVKJHWxfpwdUOBtU1vOjVqDi61Bvu/gdCK6vDin48FBz+KAg8NmwmSPdVW63no
ipZJXuTGs4LaxhYCU2s6dQ0MvXr6QtgY16Ddjn10dS+E4xzslwbvg9sGnYxJTOiAdeCd7WybbXDz
OJHCvlav0YvSFKWpQ40bRV0/FUhCSMUmenAxEhy9TaSVAKZK9IFF9ArdKHy8S+z7P44w6W2LgAHr
A6+EqluCr/7sfRDviw3DGf1gC3D81b0P3LQQImi0TGIQiUdkUrQPxvF5L7A2tq83sMISqTV9Gwyb
0Y48F9IOjPdfGQoKc4IogiPyhF0lgnDXZiiwZjUcB3iSrI14kRbhRE0nrHg+DmyjjVgx0TdDAbtz
je6DathqU0+SqLPuIE+B1UjVCXEmBtfpnKCqdIPJnIiP5dislXW3X5GhgDKO0bgXNPwDdLZMVVTg
sFRc9AIBVxFxJvqE032dASYyI43fCK2tYAmwAip1YPnCaHRZJQnOMzM4Goo1V2grUL8r/nSN1gfe
CIvsw2lY+fSFwJW0WTrpIsLz5KKEf3FdkyOvqtbYi8J/wFLSTNeU4aXLyZGUHBFpcjQ2gOaDl3Vd
vUAi8ZAn/Pe2s8FrzxMyM9qKbYrAwfnk6Lpth7pBRSfQ6Mj6v+sbC0RXGr4QOsFEekHHVa7DK8wz
Z2+ESZiNmDTzsGGIGFP9Bl7REsHE7TRdInRKPcnEiLgzo8Gk2PO8F1y1zfLhorinacj/YTBc3Vig
rrXpWDDMtuBzgCXikHC6iDFZbpuYCgtEnYGQZbRXNi8oRuOFUlBoIHtL/ATzUQaRzseCbZGZZBLG
0xRuloxBXVkvEChuGmMyrDbVuLppn8AyTucF12hjM+JlkcqW+ap6UbqieYGibiEeyZ/m368RJCF0
5kVWQ5jBfxV1FWk5m5JTEvlQM13hvECOSGk6FkSeGosQi0BEmESm5XQkYDOJmItBJygWy8R1Ania
zo26Dh0PspKQB2Ac1m/9WS+I1CXJW2J6og+u0HxmJDSeFZgbmfJI0ZKdlF7C5TopIs+kbkE0MIVe
5/sAcVLDWYEQC8xLyJwD5oIGSXcv1kmQHHgZkoRBojauLzeJudccsgBOycIaokKR4j5s6PNpAfNZ
JyYLpkEhMHuNhiMenmDhaLxAkI9DxBuuLhW76XIoqBazo2lgWVoIWBOHuDbDUUzcTSdHom2kokhB
MP9rWo1OOZscWUDwqFFgZ15EkPQKe0EnEtp0LIDxJOfGSkncwH0fZ0Lcoq0qmOlCofiAebsuw1E3
HTGAG70RIv7M35o0PQ6jWCQu8hDwhLdRuwbheojCXF/MEURJ417Q2lgDxA1IQdbkQeezI4k5i/GA
L3W1C6VBzLTpWMBoAtCraqBYAHNJh/F0XqjHgkMGlz1hO17dWCAh0xi/gtFkGSAWkAPXaxv6fCw4
CmMBcASjQYJ4rg/wyxA+2DANXCkTMCuvwilW6XQsgOciTYP/roBxFMiNqwN06fBcNo0/i3AbAcef
aSnxtz7tBZuxAuiNCgDyc1fpUAK5EFN6szUCojZQawrh5V/mKMFuWKwQKBoqzg++titbKa33bHX/
OGPPGuEy2DGHMB+BOGMbno4FbEZWSgJymFaqTE3Jbv9bIZa/cdHPQiPYaNZvssTIX6QSuF1XjfzX
C35EVt43cCgpGb/BxQrQ4OxCwQNYN72Q7ILi+D9n6HBZ9nLy4Y8yGPk7h68fHvD9T5/91o+n+nFy
5C+SefK6rOQH1eE2BYfi//7P/1/Pv80389PqJ5CXRJaPd/KOvvDnW/BfGk6Di3ZFrLZxu4m/j8Lz
hiUSvXnDwTxEifvHLYo/Y13+07TlLqKF36MkPOc9rpGyjduO1lEyf4tO77oGXjZvOQwXr5n/mmdn
jUsQW9PGe4v1vJwni9OWa2RY45b/Ht30z5fw341u+AUS/+18FNYYx6b3T+Fl4p2PFMxEARdr2vKI
Hvf9H+3I4V1jj5o2PH6bL88G4AHF0bjd9doPI//8jayh1Y2bDt/8+cUsUsP3G7cclefDokYxNG32
5v3cVOfEGzdMA/lrUJ2NC9z43zBVT5EtS991c524bHrbt3M/PJs9yMv8juXldp5U63n4dtodWp1f
a37LaTp/XebpIsvOxvQB7tO4ff916Xvz80rmulStedOsBWmUnY1sUdGKTdy87TT1+bfdns1NhxTO
72g9ypPLpn/LjUdhdjGHkB8VcfamN323+JbML6ynA/ijedPF/HzdOgSEmzdc/jGab7bp0j9f1mlf
wHx/R/uTRZIuzmYq/GqBmvwdjd8udv7r2TJG4yI8+jsa/4Lw64+WpH9QR9saNw2RxfKP7jyJWCnP
X8667uT3/EBvDn/pZfMCs9u0+XsE+H60UrtNMizfuNlgjUVy7tUQkxU1io2bhgrvkixChgybNvyw
CMO0WhfzCzfhUGHatPkPy+ht8cc4fbe21bX9TZv/iHTTrwciOTf1N9gS9Q+8H4iiedKxTe//id5f
pOnizKQ4BACbt7079yoPecim7X7K5ssfTy5engP0o2mzz4tkw8p21nId/Wrcso9nczG8D+HFpk1/
nrPuhF52/moeMjuNG1+k2R/Pv7r5Ok7euH0/fY1CKKTO+rzG/TZu+8/1I/7SBf5VpOknM8v7+NMP
xpVffe08uCaueF0v5sl//g8AAP//</cx:binary>
              </cx:geoCache>
            </cx:geography>
          </cx:layoutPr>
          <cx:valueColors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81907-F8F4-446B-A9FF-3ED542E6CE9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5792-81CB-481A-B6F3-E6BA44A3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DC88E-6FD0-41C1-9D50-1C4927E52BF5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02AD-718D-41FE-8697-A11C76927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8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8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602AD-718D-41FE-8697-A11C769276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4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E5F7-02D6-4C7B-B141-423B274CC603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BEC4-1F47-48E8-81C6-DD2F547E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2992E-79A4-4A67-B44E-A263BD47E72D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C1B4-35DE-462F-AB22-CEF86F4E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5966-253E-4E2C-824A-95F72A0B87CD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A5BE-7A59-4755-8F69-008D5F3C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D44C-3809-4FA6-9BB1-701E534BE321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ED18-9C4B-4C76-A9F1-AAEF3CBC1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E711-CEDF-4A16-AACB-D9932C04A89A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F931-B150-402B-83E8-90FF4E29F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4057-1B8B-4C5D-98E9-14936C6024F8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4A28-D1C7-47EC-BEE6-09CDD05A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0AB6-957B-4F75-AAF0-2E4E5D3CFAD5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320F-CD14-458D-AD6E-E4A257FE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6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12C2-97E2-45DD-B9A3-F770CA2C7ACB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37F3-990B-491F-B556-E19FD89AB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057A-1597-498D-A634-B55215A44C9A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CBE4-E94F-418D-BAE3-B7AAB745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756B-061F-411E-9061-E0D42B655819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20D80-3836-4F64-B7D2-3F30A6229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0DB80-C598-48C3-9F53-1E3E885B80E6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80A2-086C-4FFE-AC36-57E4CCBD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DBFFF0-AD19-4BDD-BE5B-72120FC5BD42}" type="datetimeFigureOut">
              <a:rPr lang="en-US"/>
              <a:pPr>
                <a:defRPr/>
              </a:pPr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8C8E8-036B-45C1-A18C-73D24F64E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14/relationships/chartEx" Target="../charts/chartEx2.xml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microsoft.com/office/2014/relationships/chartEx" Target="../charts/chartEx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microsoft.com/office/2014/relationships/chartEx" Target="../charts/chartEx4.xml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COMMERCIAL CATTLE SLAUGHTER  2023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450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551AFD4F-A241-461A-AC67-EB6627A0593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82335809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551AFD4F-A241-461A-AC67-EB6627A059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D247D7F-FB22-AFAA-1C3C-5736451520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58000" y="2971800"/>
            <a:ext cx="1743075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15982-0191-D4C4-6D65-2142F891774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586663" y="1425575"/>
            <a:ext cx="1743075" cy="26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93DC72-26D5-7EFC-1393-7E185BDB223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24400" y="5584391"/>
            <a:ext cx="174307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7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302" name="Chart 301">
                <a:extLst>
                  <a:ext uri="{FF2B5EF4-FFF2-40B4-BE49-F238E27FC236}">
                    <a16:creationId xmlns:a16="http://schemas.microsoft.com/office/drawing/2014/main" id="{A904548D-D997-4E46-AF6C-CC82DE060B1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81590191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302" name="Chart 301">
                <a:extLst>
                  <a:ext uri="{FF2B5EF4-FFF2-40B4-BE49-F238E27FC236}">
                    <a16:creationId xmlns:a16="http://schemas.microsoft.com/office/drawing/2014/main" id="{A904548D-D997-4E46-AF6C-CC82DE060B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COMMERCIAL SHEEP SLAUGHTER 2023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7ADCB-6CB3-0A26-B668-C51EC06A2AD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98988" y="5573713"/>
            <a:ext cx="1781175" cy="561975"/>
          </a:xfrm>
          <a:prstGeom prst="rect">
            <a:avLst/>
          </a:prstGeom>
        </p:spPr>
      </p:pic>
      <p:sp>
        <p:nvSpPr>
          <p:cNvPr id="153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21F45-79FE-2C88-9734-71B2F67AE5F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543800" y="1970653"/>
            <a:ext cx="1781175" cy="266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6C6F7-C036-1685-1CB1-1FEE1E37A15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753225" y="2970752"/>
            <a:ext cx="1781175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61DC6-7CDA-66D8-E9CD-BA332877038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598883" y="2751677"/>
            <a:ext cx="17811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COMMERCIAL HOG SLAUGHTER 2023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0472D-69DE-8C0E-A90D-4A63D7759D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5584391"/>
            <a:ext cx="1924050" cy="561975"/>
          </a:xfrm>
          <a:prstGeom prst="rect">
            <a:avLst/>
          </a:prstGeom>
        </p:spPr>
      </p:pic>
      <p:sp>
        <p:nvSpPr>
          <p:cNvPr id="153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218" name="Chart 217">
                <a:extLst>
                  <a:ext uri="{FF2B5EF4-FFF2-40B4-BE49-F238E27FC236}">
                    <a16:creationId xmlns:a16="http://schemas.microsoft.com/office/drawing/2014/main" id="{8B4D4134-63B6-4391-A99E-8AE797791FF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20039170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218" name="Chart 217">
                <a:extLst>
                  <a:ext uri="{FF2B5EF4-FFF2-40B4-BE49-F238E27FC236}">
                    <a16:creationId xmlns:a16="http://schemas.microsoft.com/office/drawing/2014/main" id="{8B4D4134-63B6-4391-A99E-8AE797791F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A2B5DE5-A27D-FDD1-CDCD-DCF208AD51F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84204" y="2971800"/>
            <a:ext cx="1924050" cy="26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317A95-2C6F-78AF-3C3E-68EB992F9F39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262813" y="1338263"/>
            <a:ext cx="19240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000" b="1" dirty="0">
                <a:latin typeface="Arial" charset="0"/>
                <a:cs typeface="Arial" charset="0"/>
              </a:rPr>
              <a:t>FEDERALLY INSPECTED GOAT SLAUGHTER  2023</a:t>
            </a:r>
            <a:br>
              <a:rPr lang="en-US" sz="2000" b="1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(1000 Head)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450" name="TextBox 1024"/>
          <p:cNvSpPr txBox="1">
            <a:spLocks noChangeArrowheads="1"/>
          </p:cNvSpPr>
          <p:nvPr/>
        </p:nvSpPr>
        <p:spPr bwMode="auto">
          <a:xfrm>
            <a:off x="500063" y="6188075"/>
            <a:ext cx="31242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Livestock Marketing Information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Data Source: USDA-NASS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58" name="Chart 157">
                <a:extLst>
                  <a:ext uri="{FF2B5EF4-FFF2-40B4-BE49-F238E27FC236}">
                    <a16:creationId xmlns:a16="http://schemas.microsoft.com/office/drawing/2014/main" id="{1FB7A15B-C881-4776-BBB3-6DF9F8CBEC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39303575"/>
                  </p:ext>
                </p:extLst>
              </p:nvPr>
            </p:nvGraphicFramePr>
            <p:xfrm>
              <a:off x="0" y="846857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58" name="Chart 157">
                <a:extLst>
                  <a:ext uri="{FF2B5EF4-FFF2-40B4-BE49-F238E27FC236}">
                    <a16:creationId xmlns:a16="http://schemas.microsoft.com/office/drawing/2014/main" id="{1FB7A15B-C881-4776-BBB3-6DF9F8CBEC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46857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DE8274B-EB76-690D-A8E8-29ACCD96AE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75699" y="5547861"/>
            <a:ext cx="2019300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F8D2FB-6BD7-4244-BB9B-9BBAC3FC15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467600" y="2038829"/>
            <a:ext cx="20193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0D417-B8FA-191D-5E8D-45364935DAA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580203" y="2759089"/>
            <a:ext cx="2019300" cy="21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3FD98-55F4-E22A-9F02-B7C46B6F4CD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00800" y="5245368"/>
            <a:ext cx="8572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00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73</Words>
  <Application>Microsoft Office PowerPoint</Application>
  <PresentationFormat>On-screen Show (4:3)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COMMERCIAL CATTLE SLAUGHTER  2023 (1000 Head)</vt:lpstr>
      <vt:lpstr>COMMERCIAL SHEEP SLAUGHTER 2023 (1000 Head)</vt:lpstr>
      <vt:lpstr>COMMERCIAL HOG SLAUGHTER 2023 (1000 Head)</vt:lpstr>
      <vt:lpstr>FEDERALLY INSPECTED GOAT SLAUGHTER  2023 (1000 Head)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McCullock</dc:creator>
  <cp:lastModifiedBy>Lahr,Laura</cp:lastModifiedBy>
  <cp:revision>85</cp:revision>
  <cp:lastPrinted>2014-06-06T21:05:38Z</cp:lastPrinted>
  <dcterms:created xsi:type="dcterms:W3CDTF">2012-01-31T19:04:41Z</dcterms:created>
  <dcterms:modified xsi:type="dcterms:W3CDTF">2024-04-26T20:20:07Z</dcterms:modified>
</cp:coreProperties>
</file>