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 WOOL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Clean</a:t>
            </a:r>
            <a:r>
              <a:rPr lang="en-US" sz="2000" b="0" baseline="0" dirty="0"/>
              <a:t> Basis,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11668476785224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41.3</c:v>
                </c:pt>
                <c:pt idx="1">
                  <c:v>36.5</c:v>
                </c:pt>
                <c:pt idx="2">
                  <c:v>33.700000000000003</c:v>
                </c:pt>
                <c:pt idx="3">
                  <c:v>30</c:v>
                </c:pt>
                <c:pt idx="4">
                  <c:v>28.4</c:v>
                </c:pt>
                <c:pt idx="5">
                  <c:v>26.2</c:v>
                </c:pt>
                <c:pt idx="6">
                  <c:v>24.7</c:v>
                </c:pt>
                <c:pt idx="7">
                  <c:v>24.1</c:v>
                </c:pt>
                <c:pt idx="8">
                  <c:v>22.3</c:v>
                </c:pt>
                <c:pt idx="9">
                  <c:v>21.7</c:v>
                </c:pt>
                <c:pt idx="10">
                  <c:v>20.2</c:v>
                </c:pt>
                <c:pt idx="11">
                  <c:v>19.899999999999999</c:v>
                </c:pt>
                <c:pt idx="12">
                  <c:v>19.7</c:v>
                </c:pt>
                <c:pt idx="13">
                  <c:v>19</c:v>
                </c:pt>
                <c:pt idx="14">
                  <c:v>18.399999999999999</c:v>
                </c:pt>
                <c:pt idx="15">
                  <c:v>17.5</c:v>
                </c:pt>
                <c:pt idx="16">
                  <c:v>16.399999999999999</c:v>
                </c:pt>
                <c:pt idx="17">
                  <c:v>16.100000000000001</c:v>
                </c:pt>
                <c:pt idx="18">
                  <c:v>15.6</c:v>
                </c:pt>
                <c:pt idx="19">
                  <c:v>14.6</c:v>
                </c:pt>
                <c:pt idx="20">
                  <c:v>14.3</c:v>
                </c:pt>
                <c:pt idx="21">
                  <c:v>14.1</c:v>
                </c:pt>
                <c:pt idx="22">
                  <c:v>14.2</c:v>
                </c:pt>
                <c:pt idx="23">
                  <c:v>13.7</c:v>
                </c:pt>
                <c:pt idx="24">
                  <c:v>13.1</c:v>
                </c:pt>
                <c:pt idx="25">
                  <c:v>12.9</c:v>
                </c:pt>
                <c:pt idx="26">
                  <c:v>12.7</c:v>
                </c:pt>
                <c:pt idx="27">
                  <c:v>12.2</c:v>
                </c:pt>
                <c:pt idx="28">
                  <c:v>11.9</c:v>
                </c:pt>
                <c:pt idx="29">
                  <c:v>11.7</c:v>
                </c:pt>
                <c:pt idx="30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95-4DC3-8F5D-87FD4F734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37320"/>
        <c:axId val="153237712"/>
      </c:barChart>
      <c:catAx>
        <c:axId val="153237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37712"/>
        <c:crosses val="autoZero"/>
        <c:auto val="1"/>
        <c:lblAlgn val="ctr"/>
        <c:lblOffset val="100"/>
        <c:tickLblSkip val="3"/>
        <c:noMultiLvlLbl val="0"/>
      </c:catAx>
      <c:valAx>
        <c:axId val="153237712"/>
        <c:scaling>
          <c:orientation val="minMax"/>
          <c:max val="4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373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 RAW WOOL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IMPORTS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Clean</a:t>
            </a:r>
            <a:r>
              <a:rPr lang="en-US" sz="2000" b="0" baseline="0" dirty="0"/>
              <a:t> Basis,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059960177392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100.3</c:v>
                </c:pt>
                <c:pt idx="1">
                  <c:v>91.7</c:v>
                </c:pt>
                <c:pt idx="2">
                  <c:v>88.8</c:v>
                </c:pt>
                <c:pt idx="3">
                  <c:v>75.400000000000006</c:v>
                </c:pt>
                <c:pt idx="4">
                  <c:v>76.400000000000006</c:v>
                </c:pt>
                <c:pt idx="5">
                  <c:v>70.5</c:v>
                </c:pt>
                <c:pt idx="6">
                  <c:v>43.1</c:v>
                </c:pt>
                <c:pt idx="7">
                  <c:v>45</c:v>
                </c:pt>
                <c:pt idx="8">
                  <c:v>35.6</c:v>
                </c:pt>
                <c:pt idx="9">
                  <c:v>24.7</c:v>
                </c:pt>
                <c:pt idx="10">
                  <c:v>20.7</c:v>
                </c:pt>
                <c:pt idx="11">
                  <c:v>22.7</c:v>
                </c:pt>
                <c:pt idx="12">
                  <c:v>18.399999999999999</c:v>
                </c:pt>
                <c:pt idx="13">
                  <c:v>17.3</c:v>
                </c:pt>
                <c:pt idx="14">
                  <c:v>14.3</c:v>
                </c:pt>
                <c:pt idx="15">
                  <c:v>13.2</c:v>
                </c:pt>
                <c:pt idx="16">
                  <c:v>9.4</c:v>
                </c:pt>
                <c:pt idx="17">
                  <c:v>8</c:v>
                </c:pt>
                <c:pt idx="18">
                  <c:v>8.5</c:v>
                </c:pt>
                <c:pt idx="19">
                  <c:v>9.1</c:v>
                </c:pt>
                <c:pt idx="20">
                  <c:v>7.6</c:v>
                </c:pt>
                <c:pt idx="21">
                  <c:v>7.3</c:v>
                </c:pt>
                <c:pt idx="22">
                  <c:v>7.3</c:v>
                </c:pt>
                <c:pt idx="23">
                  <c:v>6.1</c:v>
                </c:pt>
                <c:pt idx="24">
                  <c:v>5.7</c:v>
                </c:pt>
                <c:pt idx="25">
                  <c:v>5.5</c:v>
                </c:pt>
                <c:pt idx="26">
                  <c:v>7.5</c:v>
                </c:pt>
                <c:pt idx="27">
                  <c:v>5.9</c:v>
                </c:pt>
                <c:pt idx="28">
                  <c:v>6.7</c:v>
                </c:pt>
                <c:pt idx="29">
                  <c:v>6.2</c:v>
                </c:pt>
                <c:pt idx="3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C-423E-A358-EC10F26CE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34576"/>
        <c:axId val="153234184"/>
      </c:barChart>
      <c:catAx>
        <c:axId val="15323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34184"/>
        <c:crosses val="autoZero"/>
        <c:auto val="1"/>
        <c:lblAlgn val="ctr"/>
        <c:lblOffset val="100"/>
        <c:tickLblSkip val="3"/>
        <c:noMultiLvlLbl val="0"/>
      </c:catAx>
      <c:valAx>
        <c:axId val="153234184"/>
        <c:scaling>
          <c:orientation val="minMax"/>
          <c:max val="11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34576"/>
        <c:crosses val="autoZero"/>
        <c:crossBetween val="between"/>
        <c:majorUnit val="10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 MILL CONSUMPTION OF WOOL</a:t>
            </a:r>
          </a:p>
          <a:p>
            <a:pPr>
              <a:defRPr/>
            </a:pPr>
            <a:r>
              <a:rPr lang="en-US" sz="2000" b="0" dirty="0"/>
              <a:t>Clean</a:t>
            </a:r>
            <a:r>
              <a:rPr lang="en-US" sz="2000" b="0" baseline="0" dirty="0"/>
              <a:t> Basis,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0599601773923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Consump.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156.80000000000001</c:v>
                </c:pt>
                <c:pt idx="1">
                  <c:v>153.30000000000001</c:v>
                </c:pt>
                <c:pt idx="2">
                  <c:v>142</c:v>
                </c:pt>
                <c:pt idx="3">
                  <c:v>141.80000000000001</c:v>
                </c:pt>
                <c:pt idx="4">
                  <c:v>144</c:v>
                </c:pt>
                <c:pt idx="5">
                  <c:v>114.7</c:v>
                </c:pt>
                <c:pt idx="6">
                  <c:v>77.5</c:v>
                </c:pt>
                <c:pt idx="7">
                  <c:v>77.2</c:v>
                </c:pt>
                <c:pt idx="8">
                  <c:v>66.3</c:v>
                </c:pt>
                <c:pt idx="9">
                  <c:v>42.9</c:v>
                </c:pt>
                <c:pt idx="10">
                  <c:v>49.9</c:v>
                </c:pt>
                <c:pt idx="11">
                  <c:v>43</c:v>
                </c:pt>
                <c:pt idx="12">
                  <c:v>40</c:v>
                </c:pt>
                <c:pt idx="13">
                  <c:v>35</c:v>
                </c:pt>
                <c:pt idx="14">
                  <c:v>30</c:v>
                </c:pt>
                <c:pt idx="15">
                  <c:v>25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17.5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12.5</c:v>
                </c:pt>
                <c:pt idx="25">
                  <c:v>10</c:v>
                </c:pt>
                <c:pt idx="26">
                  <c:v>10</c:v>
                </c:pt>
                <c:pt idx="27">
                  <c:v>7.5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DF-4405-AEC4-6388C0E3B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40848"/>
        <c:axId val="153280240"/>
      </c:barChart>
      <c:catAx>
        <c:axId val="15324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80240"/>
        <c:crosses val="autoZero"/>
        <c:auto val="1"/>
        <c:lblAlgn val="ctr"/>
        <c:lblOffset val="100"/>
        <c:tickLblSkip val="3"/>
        <c:noMultiLvlLbl val="0"/>
      </c:catAx>
      <c:valAx>
        <c:axId val="153280240"/>
        <c:scaling>
          <c:orientation val="minMax"/>
          <c:max val="16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408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 RAW WOOL EXPORTS</a:t>
            </a:r>
          </a:p>
          <a:p>
            <a:pPr>
              <a:defRPr/>
            </a:pPr>
            <a:r>
              <a:rPr lang="en-US" sz="2000" b="0" dirty="0"/>
              <a:t>Clean</a:t>
            </a:r>
            <a:r>
              <a:rPr lang="en-US" sz="2000" b="0" baseline="0" dirty="0"/>
              <a:t> Basis,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518938365462931E-2"/>
          <c:y val="0.18519648072159994"/>
          <c:w val="0.91311668476785224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2.5</c:v>
                </c:pt>
                <c:pt idx="1">
                  <c:v>2.9</c:v>
                </c:pt>
                <c:pt idx="2">
                  <c:v>6</c:v>
                </c:pt>
                <c:pt idx="3">
                  <c:v>5.7</c:v>
                </c:pt>
                <c:pt idx="4">
                  <c:v>4</c:v>
                </c:pt>
                <c:pt idx="5">
                  <c:v>1.7</c:v>
                </c:pt>
                <c:pt idx="6">
                  <c:v>3.7</c:v>
                </c:pt>
                <c:pt idx="7">
                  <c:v>6.6</c:v>
                </c:pt>
                <c:pt idx="8">
                  <c:v>6.1541800000000002</c:v>
                </c:pt>
                <c:pt idx="9">
                  <c:v>8.5</c:v>
                </c:pt>
                <c:pt idx="10">
                  <c:v>11.1</c:v>
                </c:pt>
                <c:pt idx="11">
                  <c:v>11.2</c:v>
                </c:pt>
                <c:pt idx="12">
                  <c:v>12.6</c:v>
                </c:pt>
                <c:pt idx="13">
                  <c:v>18</c:v>
                </c:pt>
                <c:pt idx="14">
                  <c:v>17.100000000000001</c:v>
                </c:pt>
                <c:pt idx="15">
                  <c:v>10.3</c:v>
                </c:pt>
                <c:pt idx="16">
                  <c:v>10.199999999999999</c:v>
                </c:pt>
                <c:pt idx="17">
                  <c:v>10</c:v>
                </c:pt>
                <c:pt idx="18">
                  <c:v>9.6</c:v>
                </c:pt>
                <c:pt idx="19">
                  <c:v>7.7</c:v>
                </c:pt>
                <c:pt idx="20">
                  <c:v>10</c:v>
                </c:pt>
                <c:pt idx="21">
                  <c:v>7.9</c:v>
                </c:pt>
                <c:pt idx="22">
                  <c:v>7.8</c:v>
                </c:pt>
                <c:pt idx="23">
                  <c:v>7.8</c:v>
                </c:pt>
                <c:pt idx="24">
                  <c:v>11</c:v>
                </c:pt>
                <c:pt idx="25">
                  <c:v>11.5</c:v>
                </c:pt>
                <c:pt idx="26">
                  <c:v>8</c:v>
                </c:pt>
                <c:pt idx="27">
                  <c:v>4.5</c:v>
                </c:pt>
                <c:pt idx="28">
                  <c:v>8</c:v>
                </c:pt>
                <c:pt idx="29">
                  <c:v>7.3</c:v>
                </c:pt>
                <c:pt idx="3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17-4AB8-8737-43DD205DE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82200"/>
        <c:axId val="153277888"/>
      </c:barChart>
      <c:catAx>
        <c:axId val="15328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77888"/>
        <c:crosses val="autoZero"/>
        <c:auto val="1"/>
        <c:lblAlgn val="ctr"/>
        <c:lblOffset val="100"/>
        <c:tickLblSkip val="3"/>
        <c:noMultiLvlLbl val="0"/>
      </c:catAx>
      <c:valAx>
        <c:axId val="1532778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822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 WOOL ENDING STOCKS</a:t>
            </a:r>
          </a:p>
          <a:p>
            <a:pPr>
              <a:defRPr/>
            </a:pPr>
            <a:r>
              <a:rPr lang="en-US" sz="2000" b="0" dirty="0"/>
              <a:t>Clean</a:t>
            </a:r>
            <a:r>
              <a:rPr lang="en-US" sz="2000" b="0" baseline="0" dirty="0"/>
              <a:t> Basis,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32299303104368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Stocks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37.199999999999989</c:v>
                </c:pt>
                <c:pt idx="1">
                  <c:v>51.699999999999989</c:v>
                </c:pt>
                <c:pt idx="2">
                  <c:v>56.199999999999989</c:v>
                </c:pt>
                <c:pt idx="3">
                  <c:v>44.099999999999994</c:v>
                </c:pt>
                <c:pt idx="4">
                  <c:v>30.900000000000006</c:v>
                </c:pt>
                <c:pt idx="5">
                  <c:v>36.199999999999989</c:v>
                </c:pt>
                <c:pt idx="6">
                  <c:v>42.8</c:v>
                </c:pt>
                <c:pt idx="7">
                  <c:v>48.100000000000009</c:v>
                </c:pt>
                <c:pt idx="8">
                  <c:v>48.545820000000006</c:v>
                </c:pt>
                <c:pt idx="9">
                  <c:v>53.500000000000007</c:v>
                </c:pt>
                <c:pt idx="10">
                  <c:v>43.400000000000006</c:v>
                </c:pt>
                <c:pt idx="11">
                  <c:v>41.8</c:v>
                </c:pt>
                <c:pt idx="12">
                  <c:v>37.299999999999997</c:v>
                </c:pt>
                <c:pt idx="13">
                  <c:v>30.6</c:v>
                </c:pt>
                <c:pt idx="14">
                  <c:v>26.2</c:v>
                </c:pt>
                <c:pt idx="15">
                  <c:v>26.6</c:v>
                </c:pt>
                <c:pt idx="16">
                  <c:v>27.2</c:v>
                </c:pt>
                <c:pt idx="17">
                  <c:v>26.3</c:v>
                </c:pt>
                <c:pt idx="18">
                  <c:v>25.8</c:v>
                </c:pt>
                <c:pt idx="19">
                  <c:v>29.3</c:v>
                </c:pt>
                <c:pt idx="20">
                  <c:v>26.2</c:v>
                </c:pt>
                <c:pt idx="21">
                  <c:v>24.7</c:v>
                </c:pt>
                <c:pt idx="22">
                  <c:v>23.4</c:v>
                </c:pt>
                <c:pt idx="23">
                  <c:v>20.400000000000002</c:v>
                </c:pt>
                <c:pt idx="24">
                  <c:v>15.700000000000003</c:v>
                </c:pt>
                <c:pt idx="25">
                  <c:v>12.600000000000001</c:v>
                </c:pt>
                <c:pt idx="26">
                  <c:v>14.799999999999997</c:v>
                </c:pt>
                <c:pt idx="27">
                  <c:v>20.9</c:v>
                </c:pt>
                <c:pt idx="28">
                  <c:v>21.5</c:v>
                </c:pt>
                <c:pt idx="29">
                  <c:v>22.099999999999998</c:v>
                </c:pt>
                <c:pt idx="30">
                  <c:v>22.200000000000003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6-4F70-ADA1-5490F90D1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81024"/>
        <c:axId val="153281416"/>
      </c:barChart>
      <c:catAx>
        <c:axId val="1532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81416"/>
        <c:crosses val="autoZero"/>
        <c:auto val="1"/>
        <c:lblAlgn val="ctr"/>
        <c:lblOffset val="100"/>
        <c:tickLblSkip val="3"/>
        <c:noMultiLvlLbl val="0"/>
      </c:catAx>
      <c:valAx>
        <c:axId val="15328141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810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SHEEP SHORN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11668476785224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Sheep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10</c:v>
                </c:pt>
                <c:pt idx="1">
                  <c:v>8.9</c:v>
                </c:pt>
                <c:pt idx="2">
                  <c:v>8.1</c:v>
                </c:pt>
                <c:pt idx="3">
                  <c:v>7.2</c:v>
                </c:pt>
                <c:pt idx="4">
                  <c:v>7</c:v>
                </c:pt>
                <c:pt idx="5">
                  <c:v>6.4740000000000002</c:v>
                </c:pt>
                <c:pt idx="6">
                  <c:v>6.141</c:v>
                </c:pt>
                <c:pt idx="7">
                  <c:v>6.032</c:v>
                </c:pt>
                <c:pt idx="8">
                  <c:v>5.5960000000000001</c:v>
                </c:pt>
                <c:pt idx="9">
                  <c:v>5.4619999999999997</c:v>
                </c:pt>
                <c:pt idx="10">
                  <c:v>5.0570000000000004</c:v>
                </c:pt>
                <c:pt idx="11">
                  <c:v>5.0999999999999996</c:v>
                </c:pt>
                <c:pt idx="12">
                  <c:v>5.0999999999999996</c:v>
                </c:pt>
                <c:pt idx="13">
                  <c:v>4.8</c:v>
                </c:pt>
                <c:pt idx="14">
                  <c:v>4.7</c:v>
                </c:pt>
                <c:pt idx="15">
                  <c:v>4.4000000000000004</c:v>
                </c:pt>
                <c:pt idx="16">
                  <c:v>4.2</c:v>
                </c:pt>
                <c:pt idx="17">
                  <c:v>4.2</c:v>
                </c:pt>
                <c:pt idx="18">
                  <c:v>4</c:v>
                </c:pt>
                <c:pt idx="19">
                  <c:v>3.8</c:v>
                </c:pt>
                <c:pt idx="20">
                  <c:v>3.7</c:v>
                </c:pt>
                <c:pt idx="21">
                  <c:v>3.7</c:v>
                </c:pt>
                <c:pt idx="22">
                  <c:v>3.6</c:v>
                </c:pt>
                <c:pt idx="23">
                  <c:v>3.6</c:v>
                </c:pt>
                <c:pt idx="24">
                  <c:v>3.4</c:v>
                </c:pt>
                <c:pt idx="25">
                  <c:v>3.4</c:v>
                </c:pt>
                <c:pt idx="26">
                  <c:v>3.3</c:v>
                </c:pt>
                <c:pt idx="27">
                  <c:v>3.3</c:v>
                </c:pt>
                <c:pt idx="28">
                  <c:v>3.2</c:v>
                </c:pt>
                <c:pt idx="29">
                  <c:v>3.2</c:v>
                </c:pt>
                <c:pt idx="3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C-490A-B31F-326A84A14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76320"/>
        <c:axId val="153278280"/>
      </c:barChart>
      <c:catAx>
        <c:axId val="1532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278280"/>
        <c:crosses val="autoZero"/>
        <c:auto val="1"/>
        <c:lblAlgn val="ctr"/>
        <c:lblOffset val="100"/>
        <c:tickLblSkip val="3"/>
        <c:noMultiLvlLbl val="0"/>
      </c:catAx>
      <c:valAx>
        <c:axId val="1532782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763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POUNDS OF WOOL PER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SHEEP SHORN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, Grease,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701047606118201"/>
          <c:h val="0.758246090717533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Yield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7.8</c:v>
                </c:pt>
                <c:pt idx="1">
                  <c:v>7.7</c:v>
                </c:pt>
                <c:pt idx="2">
                  <c:v>7.8</c:v>
                </c:pt>
                <c:pt idx="3">
                  <c:v>7.8</c:v>
                </c:pt>
                <c:pt idx="4">
                  <c:v>7.7</c:v>
                </c:pt>
                <c:pt idx="5">
                  <c:v>7.6</c:v>
                </c:pt>
                <c:pt idx="6">
                  <c:v>7.6</c:v>
                </c:pt>
                <c:pt idx="7">
                  <c:v>7.6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7.4</c:v>
                </c:pt>
                <c:pt idx="12">
                  <c:v>7.3</c:v>
                </c:pt>
                <c:pt idx="13">
                  <c:v>7.4</c:v>
                </c:pt>
                <c:pt idx="14">
                  <c:v>7.5</c:v>
                </c:pt>
                <c:pt idx="15">
                  <c:v>7.4</c:v>
                </c:pt>
                <c:pt idx="16">
                  <c:v>7.4</c:v>
                </c:pt>
                <c:pt idx="17">
                  <c:v>7.3</c:v>
                </c:pt>
                <c:pt idx="18">
                  <c:v>7.3</c:v>
                </c:pt>
                <c:pt idx="19">
                  <c:v>7.3</c:v>
                </c:pt>
                <c:pt idx="20">
                  <c:v>7.3</c:v>
                </c:pt>
                <c:pt idx="21">
                  <c:v>7.3</c:v>
                </c:pt>
                <c:pt idx="22">
                  <c:v>7.4</c:v>
                </c:pt>
                <c:pt idx="23">
                  <c:v>7.2</c:v>
                </c:pt>
                <c:pt idx="24">
                  <c:v>7.2</c:v>
                </c:pt>
                <c:pt idx="25">
                  <c:v>7.2</c:v>
                </c:pt>
                <c:pt idx="26">
                  <c:v>7.2</c:v>
                </c:pt>
                <c:pt idx="27">
                  <c:v>7.1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7-44F6-9AFA-7A8410AE8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79064"/>
        <c:axId val="226377624"/>
      </c:barChart>
      <c:catAx>
        <c:axId val="15327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377624"/>
        <c:crosses val="autoZero"/>
        <c:auto val="1"/>
        <c:lblAlgn val="ctr"/>
        <c:lblOffset val="100"/>
        <c:tickLblSkip val="3"/>
        <c:noMultiLvlLbl val="0"/>
      </c:catAx>
      <c:valAx>
        <c:axId val="226377624"/>
        <c:scaling>
          <c:orientation val="minMax"/>
          <c:min val="6.9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2790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WOOL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, Grease,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0599601773923"/>
          <c:h val="0.7582460907175334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51</c:v>
                </c:pt>
                <c:pt idx="1">
                  <c:v>78</c:v>
                </c:pt>
                <c:pt idx="2">
                  <c:v>104</c:v>
                </c:pt>
                <c:pt idx="3">
                  <c:v>70</c:v>
                </c:pt>
                <c:pt idx="4">
                  <c:v>84</c:v>
                </c:pt>
                <c:pt idx="5">
                  <c:v>60</c:v>
                </c:pt>
                <c:pt idx="6">
                  <c:v>38</c:v>
                </c:pt>
                <c:pt idx="7">
                  <c:v>33</c:v>
                </c:pt>
                <c:pt idx="8">
                  <c:v>35</c:v>
                </c:pt>
                <c:pt idx="9">
                  <c:v>53</c:v>
                </c:pt>
                <c:pt idx="10">
                  <c:v>74</c:v>
                </c:pt>
                <c:pt idx="11">
                  <c:v>80</c:v>
                </c:pt>
                <c:pt idx="12">
                  <c:v>71</c:v>
                </c:pt>
                <c:pt idx="13">
                  <c:v>68</c:v>
                </c:pt>
                <c:pt idx="14">
                  <c:v>87</c:v>
                </c:pt>
                <c:pt idx="15">
                  <c:v>99</c:v>
                </c:pt>
                <c:pt idx="16">
                  <c:v>79</c:v>
                </c:pt>
                <c:pt idx="17">
                  <c:v>115</c:v>
                </c:pt>
                <c:pt idx="18">
                  <c:v>167</c:v>
                </c:pt>
                <c:pt idx="19">
                  <c:v>152</c:v>
                </c:pt>
                <c:pt idx="20">
                  <c:v>145</c:v>
                </c:pt>
                <c:pt idx="21">
                  <c:v>146</c:v>
                </c:pt>
                <c:pt idx="22">
                  <c:v>145</c:v>
                </c:pt>
                <c:pt idx="23">
                  <c:v>145</c:v>
                </c:pt>
                <c:pt idx="24">
                  <c:v>148</c:v>
                </c:pt>
                <c:pt idx="25">
                  <c:v>175</c:v>
                </c:pt>
                <c:pt idx="26">
                  <c:v>189</c:v>
                </c:pt>
                <c:pt idx="27">
                  <c:v>166</c:v>
                </c:pt>
                <c:pt idx="28">
                  <c:v>171</c:v>
                </c:pt>
                <c:pt idx="29">
                  <c:v>153</c:v>
                </c:pt>
                <c:pt idx="30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A5-4E7F-856C-131EBE906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378408"/>
        <c:axId val="151574592"/>
      </c:lineChart>
      <c:catAx>
        <c:axId val="226378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1574592"/>
        <c:crosses val="autoZero"/>
        <c:auto val="1"/>
        <c:lblAlgn val="ctr"/>
        <c:lblOffset val="100"/>
        <c:tickLblSkip val="3"/>
        <c:noMultiLvlLbl val="0"/>
      </c:catAx>
      <c:valAx>
        <c:axId val="151574592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</a:t>
                </a:r>
                <a:r>
                  <a:rPr lang="en-US" b="0" baseline="0" dirty="0"/>
                  <a:t> / </a:t>
                </a: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63784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6D32B-EF15-4D7B-83E9-A1B46B33A49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1C7A8-2547-40EA-A5AA-23AC6DAB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9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50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58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84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8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2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7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4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7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7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1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4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9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4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0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F99012-AFAB-0198-E0DF-F3F407CA34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67600" y="6224804"/>
            <a:ext cx="76200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1694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USDA/ERS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8736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12DD31-7661-D895-EA7B-37F9968BE6C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1192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USDA/ERS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8079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010125-98E8-6EE0-48A3-A71036C7E2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4539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USDA/ERS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80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73C54C-889B-E3B5-1E4B-EC7E3303E0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75914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USDA/ERS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3518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2321DE-EA98-2C4B-7076-5B8845AE10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94492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USDA/ERS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7513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EDD5B5-827B-D2CC-700F-CFC137AF1C7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628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8225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C26154-32FE-2D78-C319-D9DF573281E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0144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0165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586AB6-4BCB-CC86-78EB-1D0951A8FD2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87805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USDA/NASS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8387780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195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19</cp:revision>
  <dcterms:created xsi:type="dcterms:W3CDTF">2013-08-29T16:21:36Z</dcterms:created>
  <dcterms:modified xsi:type="dcterms:W3CDTF">2024-04-26T22:38:35Z</dcterms:modified>
</cp:coreProperties>
</file>